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5"/>
  </p:sldMasterIdLst>
  <p:notesMasterIdLst>
    <p:notesMasterId r:id="rId20"/>
  </p:notesMasterIdLst>
  <p:handoutMasterIdLst>
    <p:handoutMasterId r:id="rId21"/>
  </p:handoutMasterIdLst>
  <p:sldIdLst>
    <p:sldId id="260" r:id="rId6"/>
    <p:sldId id="5110" r:id="rId7"/>
    <p:sldId id="5111" r:id="rId8"/>
    <p:sldId id="5113" r:id="rId9"/>
    <p:sldId id="5125" r:id="rId10"/>
    <p:sldId id="5121" r:id="rId11"/>
    <p:sldId id="5118" r:id="rId12"/>
    <p:sldId id="5116" r:id="rId13"/>
    <p:sldId id="5117" r:id="rId14"/>
    <p:sldId id="5123" r:id="rId15"/>
    <p:sldId id="5115" r:id="rId16"/>
    <p:sldId id="5119" r:id="rId17"/>
    <p:sldId id="512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oninger, Jeffrey (Contractor)" initials="CJ(" lastIdx="1" clrIdx="0">
    <p:extLst>
      <p:ext uri="{19B8F6BF-5375-455C-9EA6-DF929625EA0E}">
        <p15:presenceInfo xmlns:p15="http://schemas.microsoft.com/office/powerpoint/2012/main" userId="S::jeffrey.cloninger@mdlz.com::94ab23ef-102b-4238-9915-744facbdb31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AE7D0"/>
    <a:srgbClr val="EFEBF3"/>
    <a:srgbClr val="EFEBF4"/>
    <a:srgbClr val="DA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7865" autoAdjust="0"/>
  </p:normalViewPr>
  <p:slideViewPr>
    <p:cSldViewPr snapToGrid="0">
      <p:cViewPr>
        <p:scale>
          <a:sx n="75" d="100"/>
          <a:sy n="75" d="100"/>
        </p:scale>
        <p:origin x="854" y="8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24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7B5B4C-F767-4597-B124-5A2F7E32C1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DCBDB2-E27F-49B4-9903-AEFBFD406F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F9A8F9-EDD3-40E6-AC70-911369409C72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EA7125-FA77-42EC-A713-292A2DE1BCA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E8B5D6-66AB-49ED-B9EF-4770FD67DF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E75FFA-86A6-4CDC-8073-A2ACEB961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4454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sv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svg>
</file>

<file path=ppt/media/image7.jpe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20040" y="383872"/>
            <a:ext cx="4023360" cy="226314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20040" y="2840965"/>
            <a:ext cx="6217920" cy="5693435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20040" y="8686800"/>
            <a:ext cx="5654040" cy="19553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22671" y="8686800"/>
            <a:ext cx="415290" cy="19553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A414BB17-FF98-46EA-B034-E0DB034B88C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151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37160" indent="-137160" algn="l" defTabSz="914400" rtl="0" eaLnBrk="1" latinLnBrk="0" hangingPunct="1">
      <a:spcBef>
        <a:spcPts val="6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74320" indent="-137160" algn="l" defTabSz="914400" rtl="0" eaLnBrk="1" latinLnBrk="0" hangingPunct="1">
      <a:spcBef>
        <a:spcPts val="600"/>
      </a:spcBef>
      <a:buFont typeface="Calibri" panose="020F0502020204030204" pitchFamily="34" charset="0"/>
      <a:buChar char="–"/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457200" indent="-109728" algn="l" defTabSz="914400" rtl="0" eaLnBrk="1" latinLnBrk="0" hangingPunct="1">
      <a:spcBef>
        <a:spcPts val="6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585216" indent="-109728" algn="l" defTabSz="914400" rtl="0" eaLnBrk="1" latinLnBrk="0" hangingPunct="1">
      <a:spcBef>
        <a:spcPts val="600"/>
      </a:spcBef>
      <a:buFont typeface="Calibri" panose="020F0502020204030204" pitchFamily="34" charset="0"/>
      <a:buChar char="–"/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731520" indent="-109728" algn="l" defTabSz="914400" rtl="0" eaLnBrk="1" latinLnBrk="0" hangingPunct="1">
      <a:spcBef>
        <a:spcPts val="600"/>
      </a:spcBef>
      <a:buFont typeface="Arial" panose="020B0604020202020204" pitchFamily="34" charset="0"/>
      <a:buChar char="•"/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8588" y="417513"/>
            <a:ext cx="4365625" cy="24558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14BB17-FF98-46EA-B034-E0DB034B88CD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7848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20675" y="384175"/>
            <a:ext cx="4022725" cy="22621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14BB17-FF98-46EA-B034-E0DB034B88C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491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20675" y="384175"/>
            <a:ext cx="4022725" cy="22621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14BB17-FF98-46EA-B034-E0DB034B88C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938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20675" y="384175"/>
            <a:ext cx="4022725" cy="22621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14BB17-FF98-46EA-B034-E0DB034B88C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645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20675" y="384175"/>
            <a:ext cx="4022725" cy="22621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14BB17-FF98-46EA-B034-E0DB034B88C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322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14BB17-FF98-46EA-B034-E0DB034B88CD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90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_Title Slide Circle Picture">
    <p:bg>
      <p:bgPr>
        <a:solidFill>
          <a:srgbClr val="4F217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655B1FCA-4D49-4122-B6E9-D550AA0C5E7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5266036" cy="6857999"/>
          </a:xfrm>
          <a:custGeom>
            <a:avLst/>
            <a:gdLst>
              <a:gd name="connsiteX0" fmla="*/ 0 w 5266036"/>
              <a:gd name="connsiteY0" fmla="*/ 0 h 6857999"/>
              <a:gd name="connsiteX1" fmla="*/ 3014696 w 5266036"/>
              <a:gd name="connsiteY1" fmla="*/ 0 h 6857999"/>
              <a:gd name="connsiteX2" fmla="*/ 3040982 w 5266036"/>
              <a:gd name="connsiteY2" fmla="*/ 11408 h 6857999"/>
              <a:gd name="connsiteX3" fmla="*/ 5250901 w 5266036"/>
              <a:gd name="connsiteY3" fmla="*/ 4085922 h 6857999"/>
              <a:gd name="connsiteX4" fmla="*/ 3435696 w 5266036"/>
              <a:gd name="connsiteY4" fmla="*/ 6839477 h 6857999"/>
              <a:gd name="connsiteX5" fmla="*/ 3398838 w 5266036"/>
              <a:gd name="connsiteY5" fmla="*/ 6857999 h 6857999"/>
              <a:gd name="connsiteX6" fmla="*/ 0 w 5266036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6036" h="6857999">
                <a:moveTo>
                  <a:pt x="0" y="0"/>
                </a:moveTo>
                <a:lnTo>
                  <a:pt x="3014696" y="0"/>
                </a:lnTo>
                <a:lnTo>
                  <a:pt x="3040982" y="11408"/>
                </a:lnTo>
                <a:cubicBezTo>
                  <a:pt x="4562919" y="717837"/>
                  <a:pt x="5390071" y="2397951"/>
                  <a:pt x="5250901" y="4085922"/>
                </a:cubicBezTo>
                <a:cubicBezTo>
                  <a:pt x="5138669" y="5484335"/>
                  <a:pt x="4361602" y="6343612"/>
                  <a:pt x="3435696" y="6839477"/>
                </a:cubicBezTo>
                <a:lnTo>
                  <a:pt x="339883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tIns="36576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half slide image is 640 x 720 pixels)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6608E2E-E744-4878-A234-60F6B6711C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3306349"/>
            <a:ext cx="5638800" cy="722086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t>Subtitle or Presenter Name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534CB02-81D9-4803-9899-8E6A2EABA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57200"/>
            <a:ext cx="5715000" cy="2565401"/>
          </a:xfrm>
        </p:spPr>
        <p:txBody>
          <a:bodyPr/>
          <a:lstStyle>
            <a:lvl1pPr>
              <a:lnSpc>
                <a:spcPct val="82000"/>
              </a:lnSpc>
              <a:defRPr sz="6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C17779D-6C52-4F4D-A902-6B2DE749C411}"/>
              </a:ext>
            </a:extLst>
          </p:cNvPr>
          <p:cNvGrpSpPr>
            <a:grpSpLocks noChangeAspect="1"/>
          </p:cNvGrpSpPr>
          <p:nvPr/>
        </p:nvGrpSpPr>
        <p:grpSpPr>
          <a:xfrm>
            <a:off x="9787545" y="4308631"/>
            <a:ext cx="1770558" cy="681805"/>
            <a:chOff x="2078951" y="1888610"/>
            <a:chExt cx="8030200" cy="3092248"/>
          </a:xfrm>
          <a:solidFill>
            <a:schemeClr val="bg1"/>
          </a:solidFill>
        </p:grpSpPr>
        <p:sp>
          <p:nvSpPr>
            <p:cNvPr id="55" name="Freeform: Shape 11">
              <a:extLst>
                <a:ext uri="{FF2B5EF4-FFF2-40B4-BE49-F238E27FC236}">
                  <a16:creationId xmlns:a16="http://schemas.microsoft.com/office/drawing/2014/main" id="{DD5D5EF0-C0D3-F242-B247-3A8EF6BA1213}"/>
                </a:ext>
              </a:extLst>
            </p:cNvPr>
            <p:cNvSpPr/>
            <p:nvPr/>
          </p:nvSpPr>
          <p:spPr>
            <a:xfrm>
              <a:off x="2078951" y="2872694"/>
              <a:ext cx="951880" cy="652717"/>
            </a:xfrm>
            <a:custGeom>
              <a:avLst/>
              <a:gdLst>
                <a:gd name="connsiteX0" fmla="*/ 903041 w 951880"/>
                <a:gd name="connsiteY0" fmla="*/ 330574 h 652717"/>
                <a:gd name="connsiteX1" fmla="*/ 780656 w 951880"/>
                <a:gd name="connsiteY1" fmla="*/ 379528 h 652717"/>
                <a:gd name="connsiteX2" fmla="*/ 598439 w 951880"/>
                <a:gd name="connsiteY2" fmla="*/ 311537 h 652717"/>
                <a:gd name="connsiteX3" fmla="*/ 505970 w 951880"/>
                <a:gd name="connsiteY3" fmla="*/ 164675 h 652717"/>
                <a:gd name="connsiteX4" fmla="*/ 266640 w 951880"/>
                <a:gd name="connsiteY4" fmla="*/ 61329 h 652717"/>
                <a:gd name="connsiteX5" fmla="*/ 103461 w 951880"/>
                <a:gd name="connsiteY5" fmla="*/ 458398 h 652717"/>
                <a:gd name="connsiteX6" fmla="*/ 756179 w 951880"/>
                <a:gd name="connsiteY6" fmla="*/ 485595 h 652717"/>
                <a:gd name="connsiteX7" fmla="*/ 903041 w 951880"/>
                <a:gd name="connsiteY7" fmla="*/ 330574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1880" h="652717">
                  <a:moveTo>
                    <a:pt x="903041" y="330574"/>
                  </a:moveTo>
                  <a:cubicBezTo>
                    <a:pt x="867685" y="363210"/>
                    <a:pt x="813292" y="374089"/>
                    <a:pt x="780656" y="379528"/>
                  </a:cubicBezTo>
                  <a:cubicBezTo>
                    <a:pt x="712664" y="387687"/>
                    <a:pt x="641953" y="365930"/>
                    <a:pt x="598439" y="311537"/>
                  </a:cubicBezTo>
                  <a:cubicBezTo>
                    <a:pt x="563083" y="268022"/>
                    <a:pt x="544046" y="210910"/>
                    <a:pt x="505970" y="164675"/>
                  </a:cubicBezTo>
                  <a:cubicBezTo>
                    <a:pt x="448858" y="93964"/>
                    <a:pt x="359109" y="45011"/>
                    <a:pt x="266640" y="61329"/>
                  </a:cubicBezTo>
                  <a:cubicBezTo>
                    <a:pt x="81704" y="93964"/>
                    <a:pt x="114" y="308817"/>
                    <a:pt x="103461" y="458398"/>
                  </a:cubicBezTo>
                  <a:cubicBezTo>
                    <a:pt x="253042" y="670531"/>
                    <a:pt x="584840" y="635176"/>
                    <a:pt x="756179" y="485595"/>
                  </a:cubicBezTo>
                  <a:cubicBezTo>
                    <a:pt x="813292" y="442080"/>
                    <a:pt x="862246" y="390407"/>
                    <a:pt x="903041" y="33057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6" name="Freeform: Shape 12">
              <a:extLst>
                <a:ext uri="{FF2B5EF4-FFF2-40B4-BE49-F238E27FC236}">
                  <a16:creationId xmlns:a16="http://schemas.microsoft.com/office/drawing/2014/main" id="{0862EF4E-AAAE-9E46-892B-0130ABBFA63D}"/>
                </a:ext>
              </a:extLst>
            </p:cNvPr>
            <p:cNvSpPr/>
            <p:nvPr/>
          </p:nvSpPr>
          <p:spPr>
            <a:xfrm>
              <a:off x="9151831" y="2872694"/>
              <a:ext cx="951880" cy="652717"/>
            </a:xfrm>
            <a:custGeom>
              <a:avLst/>
              <a:gdLst>
                <a:gd name="connsiteX0" fmla="*/ 58178 w 951880"/>
                <a:gd name="connsiteY0" fmla="*/ 330574 h 652717"/>
                <a:gd name="connsiteX1" fmla="*/ 180563 w 951880"/>
                <a:gd name="connsiteY1" fmla="*/ 379528 h 652717"/>
                <a:gd name="connsiteX2" fmla="*/ 362780 w 951880"/>
                <a:gd name="connsiteY2" fmla="*/ 311537 h 652717"/>
                <a:gd name="connsiteX3" fmla="*/ 455249 w 951880"/>
                <a:gd name="connsiteY3" fmla="*/ 164675 h 652717"/>
                <a:gd name="connsiteX4" fmla="*/ 694578 w 951880"/>
                <a:gd name="connsiteY4" fmla="*/ 61329 h 652717"/>
                <a:gd name="connsiteX5" fmla="*/ 857758 w 951880"/>
                <a:gd name="connsiteY5" fmla="*/ 458398 h 652717"/>
                <a:gd name="connsiteX6" fmla="*/ 205040 w 951880"/>
                <a:gd name="connsiteY6" fmla="*/ 485595 h 652717"/>
                <a:gd name="connsiteX7" fmla="*/ 58178 w 951880"/>
                <a:gd name="connsiteY7" fmla="*/ 330574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1880" h="652717">
                  <a:moveTo>
                    <a:pt x="58178" y="330574"/>
                  </a:moveTo>
                  <a:cubicBezTo>
                    <a:pt x="96253" y="363210"/>
                    <a:pt x="147927" y="374089"/>
                    <a:pt x="180563" y="379528"/>
                  </a:cubicBezTo>
                  <a:cubicBezTo>
                    <a:pt x="248554" y="387687"/>
                    <a:pt x="319266" y="365930"/>
                    <a:pt x="362780" y="311537"/>
                  </a:cubicBezTo>
                  <a:cubicBezTo>
                    <a:pt x="398136" y="268022"/>
                    <a:pt x="417174" y="210910"/>
                    <a:pt x="455249" y="164675"/>
                  </a:cubicBezTo>
                  <a:cubicBezTo>
                    <a:pt x="512362" y="93964"/>
                    <a:pt x="602110" y="45011"/>
                    <a:pt x="694578" y="61329"/>
                  </a:cubicBezTo>
                  <a:cubicBezTo>
                    <a:pt x="879515" y="93964"/>
                    <a:pt x="961105" y="308817"/>
                    <a:pt x="857758" y="458398"/>
                  </a:cubicBezTo>
                  <a:cubicBezTo>
                    <a:pt x="708176" y="670531"/>
                    <a:pt x="376379" y="635176"/>
                    <a:pt x="205040" y="485595"/>
                  </a:cubicBezTo>
                  <a:cubicBezTo>
                    <a:pt x="150646" y="442080"/>
                    <a:pt x="101693" y="390407"/>
                    <a:pt x="58178" y="33057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7" name="Freeform: Shape 13">
              <a:extLst>
                <a:ext uri="{FF2B5EF4-FFF2-40B4-BE49-F238E27FC236}">
                  <a16:creationId xmlns:a16="http://schemas.microsoft.com/office/drawing/2014/main" id="{DB650945-ECF3-F144-8228-C50FC68990B7}"/>
                </a:ext>
              </a:extLst>
            </p:cNvPr>
            <p:cNvSpPr/>
            <p:nvPr/>
          </p:nvSpPr>
          <p:spPr>
            <a:xfrm>
              <a:off x="8001294" y="2010994"/>
              <a:ext cx="734308" cy="299162"/>
            </a:xfrm>
            <a:custGeom>
              <a:avLst/>
              <a:gdLst>
                <a:gd name="connsiteX0" fmla="*/ 596792 w 734307"/>
                <a:gd name="connsiteY0" fmla="*/ 58178 h 299162"/>
                <a:gd name="connsiteX1" fmla="*/ 148048 w 734307"/>
                <a:gd name="connsiteY1" fmla="*/ 58178 h 299162"/>
                <a:gd name="connsiteX2" fmla="*/ 58299 w 734307"/>
                <a:gd name="connsiteY2" fmla="*/ 150646 h 299162"/>
                <a:gd name="connsiteX3" fmla="*/ 148048 w 734307"/>
                <a:gd name="connsiteY3" fmla="*/ 251274 h 299162"/>
                <a:gd name="connsiteX4" fmla="*/ 596792 w 734307"/>
                <a:gd name="connsiteY4" fmla="*/ 251274 h 299162"/>
                <a:gd name="connsiteX5" fmla="*/ 686541 w 734307"/>
                <a:gd name="connsiteY5" fmla="*/ 158805 h 299162"/>
                <a:gd name="connsiteX6" fmla="*/ 596792 w 734307"/>
                <a:gd name="connsiteY6" fmla="*/ 58178 h 2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307" h="299162">
                  <a:moveTo>
                    <a:pt x="596792" y="58178"/>
                  </a:moveTo>
                  <a:cubicBezTo>
                    <a:pt x="591353" y="58178"/>
                    <a:pt x="153487" y="58178"/>
                    <a:pt x="148048" y="58178"/>
                  </a:cubicBezTo>
                  <a:cubicBezTo>
                    <a:pt x="99094" y="60898"/>
                    <a:pt x="61019" y="104412"/>
                    <a:pt x="58299" y="150646"/>
                  </a:cubicBezTo>
                  <a:cubicBezTo>
                    <a:pt x="55580" y="199600"/>
                    <a:pt x="99094" y="248554"/>
                    <a:pt x="148048" y="251274"/>
                  </a:cubicBezTo>
                  <a:cubicBezTo>
                    <a:pt x="153487" y="251274"/>
                    <a:pt x="591353" y="251274"/>
                    <a:pt x="596792" y="251274"/>
                  </a:cubicBezTo>
                  <a:cubicBezTo>
                    <a:pt x="645746" y="248554"/>
                    <a:pt x="683821" y="205040"/>
                    <a:pt x="686541" y="158805"/>
                  </a:cubicBezTo>
                  <a:cubicBezTo>
                    <a:pt x="689260" y="109852"/>
                    <a:pt x="648465" y="60898"/>
                    <a:pt x="596792" y="58178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Freeform: Shape 14">
              <a:extLst>
                <a:ext uri="{FF2B5EF4-FFF2-40B4-BE49-F238E27FC236}">
                  <a16:creationId xmlns:a16="http://schemas.microsoft.com/office/drawing/2014/main" id="{A2065F47-C74F-134D-88DE-B69F81207776}"/>
                </a:ext>
              </a:extLst>
            </p:cNvPr>
            <p:cNvSpPr/>
            <p:nvPr/>
          </p:nvSpPr>
          <p:spPr>
            <a:xfrm>
              <a:off x="4920042" y="2277520"/>
              <a:ext cx="1006274" cy="951879"/>
            </a:xfrm>
            <a:custGeom>
              <a:avLst/>
              <a:gdLst>
                <a:gd name="connsiteX0" fmla="*/ 884954 w 1006273"/>
                <a:gd name="connsiteY0" fmla="*/ 746251 h 951879"/>
                <a:gd name="connsiteX1" fmla="*/ 874076 w 1006273"/>
                <a:gd name="connsiteY1" fmla="*/ 670101 h 951879"/>
                <a:gd name="connsiteX2" fmla="*/ 874076 w 1006273"/>
                <a:gd name="connsiteY2" fmla="*/ 536837 h 951879"/>
                <a:gd name="connsiteX3" fmla="*/ 689139 w 1006273"/>
                <a:gd name="connsiteY3" fmla="*/ 88094 h 951879"/>
                <a:gd name="connsiteX4" fmla="*/ 428052 w 1006273"/>
                <a:gd name="connsiteY4" fmla="*/ 253993 h 951879"/>
                <a:gd name="connsiteX5" fmla="*/ 196881 w 1006273"/>
                <a:gd name="connsiteY5" fmla="*/ 58178 h 951879"/>
                <a:gd name="connsiteX6" fmla="*/ 58178 w 1006273"/>
                <a:gd name="connsiteY6" fmla="*/ 128889 h 951879"/>
                <a:gd name="connsiteX7" fmla="*/ 142488 w 1006273"/>
                <a:gd name="connsiteY7" fmla="*/ 273031 h 951879"/>
                <a:gd name="connsiteX8" fmla="*/ 142488 w 1006273"/>
                <a:gd name="connsiteY8" fmla="*/ 757130 h 951879"/>
                <a:gd name="connsiteX9" fmla="*/ 283910 w 1006273"/>
                <a:gd name="connsiteY9" fmla="*/ 895832 h 951879"/>
                <a:gd name="connsiteX10" fmla="*/ 428052 w 1006273"/>
                <a:gd name="connsiteY10" fmla="*/ 757130 h 951879"/>
                <a:gd name="connsiteX11" fmla="*/ 428052 w 1006273"/>
                <a:gd name="connsiteY11" fmla="*/ 400855 h 951879"/>
                <a:gd name="connsiteX12" fmla="*/ 523240 w 1006273"/>
                <a:gd name="connsiteY12" fmla="*/ 283910 h 951879"/>
                <a:gd name="connsiteX13" fmla="*/ 591231 w 1006273"/>
                <a:gd name="connsiteY13" fmla="*/ 354621 h 951879"/>
                <a:gd name="connsiteX14" fmla="*/ 591231 w 1006273"/>
                <a:gd name="connsiteY14" fmla="*/ 697297 h 951879"/>
                <a:gd name="connsiteX15" fmla="*/ 593951 w 1006273"/>
                <a:gd name="connsiteY15" fmla="*/ 729933 h 951879"/>
                <a:gd name="connsiteX16" fmla="*/ 610269 w 1006273"/>
                <a:gd name="connsiteY16" fmla="*/ 778887 h 951879"/>
                <a:gd name="connsiteX17" fmla="*/ 822402 w 1006273"/>
                <a:gd name="connsiteY17" fmla="*/ 893112 h 951879"/>
                <a:gd name="connsiteX18" fmla="*/ 961105 w 1006273"/>
                <a:gd name="connsiteY18" fmla="*/ 822401 h 951879"/>
                <a:gd name="connsiteX19" fmla="*/ 884954 w 1006273"/>
                <a:gd name="connsiteY19" fmla="*/ 746251 h 95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273" h="951879">
                  <a:moveTo>
                    <a:pt x="884954" y="746251"/>
                  </a:moveTo>
                  <a:cubicBezTo>
                    <a:pt x="879515" y="721774"/>
                    <a:pt x="876795" y="694578"/>
                    <a:pt x="874076" y="670101"/>
                  </a:cubicBezTo>
                  <a:cubicBezTo>
                    <a:pt x="874076" y="634745"/>
                    <a:pt x="874076" y="583072"/>
                    <a:pt x="874076" y="536837"/>
                  </a:cubicBezTo>
                  <a:cubicBezTo>
                    <a:pt x="879515" y="373658"/>
                    <a:pt x="909431" y="88094"/>
                    <a:pt x="689139" y="88094"/>
                  </a:cubicBezTo>
                  <a:cubicBezTo>
                    <a:pt x="539558" y="88094"/>
                    <a:pt x="452529" y="213199"/>
                    <a:pt x="428052" y="253993"/>
                  </a:cubicBezTo>
                  <a:cubicBezTo>
                    <a:pt x="425332" y="139768"/>
                    <a:pt x="335583" y="58178"/>
                    <a:pt x="196881" y="58178"/>
                  </a:cubicBezTo>
                  <a:cubicBezTo>
                    <a:pt x="109852" y="58178"/>
                    <a:pt x="58178" y="128889"/>
                    <a:pt x="58178" y="128889"/>
                  </a:cubicBezTo>
                  <a:cubicBezTo>
                    <a:pt x="58178" y="128889"/>
                    <a:pt x="142488" y="158805"/>
                    <a:pt x="142488" y="273031"/>
                  </a:cubicBezTo>
                  <a:cubicBezTo>
                    <a:pt x="142488" y="354621"/>
                    <a:pt x="142488" y="757130"/>
                    <a:pt x="142488" y="757130"/>
                  </a:cubicBezTo>
                  <a:cubicBezTo>
                    <a:pt x="145207" y="827841"/>
                    <a:pt x="194161" y="895832"/>
                    <a:pt x="283910" y="895832"/>
                  </a:cubicBezTo>
                  <a:cubicBezTo>
                    <a:pt x="373659" y="895832"/>
                    <a:pt x="428052" y="827841"/>
                    <a:pt x="428052" y="757130"/>
                  </a:cubicBezTo>
                  <a:lnTo>
                    <a:pt x="428052" y="400855"/>
                  </a:lnTo>
                  <a:cubicBezTo>
                    <a:pt x="441650" y="343742"/>
                    <a:pt x="474286" y="283910"/>
                    <a:pt x="523240" y="283910"/>
                  </a:cubicBezTo>
                  <a:cubicBezTo>
                    <a:pt x="585792" y="283910"/>
                    <a:pt x="591231" y="354621"/>
                    <a:pt x="591231" y="354621"/>
                  </a:cubicBezTo>
                  <a:lnTo>
                    <a:pt x="591231" y="697297"/>
                  </a:lnTo>
                  <a:cubicBezTo>
                    <a:pt x="591231" y="708176"/>
                    <a:pt x="593951" y="719054"/>
                    <a:pt x="593951" y="729933"/>
                  </a:cubicBezTo>
                  <a:cubicBezTo>
                    <a:pt x="596671" y="748971"/>
                    <a:pt x="602110" y="765289"/>
                    <a:pt x="610269" y="778887"/>
                  </a:cubicBezTo>
                  <a:cubicBezTo>
                    <a:pt x="645624" y="846878"/>
                    <a:pt x="719055" y="893112"/>
                    <a:pt x="822402" y="893112"/>
                  </a:cubicBezTo>
                  <a:cubicBezTo>
                    <a:pt x="909431" y="893112"/>
                    <a:pt x="961105" y="822401"/>
                    <a:pt x="961105" y="822401"/>
                  </a:cubicBezTo>
                  <a:cubicBezTo>
                    <a:pt x="961105" y="822401"/>
                    <a:pt x="909431" y="808803"/>
                    <a:pt x="884954" y="74625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9" name="Freeform: Shape 15">
              <a:extLst>
                <a:ext uri="{FF2B5EF4-FFF2-40B4-BE49-F238E27FC236}">
                  <a16:creationId xmlns:a16="http://schemas.microsoft.com/office/drawing/2014/main" id="{C0BB73F3-0417-714C-B47B-1670AE989D83}"/>
                </a:ext>
              </a:extLst>
            </p:cNvPr>
            <p:cNvSpPr/>
            <p:nvPr/>
          </p:nvSpPr>
          <p:spPr>
            <a:xfrm>
              <a:off x="7552331" y="1888610"/>
              <a:ext cx="489539" cy="1332631"/>
            </a:xfrm>
            <a:custGeom>
              <a:avLst/>
              <a:gdLst>
                <a:gd name="connsiteX0" fmla="*/ 368560 w 489538"/>
                <a:gd name="connsiteY0" fmla="*/ 1135162 h 1332630"/>
                <a:gd name="connsiteX1" fmla="*/ 357681 w 489538"/>
                <a:gd name="connsiteY1" fmla="*/ 1059011 h 1332630"/>
                <a:gd name="connsiteX2" fmla="*/ 357681 w 489538"/>
                <a:gd name="connsiteY2" fmla="*/ 207759 h 1332630"/>
                <a:gd name="connsiteX3" fmla="*/ 208099 w 489538"/>
                <a:gd name="connsiteY3" fmla="*/ 58178 h 1332630"/>
                <a:gd name="connsiteX4" fmla="*/ 58518 w 489538"/>
                <a:gd name="connsiteY4" fmla="*/ 207759 h 1332630"/>
                <a:gd name="connsiteX5" fmla="*/ 58518 w 489538"/>
                <a:gd name="connsiteY5" fmla="*/ 961104 h 1332630"/>
                <a:gd name="connsiteX6" fmla="*/ 85715 w 489538"/>
                <a:gd name="connsiteY6" fmla="*/ 1159639 h 1332630"/>
                <a:gd name="connsiteX7" fmla="*/ 306007 w 489538"/>
                <a:gd name="connsiteY7" fmla="*/ 1282023 h 1332630"/>
                <a:gd name="connsiteX8" fmla="*/ 444710 w 489538"/>
                <a:gd name="connsiteY8" fmla="*/ 1211312 h 1332630"/>
                <a:gd name="connsiteX9" fmla="*/ 368560 w 489538"/>
                <a:gd name="connsiteY9" fmla="*/ 1135162 h 13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9538" h="1332630">
                  <a:moveTo>
                    <a:pt x="368560" y="1135162"/>
                  </a:moveTo>
                  <a:cubicBezTo>
                    <a:pt x="363120" y="1110685"/>
                    <a:pt x="357681" y="1083488"/>
                    <a:pt x="357681" y="1059011"/>
                  </a:cubicBezTo>
                  <a:lnTo>
                    <a:pt x="357681" y="207759"/>
                  </a:lnTo>
                  <a:cubicBezTo>
                    <a:pt x="357681" y="126170"/>
                    <a:pt x="289689" y="58178"/>
                    <a:pt x="208099" y="58178"/>
                  </a:cubicBezTo>
                  <a:cubicBezTo>
                    <a:pt x="126510" y="58178"/>
                    <a:pt x="58518" y="126170"/>
                    <a:pt x="58518" y="207759"/>
                  </a:cubicBezTo>
                  <a:lnTo>
                    <a:pt x="58518" y="961104"/>
                  </a:lnTo>
                  <a:cubicBezTo>
                    <a:pt x="58518" y="1029095"/>
                    <a:pt x="53079" y="1097086"/>
                    <a:pt x="85715" y="1159639"/>
                  </a:cubicBezTo>
                  <a:cubicBezTo>
                    <a:pt x="118351" y="1227630"/>
                    <a:pt x="202660" y="1282023"/>
                    <a:pt x="306007" y="1282023"/>
                  </a:cubicBezTo>
                  <a:cubicBezTo>
                    <a:pt x="393036" y="1282023"/>
                    <a:pt x="444710" y="1211312"/>
                    <a:pt x="444710" y="1211312"/>
                  </a:cubicBezTo>
                  <a:cubicBezTo>
                    <a:pt x="444710" y="1211312"/>
                    <a:pt x="393036" y="1197714"/>
                    <a:pt x="368560" y="1135162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0" name="Freeform: Shape 16">
              <a:extLst>
                <a:ext uri="{FF2B5EF4-FFF2-40B4-BE49-F238E27FC236}">
                  <a16:creationId xmlns:a16="http://schemas.microsoft.com/office/drawing/2014/main" id="{B06F9B69-BF53-E54F-BA16-FCE1CBE92786}"/>
                </a:ext>
              </a:extLst>
            </p:cNvPr>
            <p:cNvSpPr/>
            <p:nvPr/>
          </p:nvSpPr>
          <p:spPr>
            <a:xfrm>
              <a:off x="4162324" y="2357456"/>
              <a:ext cx="815899" cy="815898"/>
            </a:xfrm>
            <a:custGeom>
              <a:avLst/>
              <a:gdLst>
                <a:gd name="connsiteX0" fmla="*/ 407949 w 815899"/>
                <a:gd name="connsiteY0" fmla="*/ 174058 h 815898"/>
                <a:gd name="connsiteX1" fmla="*/ 293723 w 815899"/>
                <a:gd name="connsiteY1" fmla="*/ 407950 h 815898"/>
                <a:gd name="connsiteX2" fmla="*/ 410669 w 815899"/>
                <a:gd name="connsiteY2" fmla="*/ 641840 h 815898"/>
                <a:gd name="connsiteX3" fmla="*/ 522175 w 815899"/>
                <a:gd name="connsiteY3" fmla="*/ 407950 h 815898"/>
                <a:gd name="connsiteX4" fmla="*/ 407949 w 815899"/>
                <a:gd name="connsiteY4" fmla="*/ 174058 h 815898"/>
                <a:gd name="connsiteX5" fmla="*/ 407950 w 815899"/>
                <a:gd name="connsiteY5" fmla="*/ 0 h 815898"/>
                <a:gd name="connsiteX6" fmla="*/ 815899 w 815899"/>
                <a:gd name="connsiteY6" fmla="*/ 407949 h 815898"/>
                <a:gd name="connsiteX7" fmla="*/ 407950 w 815899"/>
                <a:gd name="connsiteY7" fmla="*/ 815898 h 815898"/>
                <a:gd name="connsiteX8" fmla="*/ 0 w 815899"/>
                <a:gd name="connsiteY8" fmla="*/ 407949 h 815898"/>
                <a:gd name="connsiteX9" fmla="*/ 407950 w 815899"/>
                <a:gd name="connsiteY9" fmla="*/ 0 h 81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9" h="815898">
                  <a:moveTo>
                    <a:pt x="407949" y="174058"/>
                  </a:moveTo>
                  <a:cubicBezTo>
                    <a:pt x="342677" y="174058"/>
                    <a:pt x="293723" y="263807"/>
                    <a:pt x="293723" y="407950"/>
                  </a:cubicBezTo>
                  <a:cubicBezTo>
                    <a:pt x="293723" y="552091"/>
                    <a:pt x="331799" y="639120"/>
                    <a:pt x="410669" y="641840"/>
                  </a:cubicBezTo>
                  <a:cubicBezTo>
                    <a:pt x="489539" y="641840"/>
                    <a:pt x="527614" y="552091"/>
                    <a:pt x="522175" y="407950"/>
                  </a:cubicBezTo>
                  <a:cubicBezTo>
                    <a:pt x="522175" y="263807"/>
                    <a:pt x="473221" y="176778"/>
                    <a:pt x="407949" y="174058"/>
                  </a:cubicBezTo>
                  <a:close/>
                  <a:moveTo>
                    <a:pt x="407950" y="0"/>
                  </a:moveTo>
                  <a:cubicBezTo>
                    <a:pt x="633682" y="0"/>
                    <a:pt x="815899" y="182217"/>
                    <a:pt x="815899" y="407949"/>
                  </a:cubicBezTo>
                  <a:cubicBezTo>
                    <a:pt x="815899" y="633681"/>
                    <a:pt x="633682" y="815898"/>
                    <a:pt x="407950" y="815898"/>
                  </a:cubicBezTo>
                  <a:cubicBezTo>
                    <a:pt x="182218" y="815898"/>
                    <a:pt x="0" y="633681"/>
                    <a:pt x="0" y="407949"/>
                  </a:cubicBezTo>
                  <a:cubicBezTo>
                    <a:pt x="0" y="182217"/>
                    <a:pt x="182218" y="0"/>
                    <a:pt x="407950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Freeform: Shape 17">
              <a:extLst>
                <a:ext uri="{FF2B5EF4-FFF2-40B4-BE49-F238E27FC236}">
                  <a16:creationId xmlns:a16="http://schemas.microsoft.com/office/drawing/2014/main" id="{1C28C6BA-E14A-6046-B20B-0E16D246A43D}"/>
                </a:ext>
              </a:extLst>
            </p:cNvPr>
            <p:cNvSpPr/>
            <p:nvPr/>
          </p:nvSpPr>
          <p:spPr>
            <a:xfrm>
              <a:off x="5884871" y="1946788"/>
              <a:ext cx="912802" cy="1223846"/>
            </a:xfrm>
            <a:custGeom>
              <a:avLst/>
              <a:gdLst>
                <a:gd name="connsiteX0" fmla="*/ 387907 w 912802"/>
                <a:gd name="connsiteY0" fmla="*/ 620081 h 1223846"/>
                <a:gd name="connsiteX1" fmla="*/ 273681 w 912802"/>
                <a:gd name="connsiteY1" fmla="*/ 824055 h 1223846"/>
                <a:gd name="connsiteX2" fmla="*/ 390627 w 912802"/>
                <a:gd name="connsiteY2" fmla="*/ 1028029 h 1223846"/>
                <a:gd name="connsiteX3" fmla="*/ 502132 w 912802"/>
                <a:gd name="connsiteY3" fmla="*/ 824055 h 1223846"/>
                <a:gd name="connsiteX4" fmla="*/ 387907 w 912802"/>
                <a:gd name="connsiteY4" fmla="*/ 620081 h 1223846"/>
                <a:gd name="connsiteX5" fmla="*/ 676192 w 912802"/>
                <a:gd name="connsiteY5" fmla="*/ 0 h 1223846"/>
                <a:gd name="connsiteX6" fmla="*/ 825773 w 912802"/>
                <a:gd name="connsiteY6" fmla="*/ 149581 h 1223846"/>
                <a:gd name="connsiteX7" fmla="*/ 825773 w 912802"/>
                <a:gd name="connsiteY7" fmla="*/ 1000834 h 1223846"/>
                <a:gd name="connsiteX8" fmla="*/ 836651 w 912802"/>
                <a:gd name="connsiteY8" fmla="*/ 1076985 h 1223846"/>
                <a:gd name="connsiteX9" fmla="*/ 912802 w 912802"/>
                <a:gd name="connsiteY9" fmla="*/ 1150415 h 1223846"/>
                <a:gd name="connsiteX10" fmla="*/ 774099 w 912802"/>
                <a:gd name="connsiteY10" fmla="*/ 1221126 h 1223846"/>
                <a:gd name="connsiteX11" fmla="*/ 553807 w 912802"/>
                <a:gd name="connsiteY11" fmla="*/ 1098742 h 1223846"/>
                <a:gd name="connsiteX12" fmla="*/ 548367 w 912802"/>
                <a:gd name="connsiteY12" fmla="*/ 1085144 h 1223846"/>
                <a:gd name="connsiteX13" fmla="*/ 398786 w 912802"/>
                <a:gd name="connsiteY13" fmla="*/ 1212967 h 1223846"/>
                <a:gd name="connsiteX14" fmla="*/ 156736 w 912802"/>
                <a:gd name="connsiteY14" fmla="*/ 1180332 h 1223846"/>
                <a:gd name="connsiteX15" fmla="*/ 287280 w 912802"/>
                <a:gd name="connsiteY15" fmla="*/ 416107 h 1223846"/>
                <a:gd name="connsiteX16" fmla="*/ 526611 w 912802"/>
                <a:gd name="connsiteY16" fmla="*/ 552091 h 1223846"/>
                <a:gd name="connsiteX17" fmla="*/ 526611 w 912802"/>
                <a:gd name="connsiteY17" fmla="*/ 149581 h 1223846"/>
                <a:gd name="connsiteX18" fmla="*/ 676192 w 912802"/>
                <a:gd name="connsiteY18" fmla="*/ 0 h 122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2802" h="1223846">
                  <a:moveTo>
                    <a:pt x="387907" y="620081"/>
                  </a:moveTo>
                  <a:cubicBezTo>
                    <a:pt x="322635" y="620081"/>
                    <a:pt x="273681" y="698951"/>
                    <a:pt x="273681" y="824055"/>
                  </a:cubicBezTo>
                  <a:cubicBezTo>
                    <a:pt x="273681" y="949160"/>
                    <a:pt x="311756" y="1028029"/>
                    <a:pt x="390627" y="1028029"/>
                  </a:cubicBezTo>
                  <a:cubicBezTo>
                    <a:pt x="466777" y="1025310"/>
                    <a:pt x="504852" y="949160"/>
                    <a:pt x="502132" y="824055"/>
                  </a:cubicBezTo>
                  <a:cubicBezTo>
                    <a:pt x="502132" y="698951"/>
                    <a:pt x="455898" y="622801"/>
                    <a:pt x="387907" y="620081"/>
                  </a:cubicBezTo>
                  <a:close/>
                  <a:moveTo>
                    <a:pt x="676192" y="0"/>
                  </a:moveTo>
                  <a:cubicBezTo>
                    <a:pt x="757781" y="0"/>
                    <a:pt x="825773" y="67992"/>
                    <a:pt x="825773" y="149581"/>
                  </a:cubicBezTo>
                  <a:lnTo>
                    <a:pt x="825773" y="1000834"/>
                  </a:lnTo>
                  <a:cubicBezTo>
                    <a:pt x="828492" y="1025311"/>
                    <a:pt x="831212" y="1052508"/>
                    <a:pt x="836651" y="1076985"/>
                  </a:cubicBezTo>
                  <a:cubicBezTo>
                    <a:pt x="861128" y="1139537"/>
                    <a:pt x="912802" y="1150415"/>
                    <a:pt x="912802" y="1150415"/>
                  </a:cubicBezTo>
                  <a:cubicBezTo>
                    <a:pt x="912802" y="1150415"/>
                    <a:pt x="861128" y="1221126"/>
                    <a:pt x="774099" y="1221126"/>
                  </a:cubicBezTo>
                  <a:cubicBezTo>
                    <a:pt x="670752" y="1221126"/>
                    <a:pt x="589162" y="1166733"/>
                    <a:pt x="553807" y="1098742"/>
                  </a:cubicBezTo>
                  <a:cubicBezTo>
                    <a:pt x="551087" y="1093303"/>
                    <a:pt x="551087" y="1090583"/>
                    <a:pt x="548367" y="1085144"/>
                  </a:cubicBezTo>
                  <a:cubicBezTo>
                    <a:pt x="534769" y="1147696"/>
                    <a:pt x="450460" y="1199369"/>
                    <a:pt x="398786" y="1212967"/>
                  </a:cubicBezTo>
                  <a:cubicBezTo>
                    <a:pt x="322636" y="1234725"/>
                    <a:pt x="222008" y="1223846"/>
                    <a:pt x="156736" y="1180332"/>
                  </a:cubicBezTo>
                  <a:cubicBezTo>
                    <a:pt x="-79874" y="1028031"/>
                    <a:pt x="-58117" y="416107"/>
                    <a:pt x="287280" y="416107"/>
                  </a:cubicBezTo>
                  <a:cubicBezTo>
                    <a:pt x="412385" y="416107"/>
                    <a:pt x="491255" y="503137"/>
                    <a:pt x="526611" y="552091"/>
                  </a:cubicBezTo>
                  <a:lnTo>
                    <a:pt x="526611" y="149581"/>
                  </a:lnTo>
                  <a:cubicBezTo>
                    <a:pt x="526611" y="67992"/>
                    <a:pt x="594602" y="0"/>
                    <a:pt x="67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2" name="Freeform: Shape 18">
              <a:extLst>
                <a:ext uri="{FF2B5EF4-FFF2-40B4-BE49-F238E27FC236}">
                  <a16:creationId xmlns:a16="http://schemas.microsoft.com/office/drawing/2014/main" id="{42E78A5D-7348-8746-9262-C508A60B69D7}"/>
                </a:ext>
              </a:extLst>
            </p:cNvPr>
            <p:cNvSpPr/>
            <p:nvPr/>
          </p:nvSpPr>
          <p:spPr>
            <a:xfrm>
              <a:off x="6789513" y="2362895"/>
              <a:ext cx="747906" cy="810458"/>
            </a:xfrm>
            <a:custGeom>
              <a:avLst/>
              <a:gdLst>
                <a:gd name="connsiteX0" fmla="*/ 394818 w 747906"/>
                <a:gd name="connsiteY0" fmla="*/ 163222 h 810458"/>
                <a:gd name="connsiteX1" fmla="*/ 356275 w 747906"/>
                <a:gd name="connsiteY1" fmla="*/ 174058 h 810458"/>
                <a:gd name="connsiteX2" fmla="*/ 274685 w 747906"/>
                <a:gd name="connsiteY2" fmla="*/ 356275 h 810458"/>
                <a:gd name="connsiteX3" fmla="*/ 375313 w 747906"/>
                <a:gd name="connsiteY3" fmla="*/ 358994 h 810458"/>
                <a:gd name="connsiteX4" fmla="*/ 473220 w 747906"/>
                <a:gd name="connsiteY4" fmla="*/ 239329 h 810458"/>
                <a:gd name="connsiteX5" fmla="*/ 394818 w 747906"/>
                <a:gd name="connsiteY5" fmla="*/ 163222 h 810458"/>
                <a:gd name="connsiteX6" fmla="*/ 386192 w 747906"/>
                <a:gd name="connsiteY6" fmla="*/ 0 h 810458"/>
                <a:gd name="connsiteX7" fmla="*/ 747906 w 747906"/>
                <a:gd name="connsiteY7" fmla="*/ 266526 h 810458"/>
                <a:gd name="connsiteX8" fmla="*/ 291004 w 747906"/>
                <a:gd name="connsiteY8" fmla="*/ 484100 h 810458"/>
                <a:gd name="connsiteX9" fmla="*/ 497698 w 747906"/>
                <a:gd name="connsiteY9" fmla="*/ 617363 h 810458"/>
                <a:gd name="connsiteX10" fmla="*/ 712551 w 747906"/>
                <a:gd name="connsiteY10" fmla="*/ 557530 h 810458"/>
                <a:gd name="connsiteX11" fmla="*/ 388912 w 747906"/>
                <a:gd name="connsiteY11" fmla="*/ 810458 h 810458"/>
                <a:gd name="connsiteX12" fmla="*/ 0 w 747906"/>
                <a:gd name="connsiteY12" fmla="*/ 413389 h 810458"/>
                <a:gd name="connsiteX13" fmla="*/ 386192 w 747906"/>
                <a:gd name="connsiteY13" fmla="*/ 0 h 8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906" h="810458">
                  <a:moveTo>
                    <a:pt x="394818" y="163222"/>
                  </a:moveTo>
                  <a:cubicBezTo>
                    <a:pt x="381772" y="163179"/>
                    <a:pt x="368514" y="166579"/>
                    <a:pt x="356275" y="174058"/>
                  </a:cubicBezTo>
                  <a:cubicBezTo>
                    <a:pt x="299162" y="212133"/>
                    <a:pt x="282844" y="291003"/>
                    <a:pt x="274685" y="356275"/>
                  </a:cubicBezTo>
                  <a:cubicBezTo>
                    <a:pt x="274685" y="364434"/>
                    <a:pt x="369873" y="358994"/>
                    <a:pt x="375313" y="358994"/>
                  </a:cubicBezTo>
                  <a:cubicBezTo>
                    <a:pt x="432425" y="345396"/>
                    <a:pt x="473220" y="301881"/>
                    <a:pt x="473220" y="239329"/>
                  </a:cubicBezTo>
                  <a:cubicBezTo>
                    <a:pt x="471181" y="194455"/>
                    <a:pt x="433956" y="163349"/>
                    <a:pt x="394818" y="163222"/>
                  </a:cubicBezTo>
                  <a:close/>
                  <a:moveTo>
                    <a:pt x="386192" y="0"/>
                  </a:moveTo>
                  <a:cubicBezTo>
                    <a:pt x="519455" y="0"/>
                    <a:pt x="747906" y="65272"/>
                    <a:pt x="747906" y="266526"/>
                  </a:cubicBezTo>
                  <a:cubicBezTo>
                    <a:pt x="747906" y="467782"/>
                    <a:pt x="538493" y="484100"/>
                    <a:pt x="291004" y="484100"/>
                  </a:cubicBezTo>
                  <a:cubicBezTo>
                    <a:pt x="291004" y="484100"/>
                    <a:pt x="326359" y="617363"/>
                    <a:pt x="497698" y="617363"/>
                  </a:cubicBezTo>
                  <a:cubicBezTo>
                    <a:pt x="669036" y="617363"/>
                    <a:pt x="712551" y="557530"/>
                    <a:pt x="712551" y="557530"/>
                  </a:cubicBezTo>
                  <a:cubicBezTo>
                    <a:pt x="712551" y="557530"/>
                    <a:pt x="696233" y="810458"/>
                    <a:pt x="388912" y="810458"/>
                  </a:cubicBezTo>
                  <a:cubicBezTo>
                    <a:pt x="212134" y="810458"/>
                    <a:pt x="0" y="677195"/>
                    <a:pt x="0" y="413389"/>
                  </a:cubicBezTo>
                  <a:cubicBezTo>
                    <a:pt x="0" y="176778"/>
                    <a:pt x="163180" y="0"/>
                    <a:pt x="38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3" name="Freeform: Shape 19">
              <a:extLst>
                <a:ext uri="{FF2B5EF4-FFF2-40B4-BE49-F238E27FC236}">
                  <a16:creationId xmlns:a16="http://schemas.microsoft.com/office/drawing/2014/main" id="{3D36E4ED-3FF5-8B4C-AA7B-287C888E8F4D}"/>
                </a:ext>
              </a:extLst>
            </p:cNvPr>
            <p:cNvSpPr/>
            <p:nvPr/>
          </p:nvSpPr>
          <p:spPr>
            <a:xfrm>
              <a:off x="7988882" y="2362895"/>
              <a:ext cx="747906" cy="810458"/>
            </a:xfrm>
            <a:custGeom>
              <a:avLst/>
              <a:gdLst>
                <a:gd name="connsiteX0" fmla="*/ 394818 w 747906"/>
                <a:gd name="connsiteY0" fmla="*/ 163222 h 810458"/>
                <a:gd name="connsiteX1" fmla="*/ 356275 w 747906"/>
                <a:gd name="connsiteY1" fmla="*/ 174058 h 810458"/>
                <a:gd name="connsiteX2" fmla="*/ 274685 w 747906"/>
                <a:gd name="connsiteY2" fmla="*/ 356275 h 810458"/>
                <a:gd name="connsiteX3" fmla="*/ 375313 w 747906"/>
                <a:gd name="connsiteY3" fmla="*/ 358994 h 810458"/>
                <a:gd name="connsiteX4" fmla="*/ 473220 w 747906"/>
                <a:gd name="connsiteY4" fmla="*/ 239329 h 810458"/>
                <a:gd name="connsiteX5" fmla="*/ 394818 w 747906"/>
                <a:gd name="connsiteY5" fmla="*/ 163222 h 810458"/>
                <a:gd name="connsiteX6" fmla="*/ 386192 w 747906"/>
                <a:gd name="connsiteY6" fmla="*/ 0 h 810458"/>
                <a:gd name="connsiteX7" fmla="*/ 747906 w 747906"/>
                <a:gd name="connsiteY7" fmla="*/ 266526 h 810458"/>
                <a:gd name="connsiteX8" fmla="*/ 291004 w 747906"/>
                <a:gd name="connsiteY8" fmla="*/ 484100 h 810458"/>
                <a:gd name="connsiteX9" fmla="*/ 497697 w 747906"/>
                <a:gd name="connsiteY9" fmla="*/ 617363 h 810458"/>
                <a:gd name="connsiteX10" fmla="*/ 712551 w 747906"/>
                <a:gd name="connsiteY10" fmla="*/ 557530 h 810458"/>
                <a:gd name="connsiteX11" fmla="*/ 388911 w 747906"/>
                <a:gd name="connsiteY11" fmla="*/ 810458 h 810458"/>
                <a:gd name="connsiteX12" fmla="*/ 0 w 747906"/>
                <a:gd name="connsiteY12" fmla="*/ 413389 h 810458"/>
                <a:gd name="connsiteX13" fmla="*/ 386192 w 747906"/>
                <a:gd name="connsiteY13" fmla="*/ 0 h 8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906" h="810458">
                  <a:moveTo>
                    <a:pt x="394818" y="163222"/>
                  </a:moveTo>
                  <a:cubicBezTo>
                    <a:pt x="381772" y="163179"/>
                    <a:pt x="368514" y="166579"/>
                    <a:pt x="356275" y="174058"/>
                  </a:cubicBezTo>
                  <a:cubicBezTo>
                    <a:pt x="299162" y="212133"/>
                    <a:pt x="282844" y="291003"/>
                    <a:pt x="274685" y="356275"/>
                  </a:cubicBezTo>
                  <a:cubicBezTo>
                    <a:pt x="274685" y="364434"/>
                    <a:pt x="369873" y="358994"/>
                    <a:pt x="375313" y="358994"/>
                  </a:cubicBezTo>
                  <a:cubicBezTo>
                    <a:pt x="432426" y="345396"/>
                    <a:pt x="473220" y="301881"/>
                    <a:pt x="473220" y="239329"/>
                  </a:cubicBezTo>
                  <a:cubicBezTo>
                    <a:pt x="471181" y="194455"/>
                    <a:pt x="433955" y="163349"/>
                    <a:pt x="394818" y="163222"/>
                  </a:cubicBezTo>
                  <a:close/>
                  <a:moveTo>
                    <a:pt x="386192" y="0"/>
                  </a:moveTo>
                  <a:cubicBezTo>
                    <a:pt x="519455" y="0"/>
                    <a:pt x="747906" y="65272"/>
                    <a:pt x="747906" y="266526"/>
                  </a:cubicBezTo>
                  <a:cubicBezTo>
                    <a:pt x="747906" y="467782"/>
                    <a:pt x="538492" y="484100"/>
                    <a:pt x="291004" y="484100"/>
                  </a:cubicBezTo>
                  <a:cubicBezTo>
                    <a:pt x="291004" y="484100"/>
                    <a:pt x="326359" y="617363"/>
                    <a:pt x="497697" y="617363"/>
                  </a:cubicBezTo>
                  <a:cubicBezTo>
                    <a:pt x="669036" y="617363"/>
                    <a:pt x="712551" y="557530"/>
                    <a:pt x="712551" y="557530"/>
                  </a:cubicBezTo>
                  <a:cubicBezTo>
                    <a:pt x="712551" y="557530"/>
                    <a:pt x="696233" y="810458"/>
                    <a:pt x="388911" y="810458"/>
                  </a:cubicBezTo>
                  <a:cubicBezTo>
                    <a:pt x="212133" y="810458"/>
                    <a:pt x="0" y="677195"/>
                    <a:pt x="0" y="413389"/>
                  </a:cubicBezTo>
                  <a:cubicBezTo>
                    <a:pt x="0" y="176778"/>
                    <a:pt x="163180" y="0"/>
                    <a:pt x="38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4" name="Freeform: Shape 20">
              <a:extLst>
                <a:ext uri="{FF2B5EF4-FFF2-40B4-BE49-F238E27FC236}">
                  <a16:creationId xmlns:a16="http://schemas.microsoft.com/office/drawing/2014/main" id="{6BC1EAB5-5604-6147-8804-21E2A6EF4FBC}"/>
                </a:ext>
              </a:extLst>
            </p:cNvPr>
            <p:cNvSpPr/>
            <p:nvPr/>
          </p:nvSpPr>
          <p:spPr>
            <a:xfrm>
              <a:off x="8683414" y="2274801"/>
              <a:ext cx="897487" cy="951879"/>
            </a:xfrm>
            <a:custGeom>
              <a:avLst/>
              <a:gdLst>
                <a:gd name="connsiteX0" fmla="*/ 580988 w 897487"/>
                <a:gd name="connsiteY0" fmla="*/ 667381 h 951879"/>
                <a:gd name="connsiteX1" fmla="*/ 409649 w 897487"/>
                <a:gd name="connsiteY1" fmla="*/ 667381 h 951879"/>
                <a:gd name="connsiteX2" fmla="*/ 591866 w 897487"/>
                <a:gd name="connsiteY2" fmla="*/ 525959 h 951879"/>
                <a:gd name="connsiteX3" fmla="*/ 842075 w 897487"/>
                <a:gd name="connsiteY3" fmla="*/ 123450 h 951879"/>
                <a:gd name="connsiteX4" fmla="*/ 842075 w 897487"/>
                <a:gd name="connsiteY4" fmla="*/ 123450 h 951879"/>
                <a:gd name="connsiteX5" fmla="*/ 798560 w 897487"/>
                <a:gd name="connsiteY5" fmla="*/ 58178 h 951879"/>
                <a:gd name="connsiteX6" fmla="*/ 746887 w 897487"/>
                <a:gd name="connsiteY6" fmla="*/ 107132 h 951879"/>
                <a:gd name="connsiteX7" fmla="*/ 697933 w 897487"/>
                <a:gd name="connsiteY7" fmla="*/ 115291 h 951879"/>
                <a:gd name="connsiteX8" fmla="*/ 219273 w 897487"/>
                <a:gd name="connsiteY8" fmla="*/ 115291 h 951879"/>
                <a:gd name="connsiteX9" fmla="*/ 102328 w 897487"/>
                <a:gd name="connsiteY9" fmla="*/ 224077 h 951879"/>
                <a:gd name="connsiteX10" fmla="*/ 213834 w 897487"/>
                <a:gd name="connsiteY10" fmla="*/ 332863 h 951879"/>
                <a:gd name="connsiteX11" fmla="*/ 485800 w 897487"/>
                <a:gd name="connsiteY11" fmla="*/ 335583 h 951879"/>
                <a:gd name="connsiteX12" fmla="*/ 134964 w 897487"/>
                <a:gd name="connsiteY12" fmla="*/ 615708 h 951879"/>
                <a:gd name="connsiteX13" fmla="*/ 61533 w 897487"/>
                <a:gd name="connsiteY13" fmla="*/ 884953 h 951879"/>
                <a:gd name="connsiteX14" fmla="*/ 398771 w 897487"/>
                <a:gd name="connsiteY14" fmla="*/ 806083 h 951879"/>
                <a:gd name="connsiteX15" fmla="*/ 529314 w 897487"/>
                <a:gd name="connsiteY15" fmla="*/ 863196 h 951879"/>
                <a:gd name="connsiteX16" fmla="*/ 782242 w 897487"/>
                <a:gd name="connsiteY16" fmla="*/ 607549 h 951879"/>
                <a:gd name="connsiteX17" fmla="*/ 580988 w 897487"/>
                <a:gd name="connsiteY17" fmla="*/ 667381 h 95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97487" h="951879">
                  <a:moveTo>
                    <a:pt x="580988" y="667381"/>
                  </a:moveTo>
                  <a:lnTo>
                    <a:pt x="409649" y="667381"/>
                  </a:lnTo>
                  <a:cubicBezTo>
                    <a:pt x="423248" y="667381"/>
                    <a:pt x="548352" y="561314"/>
                    <a:pt x="591866" y="525959"/>
                  </a:cubicBezTo>
                  <a:cubicBezTo>
                    <a:pt x="700653" y="433491"/>
                    <a:pt x="899188" y="297508"/>
                    <a:pt x="842075" y="123450"/>
                  </a:cubicBezTo>
                  <a:lnTo>
                    <a:pt x="842075" y="123450"/>
                  </a:lnTo>
                  <a:cubicBezTo>
                    <a:pt x="831197" y="82655"/>
                    <a:pt x="798560" y="58178"/>
                    <a:pt x="798560" y="58178"/>
                  </a:cubicBezTo>
                  <a:cubicBezTo>
                    <a:pt x="798560" y="58178"/>
                    <a:pt x="787682" y="90814"/>
                    <a:pt x="746887" y="107132"/>
                  </a:cubicBezTo>
                  <a:cubicBezTo>
                    <a:pt x="730569" y="109852"/>
                    <a:pt x="714251" y="115291"/>
                    <a:pt x="697933" y="115291"/>
                  </a:cubicBezTo>
                  <a:cubicBezTo>
                    <a:pt x="684334" y="115291"/>
                    <a:pt x="219273" y="115291"/>
                    <a:pt x="219273" y="115291"/>
                  </a:cubicBezTo>
                  <a:cubicBezTo>
                    <a:pt x="156721" y="115291"/>
                    <a:pt x="105048" y="166964"/>
                    <a:pt x="102328" y="224077"/>
                  </a:cubicBezTo>
                  <a:cubicBezTo>
                    <a:pt x="102328" y="283910"/>
                    <a:pt x="151282" y="332863"/>
                    <a:pt x="213834" y="332863"/>
                  </a:cubicBezTo>
                  <a:lnTo>
                    <a:pt x="485800" y="335583"/>
                  </a:lnTo>
                  <a:cubicBezTo>
                    <a:pt x="360695" y="406294"/>
                    <a:pt x="211114" y="487884"/>
                    <a:pt x="134964" y="615708"/>
                  </a:cubicBezTo>
                  <a:cubicBezTo>
                    <a:pt x="91449" y="689138"/>
                    <a:pt x="45215" y="800644"/>
                    <a:pt x="61533" y="884953"/>
                  </a:cubicBezTo>
                  <a:cubicBezTo>
                    <a:pt x="121366" y="830560"/>
                    <a:pt x="279106" y="778887"/>
                    <a:pt x="398771" y="806083"/>
                  </a:cubicBezTo>
                  <a:cubicBezTo>
                    <a:pt x="445005" y="814242"/>
                    <a:pt x="491239" y="838719"/>
                    <a:pt x="529314" y="863196"/>
                  </a:cubicBezTo>
                  <a:cubicBezTo>
                    <a:pt x="755046" y="1004618"/>
                    <a:pt x="891029" y="727213"/>
                    <a:pt x="782242" y="607549"/>
                  </a:cubicBezTo>
                  <a:cubicBezTo>
                    <a:pt x="784962" y="607549"/>
                    <a:pt x="722410" y="667381"/>
                    <a:pt x="580988" y="66738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5" name="Freeform: Shape 21">
              <a:extLst>
                <a:ext uri="{FF2B5EF4-FFF2-40B4-BE49-F238E27FC236}">
                  <a16:creationId xmlns:a16="http://schemas.microsoft.com/office/drawing/2014/main" id="{CE1B0BE1-F669-5648-B182-F26BAEC00875}"/>
                </a:ext>
              </a:extLst>
            </p:cNvPr>
            <p:cNvSpPr/>
            <p:nvPr/>
          </p:nvSpPr>
          <p:spPr>
            <a:xfrm>
              <a:off x="2624650" y="1948442"/>
              <a:ext cx="1903761" cy="1577400"/>
            </a:xfrm>
            <a:custGeom>
              <a:avLst/>
              <a:gdLst>
                <a:gd name="connsiteX0" fmla="*/ 1559430 w 1903760"/>
                <a:gd name="connsiteY0" fmla="*/ 1165078 h 1577399"/>
                <a:gd name="connsiteX1" fmla="*/ 1369054 w 1903760"/>
                <a:gd name="connsiteY1" fmla="*/ 593950 h 1577399"/>
                <a:gd name="connsiteX2" fmla="*/ 1483279 w 1903760"/>
                <a:gd name="connsiteY2" fmla="*/ 126170 h 1577399"/>
                <a:gd name="connsiteX3" fmla="*/ 1311941 w 1903760"/>
                <a:gd name="connsiteY3" fmla="*/ 58178 h 1577399"/>
                <a:gd name="connsiteX4" fmla="*/ 1078050 w 1903760"/>
                <a:gd name="connsiteY4" fmla="*/ 205040 h 1577399"/>
                <a:gd name="connsiteX5" fmla="*/ 846879 w 1903760"/>
                <a:gd name="connsiteY5" fmla="*/ 523239 h 1577399"/>
                <a:gd name="connsiteX6" fmla="*/ 645624 w 1903760"/>
                <a:gd name="connsiteY6" fmla="*/ 210479 h 1577399"/>
                <a:gd name="connsiteX7" fmla="*/ 455248 w 1903760"/>
                <a:gd name="connsiteY7" fmla="*/ 63617 h 1577399"/>
                <a:gd name="connsiteX8" fmla="*/ 234956 w 1903760"/>
                <a:gd name="connsiteY8" fmla="*/ 137048 h 1577399"/>
                <a:gd name="connsiteX9" fmla="*/ 316546 w 1903760"/>
                <a:gd name="connsiteY9" fmla="*/ 588511 h 1577399"/>
                <a:gd name="connsiteX10" fmla="*/ 58178 w 1903760"/>
                <a:gd name="connsiteY10" fmla="*/ 1072610 h 1577399"/>
                <a:gd name="connsiteX11" fmla="*/ 474286 w 1903760"/>
                <a:gd name="connsiteY11" fmla="*/ 1020936 h 1577399"/>
                <a:gd name="connsiteX12" fmla="*/ 555876 w 1903760"/>
                <a:gd name="connsiteY12" fmla="*/ 572193 h 1577399"/>
                <a:gd name="connsiteX13" fmla="*/ 830561 w 1903760"/>
                <a:gd name="connsiteY13" fmla="*/ 993740 h 1577399"/>
                <a:gd name="connsiteX14" fmla="*/ 1140602 w 1903760"/>
                <a:gd name="connsiteY14" fmla="*/ 574913 h 1577399"/>
                <a:gd name="connsiteX15" fmla="*/ 1567589 w 1903760"/>
                <a:gd name="connsiteY15" fmla="*/ 1526792 h 1577399"/>
                <a:gd name="connsiteX16" fmla="*/ 1866751 w 1903760"/>
                <a:gd name="connsiteY16" fmla="*/ 1322818 h 1577399"/>
                <a:gd name="connsiteX17" fmla="*/ 1559430 w 1903760"/>
                <a:gd name="connsiteY17" fmla="*/ 1165078 h 157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3760" h="1577399">
                  <a:moveTo>
                    <a:pt x="1559430" y="1165078"/>
                  </a:moveTo>
                  <a:cubicBezTo>
                    <a:pt x="1420727" y="1012777"/>
                    <a:pt x="1377213" y="762569"/>
                    <a:pt x="1369054" y="593950"/>
                  </a:cubicBezTo>
                  <a:cubicBezTo>
                    <a:pt x="1360895" y="449809"/>
                    <a:pt x="1369054" y="199600"/>
                    <a:pt x="1483279" y="126170"/>
                  </a:cubicBezTo>
                  <a:cubicBezTo>
                    <a:pt x="1445204" y="77216"/>
                    <a:pt x="1369054" y="58178"/>
                    <a:pt x="1311941" y="58178"/>
                  </a:cubicBezTo>
                  <a:cubicBezTo>
                    <a:pt x="1184117" y="58178"/>
                    <a:pt x="1121565" y="142488"/>
                    <a:pt x="1078050" y="205040"/>
                  </a:cubicBezTo>
                  <a:cubicBezTo>
                    <a:pt x="1064452" y="224077"/>
                    <a:pt x="846879" y="523239"/>
                    <a:pt x="846879" y="523239"/>
                  </a:cubicBezTo>
                  <a:cubicBezTo>
                    <a:pt x="846879" y="523239"/>
                    <a:pt x="667382" y="243115"/>
                    <a:pt x="645624" y="210479"/>
                  </a:cubicBezTo>
                  <a:cubicBezTo>
                    <a:pt x="615708" y="164245"/>
                    <a:pt x="555876" y="77216"/>
                    <a:pt x="455248" y="63617"/>
                  </a:cubicBezTo>
                  <a:cubicBezTo>
                    <a:pt x="411734" y="58178"/>
                    <a:pt x="297508" y="52739"/>
                    <a:pt x="234956" y="137048"/>
                  </a:cubicBezTo>
                  <a:cubicBezTo>
                    <a:pt x="341023" y="221357"/>
                    <a:pt x="338303" y="438930"/>
                    <a:pt x="316546" y="588511"/>
                  </a:cubicBezTo>
                  <a:cubicBezTo>
                    <a:pt x="248554" y="1031815"/>
                    <a:pt x="58178" y="1072610"/>
                    <a:pt x="58178" y="1072610"/>
                  </a:cubicBezTo>
                  <a:cubicBezTo>
                    <a:pt x="156086" y="1333696"/>
                    <a:pt x="403575" y="1230350"/>
                    <a:pt x="474286" y="1020936"/>
                  </a:cubicBezTo>
                  <a:cubicBezTo>
                    <a:pt x="520520" y="884953"/>
                    <a:pt x="550436" y="713615"/>
                    <a:pt x="555876" y="572193"/>
                  </a:cubicBezTo>
                  <a:lnTo>
                    <a:pt x="830561" y="993740"/>
                  </a:lnTo>
                  <a:cubicBezTo>
                    <a:pt x="830561" y="993740"/>
                    <a:pt x="1140602" y="574913"/>
                    <a:pt x="1140602" y="574913"/>
                  </a:cubicBezTo>
                  <a:cubicBezTo>
                    <a:pt x="1088929" y="1314659"/>
                    <a:pt x="1344577" y="1526792"/>
                    <a:pt x="1567589" y="1526792"/>
                  </a:cubicBezTo>
                  <a:cubicBezTo>
                    <a:pt x="1790601" y="1526792"/>
                    <a:pt x="1866751" y="1322818"/>
                    <a:pt x="1866751" y="1322818"/>
                  </a:cubicBezTo>
                  <a:cubicBezTo>
                    <a:pt x="1744367" y="1314659"/>
                    <a:pt x="1641019" y="1252107"/>
                    <a:pt x="1559430" y="1165078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6" name="Freeform: Shape 22">
              <a:extLst>
                <a:ext uri="{FF2B5EF4-FFF2-40B4-BE49-F238E27FC236}">
                  <a16:creationId xmlns:a16="http://schemas.microsoft.com/office/drawing/2014/main" id="{E8D50920-2409-CA40-A1C9-2B3B0372EADD}"/>
                </a:ext>
              </a:extLst>
            </p:cNvPr>
            <p:cNvSpPr/>
            <p:nvPr/>
          </p:nvSpPr>
          <p:spPr>
            <a:xfrm>
              <a:off x="4792218" y="3234839"/>
              <a:ext cx="271966" cy="652717"/>
            </a:xfrm>
            <a:custGeom>
              <a:avLst/>
              <a:gdLst>
                <a:gd name="connsiteX0" fmla="*/ 88095 w 271965"/>
                <a:gd name="connsiteY0" fmla="*/ 120730 h 652717"/>
                <a:gd name="connsiteX1" fmla="*/ 93534 w 271965"/>
                <a:gd name="connsiteY1" fmla="*/ 153366 h 652717"/>
                <a:gd name="connsiteX2" fmla="*/ 93534 w 271965"/>
                <a:gd name="connsiteY2" fmla="*/ 544997 h 652717"/>
                <a:gd name="connsiteX3" fmla="*/ 156086 w 271965"/>
                <a:gd name="connsiteY3" fmla="*/ 604829 h 652717"/>
                <a:gd name="connsiteX4" fmla="*/ 221358 w 271965"/>
                <a:gd name="connsiteY4" fmla="*/ 544997 h 652717"/>
                <a:gd name="connsiteX5" fmla="*/ 221358 w 271965"/>
                <a:gd name="connsiteY5" fmla="*/ 194161 h 652717"/>
                <a:gd name="connsiteX6" fmla="*/ 210479 w 271965"/>
                <a:gd name="connsiteY6" fmla="*/ 109852 h 652717"/>
                <a:gd name="connsiteX7" fmla="*/ 118011 w 271965"/>
                <a:gd name="connsiteY7" fmla="*/ 58178 h 652717"/>
                <a:gd name="connsiteX8" fmla="*/ 58178 w 271965"/>
                <a:gd name="connsiteY8" fmla="*/ 88094 h 652717"/>
                <a:gd name="connsiteX9" fmla="*/ 88095 w 271965"/>
                <a:gd name="connsiteY9" fmla="*/ 120730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1965" h="652717">
                  <a:moveTo>
                    <a:pt x="88095" y="120730"/>
                  </a:moveTo>
                  <a:cubicBezTo>
                    <a:pt x="90814" y="131609"/>
                    <a:pt x="90814" y="142487"/>
                    <a:pt x="93534" y="153366"/>
                  </a:cubicBezTo>
                  <a:cubicBezTo>
                    <a:pt x="93534" y="156086"/>
                    <a:pt x="93534" y="542277"/>
                    <a:pt x="93534" y="544997"/>
                  </a:cubicBezTo>
                  <a:cubicBezTo>
                    <a:pt x="93534" y="577632"/>
                    <a:pt x="123450" y="604829"/>
                    <a:pt x="156086" y="604829"/>
                  </a:cubicBezTo>
                  <a:cubicBezTo>
                    <a:pt x="188722" y="607548"/>
                    <a:pt x="221358" y="577632"/>
                    <a:pt x="221358" y="544997"/>
                  </a:cubicBezTo>
                  <a:cubicBezTo>
                    <a:pt x="221358" y="539557"/>
                    <a:pt x="221358" y="194161"/>
                    <a:pt x="221358" y="194161"/>
                  </a:cubicBezTo>
                  <a:cubicBezTo>
                    <a:pt x="221358" y="164245"/>
                    <a:pt x="224078" y="134329"/>
                    <a:pt x="210479" y="109852"/>
                  </a:cubicBezTo>
                  <a:cubicBezTo>
                    <a:pt x="196881" y="79935"/>
                    <a:pt x="158806" y="58178"/>
                    <a:pt x="118011" y="58178"/>
                  </a:cubicBezTo>
                  <a:cubicBezTo>
                    <a:pt x="79936" y="58178"/>
                    <a:pt x="58178" y="88094"/>
                    <a:pt x="58178" y="88094"/>
                  </a:cubicBezTo>
                  <a:cubicBezTo>
                    <a:pt x="58178" y="88094"/>
                    <a:pt x="77216" y="93534"/>
                    <a:pt x="88095" y="12073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7" name="Freeform: Shape 23">
              <a:extLst>
                <a:ext uri="{FF2B5EF4-FFF2-40B4-BE49-F238E27FC236}">
                  <a16:creationId xmlns:a16="http://schemas.microsoft.com/office/drawing/2014/main" id="{F7DA2F2D-8727-E34E-BC1D-4434A3972FC6}"/>
                </a:ext>
              </a:extLst>
            </p:cNvPr>
            <p:cNvSpPr/>
            <p:nvPr/>
          </p:nvSpPr>
          <p:spPr>
            <a:xfrm>
              <a:off x="8751819" y="3234667"/>
              <a:ext cx="271966" cy="652717"/>
            </a:xfrm>
            <a:custGeom>
              <a:avLst/>
              <a:gdLst>
                <a:gd name="connsiteX0" fmla="*/ 191663 w 271965"/>
                <a:gd name="connsiteY0" fmla="*/ 542449 h 652717"/>
                <a:gd name="connsiteX1" fmla="*/ 186224 w 271965"/>
                <a:gd name="connsiteY1" fmla="*/ 509813 h 652717"/>
                <a:gd name="connsiteX2" fmla="*/ 186224 w 271965"/>
                <a:gd name="connsiteY2" fmla="*/ 118183 h 652717"/>
                <a:gd name="connsiteX3" fmla="*/ 123672 w 271965"/>
                <a:gd name="connsiteY3" fmla="*/ 58350 h 652717"/>
                <a:gd name="connsiteX4" fmla="*/ 58400 w 271965"/>
                <a:gd name="connsiteY4" fmla="*/ 118183 h 652717"/>
                <a:gd name="connsiteX5" fmla="*/ 58400 w 271965"/>
                <a:gd name="connsiteY5" fmla="*/ 469018 h 652717"/>
                <a:gd name="connsiteX6" fmla="*/ 69279 w 271965"/>
                <a:gd name="connsiteY6" fmla="*/ 553328 h 652717"/>
                <a:gd name="connsiteX7" fmla="*/ 161747 w 271965"/>
                <a:gd name="connsiteY7" fmla="*/ 605001 h 652717"/>
                <a:gd name="connsiteX8" fmla="*/ 221580 w 271965"/>
                <a:gd name="connsiteY8" fmla="*/ 575085 h 652717"/>
                <a:gd name="connsiteX9" fmla="*/ 191663 w 271965"/>
                <a:gd name="connsiteY9" fmla="*/ 542449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1965" h="652717">
                  <a:moveTo>
                    <a:pt x="191663" y="542449"/>
                  </a:moveTo>
                  <a:cubicBezTo>
                    <a:pt x="188944" y="531570"/>
                    <a:pt x="186224" y="520692"/>
                    <a:pt x="186224" y="509813"/>
                  </a:cubicBezTo>
                  <a:cubicBezTo>
                    <a:pt x="186224" y="507093"/>
                    <a:pt x="186224" y="120902"/>
                    <a:pt x="186224" y="118183"/>
                  </a:cubicBezTo>
                  <a:cubicBezTo>
                    <a:pt x="186224" y="85547"/>
                    <a:pt x="156308" y="58350"/>
                    <a:pt x="123672" y="58350"/>
                  </a:cubicBezTo>
                  <a:cubicBezTo>
                    <a:pt x="91036" y="55631"/>
                    <a:pt x="58400" y="85547"/>
                    <a:pt x="58400" y="118183"/>
                  </a:cubicBezTo>
                  <a:cubicBezTo>
                    <a:pt x="58400" y="123622"/>
                    <a:pt x="58400" y="469018"/>
                    <a:pt x="58400" y="469018"/>
                  </a:cubicBezTo>
                  <a:cubicBezTo>
                    <a:pt x="58400" y="498934"/>
                    <a:pt x="55680" y="528851"/>
                    <a:pt x="69279" y="553328"/>
                  </a:cubicBezTo>
                  <a:cubicBezTo>
                    <a:pt x="82877" y="583244"/>
                    <a:pt x="120953" y="605001"/>
                    <a:pt x="161747" y="605001"/>
                  </a:cubicBezTo>
                  <a:cubicBezTo>
                    <a:pt x="199822" y="605001"/>
                    <a:pt x="221580" y="575085"/>
                    <a:pt x="221580" y="575085"/>
                  </a:cubicBezTo>
                  <a:cubicBezTo>
                    <a:pt x="221580" y="575085"/>
                    <a:pt x="202542" y="566926"/>
                    <a:pt x="191663" y="542449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Freeform: Shape 24">
              <a:extLst>
                <a:ext uri="{FF2B5EF4-FFF2-40B4-BE49-F238E27FC236}">
                  <a16:creationId xmlns:a16="http://schemas.microsoft.com/office/drawing/2014/main" id="{57F8323C-3D9B-5B46-974F-308AE5D2D99C}"/>
                </a:ext>
              </a:extLst>
            </p:cNvPr>
            <p:cNvSpPr/>
            <p:nvPr/>
          </p:nvSpPr>
          <p:spPr>
            <a:xfrm>
              <a:off x="6320666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3 w 435145"/>
                <a:gd name="connsiteY1" fmla="*/ 148115 h 462341"/>
                <a:gd name="connsiteX2" fmla="*/ 186003 w 435145"/>
                <a:gd name="connsiteY2" fmla="*/ 148115 h 462341"/>
                <a:gd name="connsiteX3" fmla="*/ 186003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3 w 435145"/>
                <a:gd name="connsiteY8" fmla="*/ 362967 h 462341"/>
                <a:gd name="connsiteX9" fmla="*/ 186003 w 435145"/>
                <a:gd name="connsiteY9" fmla="*/ 213386 h 462341"/>
                <a:gd name="connsiteX10" fmla="*/ 186003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3" y="148115"/>
                  </a:cubicBezTo>
                  <a:lnTo>
                    <a:pt x="186003" y="148115"/>
                  </a:lnTo>
                  <a:cubicBezTo>
                    <a:pt x="186003" y="129077"/>
                    <a:pt x="186003" y="115479"/>
                    <a:pt x="186003" y="115479"/>
                  </a:cubicBezTo>
                  <a:cubicBezTo>
                    <a:pt x="186003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5" y="422800"/>
                    <a:pt x="120730" y="422800"/>
                  </a:cubicBezTo>
                  <a:cubicBezTo>
                    <a:pt x="153366" y="425519"/>
                    <a:pt x="186003" y="395603"/>
                    <a:pt x="186003" y="362967"/>
                  </a:cubicBezTo>
                  <a:cubicBezTo>
                    <a:pt x="186003" y="360248"/>
                    <a:pt x="186003" y="281378"/>
                    <a:pt x="186003" y="213386"/>
                  </a:cubicBezTo>
                  <a:lnTo>
                    <a:pt x="186003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725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9" name="Freeform: Shape 25">
              <a:extLst>
                <a:ext uri="{FF2B5EF4-FFF2-40B4-BE49-F238E27FC236}">
                  <a16:creationId xmlns:a16="http://schemas.microsoft.com/office/drawing/2014/main" id="{598008AB-8CF4-7D40-A578-D0004FA9466F}"/>
                </a:ext>
              </a:extLst>
            </p:cNvPr>
            <p:cNvSpPr/>
            <p:nvPr/>
          </p:nvSpPr>
          <p:spPr>
            <a:xfrm>
              <a:off x="7960620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2 w 435145"/>
                <a:gd name="connsiteY1" fmla="*/ 148115 h 462341"/>
                <a:gd name="connsiteX2" fmla="*/ 186002 w 435145"/>
                <a:gd name="connsiteY2" fmla="*/ 148115 h 462341"/>
                <a:gd name="connsiteX3" fmla="*/ 186002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2 w 435145"/>
                <a:gd name="connsiteY8" fmla="*/ 362967 h 462341"/>
                <a:gd name="connsiteX9" fmla="*/ 186002 w 435145"/>
                <a:gd name="connsiteY9" fmla="*/ 213386 h 462341"/>
                <a:gd name="connsiteX10" fmla="*/ 186002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2" y="148115"/>
                  </a:cubicBezTo>
                  <a:lnTo>
                    <a:pt x="186002" y="148115"/>
                  </a:lnTo>
                  <a:cubicBezTo>
                    <a:pt x="186002" y="129077"/>
                    <a:pt x="186002" y="115479"/>
                    <a:pt x="186002" y="115479"/>
                  </a:cubicBezTo>
                  <a:cubicBezTo>
                    <a:pt x="186002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5" y="422800"/>
                    <a:pt x="120730" y="422800"/>
                  </a:cubicBezTo>
                  <a:cubicBezTo>
                    <a:pt x="153366" y="425519"/>
                    <a:pt x="186002" y="395603"/>
                    <a:pt x="186002" y="362967"/>
                  </a:cubicBezTo>
                  <a:cubicBezTo>
                    <a:pt x="186002" y="360248"/>
                    <a:pt x="186002" y="281378"/>
                    <a:pt x="186002" y="213386"/>
                  </a:cubicBezTo>
                  <a:lnTo>
                    <a:pt x="186002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453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0" name="Freeform: Shape 26">
              <a:extLst>
                <a:ext uri="{FF2B5EF4-FFF2-40B4-BE49-F238E27FC236}">
                  <a16:creationId xmlns:a16="http://schemas.microsoft.com/office/drawing/2014/main" id="{97CC4485-B979-0945-B16F-9E21A72E35D7}"/>
                </a:ext>
              </a:extLst>
            </p:cNvPr>
            <p:cNvSpPr/>
            <p:nvPr/>
          </p:nvSpPr>
          <p:spPr>
            <a:xfrm>
              <a:off x="5020669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2 w 435145"/>
                <a:gd name="connsiteY1" fmla="*/ 148115 h 462341"/>
                <a:gd name="connsiteX2" fmla="*/ 186002 w 435145"/>
                <a:gd name="connsiteY2" fmla="*/ 148115 h 462341"/>
                <a:gd name="connsiteX3" fmla="*/ 186002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2 w 435145"/>
                <a:gd name="connsiteY8" fmla="*/ 362967 h 462341"/>
                <a:gd name="connsiteX9" fmla="*/ 186002 w 435145"/>
                <a:gd name="connsiteY9" fmla="*/ 213386 h 462341"/>
                <a:gd name="connsiteX10" fmla="*/ 186002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2" y="148115"/>
                  </a:cubicBezTo>
                  <a:lnTo>
                    <a:pt x="186002" y="148115"/>
                  </a:lnTo>
                  <a:cubicBezTo>
                    <a:pt x="186002" y="129077"/>
                    <a:pt x="186002" y="115479"/>
                    <a:pt x="186002" y="115479"/>
                  </a:cubicBezTo>
                  <a:cubicBezTo>
                    <a:pt x="186002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4" y="422800"/>
                    <a:pt x="120730" y="422800"/>
                  </a:cubicBezTo>
                  <a:cubicBezTo>
                    <a:pt x="153366" y="425519"/>
                    <a:pt x="186002" y="395603"/>
                    <a:pt x="186002" y="362967"/>
                  </a:cubicBezTo>
                  <a:cubicBezTo>
                    <a:pt x="186002" y="360248"/>
                    <a:pt x="186002" y="281378"/>
                    <a:pt x="186002" y="213386"/>
                  </a:cubicBezTo>
                  <a:lnTo>
                    <a:pt x="186002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453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1" name="Freeform: Shape 27">
              <a:extLst>
                <a:ext uri="{FF2B5EF4-FFF2-40B4-BE49-F238E27FC236}">
                  <a16:creationId xmlns:a16="http://schemas.microsoft.com/office/drawing/2014/main" id="{104EE3B7-30A6-FC40-ADAF-B35B7B857ED5}"/>
                </a:ext>
              </a:extLst>
            </p:cNvPr>
            <p:cNvSpPr/>
            <p:nvPr/>
          </p:nvSpPr>
          <p:spPr>
            <a:xfrm>
              <a:off x="7616289" y="3475234"/>
              <a:ext cx="364436" cy="364434"/>
            </a:xfrm>
            <a:custGeom>
              <a:avLst/>
              <a:gdLst>
                <a:gd name="connsiteX0" fmla="*/ 182218 w 364436"/>
                <a:gd name="connsiteY0" fmla="*/ 73431 h 364434"/>
                <a:gd name="connsiteX1" fmla="*/ 130544 w 364436"/>
                <a:gd name="connsiteY1" fmla="*/ 179499 h 364434"/>
                <a:gd name="connsiteX2" fmla="*/ 182218 w 364436"/>
                <a:gd name="connsiteY2" fmla="*/ 285565 h 364434"/>
                <a:gd name="connsiteX3" fmla="*/ 233891 w 364436"/>
                <a:gd name="connsiteY3" fmla="*/ 179499 h 364434"/>
                <a:gd name="connsiteX4" fmla="*/ 182218 w 364436"/>
                <a:gd name="connsiteY4" fmla="*/ 73431 h 364434"/>
                <a:gd name="connsiteX5" fmla="*/ 182219 w 364436"/>
                <a:gd name="connsiteY5" fmla="*/ 0 h 364434"/>
                <a:gd name="connsiteX6" fmla="*/ 364436 w 364436"/>
                <a:gd name="connsiteY6" fmla="*/ 182217 h 364434"/>
                <a:gd name="connsiteX7" fmla="*/ 182219 w 364436"/>
                <a:gd name="connsiteY7" fmla="*/ 364434 h 364434"/>
                <a:gd name="connsiteX8" fmla="*/ 0 w 364436"/>
                <a:gd name="connsiteY8" fmla="*/ 182217 h 364434"/>
                <a:gd name="connsiteX9" fmla="*/ 182219 w 364436"/>
                <a:gd name="connsiteY9" fmla="*/ 0 h 3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4436" h="364434">
                  <a:moveTo>
                    <a:pt x="182218" y="73431"/>
                  </a:moveTo>
                  <a:cubicBezTo>
                    <a:pt x="152302" y="76151"/>
                    <a:pt x="130544" y="114226"/>
                    <a:pt x="130544" y="179499"/>
                  </a:cubicBezTo>
                  <a:cubicBezTo>
                    <a:pt x="130544" y="244770"/>
                    <a:pt x="146862" y="285565"/>
                    <a:pt x="182218" y="285565"/>
                  </a:cubicBezTo>
                  <a:cubicBezTo>
                    <a:pt x="217573" y="285565"/>
                    <a:pt x="233891" y="247490"/>
                    <a:pt x="233891" y="179499"/>
                  </a:cubicBezTo>
                  <a:cubicBezTo>
                    <a:pt x="233891" y="114226"/>
                    <a:pt x="212134" y="73431"/>
                    <a:pt x="182218" y="73431"/>
                  </a:cubicBezTo>
                  <a:close/>
                  <a:moveTo>
                    <a:pt x="182219" y="0"/>
                  </a:moveTo>
                  <a:cubicBezTo>
                    <a:pt x="282846" y="0"/>
                    <a:pt x="364436" y="81590"/>
                    <a:pt x="364436" y="182217"/>
                  </a:cubicBezTo>
                  <a:cubicBezTo>
                    <a:pt x="364436" y="282844"/>
                    <a:pt x="282846" y="364434"/>
                    <a:pt x="182219" y="364434"/>
                  </a:cubicBezTo>
                  <a:cubicBezTo>
                    <a:pt x="81591" y="364434"/>
                    <a:pt x="0" y="282844"/>
                    <a:pt x="0" y="182217"/>
                  </a:cubicBezTo>
                  <a:cubicBezTo>
                    <a:pt x="0" y="81590"/>
                    <a:pt x="81591" y="0"/>
                    <a:pt x="182219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2" name="Freeform: Shape 28">
              <a:extLst>
                <a:ext uri="{FF2B5EF4-FFF2-40B4-BE49-F238E27FC236}">
                  <a16:creationId xmlns:a16="http://schemas.microsoft.com/office/drawing/2014/main" id="{DC06A955-0349-8F4A-8C04-B7B36E0CBF1A}"/>
                </a:ext>
              </a:extLst>
            </p:cNvPr>
            <p:cNvSpPr/>
            <p:nvPr/>
          </p:nvSpPr>
          <p:spPr>
            <a:xfrm>
              <a:off x="6743101" y="3464184"/>
              <a:ext cx="372773" cy="375657"/>
            </a:xfrm>
            <a:custGeom>
              <a:avLst/>
              <a:gdLst>
                <a:gd name="connsiteX0" fmla="*/ 176958 w 372773"/>
                <a:gd name="connsiteY0" fmla="*/ 98080 h 375657"/>
                <a:gd name="connsiteX1" fmla="*/ 125284 w 372773"/>
                <a:gd name="connsiteY1" fmla="*/ 190548 h 375657"/>
                <a:gd name="connsiteX2" fmla="*/ 176958 w 372773"/>
                <a:gd name="connsiteY2" fmla="*/ 283017 h 375657"/>
                <a:gd name="connsiteX3" fmla="*/ 228631 w 372773"/>
                <a:gd name="connsiteY3" fmla="*/ 190548 h 375657"/>
                <a:gd name="connsiteX4" fmla="*/ 176958 w 372773"/>
                <a:gd name="connsiteY4" fmla="*/ 98080 h 375657"/>
                <a:gd name="connsiteX5" fmla="*/ 307501 w 372773"/>
                <a:gd name="connsiteY5" fmla="*/ 172 h 375657"/>
                <a:gd name="connsiteX6" fmla="*/ 372773 w 372773"/>
                <a:gd name="connsiteY6" fmla="*/ 62724 h 375657"/>
                <a:gd name="connsiteX7" fmla="*/ 372773 w 372773"/>
                <a:gd name="connsiteY7" fmla="*/ 312934 h 375657"/>
                <a:gd name="connsiteX8" fmla="*/ 302061 w 372773"/>
                <a:gd name="connsiteY8" fmla="*/ 375486 h 375657"/>
                <a:gd name="connsiteX9" fmla="*/ 239509 w 372773"/>
                <a:gd name="connsiteY9" fmla="*/ 326532 h 375657"/>
                <a:gd name="connsiteX10" fmla="*/ 179677 w 372773"/>
                <a:gd name="connsiteY10" fmla="*/ 370046 h 375657"/>
                <a:gd name="connsiteX11" fmla="*/ 70890 w 372773"/>
                <a:gd name="connsiteY11" fmla="*/ 353728 h 375657"/>
                <a:gd name="connsiteX12" fmla="*/ 128003 w 372773"/>
                <a:gd name="connsiteY12" fmla="*/ 11051 h 375657"/>
                <a:gd name="connsiteX13" fmla="*/ 236790 w 372773"/>
                <a:gd name="connsiteY13" fmla="*/ 70883 h 375657"/>
                <a:gd name="connsiteX14" fmla="*/ 236790 w 372773"/>
                <a:gd name="connsiteY14" fmla="*/ 62724 h 375657"/>
                <a:gd name="connsiteX15" fmla="*/ 307501 w 372773"/>
                <a:gd name="connsiteY15" fmla="*/ 172 h 37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773" h="375657">
                  <a:moveTo>
                    <a:pt x="176958" y="98080"/>
                  </a:moveTo>
                  <a:cubicBezTo>
                    <a:pt x="147042" y="100800"/>
                    <a:pt x="125284" y="133436"/>
                    <a:pt x="125284" y="190548"/>
                  </a:cubicBezTo>
                  <a:cubicBezTo>
                    <a:pt x="125284" y="247661"/>
                    <a:pt x="141602" y="283017"/>
                    <a:pt x="176958" y="283017"/>
                  </a:cubicBezTo>
                  <a:cubicBezTo>
                    <a:pt x="212314" y="283017"/>
                    <a:pt x="228631" y="247661"/>
                    <a:pt x="228631" y="190548"/>
                  </a:cubicBezTo>
                  <a:cubicBezTo>
                    <a:pt x="228631" y="133436"/>
                    <a:pt x="206874" y="98080"/>
                    <a:pt x="176958" y="98080"/>
                  </a:cubicBezTo>
                  <a:close/>
                  <a:moveTo>
                    <a:pt x="307501" y="172"/>
                  </a:moveTo>
                  <a:cubicBezTo>
                    <a:pt x="340137" y="172"/>
                    <a:pt x="372773" y="30088"/>
                    <a:pt x="372773" y="62724"/>
                  </a:cubicBezTo>
                  <a:cubicBezTo>
                    <a:pt x="372773" y="65444"/>
                    <a:pt x="372773" y="307494"/>
                    <a:pt x="372773" y="312934"/>
                  </a:cubicBezTo>
                  <a:cubicBezTo>
                    <a:pt x="370053" y="348289"/>
                    <a:pt x="337417" y="378205"/>
                    <a:pt x="302061" y="375486"/>
                  </a:cubicBezTo>
                  <a:cubicBezTo>
                    <a:pt x="274865" y="372766"/>
                    <a:pt x="247668" y="353728"/>
                    <a:pt x="239509" y="326532"/>
                  </a:cubicBezTo>
                  <a:cubicBezTo>
                    <a:pt x="225911" y="348289"/>
                    <a:pt x="198715" y="364607"/>
                    <a:pt x="179677" y="370046"/>
                  </a:cubicBezTo>
                  <a:cubicBezTo>
                    <a:pt x="147041" y="378205"/>
                    <a:pt x="100807" y="372766"/>
                    <a:pt x="70890" y="353728"/>
                  </a:cubicBezTo>
                  <a:cubicBezTo>
                    <a:pt x="-35177" y="285737"/>
                    <a:pt x="-27018" y="11051"/>
                    <a:pt x="128003" y="11051"/>
                  </a:cubicBezTo>
                  <a:cubicBezTo>
                    <a:pt x="185116" y="11051"/>
                    <a:pt x="220471" y="49126"/>
                    <a:pt x="236790" y="70883"/>
                  </a:cubicBezTo>
                  <a:cubicBezTo>
                    <a:pt x="236790" y="70883"/>
                    <a:pt x="236790" y="65444"/>
                    <a:pt x="236790" y="62724"/>
                  </a:cubicBezTo>
                  <a:cubicBezTo>
                    <a:pt x="239509" y="27369"/>
                    <a:pt x="272145" y="-2547"/>
                    <a:pt x="307501" y="172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3" name="Freeform: Shape 29">
              <a:extLst>
                <a:ext uri="{FF2B5EF4-FFF2-40B4-BE49-F238E27FC236}">
                  <a16:creationId xmlns:a16="http://schemas.microsoft.com/office/drawing/2014/main" id="{7B43CF5E-DC14-B441-9AFD-EE89500C6ADF}"/>
                </a:ext>
              </a:extLst>
            </p:cNvPr>
            <p:cNvSpPr/>
            <p:nvPr/>
          </p:nvSpPr>
          <p:spPr>
            <a:xfrm>
              <a:off x="8380335" y="3464184"/>
              <a:ext cx="372772" cy="375657"/>
            </a:xfrm>
            <a:custGeom>
              <a:avLst/>
              <a:gdLst>
                <a:gd name="connsiteX0" fmla="*/ 176957 w 372772"/>
                <a:gd name="connsiteY0" fmla="*/ 98080 h 375657"/>
                <a:gd name="connsiteX1" fmla="*/ 125282 w 372772"/>
                <a:gd name="connsiteY1" fmla="*/ 190548 h 375657"/>
                <a:gd name="connsiteX2" fmla="*/ 176957 w 372772"/>
                <a:gd name="connsiteY2" fmla="*/ 283017 h 375657"/>
                <a:gd name="connsiteX3" fmla="*/ 228630 w 372772"/>
                <a:gd name="connsiteY3" fmla="*/ 190548 h 375657"/>
                <a:gd name="connsiteX4" fmla="*/ 176957 w 372772"/>
                <a:gd name="connsiteY4" fmla="*/ 98080 h 375657"/>
                <a:gd name="connsiteX5" fmla="*/ 307501 w 372772"/>
                <a:gd name="connsiteY5" fmla="*/ 172 h 375657"/>
                <a:gd name="connsiteX6" fmla="*/ 372772 w 372772"/>
                <a:gd name="connsiteY6" fmla="*/ 62724 h 375657"/>
                <a:gd name="connsiteX7" fmla="*/ 372772 w 372772"/>
                <a:gd name="connsiteY7" fmla="*/ 312934 h 375657"/>
                <a:gd name="connsiteX8" fmla="*/ 302062 w 372772"/>
                <a:gd name="connsiteY8" fmla="*/ 375486 h 375657"/>
                <a:gd name="connsiteX9" fmla="*/ 239509 w 372772"/>
                <a:gd name="connsiteY9" fmla="*/ 326532 h 375657"/>
                <a:gd name="connsiteX10" fmla="*/ 179677 w 372772"/>
                <a:gd name="connsiteY10" fmla="*/ 370046 h 375657"/>
                <a:gd name="connsiteX11" fmla="*/ 70890 w 372772"/>
                <a:gd name="connsiteY11" fmla="*/ 353728 h 375657"/>
                <a:gd name="connsiteX12" fmla="*/ 128002 w 372772"/>
                <a:gd name="connsiteY12" fmla="*/ 11051 h 375657"/>
                <a:gd name="connsiteX13" fmla="*/ 236790 w 372772"/>
                <a:gd name="connsiteY13" fmla="*/ 70883 h 375657"/>
                <a:gd name="connsiteX14" fmla="*/ 236790 w 372772"/>
                <a:gd name="connsiteY14" fmla="*/ 62724 h 375657"/>
                <a:gd name="connsiteX15" fmla="*/ 307501 w 372772"/>
                <a:gd name="connsiteY15" fmla="*/ 172 h 37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772" h="375657">
                  <a:moveTo>
                    <a:pt x="176957" y="98080"/>
                  </a:moveTo>
                  <a:cubicBezTo>
                    <a:pt x="147039" y="100800"/>
                    <a:pt x="125282" y="133436"/>
                    <a:pt x="125282" y="190548"/>
                  </a:cubicBezTo>
                  <a:cubicBezTo>
                    <a:pt x="125282" y="247661"/>
                    <a:pt x="141600" y="283017"/>
                    <a:pt x="176957" y="283017"/>
                  </a:cubicBezTo>
                  <a:cubicBezTo>
                    <a:pt x="212312" y="283017"/>
                    <a:pt x="228630" y="247661"/>
                    <a:pt x="228630" y="190548"/>
                  </a:cubicBezTo>
                  <a:cubicBezTo>
                    <a:pt x="228630" y="133436"/>
                    <a:pt x="206873" y="98080"/>
                    <a:pt x="176957" y="98080"/>
                  </a:cubicBezTo>
                  <a:close/>
                  <a:moveTo>
                    <a:pt x="307501" y="172"/>
                  </a:moveTo>
                  <a:cubicBezTo>
                    <a:pt x="340137" y="172"/>
                    <a:pt x="372772" y="30088"/>
                    <a:pt x="372772" y="62724"/>
                  </a:cubicBezTo>
                  <a:cubicBezTo>
                    <a:pt x="372772" y="65444"/>
                    <a:pt x="372772" y="307494"/>
                    <a:pt x="372772" y="312934"/>
                  </a:cubicBezTo>
                  <a:cubicBezTo>
                    <a:pt x="370053" y="348289"/>
                    <a:pt x="337417" y="378205"/>
                    <a:pt x="302062" y="375486"/>
                  </a:cubicBezTo>
                  <a:cubicBezTo>
                    <a:pt x="274865" y="372766"/>
                    <a:pt x="247668" y="353728"/>
                    <a:pt x="239509" y="326532"/>
                  </a:cubicBezTo>
                  <a:cubicBezTo>
                    <a:pt x="228630" y="348289"/>
                    <a:pt x="198714" y="364607"/>
                    <a:pt x="179677" y="370046"/>
                  </a:cubicBezTo>
                  <a:cubicBezTo>
                    <a:pt x="147040" y="378205"/>
                    <a:pt x="100806" y="372766"/>
                    <a:pt x="70890" y="353728"/>
                  </a:cubicBezTo>
                  <a:cubicBezTo>
                    <a:pt x="-35177" y="285737"/>
                    <a:pt x="-27018" y="11051"/>
                    <a:pt x="128002" y="11051"/>
                  </a:cubicBezTo>
                  <a:cubicBezTo>
                    <a:pt x="185116" y="11051"/>
                    <a:pt x="220472" y="49126"/>
                    <a:pt x="236790" y="70883"/>
                  </a:cubicBezTo>
                  <a:cubicBezTo>
                    <a:pt x="236790" y="70883"/>
                    <a:pt x="236790" y="65444"/>
                    <a:pt x="236790" y="62724"/>
                  </a:cubicBezTo>
                  <a:cubicBezTo>
                    <a:pt x="239509" y="27369"/>
                    <a:pt x="272145" y="-2547"/>
                    <a:pt x="307501" y="172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4" name="Freeform: Shape 30">
              <a:extLst>
                <a:ext uri="{FF2B5EF4-FFF2-40B4-BE49-F238E27FC236}">
                  <a16:creationId xmlns:a16="http://schemas.microsoft.com/office/drawing/2014/main" id="{6C25316C-163B-044E-98FB-963089071A50}"/>
                </a:ext>
              </a:extLst>
            </p:cNvPr>
            <p:cNvSpPr/>
            <p:nvPr/>
          </p:nvSpPr>
          <p:spPr>
            <a:xfrm>
              <a:off x="7389492" y="3444253"/>
              <a:ext cx="217573" cy="435145"/>
            </a:xfrm>
            <a:custGeom>
              <a:avLst/>
              <a:gdLst>
                <a:gd name="connsiteX0" fmla="*/ 186002 w 217572"/>
                <a:gd name="connsiteY0" fmla="*/ 118011 h 435144"/>
                <a:gd name="connsiteX1" fmla="*/ 128890 w 217572"/>
                <a:gd name="connsiteY1" fmla="*/ 58178 h 435144"/>
                <a:gd name="connsiteX2" fmla="*/ 123450 w 217572"/>
                <a:gd name="connsiteY2" fmla="*/ 58178 h 435144"/>
                <a:gd name="connsiteX3" fmla="*/ 58178 w 217572"/>
                <a:gd name="connsiteY3" fmla="*/ 115291 h 435144"/>
                <a:gd name="connsiteX4" fmla="*/ 58178 w 217572"/>
                <a:gd name="connsiteY4" fmla="*/ 232236 h 435144"/>
                <a:gd name="connsiteX5" fmla="*/ 58178 w 217572"/>
                <a:gd name="connsiteY5" fmla="*/ 232236 h 435144"/>
                <a:gd name="connsiteX6" fmla="*/ 58178 w 217572"/>
                <a:gd name="connsiteY6" fmla="*/ 335583 h 435144"/>
                <a:gd name="connsiteX7" fmla="*/ 115291 w 217572"/>
                <a:gd name="connsiteY7" fmla="*/ 395415 h 435144"/>
                <a:gd name="connsiteX8" fmla="*/ 120730 w 217572"/>
                <a:gd name="connsiteY8" fmla="*/ 395415 h 435144"/>
                <a:gd name="connsiteX9" fmla="*/ 186002 w 217572"/>
                <a:gd name="connsiteY9" fmla="*/ 338303 h 435144"/>
                <a:gd name="connsiteX10" fmla="*/ 186002 w 217572"/>
                <a:gd name="connsiteY10" fmla="*/ 240395 h 435144"/>
                <a:gd name="connsiteX11" fmla="*/ 186002 w 217572"/>
                <a:gd name="connsiteY11" fmla="*/ 240395 h 435144"/>
                <a:gd name="connsiteX12" fmla="*/ 186002 w 217572"/>
                <a:gd name="connsiteY12" fmla="*/ 118011 h 43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572" h="435144">
                  <a:moveTo>
                    <a:pt x="186002" y="118011"/>
                  </a:moveTo>
                  <a:cubicBezTo>
                    <a:pt x="183283" y="85375"/>
                    <a:pt x="158806" y="60898"/>
                    <a:pt x="128890" y="58178"/>
                  </a:cubicBezTo>
                  <a:cubicBezTo>
                    <a:pt x="126170" y="58178"/>
                    <a:pt x="126170" y="58178"/>
                    <a:pt x="123450" y="58178"/>
                  </a:cubicBezTo>
                  <a:cubicBezTo>
                    <a:pt x="96254" y="58178"/>
                    <a:pt x="58178" y="82655"/>
                    <a:pt x="58178" y="115291"/>
                  </a:cubicBezTo>
                  <a:lnTo>
                    <a:pt x="58178" y="232236"/>
                  </a:lnTo>
                  <a:lnTo>
                    <a:pt x="58178" y="232236"/>
                  </a:lnTo>
                  <a:cubicBezTo>
                    <a:pt x="58178" y="270311"/>
                    <a:pt x="58178" y="335583"/>
                    <a:pt x="58178" y="335583"/>
                  </a:cubicBezTo>
                  <a:cubicBezTo>
                    <a:pt x="60898" y="368219"/>
                    <a:pt x="85375" y="392696"/>
                    <a:pt x="115291" y="395415"/>
                  </a:cubicBezTo>
                  <a:cubicBezTo>
                    <a:pt x="118011" y="395415"/>
                    <a:pt x="118011" y="395415"/>
                    <a:pt x="120730" y="395415"/>
                  </a:cubicBezTo>
                  <a:cubicBezTo>
                    <a:pt x="147927" y="395415"/>
                    <a:pt x="186002" y="370938"/>
                    <a:pt x="186002" y="338303"/>
                  </a:cubicBezTo>
                  <a:lnTo>
                    <a:pt x="186002" y="240395"/>
                  </a:lnTo>
                  <a:lnTo>
                    <a:pt x="186002" y="240395"/>
                  </a:lnTo>
                  <a:cubicBezTo>
                    <a:pt x="186002" y="202320"/>
                    <a:pt x="186002" y="118011"/>
                    <a:pt x="186002" y="11801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5" name="Freeform: Shape 31">
              <a:extLst>
                <a:ext uri="{FF2B5EF4-FFF2-40B4-BE49-F238E27FC236}">
                  <a16:creationId xmlns:a16="http://schemas.microsoft.com/office/drawing/2014/main" id="{BD39955D-474E-A742-A141-367AE2A486C7}"/>
                </a:ext>
              </a:extLst>
            </p:cNvPr>
            <p:cNvSpPr/>
            <p:nvPr/>
          </p:nvSpPr>
          <p:spPr>
            <a:xfrm>
              <a:off x="7392212" y="3280901"/>
              <a:ext cx="217573" cy="217572"/>
            </a:xfrm>
            <a:custGeom>
              <a:avLst/>
              <a:gdLst>
                <a:gd name="connsiteX0" fmla="*/ 183282 w 217572"/>
                <a:gd name="connsiteY0" fmla="*/ 120902 h 217572"/>
                <a:gd name="connsiteX1" fmla="*/ 120730 w 217572"/>
                <a:gd name="connsiteY1" fmla="*/ 183454 h 217572"/>
                <a:gd name="connsiteX2" fmla="*/ 58178 w 217572"/>
                <a:gd name="connsiteY2" fmla="*/ 120902 h 217572"/>
                <a:gd name="connsiteX3" fmla="*/ 120730 w 217572"/>
                <a:gd name="connsiteY3" fmla="*/ 58350 h 217572"/>
                <a:gd name="connsiteX4" fmla="*/ 183282 w 217572"/>
                <a:gd name="connsiteY4" fmla="*/ 120902 h 2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572" h="217572">
                  <a:moveTo>
                    <a:pt x="183282" y="120902"/>
                  </a:moveTo>
                  <a:cubicBezTo>
                    <a:pt x="183282" y="156258"/>
                    <a:pt x="156086" y="183454"/>
                    <a:pt x="120730" y="183454"/>
                  </a:cubicBezTo>
                  <a:cubicBezTo>
                    <a:pt x="85375" y="183454"/>
                    <a:pt x="58178" y="156258"/>
                    <a:pt x="58178" y="120902"/>
                  </a:cubicBezTo>
                  <a:cubicBezTo>
                    <a:pt x="58178" y="85547"/>
                    <a:pt x="85375" y="58350"/>
                    <a:pt x="120730" y="58350"/>
                  </a:cubicBezTo>
                  <a:cubicBezTo>
                    <a:pt x="153366" y="55630"/>
                    <a:pt x="183282" y="85547"/>
                    <a:pt x="183282" y="120902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6" name="Freeform: Shape 32">
              <a:extLst>
                <a:ext uri="{FF2B5EF4-FFF2-40B4-BE49-F238E27FC236}">
                  <a16:creationId xmlns:a16="http://schemas.microsoft.com/office/drawing/2014/main" id="{7C42522E-4927-7841-9CB1-8AA16B64C2DD}"/>
                </a:ext>
              </a:extLst>
            </p:cNvPr>
            <p:cNvSpPr/>
            <p:nvPr/>
          </p:nvSpPr>
          <p:spPr>
            <a:xfrm>
              <a:off x="6005186" y="3416884"/>
              <a:ext cx="380752" cy="462341"/>
            </a:xfrm>
            <a:custGeom>
              <a:avLst/>
              <a:gdLst>
                <a:gd name="connsiteX0" fmla="*/ 270312 w 380752"/>
                <a:gd name="connsiteY0" fmla="*/ 69229 h 462341"/>
                <a:gd name="connsiteX1" fmla="*/ 188722 w 380752"/>
                <a:gd name="connsiteY1" fmla="*/ 134501 h 462341"/>
                <a:gd name="connsiteX2" fmla="*/ 188722 w 380752"/>
                <a:gd name="connsiteY2" fmla="*/ 118183 h 462341"/>
                <a:gd name="connsiteX3" fmla="*/ 126170 w 380752"/>
                <a:gd name="connsiteY3" fmla="*/ 58350 h 462341"/>
                <a:gd name="connsiteX4" fmla="*/ 58178 w 380752"/>
                <a:gd name="connsiteY4" fmla="*/ 118183 h 462341"/>
                <a:gd name="connsiteX5" fmla="*/ 58178 w 380752"/>
                <a:gd name="connsiteY5" fmla="*/ 210651 h 462341"/>
                <a:gd name="connsiteX6" fmla="*/ 58178 w 380752"/>
                <a:gd name="connsiteY6" fmla="*/ 365671 h 462341"/>
                <a:gd name="connsiteX7" fmla="*/ 58178 w 380752"/>
                <a:gd name="connsiteY7" fmla="*/ 365671 h 462341"/>
                <a:gd name="connsiteX8" fmla="*/ 120730 w 380752"/>
                <a:gd name="connsiteY8" fmla="*/ 425504 h 462341"/>
                <a:gd name="connsiteX9" fmla="*/ 186002 w 380752"/>
                <a:gd name="connsiteY9" fmla="*/ 365671 h 462341"/>
                <a:gd name="connsiteX10" fmla="*/ 186002 w 380752"/>
                <a:gd name="connsiteY10" fmla="*/ 365671 h 462341"/>
                <a:gd name="connsiteX11" fmla="*/ 186002 w 380752"/>
                <a:gd name="connsiteY11" fmla="*/ 210651 h 462341"/>
                <a:gd name="connsiteX12" fmla="*/ 215919 w 380752"/>
                <a:gd name="connsiteY12" fmla="*/ 158978 h 462341"/>
                <a:gd name="connsiteX13" fmla="*/ 275751 w 380752"/>
                <a:gd name="connsiteY13" fmla="*/ 221530 h 462341"/>
                <a:gd name="connsiteX14" fmla="*/ 270312 w 380752"/>
                <a:gd name="connsiteY14" fmla="*/ 69229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0752" h="462341">
                  <a:moveTo>
                    <a:pt x="270312" y="69229"/>
                  </a:moveTo>
                  <a:cubicBezTo>
                    <a:pt x="232236" y="71949"/>
                    <a:pt x="213199" y="99145"/>
                    <a:pt x="188722" y="134501"/>
                  </a:cubicBezTo>
                  <a:cubicBezTo>
                    <a:pt x="188722" y="134501"/>
                    <a:pt x="188722" y="118183"/>
                    <a:pt x="188722" y="118183"/>
                  </a:cubicBezTo>
                  <a:cubicBezTo>
                    <a:pt x="188722" y="85547"/>
                    <a:pt x="158806" y="58350"/>
                    <a:pt x="126170" y="58350"/>
                  </a:cubicBezTo>
                  <a:cubicBezTo>
                    <a:pt x="93534" y="55631"/>
                    <a:pt x="60898" y="85547"/>
                    <a:pt x="58178" y="118183"/>
                  </a:cubicBezTo>
                  <a:lnTo>
                    <a:pt x="58178" y="210651"/>
                  </a:lnTo>
                  <a:lnTo>
                    <a:pt x="58178" y="365671"/>
                  </a:lnTo>
                  <a:lnTo>
                    <a:pt x="58178" y="365671"/>
                  </a:lnTo>
                  <a:cubicBezTo>
                    <a:pt x="58178" y="398307"/>
                    <a:pt x="88094" y="425504"/>
                    <a:pt x="120730" y="425504"/>
                  </a:cubicBezTo>
                  <a:cubicBezTo>
                    <a:pt x="153366" y="428224"/>
                    <a:pt x="186002" y="398307"/>
                    <a:pt x="186002" y="365671"/>
                  </a:cubicBezTo>
                  <a:lnTo>
                    <a:pt x="186002" y="365671"/>
                  </a:lnTo>
                  <a:lnTo>
                    <a:pt x="186002" y="210651"/>
                  </a:lnTo>
                  <a:cubicBezTo>
                    <a:pt x="188722" y="188894"/>
                    <a:pt x="196881" y="158978"/>
                    <a:pt x="215919" y="158978"/>
                  </a:cubicBezTo>
                  <a:cubicBezTo>
                    <a:pt x="243115" y="158978"/>
                    <a:pt x="215919" y="221530"/>
                    <a:pt x="275751" y="221530"/>
                  </a:cubicBezTo>
                  <a:cubicBezTo>
                    <a:pt x="362780" y="221530"/>
                    <a:pt x="373658" y="63790"/>
                    <a:pt x="270312" y="69229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7" name="Freeform: Shape 33">
              <a:extLst>
                <a:ext uri="{FF2B5EF4-FFF2-40B4-BE49-F238E27FC236}">
                  <a16:creationId xmlns:a16="http://schemas.microsoft.com/office/drawing/2014/main" id="{A79BF4AE-F942-E347-8437-0C8EB5D4C5EC}"/>
                </a:ext>
              </a:extLst>
            </p:cNvPr>
            <p:cNvSpPr/>
            <p:nvPr/>
          </p:nvSpPr>
          <p:spPr>
            <a:xfrm>
              <a:off x="5693490" y="3475234"/>
              <a:ext cx="337238" cy="364434"/>
            </a:xfrm>
            <a:custGeom>
              <a:avLst/>
              <a:gdLst>
                <a:gd name="connsiteX0" fmla="*/ 180433 w 337238"/>
                <a:gd name="connsiteY0" fmla="*/ 73984 h 364434"/>
                <a:gd name="connsiteX1" fmla="*/ 163180 w 337238"/>
                <a:gd name="connsiteY1" fmla="*/ 78870 h 364434"/>
                <a:gd name="connsiteX2" fmla="*/ 125105 w 337238"/>
                <a:gd name="connsiteY2" fmla="*/ 160461 h 364434"/>
                <a:gd name="connsiteX3" fmla="*/ 171339 w 337238"/>
                <a:gd name="connsiteY3" fmla="*/ 163180 h 364434"/>
                <a:gd name="connsiteX4" fmla="*/ 214854 w 337238"/>
                <a:gd name="connsiteY4" fmla="*/ 108787 h 364434"/>
                <a:gd name="connsiteX5" fmla="*/ 180433 w 337238"/>
                <a:gd name="connsiteY5" fmla="*/ 73984 h 364434"/>
                <a:gd name="connsiteX6" fmla="*/ 174059 w 337238"/>
                <a:gd name="connsiteY6" fmla="*/ 0 h 364434"/>
                <a:gd name="connsiteX7" fmla="*/ 337238 w 337238"/>
                <a:gd name="connsiteY7" fmla="*/ 119665 h 364434"/>
                <a:gd name="connsiteX8" fmla="*/ 133264 w 337238"/>
                <a:gd name="connsiteY8" fmla="*/ 217573 h 364434"/>
                <a:gd name="connsiteX9" fmla="*/ 225732 w 337238"/>
                <a:gd name="connsiteY9" fmla="*/ 277405 h 364434"/>
                <a:gd name="connsiteX10" fmla="*/ 320920 w 337238"/>
                <a:gd name="connsiteY10" fmla="*/ 250208 h 364434"/>
                <a:gd name="connsiteX11" fmla="*/ 174059 w 337238"/>
                <a:gd name="connsiteY11" fmla="*/ 364434 h 364434"/>
                <a:gd name="connsiteX12" fmla="*/ 0 w 337238"/>
                <a:gd name="connsiteY12" fmla="*/ 184937 h 364434"/>
                <a:gd name="connsiteX13" fmla="*/ 174059 w 337238"/>
                <a:gd name="connsiteY13" fmla="*/ 0 h 3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7238" h="364434">
                  <a:moveTo>
                    <a:pt x="180433" y="73984"/>
                  </a:moveTo>
                  <a:cubicBezTo>
                    <a:pt x="174569" y="73941"/>
                    <a:pt x="168620" y="75471"/>
                    <a:pt x="163180" y="78870"/>
                  </a:cubicBezTo>
                  <a:cubicBezTo>
                    <a:pt x="135984" y="95189"/>
                    <a:pt x="127825" y="130544"/>
                    <a:pt x="125105" y="160461"/>
                  </a:cubicBezTo>
                  <a:cubicBezTo>
                    <a:pt x="125105" y="163180"/>
                    <a:pt x="168620" y="160461"/>
                    <a:pt x="171339" y="163180"/>
                  </a:cubicBezTo>
                  <a:cubicBezTo>
                    <a:pt x="195816" y="157741"/>
                    <a:pt x="214854" y="135984"/>
                    <a:pt x="214854" y="108787"/>
                  </a:cubicBezTo>
                  <a:cubicBezTo>
                    <a:pt x="214854" y="88389"/>
                    <a:pt x="198026" y="74111"/>
                    <a:pt x="180433" y="73984"/>
                  </a:cubicBezTo>
                  <a:close/>
                  <a:moveTo>
                    <a:pt x="174059" y="0"/>
                  </a:moveTo>
                  <a:cubicBezTo>
                    <a:pt x="233891" y="0"/>
                    <a:pt x="337238" y="29916"/>
                    <a:pt x="337238" y="119665"/>
                  </a:cubicBezTo>
                  <a:cubicBezTo>
                    <a:pt x="337238" y="209414"/>
                    <a:pt x="244770" y="217573"/>
                    <a:pt x="133264" y="217573"/>
                  </a:cubicBezTo>
                  <a:cubicBezTo>
                    <a:pt x="133264" y="217573"/>
                    <a:pt x="149581" y="277405"/>
                    <a:pt x="225732" y="277405"/>
                  </a:cubicBezTo>
                  <a:cubicBezTo>
                    <a:pt x="301883" y="277405"/>
                    <a:pt x="320920" y="250208"/>
                    <a:pt x="320920" y="250208"/>
                  </a:cubicBezTo>
                  <a:cubicBezTo>
                    <a:pt x="320920" y="250208"/>
                    <a:pt x="315481" y="364434"/>
                    <a:pt x="174059" y="364434"/>
                  </a:cubicBezTo>
                  <a:cubicBezTo>
                    <a:pt x="95188" y="364434"/>
                    <a:pt x="0" y="304602"/>
                    <a:pt x="0" y="184937"/>
                  </a:cubicBezTo>
                  <a:cubicBezTo>
                    <a:pt x="0" y="78870"/>
                    <a:pt x="73431" y="0"/>
                    <a:pt x="174059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8" name="Freeform: Shape 34">
              <a:extLst>
                <a:ext uri="{FF2B5EF4-FFF2-40B4-BE49-F238E27FC236}">
                  <a16:creationId xmlns:a16="http://schemas.microsoft.com/office/drawing/2014/main" id="{197ED4B1-929A-C041-A269-EC1F3FF0B73D}"/>
                </a:ext>
              </a:extLst>
            </p:cNvPr>
            <p:cNvSpPr/>
            <p:nvPr/>
          </p:nvSpPr>
          <p:spPr>
            <a:xfrm>
              <a:off x="5376945" y="3338014"/>
              <a:ext cx="353556" cy="543931"/>
            </a:xfrm>
            <a:custGeom>
              <a:avLst/>
              <a:gdLst>
                <a:gd name="connsiteX0" fmla="*/ 311107 w 353555"/>
                <a:gd name="connsiteY0" fmla="*/ 433663 h 543931"/>
                <a:gd name="connsiteX1" fmla="*/ 215919 w 353555"/>
                <a:gd name="connsiteY1" fmla="*/ 501654 h 543931"/>
                <a:gd name="connsiteX2" fmla="*/ 98973 w 353555"/>
                <a:gd name="connsiteY2" fmla="*/ 392868 h 543931"/>
                <a:gd name="connsiteX3" fmla="*/ 98973 w 353555"/>
                <a:gd name="connsiteY3" fmla="*/ 221530 h 543931"/>
                <a:gd name="connsiteX4" fmla="*/ 82655 w 353555"/>
                <a:gd name="connsiteY4" fmla="*/ 221530 h 543931"/>
                <a:gd name="connsiteX5" fmla="*/ 58178 w 353555"/>
                <a:gd name="connsiteY5" fmla="*/ 191614 h 543931"/>
                <a:gd name="connsiteX6" fmla="*/ 85375 w 353555"/>
                <a:gd name="connsiteY6" fmla="*/ 164417 h 543931"/>
                <a:gd name="connsiteX7" fmla="*/ 101693 w 353555"/>
                <a:gd name="connsiteY7" fmla="*/ 164417 h 543931"/>
                <a:gd name="connsiteX8" fmla="*/ 101693 w 353555"/>
                <a:gd name="connsiteY8" fmla="*/ 118183 h 543931"/>
                <a:gd name="connsiteX9" fmla="*/ 166965 w 353555"/>
                <a:gd name="connsiteY9" fmla="*/ 58350 h 543931"/>
                <a:gd name="connsiteX10" fmla="*/ 229517 w 353555"/>
                <a:gd name="connsiteY10" fmla="*/ 118183 h 543931"/>
                <a:gd name="connsiteX11" fmla="*/ 229517 w 353555"/>
                <a:gd name="connsiteY11" fmla="*/ 118183 h 543931"/>
                <a:gd name="connsiteX12" fmla="*/ 229517 w 353555"/>
                <a:gd name="connsiteY12" fmla="*/ 164417 h 543931"/>
                <a:gd name="connsiteX13" fmla="*/ 283910 w 353555"/>
                <a:gd name="connsiteY13" fmla="*/ 164417 h 543931"/>
                <a:gd name="connsiteX14" fmla="*/ 308387 w 353555"/>
                <a:gd name="connsiteY14" fmla="*/ 194333 h 543931"/>
                <a:gd name="connsiteX15" fmla="*/ 281190 w 353555"/>
                <a:gd name="connsiteY15" fmla="*/ 221530 h 543931"/>
                <a:gd name="connsiteX16" fmla="*/ 229517 w 353555"/>
                <a:gd name="connsiteY16" fmla="*/ 221530 h 543931"/>
                <a:gd name="connsiteX17" fmla="*/ 229517 w 353555"/>
                <a:gd name="connsiteY17" fmla="*/ 365671 h 543931"/>
                <a:gd name="connsiteX18" fmla="*/ 311107 w 353555"/>
                <a:gd name="connsiteY18" fmla="*/ 433663 h 54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555" h="543931">
                  <a:moveTo>
                    <a:pt x="311107" y="433663"/>
                  </a:moveTo>
                  <a:cubicBezTo>
                    <a:pt x="311107" y="433663"/>
                    <a:pt x="278471" y="501654"/>
                    <a:pt x="215919" y="501654"/>
                  </a:cubicBezTo>
                  <a:cubicBezTo>
                    <a:pt x="164245" y="501654"/>
                    <a:pt x="101693" y="458140"/>
                    <a:pt x="98973" y="392868"/>
                  </a:cubicBezTo>
                  <a:cubicBezTo>
                    <a:pt x="98973" y="392868"/>
                    <a:pt x="98973" y="297680"/>
                    <a:pt x="98973" y="221530"/>
                  </a:cubicBezTo>
                  <a:lnTo>
                    <a:pt x="82655" y="221530"/>
                  </a:lnTo>
                  <a:cubicBezTo>
                    <a:pt x="74496" y="221530"/>
                    <a:pt x="58178" y="216090"/>
                    <a:pt x="58178" y="191614"/>
                  </a:cubicBezTo>
                  <a:cubicBezTo>
                    <a:pt x="58178" y="167137"/>
                    <a:pt x="77216" y="164417"/>
                    <a:pt x="85375" y="164417"/>
                  </a:cubicBezTo>
                  <a:lnTo>
                    <a:pt x="101693" y="164417"/>
                  </a:lnTo>
                  <a:cubicBezTo>
                    <a:pt x="101693" y="137220"/>
                    <a:pt x="101693" y="118183"/>
                    <a:pt x="101693" y="118183"/>
                  </a:cubicBezTo>
                  <a:cubicBezTo>
                    <a:pt x="104413" y="85547"/>
                    <a:pt x="134329" y="55631"/>
                    <a:pt x="166965" y="58350"/>
                  </a:cubicBezTo>
                  <a:cubicBezTo>
                    <a:pt x="196881" y="61070"/>
                    <a:pt x="229517" y="85547"/>
                    <a:pt x="229517" y="118183"/>
                  </a:cubicBezTo>
                  <a:lnTo>
                    <a:pt x="229517" y="118183"/>
                  </a:lnTo>
                  <a:lnTo>
                    <a:pt x="229517" y="164417"/>
                  </a:lnTo>
                  <a:lnTo>
                    <a:pt x="283910" y="164417"/>
                  </a:lnTo>
                  <a:cubicBezTo>
                    <a:pt x="292069" y="164417"/>
                    <a:pt x="308387" y="169856"/>
                    <a:pt x="308387" y="194333"/>
                  </a:cubicBezTo>
                  <a:cubicBezTo>
                    <a:pt x="308387" y="218810"/>
                    <a:pt x="292069" y="221530"/>
                    <a:pt x="281190" y="221530"/>
                  </a:cubicBezTo>
                  <a:lnTo>
                    <a:pt x="229517" y="221530"/>
                  </a:lnTo>
                  <a:lnTo>
                    <a:pt x="229517" y="365671"/>
                  </a:lnTo>
                  <a:cubicBezTo>
                    <a:pt x="226797" y="409186"/>
                    <a:pt x="267592" y="433663"/>
                    <a:pt x="311107" y="4336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9" name="Freeform: Shape 35">
              <a:extLst>
                <a:ext uri="{FF2B5EF4-FFF2-40B4-BE49-F238E27FC236}">
                  <a16:creationId xmlns:a16="http://schemas.microsoft.com/office/drawing/2014/main" id="{EB68E8C8-AAF9-3647-96EE-921A4040B93C}"/>
                </a:ext>
              </a:extLst>
            </p:cNvPr>
            <p:cNvSpPr/>
            <p:nvPr/>
          </p:nvSpPr>
          <p:spPr>
            <a:xfrm>
              <a:off x="7090329" y="3338014"/>
              <a:ext cx="353556" cy="543931"/>
            </a:xfrm>
            <a:custGeom>
              <a:avLst/>
              <a:gdLst>
                <a:gd name="connsiteX0" fmla="*/ 311107 w 353555"/>
                <a:gd name="connsiteY0" fmla="*/ 433663 h 543931"/>
                <a:gd name="connsiteX1" fmla="*/ 215919 w 353555"/>
                <a:gd name="connsiteY1" fmla="*/ 501654 h 543931"/>
                <a:gd name="connsiteX2" fmla="*/ 98973 w 353555"/>
                <a:gd name="connsiteY2" fmla="*/ 392868 h 543931"/>
                <a:gd name="connsiteX3" fmla="*/ 98973 w 353555"/>
                <a:gd name="connsiteY3" fmla="*/ 221530 h 543931"/>
                <a:gd name="connsiteX4" fmla="*/ 82655 w 353555"/>
                <a:gd name="connsiteY4" fmla="*/ 221530 h 543931"/>
                <a:gd name="connsiteX5" fmla="*/ 58178 w 353555"/>
                <a:gd name="connsiteY5" fmla="*/ 191614 h 543931"/>
                <a:gd name="connsiteX6" fmla="*/ 85375 w 353555"/>
                <a:gd name="connsiteY6" fmla="*/ 164417 h 543931"/>
                <a:gd name="connsiteX7" fmla="*/ 101693 w 353555"/>
                <a:gd name="connsiteY7" fmla="*/ 164417 h 543931"/>
                <a:gd name="connsiteX8" fmla="*/ 101693 w 353555"/>
                <a:gd name="connsiteY8" fmla="*/ 118183 h 543931"/>
                <a:gd name="connsiteX9" fmla="*/ 166965 w 353555"/>
                <a:gd name="connsiteY9" fmla="*/ 58350 h 543931"/>
                <a:gd name="connsiteX10" fmla="*/ 229517 w 353555"/>
                <a:gd name="connsiteY10" fmla="*/ 118183 h 543931"/>
                <a:gd name="connsiteX11" fmla="*/ 229517 w 353555"/>
                <a:gd name="connsiteY11" fmla="*/ 118183 h 543931"/>
                <a:gd name="connsiteX12" fmla="*/ 229517 w 353555"/>
                <a:gd name="connsiteY12" fmla="*/ 164417 h 543931"/>
                <a:gd name="connsiteX13" fmla="*/ 283910 w 353555"/>
                <a:gd name="connsiteY13" fmla="*/ 164417 h 543931"/>
                <a:gd name="connsiteX14" fmla="*/ 308387 w 353555"/>
                <a:gd name="connsiteY14" fmla="*/ 194333 h 543931"/>
                <a:gd name="connsiteX15" fmla="*/ 281190 w 353555"/>
                <a:gd name="connsiteY15" fmla="*/ 221530 h 543931"/>
                <a:gd name="connsiteX16" fmla="*/ 229517 w 353555"/>
                <a:gd name="connsiteY16" fmla="*/ 221530 h 543931"/>
                <a:gd name="connsiteX17" fmla="*/ 229517 w 353555"/>
                <a:gd name="connsiteY17" fmla="*/ 365671 h 543931"/>
                <a:gd name="connsiteX18" fmla="*/ 311107 w 353555"/>
                <a:gd name="connsiteY18" fmla="*/ 433663 h 54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555" h="543931">
                  <a:moveTo>
                    <a:pt x="311107" y="433663"/>
                  </a:moveTo>
                  <a:cubicBezTo>
                    <a:pt x="311107" y="433663"/>
                    <a:pt x="278471" y="501654"/>
                    <a:pt x="215919" y="501654"/>
                  </a:cubicBezTo>
                  <a:cubicBezTo>
                    <a:pt x="164245" y="501654"/>
                    <a:pt x="101693" y="458140"/>
                    <a:pt x="98973" y="392868"/>
                  </a:cubicBezTo>
                  <a:cubicBezTo>
                    <a:pt x="98973" y="392868"/>
                    <a:pt x="98973" y="297680"/>
                    <a:pt x="98973" y="221530"/>
                  </a:cubicBezTo>
                  <a:lnTo>
                    <a:pt x="82655" y="221530"/>
                  </a:lnTo>
                  <a:cubicBezTo>
                    <a:pt x="74496" y="221530"/>
                    <a:pt x="58178" y="216090"/>
                    <a:pt x="58178" y="191614"/>
                  </a:cubicBezTo>
                  <a:cubicBezTo>
                    <a:pt x="58178" y="167137"/>
                    <a:pt x="77216" y="164417"/>
                    <a:pt x="85375" y="164417"/>
                  </a:cubicBezTo>
                  <a:lnTo>
                    <a:pt x="101693" y="164417"/>
                  </a:lnTo>
                  <a:cubicBezTo>
                    <a:pt x="101693" y="137220"/>
                    <a:pt x="101693" y="118183"/>
                    <a:pt x="101693" y="118183"/>
                  </a:cubicBezTo>
                  <a:cubicBezTo>
                    <a:pt x="104412" y="85547"/>
                    <a:pt x="134329" y="55631"/>
                    <a:pt x="166965" y="58350"/>
                  </a:cubicBezTo>
                  <a:cubicBezTo>
                    <a:pt x="196881" y="61070"/>
                    <a:pt x="229517" y="85547"/>
                    <a:pt x="229517" y="118183"/>
                  </a:cubicBezTo>
                  <a:lnTo>
                    <a:pt x="229517" y="118183"/>
                  </a:lnTo>
                  <a:lnTo>
                    <a:pt x="229517" y="164417"/>
                  </a:lnTo>
                  <a:lnTo>
                    <a:pt x="283910" y="164417"/>
                  </a:lnTo>
                  <a:cubicBezTo>
                    <a:pt x="292069" y="164417"/>
                    <a:pt x="308387" y="169856"/>
                    <a:pt x="308387" y="194333"/>
                  </a:cubicBezTo>
                  <a:cubicBezTo>
                    <a:pt x="308387" y="218810"/>
                    <a:pt x="292069" y="221530"/>
                    <a:pt x="281190" y="221530"/>
                  </a:cubicBezTo>
                  <a:lnTo>
                    <a:pt x="229517" y="221530"/>
                  </a:lnTo>
                  <a:lnTo>
                    <a:pt x="229517" y="365671"/>
                  </a:lnTo>
                  <a:cubicBezTo>
                    <a:pt x="229517" y="409186"/>
                    <a:pt x="270312" y="433663"/>
                    <a:pt x="311107" y="4336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0" name="Freeform: Shape 36">
              <a:extLst>
                <a:ext uri="{FF2B5EF4-FFF2-40B4-BE49-F238E27FC236}">
                  <a16:creationId xmlns:a16="http://schemas.microsoft.com/office/drawing/2014/main" id="{61E58161-3388-B04F-A44F-4D91EE1124D6}"/>
                </a:ext>
              </a:extLst>
            </p:cNvPr>
            <p:cNvSpPr/>
            <p:nvPr/>
          </p:nvSpPr>
          <p:spPr>
            <a:xfrm>
              <a:off x="2080719" y="4178559"/>
              <a:ext cx="462342" cy="788700"/>
            </a:xfrm>
            <a:custGeom>
              <a:avLst/>
              <a:gdLst>
                <a:gd name="connsiteX0" fmla="*/ 403575 w 462341"/>
                <a:gd name="connsiteY0" fmla="*/ 583072 h 788699"/>
                <a:gd name="connsiteX1" fmla="*/ 406295 w 462341"/>
                <a:gd name="connsiteY1" fmla="*/ 596670 h 788699"/>
                <a:gd name="connsiteX2" fmla="*/ 400855 w 462341"/>
                <a:gd name="connsiteY2" fmla="*/ 610268 h 788699"/>
                <a:gd name="connsiteX3" fmla="*/ 389977 w 462341"/>
                <a:gd name="connsiteY3" fmla="*/ 626586 h 788699"/>
                <a:gd name="connsiteX4" fmla="*/ 354621 w 462341"/>
                <a:gd name="connsiteY4" fmla="*/ 675540 h 788699"/>
                <a:gd name="connsiteX5" fmla="*/ 327424 w 462341"/>
                <a:gd name="connsiteY5" fmla="*/ 691858 h 788699"/>
                <a:gd name="connsiteX6" fmla="*/ 292069 w 462341"/>
                <a:gd name="connsiteY6" fmla="*/ 713615 h 788699"/>
                <a:gd name="connsiteX7" fmla="*/ 251274 w 462341"/>
                <a:gd name="connsiteY7" fmla="*/ 724494 h 788699"/>
                <a:gd name="connsiteX8" fmla="*/ 221358 w 462341"/>
                <a:gd name="connsiteY8" fmla="*/ 721774 h 788699"/>
                <a:gd name="connsiteX9" fmla="*/ 191442 w 462341"/>
                <a:gd name="connsiteY9" fmla="*/ 721774 h 788699"/>
                <a:gd name="connsiteX10" fmla="*/ 153366 w 462341"/>
                <a:gd name="connsiteY10" fmla="*/ 713615 h 788699"/>
                <a:gd name="connsiteX11" fmla="*/ 104412 w 462341"/>
                <a:gd name="connsiteY11" fmla="*/ 675540 h 788699"/>
                <a:gd name="connsiteX12" fmla="*/ 104412 w 462341"/>
                <a:gd name="connsiteY12" fmla="*/ 689138 h 788699"/>
                <a:gd name="connsiteX13" fmla="*/ 101693 w 462341"/>
                <a:gd name="connsiteY13" fmla="*/ 710895 h 788699"/>
                <a:gd name="connsiteX14" fmla="*/ 85375 w 462341"/>
                <a:gd name="connsiteY14" fmla="*/ 732653 h 788699"/>
                <a:gd name="connsiteX15" fmla="*/ 69057 w 462341"/>
                <a:gd name="connsiteY15" fmla="*/ 727214 h 788699"/>
                <a:gd name="connsiteX16" fmla="*/ 60898 w 462341"/>
                <a:gd name="connsiteY16" fmla="*/ 710895 h 788699"/>
                <a:gd name="connsiteX17" fmla="*/ 58178 w 462341"/>
                <a:gd name="connsiteY17" fmla="*/ 691858 h 788699"/>
                <a:gd name="connsiteX18" fmla="*/ 60898 w 462341"/>
                <a:gd name="connsiteY18" fmla="*/ 664661 h 788699"/>
                <a:gd name="connsiteX19" fmla="*/ 60898 w 462341"/>
                <a:gd name="connsiteY19" fmla="*/ 607549 h 788699"/>
                <a:gd name="connsiteX20" fmla="*/ 63618 w 462341"/>
                <a:gd name="connsiteY20" fmla="*/ 528679 h 788699"/>
                <a:gd name="connsiteX21" fmla="*/ 69057 w 462341"/>
                <a:gd name="connsiteY21" fmla="*/ 504202 h 788699"/>
                <a:gd name="connsiteX22" fmla="*/ 74496 w 462341"/>
                <a:gd name="connsiteY22" fmla="*/ 493323 h 788699"/>
                <a:gd name="connsiteX23" fmla="*/ 82655 w 462341"/>
                <a:gd name="connsiteY23" fmla="*/ 487884 h 788699"/>
                <a:gd name="connsiteX24" fmla="*/ 90814 w 462341"/>
                <a:gd name="connsiteY24" fmla="*/ 493323 h 788699"/>
                <a:gd name="connsiteX25" fmla="*/ 98973 w 462341"/>
                <a:gd name="connsiteY25" fmla="*/ 512361 h 788699"/>
                <a:gd name="connsiteX26" fmla="*/ 101693 w 462341"/>
                <a:gd name="connsiteY26" fmla="*/ 555875 h 788699"/>
                <a:gd name="connsiteX27" fmla="*/ 101693 w 462341"/>
                <a:gd name="connsiteY27" fmla="*/ 596670 h 788699"/>
                <a:gd name="connsiteX28" fmla="*/ 109852 w 462341"/>
                <a:gd name="connsiteY28" fmla="*/ 626586 h 788699"/>
                <a:gd name="connsiteX29" fmla="*/ 128889 w 462341"/>
                <a:gd name="connsiteY29" fmla="*/ 651063 h 788699"/>
                <a:gd name="connsiteX30" fmla="*/ 153366 w 462341"/>
                <a:gd name="connsiteY30" fmla="*/ 670101 h 788699"/>
                <a:gd name="connsiteX31" fmla="*/ 196881 w 462341"/>
                <a:gd name="connsiteY31" fmla="*/ 678260 h 788699"/>
                <a:gd name="connsiteX32" fmla="*/ 221358 w 462341"/>
                <a:gd name="connsiteY32" fmla="*/ 667381 h 788699"/>
                <a:gd name="connsiteX33" fmla="*/ 253994 w 462341"/>
                <a:gd name="connsiteY33" fmla="*/ 659222 h 788699"/>
                <a:gd name="connsiteX34" fmla="*/ 275751 w 462341"/>
                <a:gd name="connsiteY34" fmla="*/ 637465 h 788699"/>
                <a:gd name="connsiteX35" fmla="*/ 281190 w 462341"/>
                <a:gd name="connsiteY35" fmla="*/ 615708 h 788699"/>
                <a:gd name="connsiteX36" fmla="*/ 278471 w 462341"/>
                <a:gd name="connsiteY36" fmla="*/ 602109 h 788699"/>
                <a:gd name="connsiteX37" fmla="*/ 262153 w 462341"/>
                <a:gd name="connsiteY37" fmla="*/ 572193 h 788699"/>
                <a:gd name="connsiteX38" fmla="*/ 245835 w 462341"/>
                <a:gd name="connsiteY38" fmla="*/ 536838 h 788699"/>
                <a:gd name="connsiteX39" fmla="*/ 196881 w 462341"/>
                <a:gd name="connsiteY39" fmla="*/ 477005 h 788699"/>
                <a:gd name="connsiteX40" fmla="*/ 145207 w 462341"/>
                <a:gd name="connsiteY40" fmla="*/ 419892 h 788699"/>
                <a:gd name="connsiteX41" fmla="*/ 93534 w 462341"/>
                <a:gd name="connsiteY41" fmla="*/ 357340 h 788699"/>
                <a:gd name="connsiteX42" fmla="*/ 66337 w 462341"/>
                <a:gd name="connsiteY42" fmla="*/ 283910 h 788699"/>
                <a:gd name="connsiteX43" fmla="*/ 58178 w 462341"/>
                <a:gd name="connsiteY43" fmla="*/ 224077 h 788699"/>
                <a:gd name="connsiteX44" fmla="*/ 82655 w 462341"/>
                <a:gd name="connsiteY44" fmla="*/ 150647 h 788699"/>
                <a:gd name="connsiteX45" fmla="*/ 137048 w 462341"/>
                <a:gd name="connsiteY45" fmla="*/ 96253 h 788699"/>
                <a:gd name="connsiteX46" fmla="*/ 196881 w 462341"/>
                <a:gd name="connsiteY46" fmla="*/ 77216 h 788699"/>
                <a:gd name="connsiteX47" fmla="*/ 232236 w 462341"/>
                <a:gd name="connsiteY47" fmla="*/ 69057 h 788699"/>
                <a:gd name="connsiteX48" fmla="*/ 262153 w 462341"/>
                <a:gd name="connsiteY48" fmla="*/ 74496 h 788699"/>
                <a:gd name="connsiteX49" fmla="*/ 294789 w 462341"/>
                <a:gd name="connsiteY49" fmla="*/ 85375 h 788699"/>
                <a:gd name="connsiteX50" fmla="*/ 327424 w 462341"/>
                <a:gd name="connsiteY50" fmla="*/ 104412 h 788699"/>
                <a:gd name="connsiteX51" fmla="*/ 332864 w 462341"/>
                <a:gd name="connsiteY51" fmla="*/ 74496 h 788699"/>
                <a:gd name="connsiteX52" fmla="*/ 338303 w 462341"/>
                <a:gd name="connsiteY52" fmla="*/ 63618 h 788699"/>
                <a:gd name="connsiteX53" fmla="*/ 349182 w 462341"/>
                <a:gd name="connsiteY53" fmla="*/ 58178 h 788699"/>
                <a:gd name="connsiteX54" fmla="*/ 357341 w 462341"/>
                <a:gd name="connsiteY54" fmla="*/ 63618 h 788699"/>
                <a:gd name="connsiteX55" fmla="*/ 365500 w 462341"/>
                <a:gd name="connsiteY55" fmla="*/ 82655 h 788699"/>
                <a:gd name="connsiteX56" fmla="*/ 368219 w 462341"/>
                <a:gd name="connsiteY56" fmla="*/ 142488 h 788699"/>
                <a:gd name="connsiteX57" fmla="*/ 368219 w 462341"/>
                <a:gd name="connsiteY57" fmla="*/ 188722 h 788699"/>
                <a:gd name="connsiteX58" fmla="*/ 370939 w 462341"/>
                <a:gd name="connsiteY58" fmla="*/ 245834 h 788699"/>
                <a:gd name="connsiteX59" fmla="*/ 354621 w 462341"/>
                <a:gd name="connsiteY59" fmla="*/ 286629 h 788699"/>
                <a:gd name="connsiteX60" fmla="*/ 338303 w 462341"/>
                <a:gd name="connsiteY60" fmla="*/ 281190 h 788699"/>
                <a:gd name="connsiteX61" fmla="*/ 330144 w 462341"/>
                <a:gd name="connsiteY61" fmla="*/ 264872 h 788699"/>
                <a:gd name="connsiteX62" fmla="*/ 327424 w 462341"/>
                <a:gd name="connsiteY62" fmla="*/ 248554 h 788699"/>
                <a:gd name="connsiteX63" fmla="*/ 330144 w 462341"/>
                <a:gd name="connsiteY63" fmla="*/ 221357 h 788699"/>
                <a:gd name="connsiteX64" fmla="*/ 330144 w 462341"/>
                <a:gd name="connsiteY64" fmla="*/ 188722 h 788699"/>
                <a:gd name="connsiteX65" fmla="*/ 327424 w 462341"/>
                <a:gd name="connsiteY65" fmla="*/ 164245 h 788699"/>
                <a:gd name="connsiteX66" fmla="*/ 311107 w 462341"/>
                <a:gd name="connsiteY66" fmla="*/ 134329 h 788699"/>
                <a:gd name="connsiteX67" fmla="*/ 283910 w 462341"/>
                <a:gd name="connsiteY67" fmla="*/ 118011 h 788699"/>
                <a:gd name="connsiteX68" fmla="*/ 251274 w 462341"/>
                <a:gd name="connsiteY68" fmla="*/ 112571 h 788699"/>
                <a:gd name="connsiteX69" fmla="*/ 215918 w 462341"/>
                <a:gd name="connsiteY69" fmla="*/ 123450 h 788699"/>
                <a:gd name="connsiteX70" fmla="*/ 202320 w 462341"/>
                <a:gd name="connsiteY70" fmla="*/ 147927 h 788699"/>
                <a:gd name="connsiteX71" fmla="*/ 188722 w 462341"/>
                <a:gd name="connsiteY71" fmla="*/ 180563 h 788699"/>
                <a:gd name="connsiteX72" fmla="*/ 183283 w 462341"/>
                <a:gd name="connsiteY72" fmla="*/ 210479 h 788699"/>
                <a:gd name="connsiteX73" fmla="*/ 188722 w 462341"/>
                <a:gd name="connsiteY73" fmla="*/ 226797 h 788699"/>
                <a:gd name="connsiteX74" fmla="*/ 188722 w 462341"/>
                <a:gd name="connsiteY74" fmla="*/ 248554 h 788699"/>
                <a:gd name="connsiteX75" fmla="*/ 210479 w 462341"/>
                <a:gd name="connsiteY75" fmla="*/ 273031 h 788699"/>
                <a:gd name="connsiteX76" fmla="*/ 226797 w 462341"/>
                <a:gd name="connsiteY76" fmla="*/ 300228 h 788699"/>
                <a:gd name="connsiteX77" fmla="*/ 256713 w 462341"/>
                <a:gd name="connsiteY77" fmla="*/ 332864 h 788699"/>
                <a:gd name="connsiteX78" fmla="*/ 275751 w 462341"/>
                <a:gd name="connsiteY78" fmla="*/ 351901 h 788699"/>
                <a:gd name="connsiteX79" fmla="*/ 324705 w 462341"/>
                <a:gd name="connsiteY79" fmla="*/ 400855 h 788699"/>
                <a:gd name="connsiteX80" fmla="*/ 343742 w 462341"/>
                <a:gd name="connsiteY80" fmla="*/ 428051 h 788699"/>
                <a:gd name="connsiteX81" fmla="*/ 351901 w 462341"/>
                <a:gd name="connsiteY81" fmla="*/ 433491 h 788699"/>
                <a:gd name="connsiteX82" fmla="*/ 360060 w 462341"/>
                <a:gd name="connsiteY82" fmla="*/ 447089 h 788699"/>
                <a:gd name="connsiteX83" fmla="*/ 384537 w 462341"/>
                <a:gd name="connsiteY83" fmla="*/ 474286 h 788699"/>
                <a:gd name="connsiteX84" fmla="*/ 395416 w 462341"/>
                <a:gd name="connsiteY84" fmla="*/ 506921 h 788699"/>
                <a:gd name="connsiteX85" fmla="*/ 406295 w 462341"/>
                <a:gd name="connsiteY85" fmla="*/ 536838 h 788699"/>
                <a:gd name="connsiteX86" fmla="*/ 409014 w 462341"/>
                <a:gd name="connsiteY86" fmla="*/ 547716 h 788699"/>
                <a:gd name="connsiteX87" fmla="*/ 406295 w 462341"/>
                <a:gd name="connsiteY87" fmla="*/ 569473 h 788699"/>
                <a:gd name="connsiteX88" fmla="*/ 403575 w 462341"/>
                <a:gd name="connsiteY88" fmla="*/ 583072 h 788699"/>
                <a:gd name="connsiteX89" fmla="*/ 403575 w 462341"/>
                <a:gd name="connsiteY89" fmla="*/ 583072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2341" h="788699">
                  <a:moveTo>
                    <a:pt x="403575" y="583072"/>
                  </a:moveTo>
                  <a:cubicBezTo>
                    <a:pt x="403575" y="588511"/>
                    <a:pt x="406295" y="591231"/>
                    <a:pt x="406295" y="596670"/>
                  </a:cubicBezTo>
                  <a:cubicBezTo>
                    <a:pt x="406295" y="602109"/>
                    <a:pt x="403575" y="604829"/>
                    <a:pt x="400855" y="610268"/>
                  </a:cubicBezTo>
                  <a:cubicBezTo>
                    <a:pt x="398136" y="615708"/>
                    <a:pt x="392696" y="621147"/>
                    <a:pt x="389977" y="626586"/>
                  </a:cubicBezTo>
                  <a:cubicBezTo>
                    <a:pt x="381818" y="645624"/>
                    <a:pt x="368219" y="661942"/>
                    <a:pt x="354621" y="675540"/>
                  </a:cubicBezTo>
                  <a:cubicBezTo>
                    <a:pt x="346462" y="683699"/>
                    <a:pt x="338303" y="686419"/>
                    <a:pt x="327424" y="691858"/>
                  </a:cubicBezTo>
                  <a:cubicBezTo>
                    <a:pt x="316546" y="700017"/>
                    <a:pt x="302948" y="708176"/>
                    <a:pt x="292069" y="713615"/>
                  </a:cubicBezTo>
                  <a:cubicBezTo>
                    <a:pt x="281190" y="719054"/>
                    <a:pt x="264872" y="724494"/>
                    <a:pt x="251274" y="724494"/>
                  </a:cubicBezTo>
                  <a:cubicBezTo>
                    <a:pt x="240395" y="724494"/>
                    <a:pt x="229517" y="721774"/>
                    <a:pt x="221358" y="721774"/>
                  </a:cubicBezTo>
                  <a:cubicBezTo>
                    <a:pt x="213199" y="721774"/>
                    <a:pt x="202320" y="721774"/>
                    <a:pt x="191442" y="721774"/>
                  </a:cubicBezTo>
                  <a:cubicBezTo>
                    <a:pt x="172404" y="721774"/>
                    <a:pt x="172404" y="721774"/>
                    <a:pt x="153366" y="713615"/>
                  </a:cubicBezTo>
                  <a:cubicBezTo>
                    <a:pt x="134329" y="708176"/>
                    <a:pt x="118011" y="691858"/>
                    <a:pt x="104412" y="675540"/>
                  </a:cubicBezTo>
                  <a:cubicBezTo>
                    <a:pt x="104412" y="678260"/>
                    <a:pt x="104412" y="680979"/>
                    <a:pt x="104412" y="689138"/>
                  </a:cubicBezTo>
                  <a:cubicBezTo>
                    <a:pt x="104412" y="694578"/>
                    <a:pt x="104412" y="702737"/>
                    <a:pt x="101693" y="710895"/>
                  </a:cubicBezTo>
                  <a:cubicBezTo>
                    <a:pt x="101693" y="721774"/>
                    <a:pt x="96253" y="732653"/>
                    <a:pt x="85375" y="732653"/>
                  </a:cubicBezTo>
                  <a:cubicBezTo>
                    <a:pt x="77216" y="732653"/>
                    <a:pt x="74496" y="729933"/>
                    <a:pt x="69057" y="727214"/>
                  </a:cubicBezTo>
                  <a:cubicBezTo>
                    <a:pt x="63618" y="724494"/>
                    <a:pt x="60898" y="716335"/>
                    <a:pt x="60898" y="710895"/>
                  </a:cubicBezTo>
                  <a:cubicBezTo>
                    <a:pt x="58178" y="702737"/>
                    <a:pt x="58178" y="697297"/>
                    <a:pt x="58178" y="691858"/>
                  </a:cubicBezTo>
                  <a:cubicBezTo>
                    <a:pt x="58178" y="683699"/>
                    <a:pt x="60898" y="678260"/>
                    <a:pt x="60898" y="664661"/>
                  </a:cubicBezTo>
                  <a:cubicBezTo>
                    <a:pt x="60898" y="656502"/>
                    <a:pt x="60898" y="632026"/>
                    <a:pt x="60898" y="607549"/>
                  </a:cubicBezTo>
                  <a:cubicBezTo>
                    <a:pt x="60898" y="574913"/>
                    <a:pt x="60898" y="542277"/>
                    <a:pt x="63618" y="528679"/>
                  </a:cubicBezTo>
                  <a:cubicBezTo>
                    <a:pt x="63618" y="520520"/>
                    <a:pt x="63618" y="509641"/>
                    <a:pt x="69057" y="504202"/>
                  </a:cubicBezTo>
                  <a:cubicBezTo>
                    <a:pt x="71777" y="501482"/>
                    <a:pt x="71777" y="498762"/>
                    <a:pt x="74496" y="493323"/>
                  </a:cubicBezTo>
                  <a:cubicBezTo>
                    <a:pt x="77216" y="490603"/>
                    <a:pt x="79936" y="487884"/>
                    <a:pt x="82655" y="487884"/>
                  </a:cubicBezTo>
                  <a:cubicBezTo>
                    <a:pt x="85375" y="487884"/>
                    <a:pt x="90814" y="490603"/>
                    <a:pt x="90814" y="493323"/>
                  </a:cubicBezTo>
                  <a:cubicBezTo>
                    <a:pt x="93534" y="498762"/>
                    <a:pt x="98973" y="506921"/>
                    <a:pt x="98973" y="512361"/>
                  </a:cubicBezTo>
                  <a:cubicBezTo>
                    <a:pt x="98973" y="520520"/>
                    <a:pt x="101693" y="536838"/>
                    <a:pt x="101693" y="555875"/>
                  </a:cubicBezTo>
                  <a:cubicBezTo>
                    <a:pt x="101693" y="569473"/>
                    <a:pt x="101693" y="583072"/>
                    <a:pt x="101693" y="596670"/>
                  </a:cubicBezTo>
                  <a:cubicBezTo>
                    <a:pt x="101693" y="607549"/>
                    <a:pt x="104412" y="618427"/>
                    <a:pt x="109852" y="626586"/>
                  </a:cubicBezTo>
                  <a:cubicBezTo>
                    <a:pt x="115291" y="637465"/>
                    <a:pt x="123450" y="642904"/>
                    <a:pt x="128889" y="651063"/>
                  </a:cubicBezTo>
                  <a:cubicBezTo>
                    <a:pt x="137048" y="661942"/>
                    <a:pt x="139768" y="667381"/>
                    <a:pt x="153366" y="670101"/>
                  </a:cubicBezTo>
                  <a:cubicBezTo>
                    <a:pt x="161525" y="670101"/>
                    <a:pt x="183283" y="678260"/>
                    <a:pt x="196881" y="678260"/>
                  </a:cubicBezTo>
                  <a:cubicBezTo>
                    <a:pt x="207759" y="678260"/>
                    <a:pt x="210479" y="672820"/>
                    <a:pt x="221358" y="667381"/>
                  </a:cubicBezTo>
                  <a:cubicBezTo>
                    <a:pt x="232236" y="661942"/>
                    <a:pt x="245835" y="664661"/>
                    <a:pt x="253994" y="659222"/>
                  </a:cubicBezTo>
                  <a:cubicBezTo>
                    <a:pt x="262153" y="653783"/>
                    <a:pt x="273031" y="645624"/>
                    <a:pt x="275751" y="637465"/>
                  </a:cubicBezTo>
                  <a:cubicBezTo>
                    <a:pt x="281190" y="629306"/>
                    <a:pt x="281190" y="621147"/>
                    <a:pt x="281190" y="615708"/>
                  </a:cubicBezTo>
                  <a:cubicBezTo>
                    <a:pt x="281190" y="610268"/>
                    <a:pt x="281190" y="607549"/>
                    <a:pt x="278471" y="602109"/>
                  </a:cubicBezTo>
                  <a:cubicBezTo>
                    <a:pt x="275751" y="591231"/>
                    <a:pt x="267592" y="583072"/>
                    <a:pt x="262153" y="572193"/>
                  </a:cubicBezTo>
                  <a:cubicBezTo>
                    <a:pt x="256713" y="561314"/>
                    <a:pt x="253994" y="547716"/>
                    <a:pt x="245835" y="536838"/>
                  </a:cubicBezTo>
                  <a:cubicBezTo>
                    <a:pt x="232236" y="515080"/>
                    <a:pt x="213199" y="498762"/>
                    <a:pt x="196881" y="477005"/>
                  </a:cubicBezTo>
                  <a:cubicBezTo>
                    <a:pt x="180563" y="457968"/>
                    <a:pt x="164245" y="438930"/>
                    <a:pt x="145207" y="419892"/>
                  </a:cubicBezTo>
                  <a:cubicBezTo>
                    <a:pt x="126170" y="400855"/>
                    <a:pt x="109852" y="379098"/>
                    <a:pt x="93534" y="357340"/>
                  </a:cubicBezTo>
                  <a:cubicBezTo>
                    <a:pt x="77216" y="335583"/>
                    <a:pt x="71777" y="308387"/>
                    <a:pt x="66337" y="283910"/>
                  </a:cubicBezTo>
                  <a:cubicBezTo>
                    <a:pt x="63618" y="267592"/>
                    <a:pt x="58178" y="245834"/>
                    <a:pt x="58178" y="224077"/>
                  </a:cubicBezTo>
                  <a:cubicBezTo>
                    <a:pt x="58178" y="194161"/>
                    <a:pt x="69057" y="175123"/>
                    <a:pt x="82655" y="150647"/>
                  </a:cubicBezTo>
                  <a:cubicBezTo>
                    <a:pt x="96253" y="128889"/>
                    <a:pt x="115291" y="109852"/>
                    <a:pt x="137048" y="96253"/>
                  </a:cubicBezTo>
                  <a:cubicBezTo>
                    <a:pt x="158806" y="82655"/>
                    <a:pt x="172404" y="79936"/>
                    <a:pt x="196881" y="77216"/>
                  </a:cubicBezTo>
                  <a:cubicBezTo>
                    <a:pt x="210479" y="77216"/>
                    <a:pt x="215918" y="69057"/>
                    <a:pt x="232236" y="69057"/>
                  </a:cubicBezTo>
                  <a:cubicBezTo>
                    <a:pt x="243115" y="69057"/>
                    <a:pt x="251274" y="71776"/>
                    <a:pt x="262153" y="74496"/>
                  </a:cubicBezTo>
                  <a:cubicBezTo>
                    <a:pt x="273031" y="77216"/>
                    <a:pt x="283910" y="82655"/>
                    <a:pt x="294789" y="85375"/>
                  </a:cubicBezTo>
                  <a:cubicBezTo>
                    <a:pt x="308387" y="90814"/>
                    <a:pt x="319265" y="96253"/>
                    <a:pt x="327424" y="104412"/>
                  </a:cubicBezTo>
                  <a:cubicBezTo>
                    <a:pt x="327424" y="90814"/>
                    <a:pt x="327424" y="79936"/>
                    <a:pt x="332864" y="74496"/>
                  </a:cubicBezTo>
                  <a:cubicBezTo>
                    <a:pt x="335583" y="71776"/>
                    <a:pt x="335583" y="69057"/>
                    <a:pt x="338303" y="63618"/>
                  </a:cubicBezTo>
                  <a:cubicBezTo>
                    <a:pt x="341023" y="60898"/>
                    <a:pt x="346462" y="58178"/>
                    <a:pt x="349182" y="58178"/>
                  </a:cubicBezTo>
                  <a:cubicBezTo>
                    <a:pt x="351901" y="58178"/>
                    <a:pt x="357341" y="60898"/>
                    <a:pt x="357341" y="63618"/>
                  </a:cubicBezTo>
                  <a:cubicBezTo>
                    <a:pt x="360060" y="69057"/>
                    <a:pt x="365500" y="77216"/>
                    <a:pt x="365500" y="82655"/>
                  </a:cubicBezTo>
                  <a:cubicBezTo>
                    <a:pt x="365500" y="90814"/>
                    <a:pt x="368219" y="123450"/>
                    <a:pt x="368219" y="142488"/>
                  </a:cubicBezTo>
                  <a:cubicBezTo>
                    <a:pt x="368219" y="158806"/>
                    <a:pt x="368219" y="177843"/>
                    <a:pt x="368219" y="188722"/>
                  </a:cubicBezTo>
                  <a:cubicBezTo>
                    <a:pt x="368219" y="213199"/>
                    <a:pt x="370939" y="224077"/>
                    <a:pt x="370939" y="245834"/>
                  </a:cubicBezTo>
                  <a:cubicBezTo>
                    <a:pt x="370939" y="256713"/>
                    <a:pt x="370939" y="286629"/>
                    <a:pt x="354621" y="286629"/>
                  </a:cubicBezTo>
                  <a:cubicBezTo>
                    <a:pt x="346462" y="286629"/>
                    <a:pt x="343742" y="283910"/>
                    <a:pt x="338303" y="281190"/>
                  </a:cubicBezTo>
                  <a:cubicBezTo>
                    <a:pt x="332864" y="278470"/>
                    <a:pt x="330144" y="270311"/>
                    <a:pt x="330144" y="264872"/>
                  </a:cubicBezTo>
                  <a:cubicBezTo>
                    <a:pt x="327424" y="256713"/>
                    <a:pt x="327424" y="251274"/>
                    <a:pt x="327424" y="248554"/>
                  </a:cubicBezTo>
                  <a:cubicBezTo>
                    <a:pt x="327424" y="240395"/>
                    <a:pt x="330144" y="234956"/>
                    <a:pt x="330144" y="221357"/>
                  </a:cubicBezTo>
                  <a:cubicBezTo>
                    <a:pt x="330144" y="213199"/>
                    <a:pt x="330144" y="202320"/>
                    <a:pt x="330144" y="188722"/>
                  </a:cubicBezTo>
                  <a:cubicBezTo>
                    <a:pt x="330144" y="180563"/>
                    <a:pt x="327424" y="172404"/>
                    <a:pt x="327424" y="164245"/>
                  </a:cubicBezTo>
                  <a:cubicBezTo>
                    <a:pt x="324705" y="153366"/>
                    <a:pt x="319265" y="142488"/>
                    <a:pt x="311107" y="134329"/>
                  </a:cubicBezTo>
                  <a:cubicBezTo>
                    <a:pt x="302948" y="126170"/>
                    <a:pt x="294789" y="120730"/>
                    <a:pt x="283910" y="118011"/>
                  </a:cubicBezTo>
                  <a:cubicBezTo>
                    <a:pt x="275751" y="115291"/>
                    <a:pt x="262153" y="112571"/>
                    <a:pt x="251274" y="112571"/>
                  </a:cubicBezTo>
                  <a:cubicBezTo>
                    <a:pt x="237676" y="112571"/>
                    <a:pt x="224077" y="115291"/>
                    <a:pt x="215918" y="123450"/>
                  </a:cubicBezTo>
                  <a:cubicBezTo>
                    <a:pt x="207759" y="128889"/>
                    <a:pt x="205040" y="139768"/>
                    <a:pt x="202320" y="147927"/>
                  </a:cubicBezTo>
                  <a:cubicBezTo>
                    <a:pt x="196881" y="158806"/>
                    <a:pt x="191442" y="166964"/>
                    <a:pt x="188722" y="180563"/>
                  </a:cubicBezTo>
                  <a:cubicBezTo>
                    <a:pt x="186002" y="191441"/>
                    <a:pt x="183283" y="199600"/>
                    <a:pt x="183283" y="210479"/>
                  </a:cubicBezTo>
                  <a:cubicBezTo>
                    <a:pt x="183283" y="215918"/>
                    <a:pt x="186002" y="221357"/>
                    <a:pt x="188722" y="226797"/>
                  </a:cubicBezTo>
                  <a:cubicBezTo>
                    <a:pt x="191442" y="234956"/>
                    <a:pt x="188722" y="243115"/>
                    <a:pt x="188722" y="248554"/>
                  </a:cubicBezTo>
                  <a:cubicBezTo>
                    <a:pt x="191442" y="259433"/>
                    <a:pt x="202320" y="264872"/>
                    <a:pt x="210479" y="273031"/>
                  </a:cubicBezTo>
                  <a:cubicBezTo>
                    <a:pt x="218638" y="281190"/>
                    <a:pt x="221358" y="292069"/>
                    <a:pt x="226797" y="300228"/>
                  </a:cubicBezTo>
                  <a:cubicBezTo>
                    <a:pt x="234956" y="311106"/>
                    <a:pt x="245835" y="321985"/>
                    <a:pt x="256713" y="332864"/>
                  </a:cubicBezTo>
                  <a:cubicBezTo>
                    <a:pt x="259433" y="338303"/>
                    <a:pt x="267592" y="343742"/>
                    <a:pt x="275751" y="351901"/>
                  </a:cubicBezTo>
                  <a:cubicBezTo>
                    <a:pt x="292069" y="368219"/>
                    <a:pt x="311107" y="384537"/>
                    <a:pt x="324705" y="400855"/>
                  </a:cubicBezTo>
                  <a:cubicBezTo>
                    <a:pt x="332864" y="409014"/>
                    <a:pt x="335583" y="419892"/>
                    <a:pt x="343742" y="428051"/>
                  </a:cubicBezTo>
                  <a:cubicBezTo>
                    <a:pt x="346462" y="430771"/>
                    <a:pt x="349182" y="430771"/>
                    <a:pt x="351901" y="433491"/>
                  </a:cubicBezTo>
                  <a:cubicBezTo>
                    <a:pt x="354621" y="436210"/>
                    <a:pt x="357341" y="441650"/>
                    <a:pt x="360060" y="447089"/>
                  </a:cubicBezTo>
                  <a:cubicBezTo>
                    <a:pt x="368219" y="455248"/>
                    <a:pt x="376378" y="463407"/>
                    <a:pt x="384537" y="474286"/>
                  </a:cubicBezTo>
                  <a:cubicBezTo>
                    <a:pt x="389977" y="482445"/>
                    <a:pt x="392696" y="496043"/>
                    <a:pt x="395416" y="506921"/>
                  </a:cubicBezTo>
                  <a:cubicBezTo>
                    <a:pt x="400855" y="517800"/>
                    <a:pt x="400855" y="528679"/>
                    <a:pt x="406295" y="536838"/>
                  </a:cubicBezTo>
                  <a:cubicBezTo>
                    <a:pt x="409014" y="539557"/>
                    <a:pt x="409014" y="544997"/>
                    <a:pt x="409014" y="547716"/>
                  </a:cubicBezTo>
                  <a:cubicBezTo>
                    <a:pt x="409014" y="555875"/>
                    <a:pt x="406295" y="561314"/>
                    <a:pt x="406295" y="569473"/>
                  </a:cubicBezTo>
                  <a:cubicBezTo>
                    <a:pt x="406295" y="574913"/>
                    <a:pt x="403575" y="577632"/>
                    <a:pt x="403575" y="583072"/>
                  </a:cubicBezTo>
                  <a:lnTo>
                    <a:pt x="403575" y="583072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1" name="Freeform: Shape 37">
              <a:extLst>
                <a:ext uri="{FF2B5EF4-FFF2-40B4-BE49-F238E27FC236}">
                  <a16:creationId xmlns:a16="http://schemas.microsoft.com/office/drawing/2014/main" id="{21A9AACE-1F26-9641-AB58-5A6D9EE4AD7C}"/>
                </a:ext>
              </a:extLst>
            </p:cNvPr>
            <p:cNvSpPr/>
            <p:nvPr/>
          </p:nvSpPr>
          <p:spPr>
            <a:xfrm>
              <a:off x="2456032" y="4192158"/>
              <a:ext cx="571128" cy="761503"/>
            </a:xfrm>
            <a:custGeom>
              <a:avLst/>
              <a:gdLst>
                <a:gd name="connsiteX0" fmla="*/ 512361 w 571128"/>
                <a:gd name="connsiteY0" fmla="*/ 79936 h 761503"/>
                <a:gd name="connsiteX1" fmla="*/ 539558 w 571128"/>
                <a:gd name="connsiteY1" fmla="*/ 96253 h 761503"/>
                <a:gd name="connsiteX2" fmla="*/ 534118 w 571128"/>
                <a:gd name="connsiteY2" fmla="*/ 112571 h 761503"/>
                <a:gd name="connsiteX3" fmla="*/ 523240 w 571128"/>
                <a:gd name="connsiteY3" fmla="*/ 120730 h 761503"/>
                <a:gd name="connsiteX4" fmla="*/ 506922 w 571128"/>
                <a:gd name="connsiteY4" fmla="*/ 123450 h 761503"/>
                <a:gd name="connsiteX5" fmla="*/ 477006 w 571128"/>
                <a:gd name="connsiteY5" fmla="*/ 123450 h 761503"/>
                <a:gd name="connsiteX6" fmla="*/ 479725 w 571128"/>
                <a:gd name="connsiteY6" fmla="*/ 145207 h 761503"/>
                <a:gd name="connsiteX7" fmla="*/ 477006 w 571128"/>
                <a:gd name="connsiteY7" fmla="*/ 180563 h 761503"/>
                <a:gd name="connsiteX8" fmla="*/ 482445 w 571128"/>
                <a:gd name="connsiteY8" fmla="*/ 232236 h 761503"/>
                <a:gd name="connsiteX9" fmla="*/ 485165 w 571128"/>
                <a:gd name="connsiteY9" fmla="*/ 283910 h 761503"/>
                <a:gd name="connsiteX10" fmla="*/ 485165 w 571128"/>
                <a:gd name="connsiteY10" fmla="*/ 327424 h 761503"/>
                <a:gd name="connsiteX11" fmla="*/ 487884 w 571128"/>
                <a:gd name="connsiteY11" fmla="*/ 373658 h 761503"/>
                <a:gd name="connsiteX12" fmla="*/ 485165 w 571128"/>
                <a:gd name="connsiteY12" fmla="*/ 419892 h 761503"/>
                <a:gd name="connsiteX13" fmla="*/ 485165 w 571128"/>
                <a:gd name="connsiteY13" fmla="*/ 463407 h 761503"/>
                <a:gd name="connsiteX14" fmla="*/ 482445 w 571128"/>
                <a:gd name="connsiteY14" fmla="*/ 515080 h 761503"/>
                <a:gd name="connsiteX15" fmla="*/ 482445 w 571128"/>
                <a:gd name="connsiteY15" fmla="*/ 558595 h 761503"/>
                <a:gd name="connsiteX16" fmla="*/ 479725 w 571128"/>
                <a:gd name="connsiteY16" fmla="*/ 602109 h 761503"/>
                <a:gd name="connsiteX17" fmla="*/ 485165 w 571128"/>
                <a:gd name="connsiteY17" fmla="*/ 648343 h 761503"/>
                <a:gd name="connsiteX18" fmla="*/ 474286 w 571128"/>
                <a:gd name="connsiteY18" fmla="*/ 675540 h 761503"/>
                <a:gd name="connsiteX19" fmla="*/ 428052 w 571128"/>
                <a:gd name="connsiteY19" fmla="*/ 691858 h 761503"/>
                <a:gd name="connsiteX20" fmla="*/ 387257 w 571128"/>
                <a:gd name="connsiteY20" fmla="*/ 683699 h 761503"/>
                <a:gd name="connsiteX21" fmla="*/ 351901 w 571128"/>
                <a:gd name="connsiteY21" fmla="*/ 664661 h 761503"/>
                <a:gd name="connsiteX22" fmla="*/ 305667 w 571128"/>
                <a:gd name="connsiteY22" fmla="*/ 596670 h 761503"/>
                <a:gd name="connsiteX23" fmla="*/ 270312 w 571128"/>
                <a:gd name="connsiteY23" fmla="*/ 509641 h 761503"/>
                <a:gd name="connsiteX24" fmla="*/ 251274 w 571128"/>
                <a:gd name="connsiteY24" fmla="*/ 460687 h 761503"/>
                <a:gd name="connsiteX25" fmla="*/ 224077 w 571128"/>
                <a:gd name="connsiteY25" fmla="*/ 381817 h 761503"/>
                <a:gd name="connsiteX26" fmla="*/ 207759 w 571128"/>
                <a:gd name="connsiteY26" fmla="*/ 330144 h 761503"/>
                <a:gd name="connsiteX27" fmla="*/ 191442 w 571128"/>
                <a:gd name="connsiteY27" fmla="*/ 286629 h 761503"/>
                <a:gd name="connsiteX28" fmla="*/ 183283 w 571128"/>
                <a:gd name="connsiteY28" fmla="*/ 278470 h 761503"/>
                <a:gd name="connsiteX29" fmla="*/ 180563 w 571128"/>
                <a:gd name="connsiteY29" fmla="*/ 292069 h 761503"/>
                <a:gd name="connsiteX30" fmla="*/ 180563 w 571128"/>
                <a:gd name="connsiteY30" fmla="*/ 305667 h 761503"/>
                <a:gd name="connsiteX31" fmla="*/ 183283 w 571128"/>
                <a:gd name="connsiteY31" fmla="*/ 354621 h 761503"/>
                <a:gd name="connsiteX32" fmla="*/ 188722 w 571128"/>
                <a:gd name="connsiteY32" fmla="*/ 449809 h 761503"/>
                <a:gd name="connsiteX33" fmla="*/ 188722 w 571128"/>
                <a:gd name="connsiteY33" fmla="*/ 479725 h 761503"/>
                <a:gd name="connsiteX34" fmla="*/ 188722 w 571128"/>
                <a:gd name="connsiteY34" fmla="*/ 542277 h 761503"/>
                <a:gd name="connsiteX35" fmla="*/ 186002 w 571128"/>
                <a:gd name="connsiteY35" fmla="*/ 615708 h 761503"/>
                <a:gd name="connsiteX36" fmla="*/ 186002 w 571128"/>
                <a:gd name="connsiteY36" fmla="*/ 637465 h 761503"/>
                <a:gd name="connsiteX37" fmla="*/ 183283 w 571128"/>
                <a:gd name="connsiteY37" fmla="*/ 664661 h 761503"/>
                <a:gd name="connsiteX38" fmla="*/ 226797 w 571128"/>
                <a:gd name="connsiteY38" fmla="*/ 664661 h 761503"/>
                <a:gd name="connsiteX39" fmla="*/ 253994 w 571128"/>
                <a:gd name="connsiteY39" fmla="*/ 680979 h 761503"/>
                <a:gd name="connsiteX40" fmla="*/ 248554 w 571128"/>
                <a:gd name="connsiteY40" fmla="*/ 697297 h 761503"/>
                <a:gd name="connsiteX41" fmla="*/ 234956 w 571128"/>
                <a:gd name="connsiteY41" fmla="*/ 705456 h 761503"/>
                <a:gd name="connsiteX42" fmla="*/ 218638 w 571128"/>
                <a:gd name="connsiteY42" fmla="*/ 708176 h 761503"/>
                <a:gd name="connsiteX43" fmla="*/ 183283 w 571128"/>
                <a:gd name="connsiteY43" fmla="*/ 708176 h 761503"/>
                <a:gd name="connsiteX44" fmla="*/ 150647 w 571128"/>
                <a:gd name="connsiteY44" fmla="*/ 708176 h 761503"/>
                <a:gd name="connsiteX45" fmla="*/ 107132 w 571128"/>
                <a:gd name="connsiteY45" fmla="*/ 708176 h 761503"/>
                <a:gd name="connsiteX46" fmla="*/ 88094 w 571128"/>
                <a:gd name="connsiteY46" fmla="*/ 708176 h 761503"/>
                <a:gd name="connsiteX47" fmla="*/ 69057 w 571128"/>
                <a:gd name="connsiteY47" fmla="*/ 702737 h 761503"/>
                <a:gd name="connsiteX48" fmla="*/ 58178 w 571128"/>
                <a:gd name="connsiteY48" fmla="*/ 686419 h 761503"/>
                <a:gd name="connsiteX49" fmla="*/ 60898 w 571128"/>
                <a:gd name="connsiteY49" fmla="*/ 678260 h 761503"/>
                <a:gd name="connsiteX50" fmla="*/ 77216 w 571128"/>
                <a:gd name="connsiteY50" fmla="*/ 670101 h 761503"/>
                <a:gd name="connsiteX51" fmla="*/ 120730 w 571128"/>
                <a:gd name="connsiteY51" fmla="*/ 664661 h 761503"/>
                <a:gd name="connsiteX52" fmla="*/ 131609 w 571128"/>
                <a:gd name="connsiteY52" fmla="*/ 664661 h 761503"/>
                <a:gd name="connsiteX53" fmla="*/ 134329 w 571128"/>
                <a:gd name="connsiteY53" fmla="*/ 539557 h 761503"/>
                <a:gd name="connsiteX54" fmla="*/ 134329 w 571128"/>
                <a:gd name="connsiteY54" fmla="*/ 504202 h 761503"/>
                <a:gd name="connsiteX55" fmla="*/ 131609 w 571128"/>
                <a:gd name="connsiteY55" fmla="*/ 376378 h 761503"/>
                <a:gd name="connsiteX56" fmla="*/ 131609 w 571128"/>
                <a:gd name="connsiteY56" fmla="*/ 302947 h 761503"/>
                <a:gd name="connsiteX57" fmla="*/ 134329 w 571128"/>
                <a:gd name="connsiteY57" fmla="*/ 221357 h 761503"/>
                <a:gd name="connsiteX58" fmla="*/ 137048 w 571128"/>
                <a:gd name="connsiteY58" fmla="*/ 123450 h 761503"/>
                <a:gd name="connsiteX59" fmla="*/ 107132 w 571128"/>
                <a:gd name="connsiteY59" fmla="*/ 123450 h 761503"/>
                <a:gd name="connsiteX60" fmla="*/ 88094 w 571128"/>
                <a:gd name="connsiteY60" fmla="*/ 123450 h 761503"/>
                <a:gd name="connsiteX61" fmla="*/ 69057 w 571128"/>
                <a:gd name="connsiteY61" fmla="*/ 118011 h 761503"/>
                <a:gd name="connsiteX62" fmla="*/ 58178 w 571128"/>
                <a:gd name="connsiteY62" fmla="*/ 101693 h 761503"/>
                <a:gd name="connsiteX63" fmla="*/ 60898 w 571128"/>
                <a:gd name="connsiteY63" fmla="*/ 93534 h 761503"/>
                <a:gd name="connsiteX64" fmla="*/ 77216 w 571128"/>
                <a:gd name="connsiteY64" fmla="*/ 85375 h 761503"/>
                <a:gd name="connsiteX65" fmla="*/ 131609 w 571128"/>
                <a:gd name="connsiteY65" fmla="*/ 79936 h 761503"/>
                <a:gd name="connsiteX66" fmla="*/ 161525 w 571128"/>
                <a:gd name="connsiteY66" fmla="*/ 79936 h 761503"/>
                <a:gd name="connsiteX67" fmla="*/ 177843 w 571128"/>
                <a:gd name="connsiteY67" fmla="*/ 66337 h 761503"/>
                <a:gd name="connsiteX68" fmla="*/ 202320 w 571128"/>
                <a:gd name="connsiteY68" fmla="*/ 58178 h 761503"/>
                <a:gd name="connsiteX69" fmla="*/ 234956 w 571128"/>
                <a:gd name="connsiteY69" fmla="*/ 77216 h 761503"/>
                <a:gd name="connsiteX70" fmla="*/ 251274 w 571128"/>
                <a:gd name="connsiteY70" fmla="*/ 107132 h 761503"/>
                <a:gd name="connsiteX71" fmla="*/ 267592 w 571128"/>
                <a:gd name="connsiteY71" fmla="*/ 147927 h 761503"/>
                <a:gd name="connsiteX72" fmla="*/ 281190 w 571128"/>
                <a:gd name="connsiteY72" fmla="*/ 183282 h 761503"/>
                <a:gd name="connsiteX73" fmla="*/ 297508 w 571128"/>
                <a:gd name="connsiteY73" fmla="*/ 224077 h 761503"/>
                <a:gd name="connsiteX74" fmla="*/ 308387 w 571128"/>
                <a:gd name="connsiteY74" fmla="*/ 264872 h 761503"/>
                <a:gd name="connsiteX75" fmla="*/ 319265 w 571128"/>
                <a:gd name="connsiteY75" fmla="*/ 300228 h 761503"/>
                <a:gd name="connsiteX76" fmla="*/ 351901 w 571128"/>
                <a:gd name="connsiteY76" fmla="*/ 379098 h 761503"/>
                <a:gd name="connsiteX77" fmla="*/ 365500 w 571128"/>
                <a:gd name="connsiteY77" fmla="*/ 417173 h 761503"/>
                <a:gd name="connsiteX78" fmla="*/ 379098 w 571128"/>
                <a:gd name="connsiteY78" fmla="*/ 457968 h 761503"/>
                <a:gd name="connsiteX79" fmla="*/ 395416 w 571128"/>
                <a:gd name="connsiteY79" fmla="*/ 496043 h 761503"/>
                <a:gd name="connsiteX80" fmla="*/ 406295 w 571128"/>
                <a:gd name="connsiteY80" fmla="*/ 512361 h 761503"/>
                <a:gd name="connsiteX81" fmla="*/ 411734 w 571128"/>
                <a:gd name="connsiteY81" fmla="*/ 531398 h 761503"/>
                <a:gd name="connsiteX82" fmla="*/ 419893 w 571128"/>
                <a:gd name="connsiteY82" fmla="*/ 558595 h 761503"/>
                <a:gd name="connsiteX83" fmla="*/ 425332 w 571128"/>
                <a:gd name="connsiteY83" fmla="*/ 564034 h 761503"/>
                <a:gd name="connsiteX84" fmla="*/ 430771 w 571128"/>
                <a:gd name="connsiteY84" fmla="*/ 558595 h 761503"/>
                <a:gd name="connsiteX85" fmla="*/ 430771 w 571128"/>
                <a:gd name="connsiteY85" fmla="*/ 550436 h 761503"/>
                <a:gd name="connsiteX86" fmla="*/ 430771 w 571128"/>
                <a:gd name="connsiteY86" fmla="*/ 501482 h 761503"/>
                <a:gd name="connsiteX87" fmla="*/ 430771 w 571128"/>
                <a:gd name="connsiteY87" fmla="*/ 403575 h 761503"/>
                <a:gd name="connsiteX88" fmla="*/ 425332 w 571128"/>
                <a:gd name="connsiteY88" fmla="*/ 313826 h 761503"/>
                <a:gd name="connsiteX89" fmla="*/ 425332 w 571128"/>
                <a:gd name="connsiteY89" fmla="*/ 248554 h 761503"/>
                <a:gd name="connsiteX90" fmla="*/ 425332 w 571128"/>
                <a:gd name="connsiteY90" fmla="*/ 210479 h 761503"/>
                <a:gd name="connsiteX91" fmla="*/ 422613 w 571128"/>
                <a:gd name="connsiteY91" fmla="*/ 153366 h 761503"/>
                <a:gd name="connsiteX92" fmla="*/ 425332 w 571128"/>
                <a:gd name="connsiteY92" fmla="*/ 123450 h 761503"/>
                <a:gd name="connsiteX93" fmla="*/ 398136 w 571128"/>
                <a:gd name="connsiteY93" fmla="*/ 123450 h 761503"/>
                <a:gd name="connsiteX94" fmla="*/ 379098 w 571128"/>
                <a:gd name="connsiteY94" fmla="*/ 123450 h 761503"/>
                <a:gd name="connsiteX95" fmla="*/ 360060 w 571128"/>
                <a:gd name="connsiteY95" fmla="*/ 118011 h 761503"/>
                <a:gd name="connsiteX96" fmla="*/ 349182 w 571128"/>
                <a:gd name="connsiteY96" fmla="*/ 101693 h 761503"/>
                <a:gd name="connsiteX97" fmla="*/ 351901 w 571128"/>
                <a:gd name="connsiteY97" fmla="*/ 93534 h 761503"/>
                <a:gd name="connsiteX98" fmla="*/ 368219 w 571128"/>
                <a:gd name="connsiteY98" fmla="*/ 85375 h 761503"/>
                <a:gd name="connsiteX99" fmla="*/ 422613 w 571128"/>
                <a:gd name="connsiteY99" fmla="*/ 79936 h 761503"/>
                <a:gd name="connsiteX100" fmla="*/ 444370 w 571128"/>
                <a:gd name="connsiteY100" fmla="*/ 79936 h 761503"/>
                <a:gd name="connsiteX101" fmla="*/ 463407 w 571128"/>
                <a:gd name="connsiteY101" fmla="*/ 71776 h 761503"/>
                <a:gd name="connsiteX102" fmla="*/ 477006 w 571128"/>
                <a:gd name="connsiteY102" fmla="*/ 79936 h 761503"/>
                <a:gd name="connsiteX103" fmla="*/ 512361 w 571128"/>
                <a:gd name="connsiteY103" fmla="*/ 79936 h 761503"/>
                <a:gd name="connsiteX104" fmla="*/ 512361 w 571128"/>
                <a:gd name="connsiteY104" fmla="*/ 79936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571128" h="761503">
                  <a:moveTo>
                    <a:pt x="512361" y="79936"/>
                  </a:moveTo>
                  <a:cubicBezTo>
                    <a:pt x="520520" y="79936"/>
                    <a:pt x="539558" y="79936"/>
                    <a:pt x="539558" y="96253"/>
                  </a:cubicBezTo>
                  <a:cubicBezTo>
                    <a:pt x="539558" y="104412"/>
                    <a:pt x="539558" y="107132"/>
                    <a:pt x="534118" y="112571"/>
                  </a:cubicBezTo>
                  <a:cubicBezTo>
                    <a:pt x="531399" y="118011"/>
                    <a:pt x="525960" y="120730"/>
                    <a:pt x="523240" y="120730"/>
                  </a:cubicBezTo>
                  <a:cubicBezTo>
                    <a:pt x="515081" y="123450"/>
                    <a:pt x="512361" y="123450"/>
                    <a:pt x="506922" y="123450"/>
                  </a:cubicBezTo>
                  <a:cubicBezTo>
                    <a:pt x="504202" y="123450"/>
                    <a:pt x="490604" y="123450"/>
                    <a:pt x="477006" y="123450"/>
                  </a:cubicBezTo>
                  <a:cubicBezTo>
                    <a:pt x="477006" y="131609"/>
                    <a:pt x="479725" y="137048"/>
                    <a:pt x="479725" y="145207"/>
                  </a:cubicBezTo>
                  <a:cubicBezTo>
                    <a:pt x="479725" y="156086"/>
                    <a:pt x="477006" y="166964"/>
                    <a:pt x="477006" y="180563"/>
                  </a:cubicBezTo>
                  <a:cubicBezTo>
                    <a:pt x="477006" y="196881"/>
                    <a:pt x="479725" y="215918"/>
                    <a:pt x="482445" y="232236"/>
                  </a:cubicBezTo>
                  <a:cubicBezTo>
                    <a:pt x="485165" y="248554"/>
                    <a:pt x="485165" y="267592"/>
                    <a:pt x="485165" y="283910"/>
                  </a:cubicBezTo>
                  <a:cubicBezTo>
                    <a:pt x="485165" y="297508"/>
                    <a:pt x="485165" y="313826"/>
                    <a:pt x="485165" y="327424"/>
                  </a:cubicBezTo>
                  <a:cubicBezTo>
                    <a:pt x="485165" y="343742"/>
                    <a:pt x="487884" y="357340"/>
                    <a:pt x="487884" y="373658"/>
                  </a:cubicBezTo>
                  <a:cubicBezTo>
                    <a:pt x="487884" y="389976"/>
                    <a:pt x="485165" y="403575"/>
                    <a:pt x="485165" y="419892"/>
                  </a:cubicBezTo>
                  <a:cubicBezTo>
                    <a:pt x="485165" y="436210"/>
                    <a:pt x="485165" y="449809"/>
                    <a:pt x="485165" y="463407"/>
                  </a:cubicBezTo>
                  <a:cubicBezTo>
                    <a:pt x="485165" y="479725"/>
                    <a:pt x="485165" y="498762"/>
                    <a:pt x="482445" y="515080"/>
                  </a:cubicBezTo>
                  <a:cubicBezTo>
                    <a:pt x="482445" y="528679"/>
                    <a:pt x="482445" y="542277"/>
                    <a:pt x="482445" y="558595"/>
                  </a:cubicBezTo>
                  <a:cubicBezTo>
                    <a:pt x="482445" y="572193"/>
                    <a:pt x="479725" y="588511"/>
                    <a:pt x="479725" y="602109"/>
                  </a:cubicBezTo>
                  <a:cubicBezTo>
                    <a:pt x="479725" y="615708"/>
                    <a:pt x="485165" y="632026"/>
                    <a:pt x="485165" y="648343"/>
                  </a:cubicBezTo>
                  <a:cubicBezTo>
                    <a:pt x="485165" y="659222"/>
                    <a:pt x="482445" y="670101"/>
                    <a:pt x="474286" y="675540"/>
                  </a:cubicBezTo>
                  <a:cubicBezTo>
                    <a:pt x="460688" y="686419"/>
                    <a:pt x="444370" y="691858"/>
                    <a:pt x="428052" y="691858"/>
                  </a:cubicBezTo>
                  <a:cubicBezTo>
                    <a:pt x="414454" y="691858"/>
                    <a:pt x="400855" y="689138"/>
                    <a:pt x="387257" y="683699"/>
                  </a:cubicBezTo>
                  <a:cubicBezTo>
                    <a:pt x="373659" y="678260"/>
                    <a:pt x="360060" y="672820"/>
                    <a:pt x="351901" y="664661"/>
                  </a:cubicBezTo>
                  <a:cubicBezTo>
                    <a:pt x="330144" y="645624"/>
                    <a:pt x="316546" y="621147"/>
                    <a:pt x="305667" y="596670"/>
                  </a:cubicBezTo>
                  <a:cubicBezTo>
                    <a:pt x="292069" y="569473"/>
                    <a:pt x="281190" y="539557"/>
                    <a:pt x="270312" y="509641"/>
                  </a:cubicBezTo>
                  <a:cubicBezTo>
                    <a:pt x="264872" y="493323"/>
                    <a:pt x="256713" y="477005"/>
                    <a:pt x="251274" y="460687"/>
                  </a:cubicBezTo>
                  <a:cubicBezTo>
                    <a:pt x="240395" y="433491"/>
                    <a:pt x="232236" y="409014"/>
                    <a:pt x="224077" y="381817"/>
                  </a:cubicBezTo>
                  <a:cubicBezTo>
                    <a:pt x="218638" y="365499"/>
                    <a:pt x="213199" y="346462"/>
                    <a:pt x="207759" y="330144"/>
                  </a:cubicBezTo>
                  <a:cubicBezTo>
                    <a:pt x="202320" y="316545"/>
                    <a:pt x="196881" y="300228"/>
                    <a:pt x="191442" y="286629"/>
                  </a:cubicBezTo>
                  <a:cubicBezTo>
                    <a:pt x="188722" y="281190"/>
                    <a:pt x="186002" y="278470"/>
                    <a:pt x="183283" y="278470"/>
                  </a:cubicBezTo>
                  <a:cubicBezTo>
                    <a:pt x="180563" y="278470"/>
                    <a:pt x="180563" y="286629"/>
                    <a:pt x="180563" y="292069"/>
                  </a:cubicBezTo>
                  <a:cubicBezTo>
                    <a:pt x="180563" y="297508"/>
                    <a:pt x="180563" y="302947"/>
                    <a:pt x="180563" y="305667"/>
                  </a:cubicBezTo>
                  <a:cubicBezTo>
                    <a:pt x="180563" y="321985"/>
                    <a:pt x="183283" y="338303"/>
                    <a:pt x="183283" y="354621"/>
                  </a:cubicBezTo>
                  <a:cubicBezTo>
                    <a:pt x="183283" y="387257"/>
                    <a:pt x="186002" y="417173"/>
                    <a:pt x="188722" y="449809"/>
                  </a:cubicBezTo>
                  <a:cubicBezTo>
                    <a:pt x="188722" y="460687"/>
                    <a:pt x="188722" y="468846"/>
                    <a:pt x="188722" y="479725"/>
                  </a:cubicBezTo>
                  <a:cubicBezTo>
                    <a:pt x="188722" y="501482"/>
                    <a:pt x="188722" y="523239"/>
                    <a:pt x="188722" y="542277"/>
                  </a:cubicBezTo>
                  <a:cubicBezTo>
                    <a:pt x="188722" y="566754"/>
                    <a:pt x="186002" y="591231"/>
                    <a:pt x="186002" y="615708"/>
                  </a:cubicBezTo>
                  <a:cubicBezTo>
                    <a:pt x="186002" y="623867"/>
                    <a:pt x="186002" y="632026"/>
                    <a:pt x="186002" y="637465"/>
                  </a:cubicBezTo>
                  <a:cubicBezTo>
                    <a:pt x="186002" y="645624"/>
                    <a:pt x="183283" y="656502"/>
                    <a:pt x="183283" y="664661"/>
                  </a:cubicBezTo>
                  <a:cubicBezTo>
                    <a:pt x="202320" y="664661"/>
                    <a:pt x="218638" y="664661"/>
                    <a:pt x="226797" y="664661"/>
                  </a:cubicBezTo>
                  <a:cubicBezTo>
                    <a:pt x="234956" y="664661"/>
                    <a:pt x="253994" y="664661"/>
                    <a:pt x="253994" y="680979"/>
                  </a:cubicBezTo>
                  <a:cubicBezTo>
                    <a:pt x="253994" y="689138"/>
                    <a:pt x="253994" y="691858"/>
                    <a:pt x="248554" y="697297"/>
                  </a:cubicBezTo>
                  <a:cubicBezTo>
                    <a:pt x="245835" y="702737"/>
                    <a:pt x="240395" y="705456"/>
                    <a:pt x="234956" y="705456"/>
                  </a:cubicBezTo>
                  <a:cubicBezTo>
                    <a:pt x="226797" y="708176"/>
                    <a:pt x="224077" y="708176"/>
                    <a:pt x="218638" y="708176"/>
                  </a:cubicBezTo>
                  <a:cubicBezTo>
                    <a:pt x="215918" y="708176"/>
                    <a:pt x="199600" y="708176"/>
                    <a:pt x="183283" y="708176"/>
                  </a:cubicBezTo>
                  <a:cubicBezTo>
                    <a:pt x="166965" y="708176"/>
                    <a:pt x="153366" y="708176"/>
                    <a:pt x="150647" y="708176"/>
                  </a:cubicBezTo>
                  <a:cubicBezTo>
                    <a:pt x="139768" y="708176"/>
                    <a:pt x="120730" y="708176"/>
                    <a:pt x="107132" y="708176"/>
                  </a:cubicBezTo>
                  <a:cubicBezTo>
                    <a:pt x="101693" y="708176"/>
                    <a:pt x="96253" y="708176"/>
                    <a:pt x="88094" y="708176"/>
                  </a:cubicBezTo>
                  <a:cubicBezTo>
                    <a:pt x="82655" y="708176"/>
                    <a:pt x="74496" y="708176"/>
                    <a:pt x="69057" y="702737"/>
                  </a:cubicBezTo>
                  <a:cubicBezTo>
                    <a:pt x="63618" y="700017"/>
                    <a:pt x="58178" y="691858"/>
                    <a:pt x="58178" y="686419"/>
                  </a:cubicBezTo>
                  <a:cubicBezTo>
                    <a:pt x="58178" y="683699"/>
                    <a:pt x="58178" y="680979"/>
                    <a:pt x="60898" y="678260"/>
                  </a:cubicBezTo>
                  <a:cubicBezTo>
                    <a:pt x="63618" y="675540"/>
                    <a:pt x="71777" y="672820"/>
                    <a:pt x="77216" y="670101"/>
                  </a:cubicBezTo>
                  <a:cubicBezTo>
                    <a:pt x="90814" y="667381"/>
                    <a:pt x="115291" y="664661"/>
                    <a:pt x="120730" y="664661"/>
                  </a:cubicBezTo>
                  <a:cubicBezTo>
                    <a:pt x="123450" y="664661"/>
                    <a:pt x="126170" y="664661"/>
                    <a:pt x="131609" y="664661"/>
                  </a:cubicBezTo>
                  <a:cubicBezTo>
                    <a:pt x="131609" y="623867"/>
                    <a:pt x="134329" y="583072"/>
                    <a:pt x="134329" y="539557"/>
                  </a:cubicBezTo>
                  <a:cubicBezTo>
                    <a:pt x="134329" y="528679"/>
                    <a:pt x="134329" y="515080"/>
                    <a:pt x="134329" y="504202"/>
                  </a:cubicBezTo>
                  <a:cubicBezTo>
                    <a:pt x="131609" y="460687"/>
                    <a:pt x="131609" y="417173"/>
                    <a:pt x="131609" y="376378"/>
                  </a:cubicBezTo>
                  <a:cubicBezTo>
                    <a:pt x="131609" y="351901"/>
                    <a:pt x="131609" y="327424"/>
                    <a:pt x="131609" y="302947"/>
                  </a:cubicBezTo>
                  <a:cubicBezTo>
                    <a:pt x="131609" y="275751"/>
                    <a:pt x="131609" y="248554"/>
                    <a:pt x="134329" y="221357"/>
                  </a:cubicBezTo>
                  <a:cubicBezTo>
                    <a:pt x="134329" y="188722"/>
                    <a:pt x="137048" y="156086"/>
                    <a:pt x="137048" y="123450"/>
                  </a:cubicBezTo>
                  <a:cubicBezTo>
                    <a:pt x="126170" y="123450"/>
                    <a:pt x="115291" y="123450"/>
                    <a:pt x="107132" y="123450"/>
                  </a:cubicBezTo>
                  <a:cubicBezTo>
                    <a:pt x="101693" y="123450"/>
                    <a:pt x="96253" y="123450"/>
                    <a:pt x="88094" y="123450"/>
                  </a:cubicBezTo>
                  <a:cubicBezTo>
                    <a:pt x="82655" y="123450"/>
                    <a:pt x="74496" y="120730"/>
                    <a:pt x="69057" y="118011"/>
                  </a:cubicBezTo>
                  <a:cubicBezTo>
                    <a:pt x="63618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0898" y="93534"/>
                  </a:cubicBezTo>
                  <a:cubicBezTo>
                    <a:pt x="63618" y="90814"/>
                    <a:pt x="71777" y="88095"/>
                    <a:pt x="77216" y="85375"/>
                  </a:cubicBezTo>
                  <a:cubicBezTo>
                    <a:pt x="90814" y="82655"/>
                    <a:pt x="126170" y="79936"/>
                    <a:pt x="131609" y="79936"/>
                  </a:cubicBezTo>
                  <a:cubicBezTo>
                    <a:pt x="137048" y="79936"/>
                    <a:pt x="147927" y="79936"/>
                    <a:pt x="161525" y="79936"/>
                  </a:cubicBezTo>
                  <a:cubicBezTo>
                    <a:pt x="166965" y="74496"/>
                    <a:pt x="172404" y="71776"/>
                    <a:pt x="177843" y="66337"/>
                  </a:cubicBezTo>
                  <a:cubicBezTo>
                    <a:pt x="186002" y="60898"/>
                    <a:pt x="194161" y="58178"/>
                    <a:pt x="202320" y="58178"/>
                  </a:cubicBezTo>
                  <a:cubicBezTo>
                    <a:pt x="215918" y="58178"/>
                    <a:pt x="226797" y="63618"/>
                    <a:pt x="234956" y="77216"/>
                  </a:cubicBezTo>
                  <a:cubicBezTo>
                    <a:pt x="240395" y="88095"/>
                    <a:pt x="248554" y="96253"/>
                    <a:pt x="251274" y="107132"/>
                  </a:cubicBezTo>
                  <a:cubicBezTo>
                    <a:pt x="256713" y="120730"/>
                    <a:pt x="259433" y="134329"/>
                    <a:pt x="267592" y="147927"/>
                  </a:cubicBezTo>
                  <a:cubicBezTo>
                    <a:pt x="273031" y="158806"/>
                    <a:pt x="275751" y="172404"/>
                    <a:pt x="281190" y="183282"/>
                  </a:cubicBezTo>
                  <a:cubicBezTo>
                    <a:pt x="286630" y="196881"/>
                    <a:pt x="292069" y="210479"/>
                    <a:pt x="297508" y="224077"/>
                  </a:cubicBezTo>
                  <a:cubicBezTo>
                    <a:pt x="300228" y="237676"/>
                    <a:pt x="305667" y="251274"/>
                    <a:pt x="308387" y="264872"/>
                  </a:cubicBezTo>
                  <a:cubicBezTo>
                    <a:pt x="311107" y="278470"/>
                    <a:pt x="311107" y="289349"/>
                    <a:pt x="319265" y="300228"/>
                  </a:cubicBezTo>
                  <a:cubicBezTo>
                    <a:pt x="332864" y="324704"/>
                    <a:pt x="346462" y="351901"/>
                    <a:pt x="351901" y="379098"/>
                  </a:cubicBezTo>
                  <a:cubicBezTo>
                    <a:pt x="354621" y="392696"/>
                    <a:pt x="360060" y="403575"/>
                    <a:pt x="365500" y="417173"/>
                  </a:cubicBezTo>
                  <a:cubicBezTo>
                    <a:pt x="373659" y="430771"/>
                    <a:pt x="373659" y="444369"/>
                    <a:pt x="379098" y="457968"/>
                  </a:cubicBezTo>
                  <a:cubicBezTo>
                    <a:pt x="381818" y="471566"/>
                    <a:pt x="387257" y="482445"/>
                    <a:pt x="395416" y="496043"/>
                  </a:cubicBezTo>
                  <a:cubicBezTo>
                    <a:pt x="398136" y="501482"/>
                    <a:pt x="403575" y="506921"/>
                    <a:pt x="406295" y="512361"/>
                  </a:cubicBezTo>
                  <a:cubicBezTo>
                    <a:pt x="409014" y="517800"/>
                    <a:pt x="409014" y="525959"/>
                    <a:pt x="411734" y="531398"/>
                  </a:cubicBezTo>
                  <a:cubicBezTo>
                    <a:pt x="414454" y="539557"/>
                    <a:pt x="417173" y="550436"/>
                    <a:pt x="419893" y="558595"/>
                  </a:cubicBezTo>
                  <a:cubicBezTo>
                    <a:pt x="422613" y="561314"/>
                    <a:pt x="422613" y="564034"/>
                    <a:pt x="425332" y="564034"/>
                  </a:cubicBezTo>
                  <a:cubicBezTo>
                    <a:pt x="428052" y="564034"/>
                    <a:pt x="428052" y="561314"/>
                    <a:pt x="430771" y="558595"/>
                  </a:cubicBezTo>
                  <a:cubicBezTo>
                    <a:pt x="430771" y="555875"/>
                    <a:pt x="430771" y="553156"/>
                    <a:pt x="430771" y="550436"/>
                  </a:cubicBezTo>
                  <a:cubicBezTo>
                    <a:pt x="430771" y="534118"/>
                    <a:pt x="430771" y="517800"/>
                    <a:pt x="430771" y="501482"/>
                  </a:cubicBezTo>
                  <a:cubicBezTo>
                    <a:pt x="430771" y="468846"/>
                    <a:pt x="433491" y="436210"/>
                    <a:pt x="430771" y="403575"/>
                  </a:cubicBezTo>
                  <a:cubicBezTo>
                    <a:pt x="430771" y="373658"/>
                    <a:pt x="425332" y="343742"/>
                    <a:pt x="425332" y="313826"/>
                  </a:cubicBezTo>
                  <a:cubicBezTo>
                    <a:pt x="425332" y="292069"/>
                    <a:pt x="425332" y="270311"/>
                    <a:pt x="425332" y="248554"/>
                  </a:cubicBezTo>
                  <a:cubicBezTo>
                    <a:pt x="425332" y="234956"/>
                    <a:pt x="425332" y="224077"/>
                    <a:pt x="425332" y="210479"/>
                  </a:cubicBezTo>
                  <a:cubicBezTo>
                    <a:pt x="425332" y="191441"/>
                    <a:pt x="422613" y="172404"/>
                    <a:pt x="422613" y="153366"/>
                  </a:cubicBezTo>
                  <a:cubicBezTo>
                    <a:pt x="422613" y="142488"/>
                    <a:pt x="422613" y="134329"/>
                    <a:pt x="425332" y="123450"/>
                  </a:cubicBezTo>
                  <a:cubicBezTo>
                    <a:pt x="417173" y="123450"/>
                    <a:pt x="406295" y="123450"/>
                    <a:pt x="398136" y="123450"/>
                  </a:cubicBezTo>
                  <a:cubicBezTo>
                    <a:pt x="392696" y="123450"/>
                    <a:pt x="387257" y="123450"/>
                    <a:pt x="379098" y="123450"/>
                  </a:cubicBezTo>
                  <a:cubicBezTo>
                    <a:pt x="373659" y="123450"/>
                    <a:pt x="365500" y="120730"/>
                    <a:pt x="360060" y="118011"/>
                  </a:cubicBezTo>
                  <a:cubicBezTo>
                    <a:pt x="354621" y="115291"/>
                    <a:pt x="349182" y="107132"/>
                    <a:pt x="349182" y="101693"/>
                  </a:cubicBezTo>
                  <a:cubicBezTo>
                    <a:pt x="349182" y="98973"/>
                    <a:pt x="349182" y="96253"/>
                    <a:pt x="351901" y="93534"/>
                  </a:cubicBezTo>
                  <a:cubicBezTo>
                    <a:pt x="354621" y="90814"/>
                    <a:pt x="362780" y="88095"/>
                    <a:pt x="368219" y="85375"/>
                  </a:cubicBezTo>
                  <a:cubicBezTo>
                    <a:pt x="381818" y="82655"/>
                    <a:pt x="417173" y="79936"/>
                    <a:pt x="422613" y="79936"/>
                  </a:cubicBezTo>
                  <a:cubicBezTo>
                    <a:pt x="428052" y="79936"/>
                    <a:pt x="433491" y="79936"/>
                    <a:pt x="444370" y="79936"/>
                  </a:cubicBezTo>
                  <a:cubicBezTo>
                    <a:pt x="449809" y="74496"/>
                    <a:pt x="455248" y="71776"/>
                    <a:pt x="463407" y="71776"/>
                  </a:cubicBezTo>
                  <a:cubicBezTo>
                    <a:pt x="471566" y="71776"/>
                    <a:pt x="477006" y="74496"/>
                    <a:pt x="477006" y="79936"/>
                  </a:cubicBezTo>
                  <a:cubicBezTo>
                    <a:pt x="490604" y="82655"/>
                    <a:pt x="504202" y="79936"/>
                    <a:pt x="512361" y="79936"/>
                  </a:cubicBezTo>
                  <a:lnTo>
                    <a:pt x="512361" y="79936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2" name="Freeform: Shape 38">
              <a:extLst>
                <a:ext uri="{FF2B5EF4-FFF2-40B4-BE49-F238E27FC236}">
                  <a16:creationId xmlns:a16="http://schemas.microsoft.com/office/drawing/2014/main" id="{B34DFD18-0C59-334B-9747-602ED9F2C0C5}"/>
                </a:ext>
              </a:extLst>
            </p:cNvPr>
            <p:cNvSpPr/>
            <p:nvPr/>
          </p:nvSpPr>
          <p:spPr>
            <a:xfrm>
              <a:off x="2987430" y="4242177"/>
              <a:ext cx="494979" cy="674476"/>
            </a:xfrm>
            <a:custGeom>
              <a:avLst/>
              <a:gdLst>
                <a:gd name="connsiteX0" fmla="*/ 228453 w 494979"/>
                <a:gd name="connsiteY0" fmla="*/ 97907 h 674476"/>
                <a:gd name="connsiteX1" fmla="*/ 212135 w 494979"/>
                <a:gd name="connsiteY1" fmla="*/ 119665 h 674476"/>
                <a:gd name="connsiteX2" fmla="*/ 203976 w 494979"/>
                <a:gd name="connsiteY2" fmla="*/ 152300 h 674476"/>
                <a:gd name="connsiteX3" fmla="*/ 201256 w 494979"/>
                <a:gd name="connsiteY3" fmla="*/ 168618 h 674476"/>
                <a:gd name="connsiteX4" fmla="*/ 198537 w 494979"/>
                <a:gd name="connsiteY4" fmla="*/ 184936 h 674476"/>
                <a:gd name="connsiteX5" fmla="*/ 190378 w 494979"/>
                <a:gd name="connsiteY5" fmla="*/ 220292 h 674476"/>
                <a:gd name="connsiteX6" fmla="*/ 171340 w 494979"/>
                <a:gd name="connsiteY6" fmla="*/ 291003 h 674476"/>
                <a:gd name="connsiteX7" fmla="*/ 163180 w 494979"/>
                <a:gd name="connsiteY7" fmla="*/ 323639 h 674476"/>
                <a:gd name="connsiteX8" fmla="*/ 152302 w 494979"/>
                <a:gd name="connsiteY8" fmla="*/ 361714 h 674476"/>
                <a:gd name="connsiteX9" fmla="*/ 146862 w 494979"/>
                <a:gd name="connsiteY9" fmla="*/ 388910 h 674476"/>
                <a:gd name="connsiteX10" fmla="*/ 152302 w 494979"/>
                <a:gd name="connsiteY10" fmla="*/ 391630 h 674476"/>
                <a:gd name="connsiteX11" fmla="*/ 174060 w 494979"/>
                <a:gd name="connsiteY11" fmla="*/ 391630 h 674476"/>
                <a:gd name="connsiteX12" fmla="*/ 195817 w 494979"/>
                <a:gd name="connsiteY12" fmla="*/ 388910 h 674476"/>
                <a:gd name="connsiteX13" fmla="*/ 214855 w 494979"/>
                <a:gd name="connsiteY13" fmla="*/ 388910 h 674476"/>
                <a:gd name="connsiteX14" fmla="*/ 239332 w 494979"/>
                <a:gd name="connsiteY14" fmla="*/ 388910 h 674476"/>
                <a:gd name="connsiteX15" fmla="*/ 252930 w 494979"/>
                <a:gd name="connsiteY15" fmla="*/ 386191 h 674476"/>
                <a:gd name="connsiteX16" fmla="*/ 261089 w 494979"/>
                <a:gd name="connsiteY16" fmla="*/ 386191 h 674476"/>
                <a:gd name="connsiteX17" fmla="*/ 258369 w 494979"/>
                <a:gd name="connsiteY17" fmla="*/ 367153 h 674476"/>
                <a:gd name="connsiteX18" fmla="*/ 252930 w 494979"/>
                <a:gd name="connsiteY18" fmla="*/ 331797 h 674476"/>
                <a:gd name="connsiteX19" fmla="*/ 250210 w 494979"/>
                <a:gd name="connsiteY19" fmla="*/ 244769 h 674476"/>
                <a:gd name="connsiteX20" fmla="*/ 244771 w 494979"/>
                <a:gd name="connsiteY20" fmla="*/ 203974 h 674476"/>
                <a:gd name="connsiteX21" fmla="*/ 239332 w 494979"/>
                <a:gd name="connsiteY21" fmla="*/ 157740 h 674476"/>
                <a:gd name="connsiteX22" fmla="*/ 236612 w 494979"/>
                <a:gd name="connsiteY22" fmla="*/ 119665 h 674476"/>
                <a:gd name="connsiteX23" fmla="*/ 228453 w 494979"/>
                <a:gd name="connsiteY23" fmla="*/ 97907 h 674476"/>
                <a:gd name="connsiteX24" fmla="*/ 274687 w 494979"/>
                <a:gd name="connsiteY24" fmla="*/ 0 h 674476"/>
                <a:gd name="connsiteX25" fmla="*/ 304603 w 494979"/>
                <a:gd name="connsiteY25" fmla="*/ 5439 h 674476"/>
                <a:gd name="connsiteX26" fmla="*/ 320921 w 494979"/>
                <a:gd name="connsiteY26" fmla="*/ 24477 h 674476"/>
                <a:gd name="connsiteX27" fmla="*/ 334519 w 494979"/>
                <a:gd name="connsiteY27" fmla="*/ 43515 h 674476"/>
                <a:gd name="connsiteX28" fmla="*/ 339959 w 494979"/>
                <a:gd name="connsiteY28" fmla="*/ 65272 h 674476"/>
                <a:gd name="connsiteX29" fmla="*/ 348118 w 494979"/>
                <a:gd name="connsiteY29" fmla="*/ 114226 h 674476"/>
                <a:gd name="connsiteX30" fmla="*/ 361716 w 494979"/>
                <a:gd name="connsiteY30" fmla="*/ 163180 h 674476"/>
                <a:gd name="connsiteX31" fmla="*/ 369875 w 494979"/>
                <a:gd name="connsiteY31" fmla="*/ 220293 h 674476"/>
                <a:gd name="connsiteX32" fmla="*/ 378034 w 494979"/>
                <a:gd name="connsiteY32" fmla="*/ 274686 h 674476"/>
                <a:gd name="connsiteX33" fmla="*/ 383473 w 494979"/>
                <a:gd name="connsiteY33" fmla="*/ 301883 h 674476"/>
                <a:gd name="connsiteX34" fmla="*/ 391632 w 494979"/>
                <a:gd name="connsiteY34" fmla="*/ 337238 h 674476"/>
                <a:gd name="connsiteX35" fmla="*/ 397071 w 494979"/>
                <a:gd name="connsiteY35" fmla="*/ 364435 h 674476"/>
                <a:gd name="connsiteX36" fmla="*/ 405230 w 494979"/>
                <a:gd name="connsiteY36" fmla="*/ 383473 h 674476"/>
                <a:gd name="connsiteX37" fmla="*/ 416109 w 494979"/>
                <a:gd name="connsiteY37" fmla="*/ 386192 h 674476"/>
                <a:gd name="connsiteX38" fmla="*/ 426988 w 494979"/>
                <a:gd name="connsiteY38" fmla="*/ 386192 h 674476"/>
                <a:gd name="connsiteX39" fmla="*/ 454184 w 494979"/>
                <a:gd name="connsiteY39" fmla="*/ 397071 h 674476"/>
                <a:gd name="connsiteX40" fmla="*/ 456904 w 494979"/>
                <a:gd name="connsiteY40" fmla="*/ 405230 h 674476"/>
                <a:gd name="connsiteX41" fmla="*/ 451465 w 494979"/>
                <a:gd name="connsiteY41" fmla="*/ 416108 h 674476"/>
                <a:gd name="connsiteX42" fmla="*/ 432427 w 494979"/>
                <a:gd name="connsiteY42" fmla="*/ 429707 h 674476"/>
                <a:gd name="connsiteX43" fmla="*/ 421548 w 494979"/>
                <a:gd name="connsiteY43" fmla="*/ 432426 h 674476"/>
                <a:gd name="connsiteX44" fmla="*/ 413389 w 494979"/>
                <a:gd name="connsiteY44" fmla="*/ 435146 h 674476"/>
                <a:gd name="connsiteX45" fmla="*/ 413389 w 494979"/>
                <a:gd name="connsiteY45" fmla="*/ 440585 h 674476"/>
                <a:gd name="connsiteX46" fmla="*/ 416109 w 494979"/>
                <a:gd name="connsiteY46" fmla="*/ 451464 h 674476"/>
                <a:gd name="connsiteX47" fmla="*/ 418829 w 494979"/>
                <a:gd name="connsiteY47" fmla="*/ 465062 h 674476"/>
                <a:gd name="connsiteX48" fmla="*/ 418829 w 494979"/>
                <a:gd name="connsiteY48" fmla="*/ 475941 h 674476"/>
                <a:gd name="connsiteX49" fmla="*/ 418829 w 494979"/>
                <a:gd name="connsiteY49" fmla="*/ 486820 h 674476"/>
                <a:gd name="connsiteX50" fmla="*/ 426988 w 494979"/>
                <a:gd name="connsiteY50" fmla="*/ 516736 h 674476"/>
                <a:gd name="connsiteX51" fmla="*/ 432427 w 494979"/>
                <a:gd name="connsiteY51" fmla="*/ 543932 h 674476"/>
                <a:gd name="connsiteX52" fmla="*/ 437866 w 494979"/>
                <a:gd name="connsiteY52" fmla="*/ 573848 h 674476"/>
                <a:gd name="connsiteX53" fmla="*/ 443306 w 494979"/>
                <a:gd name="connsiteY53" fmla="*/ 606484 h 674476"/>
                <a:gd name="connsiteX54" fmla="*/ 446025 w 494979"/>
                <a:gd name="connsiteY54" fmla="*/ 617363 h 674476"/>
                <a:gd name="connsiteX55" fmla="*/ 470502 w 494979"/>
                <a:gd name="connsiteY55" fmla="*/ 617363 h 674476"/>
                <a:gd name="connsiteX56" fmla="*/ 494979 w 494979"/>
                <a:gd name="connsiteY56" fmla="*/ 641840 h 674476"/>
                <a:gd name="connsiteX57" fmla="*/ 486820 w 494979"/>
                <a:gd name="connsiteY57" fmla="*/ 655438 h 674476"/>
                <a:gd name="connsiteX58" fmla="*/ 470502 w 494979"/>
                <a:gd name="connsiteY58" fmla="*/ 663597 h 674476"/>
                <a:gd name="connsiteX59" fmla="*/ 446025 w 494979"/>
                <a:gd name="connsiteY59" fmla="*/ 666317 h 674476"/>
                <a:gd name="connsiteX60" fmla="*/ 424268 w 494979"/>
                <a:gd name="connsiteY60" fmla="*/ 666317 h 674476"/>
                <a:gd name="connsiteX61" fmla="*/ 416109 w 494979"/>
                <a:gd name="connsiteY61" fmla="*/ 666317 h 674476"/>
                <a:gd name="connsiteX62" fmla="*/ 402511 w 494979"/>
                <a:gd name="connsiteY62" fmla="*/ 671756 h 674476"/>
                <a:gd name="connsiteX63" fmla="*/ 386193 w 494979"/>
                <a:gd name="connsiteY63" fmla="*/ 674476 h 674476"/>
                <a:gd name="connsiteX64" fmla="*/ 350837 w 494979"/>
                <a:gd name="connsiteY64" fmla="*/ 669036 h 674476"/>
                <a:gd name="connsiteX65" fmla="*/ 329080 w 494979"/>
                <a:gd name="connsiteY65" fmla="*/ 669036 h 674476"/>
                <a:gd name="connsiteX66" fmla="*/ 280126 w 494979"/>
                <a:gd name="connsiteY66" fmla="*/ 669036 h 674476"/>
                <a:gd name="connsiteX67" fmla="*/ 255649 w 494979"/>
                <a:gd name="connsiteY67" fmla="*/ 663597 h 674476"/>
                <a:gd name="connsiteX68" fmla="*/ 239331 w 494979"/>
                <a:gd name="connsiteY68" fmla="*/ 647279 h 674476"/>
                <a:gd name="connsiteX69" fmla="*/ 263808 w 494979"/>
                <a:gd name="connsiteY69" fmla="*/ 630961 h 674476"/>
                <a:gd name="connsiteX70" fmla="*/ 291005 w 494979"/>
                <a:gd name="connsiteY70" fmla="*/ 628241 h 674476"/>
                <a:gd name="connsiteX71" fmla="*/ 288285 w 494979"/>
                <a:gd name="connsiteY71" fmla="*/ 609204 h 674476"/>
                <a:gd name="connsiteX72" fmla="*/ 285565 w 494979"/>
                <a:gd name="connsiteY72" fmla="*/ 582007 h 674476"/>
                <a:gd name="connsiteX73" fmla="*/ 282846 w 494979"/>
                <a:gd name="connsiteY73" fmla="*/ 568409 h 674476"/>
                <a:gd name="connsiteX74" fmla="*/ 285565 w 494979"/>
                <a:gd name="connsiteY74" fmla="*/ 554811 h 674476"/>
                <a:gd name="connsiteX75" fmla="*/ 280126 w 494979"/>
                <a:gd name="connsiteY75" fmla="*/ 538493 h 674476"/>
                <a:gd name="connsiteX76" fmla="*/ 274687 w 494979"/>
                <a:gd name="connsiteY76" fmla="*/ 505857 h 674476"/>
                <a:gd name="connsiteX77" fmla="*/ 271967 w 494979"/>
                <a:gd name="connsiteY77" fmla="*/ 478660 h 674476"/>
                <a:gd name="connsiteX78" fmla="*/ 269247 w 494979"/>
                <a:gd name="connsiteY78" fmla="*/ 446025 h 674476"/>
                <a:gd name="connsiteX79" fmla="*/ 263808 w 494979"/>
                <a:gd name="connsiteY79" fmla="*/ 437866 h 674476"/>
                <a:gd name="connsiteX80" fmla="*/ 252929 w 494979"/>
                <a:gd name="connsiteY80" fmla="*/ 437866 h 674476"/>
                <a:gd name="connsiteX81" fmla="*/ 223013 w 494979"/>
                <a:gd name="connsiteY81" fmla="*/ 440585 h 674476"/>
                <a:gd name="connsiteX82" fmla="*/ 193097 w 494979"/>
                <a:gd name="connsiteY82" fmla="*/ 443305 h 674476"/>
                <a:gd name="connsiteX83" fmla="*/ 168620 w 494979"/>
                <a:gd name="connsiteY83" fmla="*/ 443305 h 674476"/>
                <a:gd name="connsiteX84" fmla="*/ 146862 w 494979"/>
                <a:gd name="connsiteY84" fmla="*/ 440585 h 674476"/>
                <a:gd name="connsiteX85" fmla="*/ 138703 w 494979"/>
                <a:gd name="connsiteY85" fmla="*/ 454184 h 674476"/>
                <a:gd name="connsiteX86" fmla="*/ 133263 w 494979"/>
                <a:gd name="connsiteY86" fmla="*/ 486820 h 674476"/>
                <a:gd name="connsiteX87" fmla="*/ 122385 w 494979"/>
                <a:gd name="connsiteY87" fmla="*/ 541213 h 674476"/>
                <a:gd name="connsiteX88" fmla="*/ 106067 w 494979"/>
                <a:gd name="connsiteY88" fmla="*/ 614643 h 674476"/>
                <a:gd name="connsiteX89" fmla="*/ 135983 w 494979"/>
                <a:gd name="connsiteY89" fmla="*/ 614643 h 674476"/>
                <a:gd name="connsiteX90" fmla="*/ 171340 w 494979"/>
                <a:gd name="connsiteY90" fmla="*/ 630961 h 674476"/>
                <a:gd name="connsiteX91" fmla="*/ 165900 w 494979"/>
                <a:gd name="connsiteY91" fmla="*/ 647279 h 674476"/>
                <a:gd name="connsiteX92" fmla="*/ 149581 w 494979"/>
                <a:gd name="connsiteY92" fmla="*/ 655438 h 674476"/>
                <a:gd name="connsiteX93" fmla="*/ 127824 w 494979"/>
                <a:gd name="connsiteY93" fmla="*/ 658158 h 674476"/>
                <a:gd name="connsiteX94" fmla="*/ 106067 w 494979"/>
                <a:gd name="connsiteY94" fmla="*/ 658158 h 674476"/>
                <a:gd name="connsiteX95" fmla="*/ 62552 w 494979"/>
                <a:gd name="connsiteY95" fmla="*/ 658158 h 674476"/>
                <a:gd name="connsiteX96" fmla="*/ 40795 w 494979"/>
                <a:gd name="connsiteY96" fmla="*/ 658158 h 674476"/>
                <a:gd name="connsiteX97" fmla="*/ 16318 w 494979"/>
                <a:gd name="connsiteY97" fmla="*/ 652718 h 674476"/>
                <a:gd name="connsiteX98" fmla="*/ 0 w 494979"/>
                <a:gd name="connsiteY98" fmla="*/ 636401 h 674476"/>
                <a:gd name="connsiteX99" fmla="*/ 2720 w 494979"/>
                <a:gd name="connsiteY99" fmla="*/ 628241 h 674476"/>
                <a:gd name="connsiteX100" fmla="*/ 24477 w 494979"/>
                <a:gd name="connsiteY100" fmla="*/ 620082 h 674476"/>
                <a:gd name="connsiteX101" fmla="*/ 62552 w 494979"/>
                <a:gd name="connsiteY101" fmla="*/ 617363 h 674476"/>
                <a:gd name="connsiteX102" fmla="*/ 62552 w 494979"/>
                <a:gd name="connsiteY102" fmla="*/ 614643 h 674476"/>
                <a:gd name="connsiteX103" fmla="*/ 65272 w 494979"/>
                <a:gd name="connsiteY103" fmla="*/ 587447 h 674476"/>
                <a:gd name="connsiteX104" fmla="*/ 76151 w 494979"/>
                <a:gd name="connsiteY104" fmla="*/ 522175 h 674476"/>
                <a:gd name="connsiteX105" fmla="*/ 87029 w 494979"/>
                <a:gd name="connsiteY105" fmla="*/ 470501 h 674476"/>
                <a:gd name="connsiteX106" fmla="*/ 92469 w 494979"/>
                <a:gd name="connsiteY106" fmla="*/ 446025 h 674476"/>
                <a:gd name="connsiteX107" fmla="*/ 65272 w 494979"/>
                <a:gd name="connsiteY107" fmla="*/ 432426 h 674476"/>
                <a:gd name="connsiteX108" fmla="*/ 54393 w 494979"/>
                <a:gd name="connsiteY108" fmla="*/ 421548 h 674476"/>
                <a:gd name="connsiteX109" fmla="*/ 73431 w 494979"/>
                <a:gd name="connsiteY109" fmla="*/ 407949 h 674476"/>
                <a:gd name="connsiteX110" fmla="*/ 100628 w 494979"/>
                <a:gd name="connsiteY110" fmla="*/ 399790 h 674476"/>
                <a:gd name="connsiteX111" fmla="*/ 108787 w 494979"/>
                <a:gd name="connsiteY111" fmla="*/ 369874 h 674476"/>
                <a:gd name="connsiteX112" fmla="*/ 125105 w 494979"/>
                <a:gd name="connsiteY112" fmla="*/ 307322 h 674476"/>
                <a:gd name="connsiteX113" fmla="*/ 141423 w 494979"/>
                <a:gd name="connsiteY113" fmla="*/ 242051 h 674476"/>
                <a:gd name="connsiteX114" fmla="*/ 155021 w 494979"/>
                <a:gd name="connsiteY114" fmla="*/ 179498 h 674476"/>
                <a:gd name="connsiteX115" fmla="*/ 168620 w 494979"/>
                <a:gd name="connsiteY115" fmla="*/ 119665 h 674476"/>
                <a:gd name="connsiteX116" fmla="*/ 193097 w 494979"/>
                <a:gd name="connsiteY116" fmla="*/ 57113 h 674476"/>
                <a:gd name="connsiteX117" fmla="*/ 201256 w 494979"/>
                <a:gd name="connsiteY117" fmla="*/ 38075 h 674476"/>
                <a:gd name="connsiteX118" fmla="*/ 217574 w 494979"/>
                <a:gd name="connsiteY118" fmla="*/ 13598 h 674476"/>
                <a:gd name="connsiteX119" fmla="*/ 274687 w 494979"/>
                <a:gd name="connsiteY119" fmla="*/ 0 h 67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94979" h="674476">
                  <a:moveTo>
                    <a:pt x="228453" y="97907"/>
                  </a:moveTo>
                  <a:cubicBezTo>
                    <a:pt x="220294" y="97907"/>
                    <a:pt x="212135" y="114225"/>
                    <a:pt x="212135" y="119665"/>
                  </a:cubicBezTo>
                  <a:cubicBezTo>
                    <a:pt x="209415" y="130543"/>
                    <a:pt x="206696" y="144141"/>
                    <a:pt x="203976" y="152300"/>
                  </a:cubicBezTo>
                  <a:cubicBezTo>
                    <a:pt x="201256" y="157740"/>
                    <a:pt x="201256" y="163179"/>
                    <a:pt x="201256" y="168618"/>
                  </a:cubicBezTo>
                  <a:cubicBezTo>
                    <a:pt x="201256" y="174058"/>
                    <a:pt x="198537" y="179497"/>
                    <a:pt x="198537" y="184936"/>
                  </a:cubicBezTo>
                  <a:cubicBezTo>
                    <a:pt x="195817" y="195815"/>
                    <a:pt x="193097" y="209413"/>
                    <a:pt x="190378" y="220292"/>
                  </a:cubicBezTo>
                  <a:cubicBezTo>
                    <a:pt x="187658" y="244769"/>
                    <a:pt x="179499" y="269246"/>
                    <a:pt x="171340" y="291003"/>
                  </a:cubicBezTo>
                  <a:cubicBezTo>
                    <a:pt x="168620" y="301881"/>
                    <a:pt x="165900" y="312760"/>
                    <a:pt x="163180" y="323639"/>
                  </a:cubicBezTo>
                  <a:cubicBezTo>
                    <a:pt x="160461" y="337237"/>
                    <a:pt x="157741" y="348115"/>
                    <a:pt x="152302" y="361714"/>
                  </a:cubicBezTo>
                  <a:cubicBezTo>
                    <a:pt x="149582" y="367153"/>
                    <a:pt x="146862" y="383471"/>
                    <a:pt x="146862" y="388910"/>
                  </a:cubicBezTo>
                  <a:cubicBezTo>
                    <a:pt x="146862" y="391630"/>
                    <a:pt x="149582" y="391630"/>
                    <a:pt x="152302" y="391630"/>
                  </a:cubicBezTo>
                  <a:cubicBezTo>
                    <a:pt x="157741" y="391630"/>
                    <a:pt x="171340" y="391630"/>
                    <a:pt x="174060" y="391630"/>
                  </a:cubicBezTo>
                  <a:cubicBezTo>
                    <a:pt x="182219" y="391630"/>
                    <a:pt x="190378" y="391630"/>
                    <a:pt x="195817" y="388910"/>
                  </a:cubicBezTo>
                  <a:cubicBezTo>
                    <a:pt x="201256" y="388910"/>
                    <a:pt x="206696" y="388910"/>
                    <a:pt x="214855" y="388910"/>
                  </a:cubicBezTo>
                  <a:cubicBezTo>
                    <a:pt x="220294" y="388910"/>
                    <a:pt x="228453" y="388910"/>
                    <a:pt x="239332" y="388910"/>
                  </a:cubicBezTo>
                  <a:cubicBezTo>
                    <a:pt x="244771" y="388910"/>
                    <a:pt x="250210" y="388910"/>
                    <a:pt x="252930" y="386191"/>
                  </a:cubicBezTo>
                  <a:cubicBezTo>
                    <a:pt x="258369" y="391630"/>
                    <a:pt x="261089" y="388910"/>
                    <a:pt x="261089" y="386191"/>
                  </a:cubicBezTo>
                  <a:cubicBezTo>
                    <a:pt x="261089" y="380751"/>
                    <a:pt x="258369" y="372592"/>
                    <a:pt x="258369" y="367153"/>
                  </a:cubicBezTo>
                  <a:cubicBezTo>
                    <a:pt x="255650" y="353555"/>
                    <a:pt x="252930" y="342676"/>
                    <a:pt x="252930" y="331797"/>
                  </a:cubicBezTo>
                  <a:cubicBezTo>
                    <a:pt x="252930" y="301881"/>
                    <a:pt x="252930" y="274685"/>
                    <a:pt x="250210" y="244769"/>
                  </a:cubicBezTo>
                  <a:cubicBezTo>
                    <a:pt x="250210" y="231170"/>
                    <a:pt x="247491" y="217572"/>
                    <a:pt x="244771" y="203974"/>
                  </a:cubicBezTo>
                  <a:cubicBezTo>
                    <a:pt x="242051" y="187656"/>
                    <a:pt x="239332" y="174058"/>
                    <a:pt x="239332" y="157740"/>
                  </a:cubicBezTo>
                  <a:cubicBezTo>
                    <a:pt x="239332" y="152300"/>
                    <a:pt x="239332" y="133263"/>
                    <a:pt x="236612" y="119665"/>
                  </a:cubicBezTo>
                  <a:cubicBezTo>
                    <a:pt x="236612" y="106066"/>
                    <a:pt x="233892" y="97907"/>
                    <a:pt x="228453" y="97907"/>
                  </a:cubicBezTo>
                  <a:close/>
                  <a:moveTo>
                    <a:pt x="274687" y="0"/>
                  </a:moveTo>
                  <a:cubicBezTo>
                    <a:pt x="288285" y="0"/>
                    <a:pt x="293724" y="2720"/>
                    <a:pt x="304603" y="5439"/>
                  </a:cubicBezTo>
                  <a:cubicBezTo>
                    <a:pt x="315482" y="10879"/>
                    <a:pt x="315482" y="16318"/>
                    <a:pt x="320921" y="24477"/>
                  </a:cubicBezTo>
                  <a:cubicBezTo>
                    <a:pt x="326360" y="29916"/>
                    <a:pt x="331800" y="35356"/>
                    <a:pt x="334519" y="43515"/>
                  </a:cubicBezTo>
                  <a:cubicBezTo>
                    <a:pt x="337239" y="51674"/>
                    <a:pt x="337239" y="57113"/>
                    <a:pt x="339959" y="65272"/>
                  </a:cubicBezTo>
                  <a:cubicBezTo>
                    <a:pt x="345398" y="78870"/>
                    <a:pt x="342678" y="97908"/>
                    <a:pt x="348118" y="114226"/>
                  </a:cubicBezTo>
                  <a:cubicBezTo>
                    <a:pt x="350837" y="130544"/>
                    <a:pt x="358996" y="146863"/>
                    <a:pt x="361716" y="163180"/>
                  </a:cubicBezTo>
                  <a:cubicBezTo>
                    <a:pt x="364435" y="182218"/>
                    <a:pt x="364435" y="201256"/>
                    <a:pt x="369875" y="220293"/>
                  </a:cubicBezTo>
                  <a:cubicBezTo>
                    <a:pt x="375314" y="239331"/>
                    <a:pt x="378034" y="255649"/>
                    <a:pt x="378034" y="274686"/>
                  </a:cubicBezTo>
                  <a:cubicBezTo>
                    <a:pt x="378034" y="282845"/>
                    <a:pt x="380753" y="293724"/>
                    <a:pt x="383473" y="301883"/>
                  </a:cubicBezTo>
                  <a:cubicBezTo>
                    <a:pt x="386193" y="312762"/>
                    <a:pt x="388912" y="326360"/>
                    <a:pt x="391632" y="337238"/>
                  </a:cubicBezTo>
                  <a:cubicBezTo>
                    <a:pt x="391632" y="342678"/>
                    <a:pt x="394352" y="353556"/>
                    <a:pt x="397071" y="364435"/>
                  </a:cubicBezTo>
                  <a:cubicBezTo>
                    <a:pt x="399791" y="372594"/>
                    <a:pt x="402511" y="380753"/>
                    <a:pt x="405230" y="383473"/>
                  </a:cubicBezTo>
                  <a:cubicBezTo>
                    <a:pt x="407950" y="386192"/>
                    <a:pt x="413389" y="386192"/>
                    <a:pt x="416109" y="386192"/>
                  </a:cubicBezTo>
                  <a:cubicBezTo>
                    <a:pt x="418829" y="386192"/>
                    <a:pt x="424268" y="386192"/>
                    <a:pt x="426988" y="386192"/>
                  </a:cubicBezTo>
                  <a:cubicBezTo>
                    <a:pt x="437866" y="386192"/>
                    <a:pt x="448745" y="388912"/>
                    <a:pt x="454184" y="397071"/>
                  </a:cubicBezTo>
                  <a:cubicBezTo>
                    <a:pt x="456904" y="399790"/>
                    <a:pt x="456904" y="402510"/>
                    <a:pt x="456904" y="405230"/>
                  </a:cubicBezTo>
                  <a:cubicBezTo>
                    <a:pt x="456904" y="407949"/>
                    <a:pt x="454184" y="410669"/>
                    <a:pt x="451465" y="416108"/>
                  </a:cubicBezTo>
                  <a:cubicBezTo>
                    <a:pt x="446025" y="421548"/>
                    <a:pt x="440586" y="426987"/>
                    <a:pt x="432427" y="429707"/>
                  </a:cubicBezTo>
                  <a:cubicBezTo>
                    <a:pt x="429707" y="429707"/>
                    <a:pt x="426988" y="432426"/>
                    <a:pt x="421548" y="432426"/>
                  </a:cubicBezTo>
                  <a:cubicBezTo>
                    <a:pt x="418829" y="432426"/>
                    <a:pt x="416109" y="432426"/>
                    <a:pt x="413389" y="435146"/>
                  </a:cubicBezTo>
                  <a:cubicBezTo>
                    <a:pt x="413389" y="435146"/>
                    <a:pt x="413389" y="437866"/>
                    <a:pt x="413389" y="440585"/>
                  </a:cubicBezTo>
                  <a:cubicBezTo>
                    <a:pt x="413389" y="443305"/>
                    <a:pt x="413389" y="448744"/>
                    <a:pt x="416109" y="451464"/>
                  </a:cubicBezTo>
                  <a:cubicBezTo>
                    <a:pt x="416109" y="456903"/>
                    <a:pt x="418829" y="462343"/>
                    <a:pt x="418829" y="465062"/>
                  </a:cubicBezTo>
                  <a:lnTo>
                    <a:pt x="418829" y="475941"/>
                  </a:lnTo>
                  <a:cubicBezTo>
                    <a:pt x="418829" y="481380"/>
                    <a:pt x="418829" y="484100"/>
                    <a:pt x="418829" y="486820"/>
                  </a:cubicBezTo>
                  <a:cubicBezTo>
                    <a:pt x="421548" y="497698"/>
                    <a:pt x="424268" y="505857"/>
                    <a:pt x="426988" y="516736"/>
                  </a:cubicBezTo>
                  <a:cubicBezTo>
                    <a:pt x="426988" y="524895"/>
                    <a:pt x="429707" y="535773"/>
                    <a:pt x="432427" y="543932"/>
                  </a:cubicBezTo>
                  <a:cubicBezTo>
                    <a:pt x="435147" y="554811"/>
                    <a:pt x="437866" y="562970"/>
                    <a:pt x="437866" y="573848"/>
                  </a:cubicBezTo>
                  <a:cubicBezTo>
                    <a:pt x="437866" y="587447"/>
                    <a:pt x="440586" y="595606"/>
                    <a:pt x="443306" y="606484"/>
                  </a:cubicBezTo>
                  <a:cubicBezTo>
                    <a:pt x="443306" y="609204"/>
                    <a:pt x="446025" y="614643"/>
                    <a:pt x="446025" y="617363"/>
                  </a:cubicBezTo>
                  <a:cubicBezTo>
                    <a:pt x="454184" y="617363"/>
                    <a:pt x="462343" y="617363"/>
                    <a:pt x="470502" y="617363"/>
                  </a:cubicBezTo>
                  <a:cubicBezTo>
                    <a:pt x="478661" y="625522"/>
                    <a:pt x="492259" y="630961"/>
                    <a:pt x="494979" y="641840"/>
                  </a:cubicBezTo>
                  <a:cubicBezTo>
                    <a:pt x="494979" y="647279"/>
                    <a:pt x="489540" y="649999"/>
                    <a:pt x="486820" y="655438"/>
                  </a:cubicBezTo>
                  <a:cubicBezTo>
                    <a:pt x="484100" y="660877"/>
                    <a:pt x="475942" y="663597"/>
                    <a:pt x="470502" y="663597"/>
                  </a:cubicBezTo>
                  <a:cubicBezTo>
                    <a:pt x="459623" y="666317"/>
                    <a:pt x="454184" y="666317"/>
                    <a:pt x="446025" y="666317"/>
                  </a:cubicBezTo>
                  <a:cubicBezTo>
                    <a:pt x="440586" y="666317"/>
                    <a:pt x="432427" y="666317"/>
                    <a:pt x="424268" y="666317"/>
                  </a:cubicBezTo>
                  <a:cubicBezTo>
                    <a:pt x="421548" y="666317"/>
                    <a:pt x="418829" y="666317"/>
                    <a:pt x="416109" y="666317"/>
                  </a:cubicBezTo>
                  <a:cubicBezTo>
                    <a:pt x="410670" y="669036"/>
                    <a:pt x="407950" y="669036"/>
                    <a:pt x="402511" y="671756"/>
                  </a:cubicBezTo>
                  <a:cubicBezTo>
                    <a:pt x="397071" y="671756"/>
                    <a:pt x="391632" y="674476"/>
                    <a:pt x="386193" y="674476"/>
                  </a:cubicBezTo>
                  <a:cubicBezTo>
                    <a:pt x="375314" y="674476"/>
                    <a:pt x="361716" y="671756"/>
                    <a:pt x="350837" y="669036"/>
                  </a:cubicBezTo>
                  <a:cubicBezTo>
                    <a:pt x="342678" y="669036"/>
                    <a:pt x="334519" y="669036"/>
                    <a:pt x="329080" y="669036"/>
                  </a:cubicBezTo>
                  <a:cubicBezTo>
                    <a:pt x="307323" y="669036"/>
                    <a:pt x="288285" y="669036"/>
                    <a:pt x="280126" y="669036"/>
                  </a:cubicBezTo>
                  <a:cubicBezTo>
                    <a:pt x="271967" y="669036"/>
                    <a:pt x="261088" y="669036"/>
                    <a:pt x="255649" y="663597"/>
                  </a:cubicBezTo>
                  <a:cubicBezTo>
                    <a:pt x="250210" y="660877"/>
                    <a:pt x="239331" y="655438"/>
                    <a:pt x="239331" y="647279"/>
                  </a:cubicBezTo>
                  <a:cubicBezTo>
                    <a:pt x="239331" y="636401"/>
                    <a:pt x="255649" y="633681"/>
                    <a:pt x="263808" y="630961"/>
                  </a:cubicBezTo>
                  <a:cubicBezTo>
                    <a:pt x="269247" y="630961"/>
                    <a:pt x="277406" y="630961"/>
                    <a:pt x="291005" y="628241"/>
                  </a:cubicBezTo>
                  <a:cubicBezTo>
                    <a:pt x="291005" y="620082"/>
                    <a:pt x="291005" y="614643"/>
                    <a:pt x="288285" y="609204"/>
                  </a:cubicBezTo>
                  <a:cubicBezTo>
                    <a:pt x="288285" y="601045"/>
                    <a:pt x="285565" y="590166"/>
                    <a:pt x="285565" y="582007"/>
                  </a:cubicBezTo>
                  <a:cubicBezTo>
                    <a:pt x="285565" y="576568"/>
                    <a:pt x="282846" y="573848"/>
                    <a:pt x="282846" y="568409"/>
                  </a:cubicBezTo>
                  <a:cubicBezTo>
                    <a:pt x="282846" y="562970"/>
                    <a:pt x="285565" y="557531"/>
                    <a:pt x="285565" y="554811"/>
                  </a:cubicBezTo>
                  <a:cubicBezTo>
                    <a:pt x="285565" y="549371"/>
                    <a:pt x="282846" y="546652"/>
                    <a:pt x="280126" y="538493"/>
                  </a:cubicBezTo>
                  <a:cubicBezTo>
                    <a:pt x="280126" y="527614"/>
                    <a:pt x="274687" y="516736"/>
                    <a:pt x="274687" y="505857"/>
                  </a:cubicBezTo>
                  <a:cubicBezTo>
                    <a:pt x="274687" y="494978"/>
                    <a:pt x="274687" y="486820"/>
                    <a:pt x="271967" y="478660"/>
                  </a:cubicBezTo>
                  <a:cubicBezTo>
                    <a:pt x="269247" y="467782"/>
                    <a:pt x="269247" y="456903"/>
                    <a:pt x="269247" y="446025"/>
                  </a:cubicBezTo>
                  <a:cubicBezTo>
                    <a:pt x="269247" y="440585"/>
                    <a:pt x="266528" y="437866"/>
                    <a:pt x="263808" y="437866"/>
                  </a:cubicBezTo>
                  <a:cubicBezTo>
                    <a:pt x="261088" y="437866"/>
                    <a:pt x="258369" y="437866"/>
                    <a:pt x="252929" y="437866"/>
                  </a:cubicBezTo>
                  <a:cubicBezTo>
                    <a:pt x="242051" y="437866"/>
                    <a:pt x="231172" y="437866"/>
                    <a:pt x="223013" y="440585"/>
                  </a:cubicBezTo>
                  <a:cubicBezTo>
                    <a:pt x="212135" y="440585"/>
                    <a:pt x="203976" y="443305"/>
                    <a:pt x="193097" y="443305"/>
                  </a:cubicBezTo>
                  <a:cubicBezTo>
                    <a:pt x="184938" y="443305"/>
                    <a:pt x="176779" y="443305"/>
                    <a:pt x="168620" y="443305"/>
                  </a:cubicBezTo>
                  <a:cubicBezTo>
                    <a:pt x="165900" y="443305"/>
                    <a:pt x="155021" y="440585"/>
                    <a:pt x="146862" y="440585"/>
                  </a:cubicBezTo>
                  <a:cubicBezTo>
                    <a:pt x="138703" y="440585"/>
                    <a:pt x="138703" y="448744"/>
                    <a:pt x="138703" y="454184"/>
                  </a:cubicBezTo>
                  <a:cubicBezTo>
                    <a:pt x="138703" y="465062"/>
                    <a:pt x="135983" y="475941"/>
                    <a:pt x="133263" y="486820"/>
                  </a:cubicBezTo>
                  <a:cubicBezTo>
                    <a:pt x="130544" y="505857"/>
                    <a:pt x="125105" y="522175"/>
                    <a:pt x="122385" y="541213"/>
                  </a:cubicBezTo>
                  <a:cubicBezTo>
                    <a:pt x="119665" y="560250"/>
                    <a:pt x="111506" y="595606"/>
                    <a:pt x="106067" y="614643"/>
                  </a:cubicBezTo>
                  <a:cubicBezTo>
                    <a:pt x="114226" y="614643"/>
                    <a:pt x="125105" y="614643"/>
                    <a:pt x="135983" y="614643"/>
                  </a:cubicBezTo>
                  <a:cubicBezTo>
                    <a:pt x="149581" y="614643"/>
                    <a:pt x="171340" y="614643"/>
                    <a:pt x="171340" y="630961"/>
                  </a:cubicBezTo>
                  <a:cubicBezTo>
                    <a:pt x="171340" y="639120"/>
                    <a:pt x="168620" y="639120"/>
                    <a:pt x="165900" y="647279"/>
                  </a:cubicBezTo>
                  <a:cubicBezTo>
                    <a:pt x="163181" y="652718"/>
                    <a:pt x="155021" y="655438"/>
                    <a:pt x="149581" y="655438"/>
                  </a:cubicBezTo>
                  <a:cubicBezTo>
                    <a:pt x="141423" y="658158"/>
                    <a:pt x="135983" y="658158"/>
                    <a:pt x="127824" y="658158"/>
                  </a:cubicBezTo>
                  <a:cubicBezTo>
                    <a:pt x="122385" y="658158"/>
                    <a:pt x="116946" y="658158"/>
                    <a:pt x="106067" y="658158"/>
                  </a:cubicBezTo>
                  <a:cubicBezTo>
                    <a:pt x="92469" y="658158"/>
                    <a:pt x="78870" y="658158"/>
                    <a:pt x="62552" y="658158"/>
                  </a:cubicBezTo>
                  <a:cubicBezTo>
                    <a:pt x="54393" y="658158"/>
                    <a:pt x="46234" y="658158"/>
                    <a:pt x="40795" y="658158"/>
                  </a:cubicBezTo>
                  <a:cubicBezTo>
                    <a:pt x="32636" y="658158"/>
                    <a:pt x="21758" y="658158"/>
                    <a:pt x="16318" y="652718"/>
                  </a:cubicBezTo>
                  <a:cubicBezTo>
                    <a:pt x="8159" y="649999"/>
                    <a:pt x="0" y="641840"/>
                    <a:pt x="0" y="636401"/>
                  </a:cubicBezTo>
                  <a:cubicBezTo>
                    <a:pt x="0" y="633681"/>
                    <a:pt x="0" y="630961"/>
                    <a:pt x="2720" y="628241"/>
                  </a:cubicBezTo>
                  <a:cubicBezTo>
                    <a:pt x="8159" y="625522"/>
                    <a:pt x="16318" y="622802"/>
                    <a:pt x="24477" y="620082"/>
                  </a:cubicBezTo>
                  <a:cubicBezTo>
                    <a:pt x="38075" y="617363"/>
                    <a:pt x="48954" y="617363"/>
                    <a:pt x="62552" y="617363"/>
                  </a:cubicBezTo>
                  <a:cubicBezTo>
                    <a:pt x="62552" y="617363"/>
                    <a:pt x="62552" y="614643"/>
                    <a:pt x="62552" y="614643"/>
                  </a:cubicBezTo>
                  <a:cubicBezTo>
                    <a:pt x="62552" y="603765"/>
                    <a:pt x="65272" y="590166"/>
                    <a:pt x="65272" y="587447"/>
                  </a:cubicBezTo>
                  <a:cubicBezTo>
                    <a:pt x="67992" y="565689"/>
                    <a:pt x="73431" y="543932"/>
                    <a:pt x="76151" y="522175"/>
                  </a:cubicBezTo>
                  <a:cubicBezTo>
                    <a:pt x="78870" y="505857"/>
                    <a:pt x="81590" y="486820"/>
                    <a:pt x="87029" y="470501"/>
                  </a:cubicBezTo>
                  <a:cubicBezTo>
                    <a:pt x="87029" y="465062"/>
                    <a:pt x="92469" y="451464"/>
                    <a:pt x="92469" y="446025"/>
                  </a:cubicBezTo>
                  <a:cubicBezTo>
                    <a:pt x="92469" y="437866"/>
                    <a:pt x="73431" y="437866"/>
                    <a:pt x="65272" y="432426"/>
                  </a:cubicBezTo>
                  <a:cubicBezTo>
                    <a:pt x="59833" y="429707"/>
                    <a:pt x="54393" y="426987"/>
                    <a:pt x="54393" y="421548"/>
                  </a:cubicBezTo>
                  <a:cubicBezTo>
                    <a:pt x="54393" y="413389"/>
                    <a:pt x="62552" y="410669"/>
                    <a:pt x="73431" y="407949"/>
                  </a:cubicBezTo>
                  <a:cubicBezTo>
                    <a:pt x="78870" y="407949"/>
                    <a:pt x="92469" y="405230"/>
                    <a:pt x="100628" y="399790"/>
                  </a:cubicBezTo>
                  <a:cubicBezTo>
                    <a:pt x="106067" y="394351"/>
                    <a:pt x="106067" y="378033"/>
                    <a:pt x="108787" y="369874"/>
                  </a:cubicBezTo>
                  <a:cubicBezTo>
                    <a:pt x="114226" y="348117"/>
                    <a:pt x="119665" y="326360"/>
                    <a:pt x="125105" y="307322"/>
                  </a:cubicBezTo>
                  <a:cubicBezTo>
                    <a:pt x="130544" y="285565"/>
                    <a:pt x="135983" y="263808"/>
                    <a:pt x="141423" y="242051"/>
                  </a:cubicBezTo>
                  <a:cubicBezTo>
                    <a:pt x="146862" y="220293"/>
                    <a:pt x="152301" y="198536"/>
                    <a:pt x="155021" y="179498"/>
                  </a:cubicBezTo>
                  <a:cubicBezTo>
                    <a:pt x="157740" y="160461"/>
                    <a:pt x="163181" y="138703"/>
                    <a:pt x="168620" y="119665"/>
                  </a:cubicBezTo>
                  <a:cubicBezTo>
                    <a:pt x="176779" y="100627"/>
                    <a:pt x="182218" y="76150"/>
                    <a:pt x="193097" y="57113"/>
                  </a:cubicBezTo>
                  <a:lnTo>
                    <a:pt x="201256" y="38075"/>
                  </a:lnTo>
                  <a:cubicBezTo>
                    <a:pt x="206695" y="29916"/>
                    <a:pt x="209415" y="19038"/>
                    <a:pt x="217574" y="13598"/>
                  </a:cubicBezTo>
                  <a:cubicBezTo>
                    <a:pt x="231172" y="2720"/>
                    <a:pt x="255649" y="0"/>
                    <a:pt x="274687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3" name="Freeform: Shape 39">
              <a:extLst>
                <a:ext uri="{FF2B5EF4-FFF2-40B4-BE49-F238E27FC236}">
                  <a16:creationId xmlns:a16="http://schemas.microsoft.com/office/drawing/2014/main" id="{93C5715C-90E5-C942-B952-C3F4A1E6A439}"/>
                </a:ext>
              </a:extLst>
            </p:cNvPr>
            <p:cNvSpPr/>
            <p:nvPr/>
          </p:nvSpPr>
          <p:spPr>
            <a:xfrm>
              <a:off x="3443268" y="4186718"/>
              <a:ext cx="435145" cy="761503"/>
            </a:xfrm>
            <a:custGeom>
              <a:avLst/>
              <a:gdLst>
                <a:gd name="connsiteX0" fmla="*/ 400855 w 435145"/>
                <a:gd name="connsiteY0" fmla="*/ 678260 h 761503"/>
                <a:gd name="connsiteX1" fmla="*/ 384537 w 435145"/>
                <a:gd name="connsiteY1" fmla="*/ 719054 h 761503"/>
                <a:gd name="connsiteX2" fmla="*/ 368219 w 435145"/>
                <a:gd name="connsiteY2" fmla="*/ 713615 h 761503"/>
                <a:gd name="connsiteX3" fmla="*/ 360060 w 435145"/>
                <a:gd name="connsiteY3" fmla="*/ 697297 h 761503"/>
                <a:gd name="connsiteX4" fmla="*/ 360060 w 435145"/>
                <a:gd name="connsiteY4" fmla="*/ 651063 h 761503"/>
                <a:gd name="connsiteX5" fmla="*/ 332864 w 435145"/>
                <a:gd name="connsiteY5" fmla="*/ 686418 h 761503"/>
                <a:gd name="connsiteX6" fmla="*/ 251274 w 435145"/>
                <a:gd name="connsiteY6" fmla="*/ 721774 h 761503"/>
                <a:gd name="connsiteX7" fmla="*/ 229517 w 435145"/>
                <a:gd name="connsiteY7" fmla="*/ 719054 h 761503"/>
                <a:gd name="connsiteX8" fmla="*/ 158806 w 435145"/>
                <a:gd name="connsiteY8" fmla="*/ 694578 h 761503"/>
                <a:gd name="connsiteX9" fmla="*/ 112571 w 435145"/>
                <a:gd name="connsiteY9" fmla="*/ 659222 h 761503"/>
                <a:gd name="connsiteX10" fmla="*/ 79936 w 435145"/>
                <a:gd name="connsiteY10" fmla="*/ 607548 h 761503"/>
                <a:gd name="connsiteX11" fmla="*/ 63618 w 435145"/>
                <a:gd name="connsiteY11" fmla="*/ 542277 h 761503"/>
                <a:gd name="connsiteX12" fmla="*/ 58178 w 435145"/>
                <a:gd name="connsiteY12" fmla="*/ 471566 h 761503"/>
                <a:gd name="connsiteX13" fmla="*/ 60898 w 435145"/>
                <a:gd name="connsiteY13" fmla="*/ 400855 h 761503"/>
                <a:gd name="connsiteX14" fmla="*/ 66337 w 435145"/>
                <a:gd name="connsiteY14" fmla="*/ 335583 h 761503"/>
                <a:gd name="connsiteX15" fmla="*/ 85375 w 435145"/>
                <a:gd name="connsiteY15" fmla="*/ 267592 h 761503"/>
                <a:gd name="connsiteX16" fmla="*/ 109852 w 435145"/>
                <a:gd name="connsiteY16" fmla="*/ 199600 h 761503"/>
                <a:gd name="connsiteX17" fmla="*/ 145207 w 435145"/>
                <a:gd name="connsiteY17" fmla="*/ 145207 h 761503"/>
                <a:gd name="connsiteX18" fmla="*/ 188722 w 435145"/>
                <a:gd name="connsiteY18" fmla="*/ 96253 h 761503"/>
                <a:gd name="connsiteX19" fmla="*/ 243115 w 435145"/>
                <a:gd name="connsiteY19" fmla="*/ 71776 h 761503"/>
                <a:gd name="connsiteX20" fmla="*/ 286630 w 435145"/>
                <a:gd name="connsiteY20" fmla="*/ 63617 h 761503"/>
                <a:gd name="connsiteX21" fmla="*/ 305667 w 435145"/>
                <a:gd name="connsiteY21" fmla="*/ 66337 h 761503"/>
                <a:gd name="connsiteX22" fmla="*/ 324705 w 435145"/>
                <a:gd name="connsiteY22" fmla="*/ 79936 h 761503"/>
                <a:gd name="connsiteX23" fmla="*/ 341023 w 435145"/>
                <a:gd name="connsiteY23" fmla="*/ 101693 h 761503"/>
                <a:gd name="connsiteX24" fmla="*/ 354621 w 435145"/>
                <a:gd name="connsiteY24" fmla="*/ 123450 h 761503"/>
                <a:gd name="connsiteX25" fmla="*/ 354621 w 435145"/>
                <a:gd name="connsiteY25" fmla="*/ 98973 h 761503"/>
                <a:gd name="connsiteX26" fmla="*/ 360060 w 435145"/>
                <a:gd name="connsiteY26" fmla="*/ 74496 h 761503"/>
                <a:gd name="connsiteX27" fmla="*/ 365500 w 435145"/>
                <a:gd name="connsiteY27" fmla="*/ 63617 h 761503"/>
                <a:gd name="connsiteX28" fmla="*/ 373659 w 435145"/>
                <a:gd name="connsiteY28" fmla="*/ 58178 h 761503"/>
                <a:gd name="connsiteX29" fmla="*/ 381818 w 435145"/>
                <a:gd name="connsiteY29" fmla="*/ 63617 h 761503"/>
                <a:gd name="connsiteX30" fmla="*/ 389977 w 435145"/>
                <a:gd name="connsiteY30" fmla="*/ 82655 h 761503"/>
                <a:gd name="connsiteX31" fmla="*/ 392696 w 435145"/>
                <a:gd name="connsiteY31" fmla="*/ 126170 h 761503"/>
                <a:gd name="connsiteX32" fmla="*/ 395416 w 435145"/>
                <a:gd name="connsiteY32" fmla="*/ 186002 h 761503"/>
                <a:gd name="connsiteX33" fmla="*/ 398136 w 435145"/>
                <a:gd name="connsiteY33" fmla="*/ 237675 h 761503"/>
                <a:gd name="connsiteX34" fmla="*/ 398136 w 435145"/>
                <a:gd name="connsiteY34" fmla="*/ 243115 h 761503"/>
                <a:gd name="connsiteX35" fmla="*/ 395416 w 435145"/>
                <a:gd name="connsiteY35" fmla="*/ 256713 h 761503"/>
                <a:gd name="connsiteX36" fmla="*/ 379098 w 435145"/>
                <a:gd name="connsiteY36" fmla="*/ 278470 h 761503"/>
                <a:gd name="connsiteX37" fmla="*/ 362780 w 435145"/>
                <a:gd name="connsiteY37" fmla="*/ 273031 h 761503"/>
                <a:gd name="connsiteX38" fmla="*/ 354621 w 435145"/>
                <a:gd name="connsiteY38" fmla="*/ 256713 h 761503"/>
                <a:gd name="connsiteX39" fmla="*/ 354621 w 435145"/>
                <a:gd name="connsiteY39" fmla="*/ 213198 h 761503"/>
                <a:gd name="connsiteX40" fmla="*/ 354621 w 435145"/>
                <a:gd name="connsiteY40" fmla="*/ 205040 h 761503"/>
                <a:gd name="connsiteX41" fmla="*/ 338303 w 435145"/>
                <a:gd name="connsiteY41" fmla="*/ 147927 h 761503"/>
                <a:gd name="connsiteX42" fmla="*/ 292069 w 435145"/>
                <a:gd name="connsiteY42" fmla="*/ 107132 h 761503"/>
                <a:gd name="connsiteX43" fmla="*/ 262153 w 435145"/>
                <a:gd name="connsiteY43" fmla="*/ 120730 h 761503"/>
                <a:gd name="connsiteX44" fmla="*/ 251274 w 435145"/>
                <a:gd name="connsiteY44" fmla="*/ 131609 h 761503"/>
                <a:gd name="connsiteX45" fmla="*/ 240395 w 435145"/>
                <a:gd name="connsiteY45" fmla="*/ 139768 h 761503"/>
                <a:gd name="connsiteX46" fmla="*/ 237676 w 435145"/>
                <a:gd name="connsiteY46" fmla="*/ 164245 h 761503"/>
                <a:gd name="connsiteX47" fmla="*/ 226797 w 435145"/>
                <a:gd name="connsiteY47" fmla="*/ 196881 h 761503"/>
                <a:gd name="connsiteX48" fmla="*/ 213199 w 435145"/>
                <a:gd name="connsiteY48" fmla="*/ 259433 h 761503"/>
                <a:gd name="connsiteX49" fmla="*/ 207759 w 435145"/>
                <a:gd name="connsiteY49" fmla="*/ 324704 h 761503"/>
                <a:gd name="connsiteX50" fmla="*/ 207759 w 435145"/>
                <a:gd name="connsiteY50" fmla="*/ 335583 h 761503"/>
                <a:gd name="connsiteX51" fmla="*/ 205040 w 435145"/>
                <a:gd name="connsiteY51" fmla="*/ 349181 h 761503"/>
                <a:gd name="connsiteX52" fmla="*/ 207759 w 435145"/>
                <a:gd name="connsiteY52" fmla="*/ 368219 h 761503"/>
                <a:gd name="connsiteX53" fmla="*/ 207759 w 435145"/>
                <a:gd name="connsiteY53" fmla="*/ 376378 h 761503"/>
                <a:gd name="connsiteX54" fmla="*/ 205040 w 435145"/>
                <a:gd name="connsiteY54" fmla="*/ 387256 h 761503"/>
                <a:gd name="connsiteX55" fmla="*/ 205040 w 435145"/>
                <a:gd name="connsiteY55" fmla="*/ 395415 h 761503"/>
                <a:gd name="connsiteX56" fmla="*/ 205040 w 435145"/>
                <a:gd name="connsiteY56" fmla="*/ 406294 h 761503"/>
                <a:gd name="connsiteX57" fmla="*/ 205040 w 435145"/>
                <a:gd name="connsiteY57" fmla="*/ 425332 h 761503"/>
                <a:gd name="connsiteX58" fmla="*/ 213199 w 435145"/>
                <a:gd name="connsiteY58" fmla="*/ 493323 h 761503"/>
                <a:gd name="connsiteX59" fmla="*/ 221358 w 435145"/>
                <a:gd name="connsiteY59" fmla="*/ 561314 h 761503"/>
                <a:gd name="connsiteX60" fmla="*/ 226797 w 435145"/>
                <a:gd name="connsiteY60" fmla="*/ 591231 h 761503"/>
                <a:gd name="connsiteX61" fmla="*/ 240395 w 435145"/>
                <a:gd name="connsiteY61" fmla="*/ 618427 h 761503"/>
                <a:gd name="connsiteX62" fmla="*/ 283910 w 435145"/>
                <a:gd name="connsiteY62" fmla="*/ 651063 h 761503"/>
                <a:gd name="connsiteX63" fmla="*/ 338303 w 435145"/>
                <a:gd name="connsiteY63" fmla="*/ 612988 h 761503"/>
                <a:gd name="connsiteX64" fmla="*/ 354621 w 435145"/>
                <a:gd name="connsiteY64" fmla="*/ 577632 h 761503"/>
                <a:gd name="connsiteX65" fmla="*/ 357341 w 435145"/>
                <a:gd name="connsiteY65" fmla="*/ 509641 h 761503"/>
                <a:gd name="connsiteX66" fmla="*/ 362780 w 435145"/>
                <a:gd name="connsiteY66" fmla="*/ 485164 h 761503"/>
                <a:gd name="connsiteX67" fmla="*/ 368219 w 435145"/>
                <a:gd name="connsiteY67" fmla="*/ 474286 h 761503"/>
                <a:gd name="connsiteX68" fmla="*/ 376378 w 435145"/>
                <a:gd name="connsiteY68" fmla="*/ 468846 h 761503"/>
                <a:gd name="connsiteX69" fmla="*/ 384537 w 435145"/>
                <a:gd name="connsiteY69" fmla="*/ 474286 h 761503"/>
                <a:gd name="connsiteX70" fmla="*/ 392696 w 435145"/>
                <a:gd name="connsiteY70" fmla="*/ 493323 h 761503"/>
                <a:gd name="connsiteX71" fmla="*/ 395416 w 435145"/>
                <a:gd name="connsiteY71" fmla="*/ 558595 h 761503"/>
                <a:gd name="connsiteX72" fmla="*/ 398136 w 435145"/>
                <a:gd name="connsiteY72" fmla="*/ 618427 h 761503"/>
                <a:gd name="connsiteX73" fmla="*/ 400855 w 435145"/>
                <a:gd name="connsiteY73" fmla="*/ 67826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435145" h="761503">
                  <a:moveTo>
                    <a:pt x="400855" y="678260"/>
                  </a:moveTo>
                  <a:cubicBezTo>
                    <a:pt x="400855" y="689138"/>
                    <a:pt x="400855" y="719054"/>
                    <a:pt x="384537" y="719054"/>
                  </a:cubicBezTo>
                  <a:cubicBezTo>
                    <a:pt x="376378" y="719054"/>
                    <a:pt x="373659" y="716335"/>
                    <a:pt x="368219" y="713615"/>
                  </a:cubicBezTo>
                  <a:cubicBezTo>
                    <a:pt x="362780" y="710895"/>
                    <a:pt x="360060" y="702736"/>
                    <a:pt x="360060" y="697297"/>
                  </a:cubicBezTo>
                  <a:cubicBezTo>
                    <a:pt x="357341" y="680979"/>
                    <a:pt x="357341" y="664661"/>
                    <a:pt x="360060" y="651063"/>
                  </a:cubicBezTo>
                  <a:cubicBezTo>
                    <a:pt x="354621" y="659222"/>
                    <a:pt x="341023" y="678260"/>
                    <a:pt x="332864" y="686418"/>
                  </a:cubicBezTo>
                  <a:cubicBezTo>
                    <a:pt x="311107" y="708176"/>
                    <a:pt x="283910" y="721774"/>
                    <a:pt x="251274" y="721774"/>
                  </a:cubicBezTo>
                  <a:cubicBezTo>
                    <a:pt x="243115" y="721774"/>
                    <a:pt x="237676" y="721774"/>
                    <a:pt x="229517" y="719054"/>
                  </a:cubicBezTo>
                  <a:cubicBezTo>
                    <a:pt x="207759" y="716335"/>
                    <a:pt x="183283" y="708176"/>
                    <a:pt x="158806" y="694578"/>
                  </a:cubicBezTo>
                  <a:cubicBezTo>
                    <a:pt x="142488" y="686418"/>
                    <a:pt x="126170" y="672820"/>
                    <a:pt x="112571" y="659222"/>
                  </a:cubicBezTo>
                  <a:cubicBezTo>
                    <a:pt x="98973" y="642904"/>
                    <a:pt x="88095" y="626586"/>
                    <a:pt x="79936" y="607548"/>
                  </a:cubicBezTo>
                  <a:cubicBezTo>
                    <a:pt x="71777" y="585791"/>
                    <a:pt x="66337" y="566754"/>
                    <a:pt x="63618" y="542277"/>
                  </a:cubicBezTo>
                  <a:cubicBezTo>
                    <a:pt x="60898" y="517800"/>
                    <a:pt x="58178" y="493323"/>
                    <a:pt x="58178" y="471566"/>
                  </a:cubicBezTo>
                  <a:cubicBezTo>
                    <a:pt x="58178" y="447089"/>
                    <a:pt x="58178" y="425332"/>
                    <a:pt x="60898" y="400855"/>
                  </a:cubicBezTo>
                  <a:cubicBezTo>
                    <a:pt x="63618" y="379098"/>
                    <a:pt x="60898" y="357340"/>
                    <a:pt x="66337" y="335583"/>
                  </a:cubicBezTo>
                  <a:cubicBezTo>
                    <a:pt x="69057" y="313826"/>
                    <a:pt x="77216" y="289349"/>
                    <a:pt x="85375" y="267592"/>
                  </a:cubicBezTo>
                  <a:cubicBezTo>
                    <a:pt x="93534" y="243115"/>
                    <a:pt x="98973" y="221357"/>
                    <a:pt x="109852" y="199600"/>
                  </a:cubicBezTo>
                  <a:cubicBezTo>
                    <a:pt x="118011" y="177843"/>
                    <a:pt x="131609" y="161525"/>
                    <a:pt x="145207" y="145207"/>
                  </a:cubicBezTo>
                  <a:cubicBezTo>
                    <a:pt x="158806" y="128889"/>
                    <a:pt x="172404" y="109852"/>
                    <a:pt x="188722" y="96253"/>
                  </a:cubicBezTo>
                  <a:cubicBezTo>
                    <a:pt x="205040" y="82655"/>
                    <a:pt x="224077" y="77216"/>
                    <a:pt x="243115" y="71776"/>
                  </a:cubicBezTo>
                  <a:cubicBezTo>
                    <a:pt x="256713" y="69057"/>
                    <a:pt x="273031" y="63617"/>
                    <a:pt x="286630" y="63617"/>
                  </a:cubicBezTo>
                  <a:cubicBezTo>
                    <a:pt x="292069" y="63617"/>
                    <a:pt x="297508" y="63617"/>
                    <a:pt x="305667" y="66337"/>
                  </a:cubicBezTo>
                  <a:cubicBezTo>
                    <a:pt x="313826" y="69057"/>
                    <a:pt x="319266" y="74496"/>
                    <a:pt x="324705" y="79936"/>
                  </a:cubicBezTo>
                  <a:cubicBezTo>
                    <a:pt x="332864" y="85375"/>
                    <a:pt x="332864" y="93534"/>
                    <a:pt x="341023" y="101693"/>
                  </a:cubicBezTo>
                  <a:cubicBezTo>
                    <a:pt x="346462" y="107132"/>
                    <a:pt x="349182" y="118011"/>
                    <a:pt x="354621" y="123450"/>
                  </a:cubicBezTo>
                  <a:cubicBezTo>
                    <a:pt x="354621" y="115291"/>
                    <a:pt x="354621" y="101693"/>
                    <a:pt x="354621" y="98973"/>
                  </a:cubicBezTo>
                  <a:cubicBezTo>
                    <a:pt x="354621" y="90814"/>
                    <a:pt x="354621" y="79936"/>
                    <a:pt x="360060" y="74496"/>
                  </a:cubicBezTo>
                  <a:cubicBezTo>
                    <a:pt x="362780" y="71776"/>
                    <a:pt x="362780" y="69057"/>
                    <a:pt x="365500" y="63617"/>
                  </a:cubicBezTo>
                  <a:cubicBezTo>
                    <a:pt x="368219" y="60898"/>
                    <a:pt x="370939" y="58178"/>
                    <a:pt x="373659" y="58178"/>
                  </a:cubicBezTo>
                  <a:cubicBezTo>
                    <a:pt x="376378" y="58178"/>
                    <a:pt x="379098" y="60898"/>
                    <a:pt x="381818" y="63617"/>
                  </a:cubicBezTo>
                  <a:cubicBezTo>
                    <a:pt x="384537" y="69057"/>
                    <a:pt x="387257" y="77216"/>
                    <a:pt x="389977" y="82655"/>
                  </a:cubicBezTo>
                  <a:cubicBezTo>
                    <a:pt x="389977" y="90814"/>
                    <a:pt x="392696" y="107132"/>
                    <a:pt x="392696" y="126170"/>
                  </a:cubicBezTo>
                  <a:cubicBezTo>
                    <a:pt x="392696" y="150647"/>
                    <a:pt x="392696" y="177843"/>
                    <a:pt x="395416" y="186002"/>
                  </a:cubicBezTo>
                  <a:cubicBezTo>
                    <a:pt x="398136" y="205040"/>
                    <a:pt x="398136" y="215918"/>
                    <a:pt x="398136" y="237675"/>
                  </a:cubicBezTo>
                  <a:cubicBezTo>
                    <a:pt x="398136" y="240395"/>
                    <a:pt x="398136" y="243115"/>
                    <a:pt x="398136" y="243115"/>
                  </a:cubicBezTo>
                  <a:cubicBezTo>
                    <a:pt x="398136" y="248554"/>
                    <a:pt x="398136" y="251274"/>
                    <a:pt x="395416" y="256713"/>
                  </a:cubicBezTo>
                  <a:cubicBezTo>
                    <a:pt x="392696" y="267592"/>
                    <a:pt x="389977" y="278470"/>
                    <a:pt x="379098" y="278470"/>
                  </a:cubicBezTo>
                  <a:cubicBezTo>
                    <a:pt x="370939" y="278470"/>
                    <a:pt x="368219" y="275751"/>
                    <a:pt x="362780" y="273031"/>
                  </a:cubicBezTo>
                  <a:cubicBezTo>
                    <a:pt x="357341" y="270311"/>
                    <a:pt x="354621" y="262152"/>
                    <a:pt x="354621" y="256713"/>
                  </a:cubicBezTo>
                  <a:cubicBezTo>
                    <a:pt x="349182" y="237675"/>
                    <a:pt x="354621" y="232236"/>
                    <a:pt x="354621" y="213198"/>
                  </a:cubicBezTo>
                  <a:cubicBezTo>
                    <a:pt x="354621" y="210479"/>
                    <a:pt x="354621" y="207759"/>
                    <a:pt x="354621" y="205040"/>
                  </a:cubicBezTo>
                  <a:cubicBezTo>
                    <a:pt x="349182" y="186002"/>
                    <a:pt x="343742" y="169684"/>
                    <a:pt x="338303" y="147927"/>
                  </a:cubicBezTo>
                  <a:cubicBezTo>
                    <a:pt x="332864" y="131609"/>
                    <a:pt x="311107" y="107132"/>
                    <a:pt x="292069" y="107132"/>
                  </a:cubicBezTo>
                  <a:cubicBezTo>
                    <a:pt x="281190" y="107132"/>
                    <a:pt x="270312" y="115291"/>
                    <a:pt x="262153" y="120730"/>
                  </a:cubicBezTo>
                  <a:cubicBezTo>
                    <a:pt x="259433" y="123450"/>
                    <a:pt x="256713" y="126170"/>
                    <a:pt x="251274" y="131609"/>
                  </a:cubicBezTo>
                  <a:cubicBezTo>
                    <a:pt x="248554" y="134329"/>
                    <a:pt x="243115" y="137048"/>
                    <a:pt x="240395" y="139768"/>
                  </a:cubicBezTo>
                  <a:cubicBezTo>
                    <a:pt x="237676" y="145207"/>
                    <a:pt x="240395" y="156086"/>
                    <a:pt x="237676" y="164245"/>
                  </a:cubicBezTo>
                  <a:cubicBezTo>
                    <a:pt x="232236" y="175123"/>
                    <a:pt x="229517" y="186002"/>
                    <a:pt x="226797" y="196881"/>
                  </a:cubicBezTo>
                  <a:cubicBezTo>
                    <a:pt x="221358" y="218638"/>
                    <a:pt x="218638" y="237675"/>
                    <a:pt x="213199" y="259433"/>
                  </a:cubicBezTo>
                  <a:cubicBezTo>
                    <a:pt x="210479" y="281190"/>
                    <a:pt x="207759" y="302947"/>
                    <a:pt x="207759" y="324704"/>
                  </a:cubicBezTo>
                  <a:cubicBezTo>
                    <a:pt x="207759" y="327424"/>
                    <a:pt x="207759" y="332863"/>
                    <a:pt x="207759" y="335583"/>
                  </a:cubicBezTo>
                  <a:cubicBezTo>
                    <a:pt x="207759" y="341022"/>
                    <a:pt x="205040" y="343742"/>
                    <a:pt x="205040" y="349181"/>
                  </a:cubicBezTo>
                  <a:cubicBezTo>
                    <a:pt x="205040" y="354621"/>
                    <a:pt x="207759" y="362779"/>
                    <a:pt x="207759" y="368219"/>
                  </a:cubicBezTo>
                  <a:cubicBezTo>
                    <a:pt x="207759" y="370939"/>
                    <a:pt x="207759" y="373658"/>
                    <a:pt x="207759" y="376378"/>
                  </a:cubicBezTo>
                  <a:cubicBezTo>
                    <a:pt x="205040" y="381817"/>
                    <a:pt x="205040" y="384537"/>
                    <a:pt x="205040" y="387256"/>
                  </a:cubicBezTo>
                  <a:cubicBezTo>
                    <a:pt x="205040" y="389976"/>
                    <a:pt x="205040" y="392696"/>
                    <a:pt x="205040" y="395415"/>
                  </a:cubicBezTo>
                  <a:cubicBezTo>
                    <a:pt x="205040" y="398135"/>
                    <a:pt x="205040" y="403574"/>
                    <a:pt x="205040" y="406294"/>
                  </a:cubicBezTo>
                  <a:cubicBezTo>
                    <a:pt x="205040" y="411733"/>
                    <a:pt x="205040" y="417173"/>
                    <a:pt x="205040" y="425332"/>
                  </a:cubicBezTo>
                  <a:cubicBezTo>
                    <a:pt x="205040" y="449809"/>
                    <a:pt x="213199" y="471566"/>
                    <a:pt x="213199" y="493323"/>
                  </a:cubicBezTo>
                  <a:cubicBezTo>
                    <a:pt x="213199" y="517800"/>
                    <a:pt x="215919" y="539557"/>
                    <a:pt x="221358" y="561314"/>
                  </a:cubicBezTo>
                  <a:cubicBezTo>
                    <a:pt x="224077" y="572193"/>
                    <a:pt x="224077" y="580352"/>
                    <a:pt x="226797" y="591231"/>
                  </a:cubicBezTo>
                  <a:cubicBezTo>
                    <a:pt x="229517" y="599390"/>
                    <a:pt x="237676" y="607548"/>
                    <a:pt x="240395" y="618427"/>
                  </a:cubicBezTo>
                  <a:cubicBezTo>
                    <a:pt x="248554" y="637465"/>
                    <a:pt x="262153" y="651063"/>
                    <a:pt x="283910" y="651063"/>
                  </a:cubicBezTo>
                  <a:cubicBezTo>
                    <a:pt x="302948" y="651063"/>
                    <a:pt x="330144" y="629306"/>
                    <a:pt x="338303" y="612988"/>
                  </a:cubicBezTo>
                  <a:cubicBezTo>
                    <a:pt x="346462" y="599390"/>
                    <a:pt x="351901" y="591231"/>
                    <a:pt x="354621" y="577632"/>
                  </a:cubicBezTo>
                  <a:cubicBezTo>
                    <a:pt x="354621" y="550436"/>
                    <a:pt x="354621" y="517800"/>
                    <a:pt x="357341" y="509641"/>
                  </a:cubicBezTo>
                  <a:cubicBezTo>
                    <a:pt x="357341" y="501482"/>
                    <a:pt x="357341" y="490603"/>
                    <a:pt x="362780" y="485164"/>
                  </a:cubicBezTo>
                  <a:cubicBezTo>
                    <a:pt x="365500" y="482444"/>
                    <a:pt x="365500" y="479725"/>
                    <a:pt x="368219" y="474286"/>
                  </a:cubicBezTo>
                  <a:cubicBezTo>
                    <a:pt x="370939" y="471566"/>
                    <a:pt x="373659" y="468846"/>
                    <a:pt x="376378" y="468846"/>
                  </a:cubicBezTo>
                  <a:cubicBezTo>
                    <a:pt x="379098" y="468846"/>
                    <a:pt x="381818" y="471566"/>
                    <a:pt x="384537" y="474286"/>
                  </a:cubicBezTo>
                  <a:cubicBezTo>
                    <a:pt x="387257" y="479725"/>
                    <a:pt x="389977" y="487884"/>
                    <a:pt x="392696" y="493323"/>
                  </a:cubicBezTo>
                  <a:cubicBezTo>
                    <a:pt x="392696" y="501482"/>
                    <a:pt x="395416" y="539557"/>
                    <a:pt x="395416" y="558595"/>
                  </a:cubicBezTo>
                  <a:cubicBezTo>
                    <a:pt x="395416" y="583072"/>
                    <a:pt x="395416" y="610268"/>
                    <a:pt x="398136" y="618427"/>
                  </a:cubicBezTo>
                  <a:cubicBezTo>
                    <a:pt x="398136" y="648343"/>
                    <a:pt x="400855" y="659222"/>
                    <a:pt x="400855" y="67826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4" name="Freeform: Shape 40">
              <a:extLst>
                <a:ext uri="{FF2B5EF4-FFF2-40B4-BE49-F238E27FC236}">
                  <a16:creationId xmlns:a16="http://schemas.microsoft.com/office/drawing/2014/main" id="{D03967A6-EA91-174C-B350-04EB4AFB4B7E}"/>
                </a:ext>
              </a:extLst>
            </p:cNvPr>
            <p:cNvSpPr/>
            <p:nvPr/>
          </p:nvSpPr>
          <p:spPr>
            <a:xfrm>
              <a:off x="3829459" y="4200317"/>
              <a:ext cx="598325" cy="761503"/>
            </a:xfrm>
            <a:custGeom>
              <a:avLst/>
              <a:gdLst>
                <a:gd name="connsiteX0" fmla="*/ 360060 w 598324"/>
                <a:gd name="connsiteY0" fmla="*/ 332863 h 761503"/>
                <a:gd name="connsiteX1" fmla="*/ 341023 w 598324"/>
                <a:gd name="connsiteY1" fmla="*/ 370939 h 761503"/>
                <a:gd name="connsiteX2" fmla="*/ 376378 w 598324"/>
                <a:gd name="connsiteY2" fmla="*/ 389976 h 761503"/>
                <a:gd name="connsiteX3" fmla="*/ 425332 w 598324"/>
                <a:gd name="connsiteY3" fmla="*/ 433491 h 761503"/>
                <a:gd name="connsiteX4" fmla="*/ 438930 w 598324"/>
                <a:gd name="connsiteY4" fmla="*/ 463407 h 761503"/>
                <a:gd name="connsiteX5" fmla="*/ 449809 w 598324"/>
                <a:gd name="connsiteY5" fmla="*/ 498762 h 761503"/>
                <a:gd name="connsiteX6" fmla="*/ 457968 w 598324"/>
                <a:gd name="connsiteY6" fmla="*/ 528679 h 761503"/>
                <a:gd name="connsiteX7" fmla="*/ 466127 w 598324"/>
                <a:gd name="connsiteY7" fmla="*/ 564034 h 761503"/>
                <a:gd name="connsiteX8" fmla="*/ 471566 w 598324"/>
                <a:gd name="connsiteY8" fmla="*/ 593950 h 761503"/>
                <a:gd name="connsiteX9" fmla="*/ 479725 w 598324"/>
                <a:gd name="connsiteY9" fmla="*/ 607548 h 761503"/>
                <a:gd name="connsiteX10" fmla="*/ 487884 w 598324"/>
                <a:gd name="connsiteY10" fmla="*/ 623867 h 761503"/>
                <a:gd name="connsiteX11" fmla="*/ 501482 w 598324"/>
                <a:gd name="connsiteY11" fmla="*/ 651063 h 761503"/>
                <a:gd name="connsiteX12" fmla="*/ 523240 w 598324"/>
                <a:gd name="connsiteY12" fmla="*/ 670101 h 761503"/>
                <a:gd name="connsiteX13" fmla="*/ 534119 w 598324"/>
                <a:gd name="connsiteY13" fmla="*/ 686418 h 761503"/>
                <a:gd name="connsiteX14" fmla="*/ 531399 w 598324"/>
                <a:gd name="connsiteY14" fmla="*/ 694578 h 761503"/>
                <a:gd name="connsiteX15" fmla="*/ 498763 w 598324"/>
                <a:gd name="connsiteY15" fmla="*/ 708176 h 761503"/>
                <a:gd name="connsiteX16" fmla="*/ 449809 w 598324"/>
                <a:gd name="connsiteY16" fmla="*/ 700017 h 761503"/>
                <a:gd name="connsiteX17" fmla="*/ 400855 w 598324"/>
                <a:gd name="connsiteY17" fmla="*/ 667381 h 761503"/>
                <a:gd name="connsiteX18" fmla="*/ 381817 w 598324"/>
                <a:gd name="connsiteY18" fmla="*/ 642904 h 761503"/>
                <a:gd name="connsiteX19" fmla="*/ 368219 w 598324"/>
                <a:gd name="connsiteY19" fmla="*/ 610268 h 761503"/>
                <a:gd name="connsiteX20" fmla="*/ 349182 w 598324"/>
                <a:gd name="connsiteY20" fmla="*/ 550436 h 761503"/>
                <a:gd name="connsiteX21" fmla="*/ 338303 w 598324"/>
                <a:gd name="connsiteY21" fmla="*/ 504202 h 761503"/>
                <a:gd name="connsiteX22" fmla="*/ 330144 w 598324"/>
                <a:gd name="connsiteY22" fmla="*/ 477005 h 761503"/>
                <a:gd name="connsiteX23" fmla="*/ 321985 w 598324"/>
                <a:gd name="connsiteY23" fmla="*/ 455248 h 761503"/>
                <a:gd name="connsiteX24" fmla="*/ 305667 w 598324"/>
                <a:gd name="connsiteY24" fmla="*/ 436210 h 761503"/>
                <a:gd name="connsiteX25" fmla="*/ 294788 w 598324"/>
                <a:gd name="connsiteY25" fmla="*/ 441650 h 761503"/>
                <a:gd name="connsiteX26" fmla="*/ 278471 w 598324"/>
                <a:gd name="connsiteY26" fmla="*/ 463407 h 761503"/>
                <a:gd name="connsiteX27" fmla="*/ 264872 w 598324"/>
                <a:gd name="connsiteY27" fmla="*/ 496043 h 761503"/>
                <a:gd name="connsiteX28" fmla="*/ 262153 w 598324"/>
                <a:gd name="connsiteY28" fmla="*/ 517800 h 761503"/>
                <a:gd name="connsiteX29" fmla="*/ 262153 w 598324"/>
                <a:gd name="connsiteY29" fmla="*/ 523239 h 761503"/>
                <a:gd name="connsiteX30" fmla="*/ 262153 w 598324"/>
                <a:gd name="connsiteY30" fmla="*/ 553155 h 761503"/>
                <a:gd name="connsiteX31" fmla="*/ 262153 w 598324"/>
                <a:gd name="connsiteY31" fmla="*/ 629306 h 761503"/>
                <a:gd name="connsiteX32" fmla="*/ 259433 w 598324"/>
                <a:gd name="connsiteY32" fmla="*/ 659222 h 761503"/>
                <a:gd name="connsiteX33" fmla="*/ 283910 w 598324"/>
                <a:gd name="connsiteY33" fmla="*/ 659222 h 761503"/>
                <a:gd name="connsiteX34" fmla="*/ 321985 w 598324"/>
                <a:gd name="connsiteY34" fmla="*/ 675540 h 761503"/>
                <a:gd name="connsiteX35" fmla="*/ 316546 w 598324"/>
                <a:gd name="connsiteY35" fmla="*/ 691858 h 761503"/>
                <a:gd name="connsiteX36" fmla="*/ 300228 w 598324"/>
                <a:gd name="connsiteY36" fmla="*/ 700017 h 761503"/>
                <a:gd name="connsiteX37" fmla="*/ 278471 w 598324"/>
                <a:gd name="connsiteY37" fmla="*/ 702736 h 761503"/>
                <a:gd name="connsiteX38" fmla="*/ 243115 w 598324"/>
                <a:gd name="connsiteY38" fmla="*/ 702736 h 761503"/>
                <a:gd name="connsiteX39" fmla="*/ 221358 w 598324"/>
                <a:gd name="connsiteY39" fmla="*/ 710895 h 761503"/>
                <a:gd name="connsiteX40" fmla="*/ 194161 w 598324"/>
                <a:gd name="connsiteY40" fmla="*/ 702736 h 761503"/>
                <a:gd name="connsiteX41" fmla="*/ 177843 w 598324"/>
                <a:gd name="connsiteY41" fmla="*/ 702736 h 761503"/>
                <a:gd name="connsiteX42" fmla="*/ 126170 w 598324"/>
                <a:gd name="connsiteY42" fmla="*/ 702736 h 761503"/>
                <a:gd name="connsiteX43" fmla="*/ 101693 w 598324"/>
                <a:gd name="connsiteY43" fmla="*/ 702736 h 761503"/>
                <a:gd name="connsiteX44" fmla="*/ 74496 w 598324"/>
                <a:gd name="connsiteY44" fmla="*/ 697297 h 761503"/>
                <a:gd name="connsiteX45" fmla="*/ 58178 w 598324"/>
                <a:gd name="connsiteY45" fmla="*/ 680979 h 761503"/>
                <a:gd name="connsiteX46" fmla="*/ 63617 w 598324"/>
                <a:gd name="connsiteY46" fmla="*/ 672820 h 761503"/>
                <a:gd name="connsiteX47" fmla="*/ 85375 w 598324"/>
                <a:gd name="connsiteY47" fmla="*/ 664661 h 761503"/>
                <a:gd name="connsiteX48" fmla="*/ 128889 w 598324"/>
                <a:gd name="connsiteY48" fmla="*/ 659222 h 761503"/>
                <a:gd name="connsiteX49" fmla="*/ 147927 w 598324"/>
                <a:gd name="connsiteY49" fmla="*/ 659222 h 761503"/>
                <a:gd name="connsiteX50" fmla="*/ 145207 w 598324"/>
                <a:gd name="connsiteY50" fmla="*/ 653783 h 761503"/>
                <a:gd name="connsiteX51" fmla="*/ 131609 w 598324"/>
                <a:gd name="connsiteY51" fmla="*/ 585791 h 761503"/>
                <a:gd name="connsiteX52" fmla="*/ 134329 w 598324"/>
                <a:gd name="connsiteY52" fmla="*/ 498762 h 761503"/>
                <a:gd name="connsiteX53" fmla="*/ 137048 w 598324"/>
                <a:gd name="connsiteY53" fmla="*/ 406294 h 761503"/>
                <a:gd name="connsiteX54" fmla="*/ 134329 w 598324"/>
                <a:gd name="connsiteY54" fmla="*/ 327424 h 761503"/>
                <a:gd name="connsiteX55" fmla="*/ 137048 w 598324"/>
                <a:gd name="connsiteY55" fmla="*/ 253993 h 761503"/>
                <a:gd name="connsiteX56" fmla="*/ 139768 w 598324"/>
                <a:gd name="connsiteY56" fmla="*/ 207759 h 761503"/>
                <a:gd name="connsiteX57" fmla="*/ 137048 w 598324"/>
                <a:gd name="connsiteY57" fmla="*/ 172404 h 761503"/>
                <a:gd name="connsiteX58" fmla="*/ 137048 w 598324"/>
                <a:gd name="connsiteY58" fmla="*/ 112571 h 761503"/>
                <a:gd name="connsiteX59" fmla="*/ 126170 w 598324"/>
                <a:gd name="connsiteY59" fmla="*/ 112571 h 761503"/>
                <a:gd name="connsiteX60" fmla="*/ 101693 w 598324"/>
                <a:gd name="connsiteY60" fmla="*/ 112571 h 761503"/>
                <a:gd name="connsiteX61" fmla="*/ 74496 w 598324"/>
                <a:gd name="connsiteY61" fmla="*/ 107132 h 761503"/>
                <a:gd name="connsiteX62" fmla="*/ 58178 w 598324"/>
                <a:gd name="connsiteY62" fmla="*/ 90814 h 761503"/>
                <a:gd name="connsiteX63" fmla="*/ 63617 w 598324"/>
                <a:gd name="connsiteY63" fmla="*/ 82655 h 761503"/>
                <a:gd name="connsiteX64" fmla="*/ 85375 w 598324"/>
                <a:gd name="connsiteY64" fmla="*/ 74496 h 761503"/>
                <a:gd name="connsiteX65" fmla="*/ 137048 w 598324"/>
                <a:gd name="connsiteY65" fmla="*/ 69057 h 761503"/>
                <a:gd name="connsiteX66" fmla="*/ 145207 w 598324"/>
                <a:gd name="connsiteY66" fmla="*/ 69057 h 761503"/>
                <a:gd name="connsiteX67" fmla="*/ 169684 w 598324"/>
                <a:gd name="connsiteY67" fmla="*/ 58178 h 761503"/>
                <a:gd name="connsiteX68" fmla="*/ 177843 w 598324"/>
                <a:gd name="connsiteY68" fmla="*/ 58178 h 761503"/>
                <a:gd name="connsiteX69" fmla="*/ 205040 w 598324"/>
                <a:gd name="connsiteY69" fmla="*/ 66337 h 761503"/>
                <a:gd name="connsiteX70" fmla="*/ 286629 w 598324"/>
                <a:gd name="connsiteY70" fmla="*/ 63617 h 761503"/>
                <a:gd name="connsiteX71" fmla="*/ 324705 w 598324"/>
                <a:gd name="connsiteY71" fmla="*/ 79936 h 761503"/>
                <a:gd name="connsiteX72" fmla="*/ 319265 w 598324"/>
                <a:gd name="connsiteY72" fmla="*/ 96253 h 761503"/>
                <a:gd name="connsiteX73" fmla="*/ 302948 w 598324"/>
                <a:gd name="connsiteY73" fmla="*/ 104412 h 761503"/>
                <a:gd name="connsiteX74" fmla="*/ 278471 w 598324"/>
                <a:gd name="connsiteY74" fmla="*/ 112571 h 761503"/>
                <a:gd name="connsiteX75" fmla="*/ 232236 w 598324"/>
                <a:gd name="connsiteY75" fmla="*/ 112571 h 761503"/>
                <a:gd name="connsiteX76" fmla="*/ 240395 w 598324"/>
                <a:gd name="connsiteY76" fmla="*/ 137048 h 761503"/>
                <a:gd name="connsiteX77" fmla="*/ 240395 w 598324"/>
                <a:gd name="connsiteY77" fmla="*/ 150647 h 761503"/>
                <a:gd name="connsiteX78" fmla="*/ 243115 w 598324"/>
                <a:gd name="connsiteY78" fmla="*/ 158805 h 761503"/>
                <a:gd name="connsiteX79" fmla="*/ 248554 w 598324"/>
                <a:gd name="connsiteY79" fmla="*/ 188722 h 761503"/>
                <a:gd name="connsiteX80" fmla="*/ 248554 w 598324"/>
                <a:gd name="connsiteY80" fmla="*/ 199600 h 761503"/>
                <a:gd name="connsiteX81" fmla="*/ 248554 w 598324"/>
                <a:gd name="connsiteY81" fmla="*/ 221357 h 761503"/>
                <a:gd name="connsiteX82" fmla="*/ 253994 w 598324"/>
                <a:gd name="connsiteY82" fmla="*/ 264872 h 761503"/>
                <a:gd name="connsiteX83" fmla="*/ 262153 w 598324"/>
                <a:gd name="connsiteY83" fmla="*/ 297508 h 761503"/>
                <a:gd name="connsiteX84" fmla="*/ 264872 w 598324"/>
                <a:gd name="connsiteY84" fmla="*/ 324704 h 761503"/>
                <a:gd name="connsiteX85" fmla="*/ 264872 w 598324"/>
                <a:gd name="connsiteY85" fmla="*/ 332863 h 761503"/>
                <a:gd name="connsiteX86" fmla="*/ 264872 w 598324"/>
                <a:gd name="connsiteY86" fmla="*/ 351901 h 761503"/>
                <a:gd name="connsiteX87" fmla="*/ 262153 w 598324"/>
                <a:gd name="connsiteY87" fmla="*/ 370939 h 761503"/>
                <a:gd name="connsiteX88" fmla="*/ 267592 w 598324"/>
                <a:gd name="connsiteY88" fmla="*/ 384537 h 761503"/>
                <a:gd name="connsiteX89" fmla="*/ 278471 w 598324"/>
                <a:gd name="connsiteY89" fmla="*/ 370939 h 761503"/>
                <a:gd name="connsiteX90" fmla="*/ 297508 w 598324"/>
                <a:gd name="connsiteY90" fmla="*/ 332863 h 761503"/>
                <a:gd name="connsiteX91" fmla="*/ 311106 w 598324"/>
                <a:gd name="connsiteY91" fmla="*/ 305667 h 761503"/>
                <a:gd name="connsiteX92" fmla="*/ 335583 w 598324"/>
                <a:gd name="connsiteY92" fmla="*/ 259433 h 761503"/>
                <a:gd name="connsiteX93" fmla="*/ 354621 w 598324"/>
                <a:gd name="connsiteY93" fmla="*/ 224077 h 761503"/>
                <a:gd name="connsiteX94" fmla="*/ 381817 w 598324"/>
                <a:gd name="connsiteY94" fmla="*/ 172404 h 761503"/>
                <a:gd name="connsiteX95" fmla="*/ 409014 w 598324"/>
                <a:gd name="connsiteY95" fmla="*/ 118011 h 761503"/>
                <a:gd name="connsiteX96" fmla="*/ 411734 w 598324"/>
                <a:gd name="connsiteY96" fmla="*/ 115291 h 761503"/>
                <a:gd name="connsiteX97" fmla="*/ 398136 w 598324"/>
                <a:gd name="connsiteY97" fmla="*/ 115291 h 761503"/>
                <a:gd name="connsiteX98" fmla="*/ 379098 w 598324"/>
                <a:gd name="connsiteY98" fmla="*/ 109852 h 761503"/>
                <a:gd name="connsiteX99" fmla="*/ 368219 w 598324"/>
                <a:gd name="connsiteY99" fmla="*/ 93534 h 761503"/>
                <a:gd name="connsiteX100" fmla="*/ 370939 w 598324"/>
                <a:gd name="connsiteY100" fmla="*/ 85375 h 761503"/>
                <a:gd name="connsiteX101" fmla="*/ 387257 w 598324"/>
                <a:gd name="connsiteY101" fmla="*/ 77216 h 761503"/>
                <a:gd name="connsiteX102" fmla="*/ 422612 w 598324"/>
                <a:gd name="connsiteY102" fmla="*/ 71776 h 761503"/>
                <a:gd name="connsiteX103" fmla="*/ 436211 w 598324"/>
                <a:gd name="connsiteY103" fmla="*/ 71776 h 761503"/>
                <a:gd name="connsiteX104" fmla="*/ 438930 w 598324"/>
                <a:gd name="connsiteY104" fmla="*/ 69057 h 761503"/>
                <a:gd name="connsiteX105" fmla="*/ 452529 w 598324"/>
                <a:gd name="connsiteY105" fmla="*/ 66337 h 761503"/>
                <a:gd name="connsiteX106" fmla="*/ 466127 w 598324"/>
                <a:gd name="connsiteY106" fmla="*/ 69057 h 761503"/>
                <a:gd name="connsiteX107" fmla="*/ 471566 w 598324"/>
                <a:gd name="connsiteY107" fmla="*/ 71776 h 761503"/>
                <a:gd name="connsiteX108" fmla="*/ 515081 w 598324"/>
                <a:gd name="connsiteY108" fmla="*/ 71776 h 761503"/>
                <a:gd name="connsiteX109" fmla="*/ 542277 w 598324"/>
                <a:gd name="connsiteY109" fmla="*/ 88094 h 761503"/>
                <a:gd name="connsiteX110" fmla="*/ 536838 w 598324"/>
                <a:gd name="connsiteY110" fmla="*/ 104412 h 761503"/>
                <a:gd name="connsiteX111" fmla="*/ 525959 w 598324"/>
                <a:gd name="connsiteY111" fmla="*/ 112571 h 761503"/>
                <a:gd name="connsiteX112" fmla="*/ 509642 w 598324"/>
                <a:gd name="connsiteY112" fmla="*/ 115291 h 761503"/>
                <a:gd name="connsiteX113" fmla="*/ 468847 w 598324"/>
                <a:gd name="connsiteY113" fmla="*/ 115291 h 761503"/>
                <a:gd name="connsiteX114" fmla="*/ 457968 w 598324"/>
                <a:gd name="connsiteY114" fmla="*/ 137048 h 761503"/>
                <a:gd name="connsiteX115" fmla="*/ 430771 w 598324"/>
                <a:gd name="connsiteY115" fmla="*/ 194161 h 761503"/>
                <a:gd name="connsiteX116" fmla="*/ 400855 w 598324"/>
                <a:gd name="connsiteY116" fmla="*/ 262152 h 761503"/>
                <a:gd name="connsiteX117" fmla="*/ 360060 w 598324"/>
                <a:gd name="connsiteY117" fmla="*/ 332863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598324" h="761503">
                  <a:moveTo>
                    <a:pt x="360060" y="332863"/>
                  </a:moveTo>
                  <a:cubicBezTo>
                    <a:pt x="351901" y="343742"/>
                    <a:pt x="341023" y="357340"/>
                    <a:pt x="341023" y="370939"/>
                  </a:cubicBezTo>
                  <a:cubicBezTo>
                    <a:pt x="341023" y="379098"/>
                    <a:pt x="357341" y="381817"/>
                    <a:pt x="376378" y="389976"/>
                  </a:cubicBezTo>
                  <a:cubicBezTo>
                    <a:pt x="395416" y="398135"/>
                    <a:pt x="417173" y="417173"/>
                    <a:pt x="425332" y="433491"/>
                  </a:cubicBezTo>
                  <a:cubicBezTo>
                    <a:pt x="430771" y="444369"/>
                    <a:pt x="436211" y="452528"/>
                    <a:pt x="438930" y="463407"/>
                  </a:cubicBezTo>
                  <a:cubicBezTo>
                    <a:pt x="444370" y="474286"/>
                    <a:pt x="447089" y="487884"/>
                    <a:pt x="449809" y="498762"/>
                  </a:cubicBezTo>
                  <a:cubicBezTo>
                    <a:pt x="452529" y="512361"/>
                    <a:pt x="452529" y="517800"/>
                    <a:pt x="457968" y="528679"/>
                  </a:cubicBezTo>
                  <a:cubicBezTo>
                    <a:pt x="463407" y="539557"/>
                    <a:pt x="463407" y="553155"/>
                    <a:pt x="466127" y="564034"/>
                  </a:cubicBezTo>
                  <a:cubicBezTo>
                    <a:pt x="468847" y="572193"/>
                    <a:pt x="468847" y="585791"/>
                    <a:pt x="471566" y="593950"/>
                  </a:cubicBezTo>
                  <a:cubicBezTo>
                    <a:pt x="474286" y="599390"/>
                    <a:pt x="477006" y="602109"/>
                    <a:pt x="479725" y="607548"/>
                  </a:cubicBezTo>
                  <a:cubicBezTo>
                    <a:pt x="482445" y="612988"/>
                    <a:pt x="487884" y="618427"/>
                    <a:pt x="487884" y="623867"/>
                  </a:cubicBezTo>
                  <a:cubicBezTo>
                    <a:pt x="490604" y="634745"/>
                    <a:pt x="496043" y="642904"/>
                    <a:pt x="501482" y="651063"/>
                  </a:cubicBezTo>
                  <a:cubicBezTo>
                    <a:pt x="506922" y="661942"/>
                    <a:pt x="512361" y="664661"/>
                    <a:pt x="523240" y="670101"/>
                  </a:cubicBezTo>
                  <a:cubicBezTo>
                    <a:pt x="528679" y="672820"/>
                    <a:pt x="534119" y="680979"/>
                    <a:pt x="534119" y="686418"/>
                  </a:cubicBezTo>
                  <a:cubicBezTo>
                    <a:pt x="534119" y="689138"/>
                    <a:pt x="534119" y="691858"/>
                    <a:pt x="531399" y="694578"/>
                  </a:cubicBezTo>
                  <a:cubicBezTo>
                    <a:pt x="525959" y="702736"/>
                    <a:pt x="512361" y="708176"/>
                    <a:pt x="498763" y="708176"/>
                  </a:cubicBezTo>
                  <a:cubicBezTo>
                    <a:pt x="485165" y="708176"/>
                    <a:pt x="466127" y="705456"/>
                    <a:pt x="449809" y="700017"/>
                  </a:cubicBezTo>
                  <a:cubicBezTo>
                    <a:pt x="430771" y="694578"/>
                    <a:pt x="409014" y="675540"/>
                    <a:pt x="400855" y="667381"/>
                  </a:cubicBezTo>
                  <a:cubicBezTo>
                    <a:pt x="392696" y="659222"/>
                    <a:pt x="387257" y="651063"/>
                    <a:pt x="381817" y="642904"/>
                  </a:cubicBezTo>
                  <a:cubicBezTo>
                    <a:pt x="376378" y="632025"/>
                    <a:pt x="370939" y="623867"/>
                    <a:pt x="368219" y="610268"/>
                  </a:cubicBezTo>
                  <a:cubicBezTo>
                    <a:pt x="360060" y="588511"/>
                    <a:pt x="357341" y="574913"/>
                    <a:pt x="349182" y="550436"/>
                  </a:cubicBezTo>
                  <a:cubicBezTo>
                    <a:pt x="343742" y="534118"/>
                    <a:pt x="341023" y="520520"/>
                    <a:pt x="338303" y="504202"/>
                  </a:cubicBezTo>
                  <a:cubicBezTo>
                    <a:pt x="335583" y="493323"/>
                    <a:pt x="332864" y="485164"/>
                    <a:pt x="330144" y="477005"/>
                  </a:cubicBezTo>
                  <a:cubicBezTo>
                    <a:pt x="327424" y="471566"/>
                    <a:pt x="324705" y="463407"/>
                    <a:pt x="321985" y="455248"/>
                  </a:cubicBezTo>
                  <a:cubicBezTo>
                    <a:pt x="316546" y="444369"/>
                    <a:pt x="311106" y="436210"/>
                    <a:pt x="305667" y="436210"/>
                  </a:cubicBezTo>
                  <a:cubicBezTo>
                    <a:pt x="302948" y="436210"/>
                    <a:pt x="300228" y="438930"/>
                    <a:pt x="294788" y="441650"/>
                  </a:cubicBezTo>
                  <a:cubicBezTo>
                    <a:pt x="289349" y="447089"/>
                    <a:pt x="283910" y="455248"/>
                    <a:pt x="278471" y="463407"/>
                  </a:cubicBezTo>
                  <a:cubicBezTo>
                    <a:pt x="270312" y="474286"/>
                    <a:pt x="267592" y="485164"/>
                    <a:pt x="264872" y="496043"/>
                  </a:cubicBezTo>
                  <a:cubicBezTo>
                    <a:pt x="264872" y="504202"/>
                    <a:pt x="262153" y="512361"/>
                    <a:pt x="262153" y="517800"/>
                  </a:cubicBezTo>
                  <a:cubicBezTo>
                    <a:pt x="262153" y="520520"/>
                    <a:pt x="262153" y="520520"/>
                    <a:pt x="262153" y="523239"/>
                  </a:cubicBezTo>
                  <a:cubicBezTo>
                    <a:pt x="262153" y="528679"/>
                    <a:pt x="262153" y="544997"/>
                    <a:pt x="262153" y="553155"/>
                  </a:cubicBezTo>
                  <a:cubicBezTo>
                    <a:pt x="262153" y="583072"/>
                    <a:pt x="264872" y="599390"/>
                    <a:pt x="262153" y="629306"/>
                  </a:cubicBezTo>
                  <a:cubicBezTo>
                    <a:pt x="262153" y="640184"/>
                    <a:pt x="262153" y="648343"/>
                    <a:pt x="259433" y="659222"/>
                  </a:cubicBezTo>
                  <a:cubicBezTo>
                    <a:pt x="270312" y="659222"/>
                    <a:pt x="278471" y="659222"/>
                    <a:pt x="283910" y="659222"/>
                  </a:cubicBezTo>
                  <a:cubicBezTo>
                    <a:pt x="297508" y="659222"/>
                    <a:pt x="321985" y="659222"/>
                    <a:pt x="321985" y="675540"/>
                  </a:cubicBezTo>
                  <a:cubicBezTo>
                    <a:pt x="321985" y="683699"/>
                    <a:pt x="319265" y="686418"/>
                    <a:pt x="316546" y="691858"/>
                  </a:cubicBezTo>
                  <a:cubicBezTo>
                    <a:pt x="311106" y="697297"/>
                    <a:pt x="305667" y="700017"/>
                    <a:pt x="300228" y="700017"/>
                  </a:cubicBezTo>
                  <a:cubicBezTo>
                    <a:pt x="292069" y="702736"/>
                    <a:pt x="283910" y="702736"/>
                    <a:pt x="278471" y="702736"/>
                  </a:cubicBezTo>
                  <a:cubicBezTo>
                    <a:pt x="275751" y="702736"/>
                    <a:pt x="259433" y="702736"/>
                    <a:pt x="243115" y="702736"/>
                  </a:cubicBezTo>
                  <a:cubicBezTo>
                    <a:pt x="237676" y="708176"/>
                    <a:pt x="229517" y="710895"/>
                    <a:pt x="221358" y="710895"/>
                  </a:cubicBezTo>
                  <a:cubicBezTo>
                    <a:pt x="213199" y="710895"/>
                    <a:pt x="202320" y="708176"/>
                    <a:pt x="194161" y="702736"/>
                  </a:cubicBezTo>
                  <a:cubicBezTo>
                    <a:pt x="186002" y="702736"/>
                    <a:pt x="180563" y="702736"/>
                    <a:pt x="177843" y="702736"/>
                  </a:cubicBezTo>
                  <a:cubicBezTo>
                    <a:pt x="164245" y="702736"/>
                    <a:pt x="139768" y="702736"/>
                    <a:pt x="126170" y="702736"/>
                  </a:cubicBezTo>
                  <a:cubicBezTo>
                    <a:pt x="118011" y="702736"/>
                    <a:pt x="109852" y="702736"/>
                    <a:pt x="101693" y="702736"/>
                  </a:cubicBezTo>
                  <a:cubicBezTo>
                    <a:pt x="93534" y="702736"/>
                    <a:pt x="82655" y="702736"/>
                    <a:pt x="74496" y="697297"/>
                  </a:cubicBezTo>
                  <a:cubicBezTo>
                    <a:pt x="66337" y="694578"/>
                    <a:pt x="58178" y="686418"/>
                    <a:pt x="58178" y="680979"/>
                  </a:cubicBezTo>
                  <a:cubicBezTo>
                    <a:pt x="58178" y="678260"/>
                    <a:pt x="58178" y="675540"/>
                    <a:pt x="63617" y="672820"/>
                  </a:cubicBezTo>
                  <a:cubicBezTo>
                    <a:pt x="69057" y="670101"/>
                    <a:pt x="79935" y="667381"/>
                    <a:pt x="85375" y="664661"/>
                  </a:cubicBezTo>
                  <a:cubicBezTo>
                    <a:pt x="104412" y="661942"/>
                    <a:pt x="123450" y="659222"/>
                    <a:pt x="128889" y="659222"/>
                  </a:cubicBezTo>
                  <a:cubicBezTo>
                    <a:pt x="134329" y="659222"/>
                    <a:pt x="139768" y="659222"/>
                    <a:pt x="147927" y="659222"/>
                  </a:cubicBezTo>
                  <a:cubicBezTo>
                    <a:pt x="147927" y="656502"/>
                    <a:pt x="145207" y="653783"/>
                    <a:pt x="145207" y="653783"/>
                  </a:cubicBezTo>
                  <a:cubicBezTo>
                    <a:pt x="131609" y="632025"/>
                    <a:pt x="131609" y="610268"/>
                    <a:pt x="131609" y="585791"/>
                  </a:cubicBezTo>
                  <a:cubicBezTo>
                    <a:pt x="131609" y="555875"/>
                    <a:pt x="131609" y="528679"/>
                    <a:pt x="134329" y="498762"/>
                  </a:cubicBezTo>
                  <a:cubicBezTo>
                    <a:pt x="134329" y="468846"/>
                    <a:pt x="137048" y="436210"/>
                    <a:pt x="137048" y="406294"/>
                  </a:cubicBezTo>
                  <a:cubicBezTo>
                    <a:pt x="137048" y="379098"/>
                    <a:pt x="134329" y="354621"/>
                    <a:pt x="134329" y="327424"/>
                  </a:cubicBezTo>
                  <a:cubicBezTo>
                    <a:pt x="134329" y="302947"/>
                    <a:pt x="137048" y="278470"/>
                    <a:pt x="137048" y="253993"/>
                  </a:cubicBezTo>
                  <a:cubicBezTo>
                    <a:pt x="137048" y="237675"/>
                    <a:pt x="139768" y="224077"/>
                    <a:pt x="139768" y="207759"/>
                  </a:cubicBezTo>
                  <a:cubicBezTo>
                    <a:pt x="139768" y="196881"/>
                    <a:pt x="137048" y="183282"/>
                    <a:pt x="137048" y="172404"/>
                  </a:cubicBezTo>
                  <a:cubicBezTo>
                    <a:pt x="137048" y="150647"/>
                    <a:pt x="137048" y="131609"/>
                    <a:pt x="137048" y="112571"/>
                  </a:cubicBezTo>
                  <a:cubicBezTo>
                    <a:pt x="134329" y="112571"/>
                    <a:pt x="137048" y="112571"/>
                    <a:pt x="126170" y="112571"/>
                  </a:cubicBezTo>
                  <a:cubicBezTo>
                    <a:pt x="118011" y="112571"/>
                    <a:pt x="109852" y="112571"/>
                    <a:pt x="101693" y="112571"/>
                  </a:cubicBezTo>
                  <a:cubicBezTo>
                    <a:pt x="93534" y="112571"/>
                    <a:pt x="82655" y="109852"/>
                    <a:pt x="74496" y="107132"/>
                  </a:cubicBezTo>
                  <a:cubicBezTo>
                    <a:pt x="66337" y="104412"/>
                    <a:pt x="58178" y="96253"/>
                    <a:pt x="58178" y="90814"/>
                  </a:cubicBezTo>
                  <a:cubicBezTo>
                    <a:pt x="58178" y="88094"/>
                    <a:pt x="58178" y="85375"/>
                    <a:pt x="63617" y="82655"/>
                  </a:cubicBezTo>
                  <a:cubicBezTo>
                    <a:pt x="69057" y="79936"/>
                    <a:pt x="79935" y="77216"/>
                    <a:pt x="85375" y="74496"/>
                  </a:cubicBezTo>
                  <a:cubicBezTo>
                    <a:pt x="104412" y="71776"/>
                    <a:pt x="128889" y="69057"/>
                    <a:pt x="137048" y="69057"/>
                  </a:cubicBezTo>
                  <a:cubicBezTo>
                    <a:pt x="137048" y="69057"/>
                    <a:pt x="139768" y="69057"/>
                    <a:pt x="145207" y="69057"/>
                  </a:cubicBezTo>
                  <a:cubicBezTo>
                    <a:pt x="150646" y="60898"/>
                    <a:pt x="158806" y="58178"/>
                    <a:pt x="169684" y="58178"/>
                  </a:cubicBezTo>
                  <a:cubicBezTo>
                    <a:pt x="172404" y="58178"/>
                    <a:pt x="175123" y="58178"/>
                    <a:pt x="177843" y="58178"/>
                  </a:cubicBezTo>
                  <a:cubicBezTo>
                    <a:pt x="186002" y="58178"/>
                    <a:pt x="196881" y="63617"/>
                    <a:pt x="205040" y="66337"/>
                  </a:cubicBezTo>
                  <a:cubicBezTo>
                    <a:pt x="237676" y="66337"/>
                    <a:pt x="273031" y="63617"/>
                    <a:pt x="286629" y="63617"/>
                  </a:cubicBezTo>
                  <a:cubicBezTo>
                    <a:pt x="300228" y="63617"/>
                    <a:pt x="324705" y="63617"/>
                    <a:pt x="324705" y="79936"/>
                  </a:cubicBezTo>
                  <a:cubicBezTo>
                    <a:pt x="324705" y="88094"/>
                    <a:pt x="321985" y="90814"/>
                    <a:pt x="319265" y="96253"/>
                  </a:cubicBezTo>
                  <a:cubicBezTo>
                    <a:pt x="313826" y="101693"/>
                    <a:pt x="308387" y="104412"/>
                    <a:pt x="302948" y="104412"/>
                  </a:cubicBezTo>
                  <a:cubicBezTo>
                    <a:pt x="289349" y="112571"/>
                    <a:pt x="283910" y="112571"/>
                    <a:pt x="278471" y="112571"/>
                  </a:cubicBezTo>
                  <a:cubicBezTo>
                    <a:pt x="273031" y="112571"/>
                    <a:pt x="253994" y="112571"/>
                    <a:pt x="232236" y="112571"/>
                  </a:cubicBezTo>
                  <a:cubicBezTo>
                    <a:pt x="237676" y="120730"/>
                    <a:pt x="240395" y="128889"/>
                    <a:pt x="240395" y="137048"/>
                  </a:cubicBezTo>
                  <a:cubicBezTo>
                    <a:pt x="240395" y="142487"/>
                    <a:pt x="240395" y="145207"/>
                    <a:pt x="240395" y="150647"/>
                  </a:cubicBezTo>
                  <a:cubicBezTo>
                    <a:pt x="240395" y="153366"/>
                    <a:pt x="240395" y="156086"/>
                    <a:pt x="243115" y="158805"/>
                  </a:cubicBezTo>
                  <a:cubicBezTo>
                    <a:pt x="245835" y="169684"/>
                    <a:pt x="245835" y="180563"/>
                    <a:pt x="248554" y="188722"/>
                  </a:cubicBezTo>
                  <a:cubicBezTo>
                    <a:pt x="248554" y="191441"/>
                    <a:pt x="248554" y="194161"/>
                    <a:pt x="248554" y="199600"/>
                  </a:cubicBezTo>
                  <a:cubicBezTo>
                    <a:pt x="248554" y="207759"/>
                    <a:pt x="248554" y="213198"/>
                    <a:pt x="248554" y="221357"/>
                  </a:cubicBezTo>
                  <a:cubicBezTo>
                    <a:pt x="248554" y="234956"/>
                    <a:pt x="251274" y="248554"/>
                    <a:pt x="253994" y="264872"/>
                  </a:cubicBezTo>
                  <a:cubicBezTo>
                    <a:pt x="256713" y="275751"/>
                    <a:pt x="259433" y="286629"/>
                    <a:pt x="262153" y="297508"/>
                  </a:cubicBezTo>
                  <a:cubicBezTo>
                    <a:pt x="264872" y="305667"/>
                    <a:pt x="264872" y="313826"/>
                    <a:pt x="264872" y="324704"/>
                  </a:cubicBezTo>
                  <a:cubicBezTo>
                    <a:pt x="264872" y="327424"/>
                    <a:pt x="264872" y="330144"/>
                    <a:pt x="264872" y="332863"/>
                  </a:cubicBezTo>
                  <a:cubicBezTo>
                    <a:pt x="264872" y="338303"/>
                    <a:pt x="264872" y="346462"/>
                    <a:pt x="264872" y="351901"/>
                  </a:cubicBezTo>
                  <a:cubicBezTo>
                    <a:pt x="264872" y="357340"/>
                    <a:pt x="262153" y="365499"/>
                    <a:pt x="262153" y="370939"/>
                  </a:cubicBezTo>
                  <a:cubicBezTo>
                    <a:pt x="262153" y="376378"/>
                    <a:pt x="264872" y="384537"/>
                    <a:pt x="267592" y="384537"/>
                  </a:cubicBezTo>
                  <a:cubicBezTo>
                    <a:pt x="273031" y="384537"/>
                    <a:pt x="275751" y="376378"/>
                    <a:pt x="278471" y="370939"/>
                  </a:cubicBezTo>
                  <a:cubicBezTo>
                    <a:pt x="283910" y="360060"/>
                    <a:pt x="289349" y="346462"/>
                    <a:pt x="297508" y="332863"/>
                  </a:cubicBezTo>
                  <a:cubicBezTo>
                    <a:pt x="302948" y="324704"/>
                    <a:pt x="305667" y="313826"/>
                    <a:pt x="311106" y="305667"/>
                  </a:cubicBezTo>
                  <a:cubicBezTo>
                    <a:pt x="319265" y="289349"/>
                    <a:pt x="327424" y="275751"/>
                    <a:pt x="335583" y="259433"/>
                  </a:cubicBezTo>
                  <a:cubicBezTo>
                    <a:pt x="341023" y="248554"/>
                    <a:pt x="349182" y="234956"/>
                    <a:pt x="354621" y="224077"/>
                  </a:cubicBezTo>
                  <a:cubicBezTo>
                    <a:pt x="362780" y="207759"/>
                    <a:pt x="370939" y="191441"/>
                    <a:pt x="381817" y="172404"/>
                  </a:cubicBezTo>
                  <a:cubicBezTo>
                    <a:pt x="389977" y="153366"/>
                    <a:pt x="400855" y="134329"/>
                    <a:pt x="409014" y="118011"/>
                  </a:cubicBezTo>
                  <a:cubicBezTo>
                    <a:pt x="409014" y="115291"/>
                    <a:pt x="409014" y="115291"/>
                    <a:pt x="411734" y="115291"/>
                  </a:cubicBezTo>
                  <a:cubicBezTo>
                    <a:pt x="406294" y="115291"/>
                    <a:pt x="400855" y="115291"/>
                    <a:pt x="398136" y="115291"/>
                  </a:cubicBezTo>
                  <a:cubicBezTo>
                    <a:pt x="392696" y="115291"/>
                    <a:pt x="384537" y="115291"/>
                    <a:pt x="379098" y="109852"/>
                  </a:cubicBezTo>
                  <a:cubicBezTo>
                    <a:pt x="373659" y="107132"/>
                    <a:pt x="368219" y="98973"/>
                    <a:pt x="368219" y="93534"/>
                  </a:cubicBezTo>
                  <a:cubicBezTo>
                    <a:pt x="368219" y="90814"/>
                    <a:pt x="368219" y="88094"/>
                    <a:pt x="370939" y="85375"/>
                  </a:cubicBezTo>
                  <a:cubicBezTo>
                    <a:pt x="373659" y="82655"/>
                    <a:pt x="381817" y="79936"/>
                    <a:pt x="387257" y="77216"/>
                  </a:cubicBezTo>
                  <a:cubicBezTo>
                    <a:pt x="400855" y="74496"/>
                    <a:pt x="414453" y="71776"/>
                    <a:pt x="422612" y="71776"/>
                  </a:cubicBezTo>
                  <a:cubicBezTo>
                    <a:pt x="425332" y="71776"/>
                    <a:pt x="430771" y="71776"/>
                    <a:pt x="436211" y="71776"/>
                  </a:cubicBezTo>
                  <a:cubicBezTo>
                    <a:pt x="436211" y="71776"/>
                    <a:pt x="438930" y="69057"/>
                    <a:pt x="438930" y="69057"/>
                  </a:cubicBezTo>
                  <a:cubicBezTo>
                    <a:pt x="444370" y="66337"/>
                    <a:pt x="447089" y="66337"/>
                    <a:pt x="452529" y="66337"/>
                  </a:cubicBezTo>
                  <a:cubicBezTo>
                    <a:pt x="457968" y="66337"/>
                    <a:pt x="460688" y="66337"/>
                    <a:pt x="466127" y="69057"/>
                  </a:cubicBezTo>
                  <a:cubicBezTo>
                    <a:pt x="468847" y="69057"/>
                    <a:pt x="471566" y="71776"/>
                    <a:pt x="471566" y="71776"/>
                  </a:cubicBezTo>
                  <a:cubicBezTo>
                    <a:pt x="490604" y="71776"/>
                    <a:pt x="506922" y="71776"/>
                    <a:pt x="515081" y="71776"/>
                  </a:cubicBezTo>
                  <a:cubicBezTo>
                    <a:pt x="523240" y="71776"/>
                    <a:pt x="542277" y="71776"/>
                    <a:pt x="542277" y="88094"/>
                  </a:cubicBezTo>
                  <a:cubicBezTo>
                    <a:pt x="542277" y="96253"/>
                    <a:pt x="542277" y="98973"/>
                    <a:pt x="536838" y="104412"/>
                  </a:cubicBezTo>
                  <a:cubicBezTo>
                    <a:pt x="534119" y="109852"/>
                    <a:pt x="528679" y="112571"/>
                    <a:pt x="525959" y="112571"/>
                  </a:cubicBezTo>
                  <a:cubicBezTo>
                    <a:pt x="520520" y="115291"/>
                    <a:pt x="515081" y="115291"/>
                    <a:pt x="509642" y="115291"/>
                  </a:cubicBezTo>
                  <a:cubicBezTo>
                    <a:pt x="506922" y="115291"/>
                    <a:pt x="487884" y="115291"/>
                    <a:pt x="468847" y="115291"/>
                  </a:cubicBezTo>
                  <a:cubicBezTo>
                    <a:pt x="466127" y="123450"/>
                    <a:pt x="460688" y="128889"/>
                    <a:pt x="457968" y="137048"/>
                  </a:cubicBezTo>
                  <a:cubicBezTo>
                    <a:pt x="447089" y="156086"/>
                    <a:pt x="438930" y="175123"/>
                    <a:pt x="430771" y="194161"/>
                  </a:cubicBezTo>
                  <a:cubicBezTo>
                    <a:pt x="419893" y="215918"/>
                    <a:pt x="411734" y="240395"/>
                    <a:pt x="400855" y="262152"/>
                  </a:cubicBezTo>
                  <a:cubicBezTo>
                    <a:pt x="387257" y="289349"/>
                    <a:pt x="373659" y="311106"/>
                    <a:pt x="360060" y="3328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5" name="Freeform: Shape 41">
              <a:extLst>
                <a:ext uri="{FF2B5EF4-FFF2-40B4-BE49-F238E27FC236}">
                  <a16:creationId xmlns:a16="http://schemas.microsoft.com/office/drawing/2014/main" id="{2ED0CBCA-E8EE-CB4C-86FC-7F4E04CCDBAC}"/>
                </a:ext>
              </a:extLst>
            </p:cNvPr>
            <p:cNvSpPr/>
            <p:nvPr/>
          </p:nvSpPr>
          <p:spPr>
            <a:xfrm>
              <a:off x="4335316" y="4186718"/>
              <a:ext cx="353556" cy="761503"/>
            </a:xfrm>
            <a:custGeom>
              <a:avLst/>
              <a:gdLst>
                <a:gd name="connsiteX0" fmla="*/ 283910 w 353555"/>
                <a:gd name="connsiteY0" fmla="*/ 672820 h 761503"/>
                <a:gd name="connsiteX1" fmla="*/ 321985 w 353555"/>
                <a:gd name="connsiteY1" fmla="*/ 689138 h 761503"/>
                <a:gd name="connsiteX2" fmla="*/ 316546 w 353555"/>
                <a:gd name="connsiteY2" fmla="*/ 705456 h 761503"/>
                <a:gd name="connsiteX3" fmla="*/ 300228 w 353555"/>
                <a:gd name="connsiteY3" fmla="*/ 713615 h 761503"/>
                <a:gd name="connsiteX4" fmla="*/ 278471 w 353555"/>
                <a:gd name="connsiteY4" fmla="*/ 716335 h 761503"/>
                <a:gd name="connsiteX5" fmla="*/ 237676 w 353555"/>
                <a:gd name="connsiteY5" fmla="*/ 716335 h 761503"/>
                <a:gd name="connsiteX6" fmla="*/ 180563 w 353555"/>
                <a:gd name="connsiteY6" fmla="*/ 719054 h 761503"/>
                <a:gd name="connsiteX7" fmla="*/ 126170 w 353555"/>
                <a:gd name="connsiteY7" fmla="*/ 719054 h 761503"/>
                <a:gd name="connsiteX8" fmla="*/ 101693 w 353555"/>
                <a:gd name="connsiteY8" fmla="*/ 719054 h 761503"/>
                <a:gd name="connsiteX9" fmla="*/ 74496 w 353555"/>
                <a:gd name="connsiteY9" fmla="*/ 713615 h 761503"/>
                <a:gd name="connsiteX10" fmla="*/ 58178 w 353555"/>
                <a:gd name="connsiteY10" fmla="*/ 697297 h 761503"/>
                <a:gd name="connsiteX11" fmla="*/ 63617 w 353555"/>
                <a:gd name="connsiteY11" fmla="*/ 689138 h 761503"/>
                <a:gd name="connsiteX12" fmla="*/ 85375 w 353555"/>
                <a:gd name="connsiteY12" fmla="*/ 680979 h 761503"/>
                <a:gd name="connsiteX13" fmla="*/ 131609 w 353555"/>
                <a:gd name="connsiteY13" fmla="*/ 675540 h 761503"/>
                <a:gd name="connsiteX14" fmla="*/ 142488 w 353555"/>
                <a:gd name="connsiteY14" fmla="*/ 675540 h 761503"/>
                <a:gd name="connsiteX15" fmla="*/ 131609 w 353555"/>
                <a:gd name="connsiteY15" fmla="*/ 653783 h 761503"/>
                <a:gd name="connsiteX16" fmla="*/ 128889 w 353555"/>
                <a:gd name="connsiteY16" fmla="*/ 640184 h 761503"/>
                <a:gd name="connsiteX17" fmla="*/ 128889 w 353555"/>
                <a:gd name="connsiteY17" fmla="*/ 629306 h 761503"/>
                <a:gd name="connsiteX18" fmla="*/ 128889 w 353555"/>
                <a:gd name="connsiteY18" fmla="*/ 621147 h 761503"/>
                <a:gd name="connsiteX19" fmla="*/ 128889 w 353555"/>
                <a:gd name="connsiteY19" fmla="*/ 593950 h 761503"/>
                <a:gd name="connsiteX20" fmla="*/ 128889 w 353555"/>
                <a:gd name="connsiteY20" fmla="*/ 583072 h 761503"/>
                <a:gd name="connsiteX21" fmla="*/ 128889 w 353555"/>
                <a:gd name="connsiteY21" fmla="*/ 436210 h 761503"/>
                <a:gd name="connsiteX22" fmla="*/ 128889 w 353555"/>
                <a:gd name="connsiteY22" fmla="*/ 357340 h 761503"/>
                <a:gd name="connsiteX23" fmla="*/ 131609 w 353555"/>
                <a:gd name="connsiteY23" fmla="*/ 289349 h 761503"/>
                <a:gd name="connsiteX24" fmla="*/ 131609 w 353555"/>
                <a:gd name="connsiteY24" fmla="*/ 251274 h 761503"/>
                <a:gd name="connsiteX25" fmla="*/ 131609 w 353555"/>
                <a:gd name="connsiteY25" fmla="*/ 205040 h 761503"/>
                <a:gd name="connsiteX26" fmla="*/ 131609 w 353555"/>
                <a:gd name="connsiteY26" fmla="*/ 139768 h 761503"/>
                <a:gd name="connsiteX27" fmla="*/ 131609 w 353555"/>
                <a:gd name="connsiteY27" fmla="*/ 128889 h 761503"/>
                <a:gd name="connsiteX28" fmla="*/ 126170 w 353555"/>
                <a:gd name="connsiteY28" fmla="*/ 128889 h 761503"/>
                <a:gd name="connsiteX29" fmla="*/ 101693 w 353555"/>
                <a:gd name="connsiteY29" fmla="*/ 128889 h 761503"/>
                <a:gd name="connsiteX30" fmla="*/ 74496 w 353555"/>
                <a:gd name="connsiteY30" fmla="*/ 123450 h 761503"/>
                <a:gd name="connsiteX31" fmla="*/ 58178 w 353555"/>
                <a:gd name="connsiteY31" fmla="*/ 107132 h 761503"/>
                <a:gd name="connsiteX32" fmla="*/ 60898 w 353555"/>
                <a:gd name="connsiteY32" fmla="*/ 98973 h 761503"/>
                <a:gd name="connsiteX33" fmla="*/ 82655 w 353555"/>
                <a:gd name="connsiteY33" fmla="*/ 93534 h 761503"/>
                <a:gd name="connsiteX34" fmla="*/ 131609 w 353555"/>
                <a:gd name="connsiteY34" fmla="*/ 88094 h 761503"/>
                <a:gd name="connsiteX35" fmla="*/ 131609 w 353555"/>
                <a:gd name="connsiteY35" fmla="*/ 82655 h 761503"/>
                <a:gd name="connsiteX36" fmla="*/ 134329 w 353555"/>
                <a:gd name="connsiteY36" fmla="*/ 71776 h 761503"/>
                <a:gd name="connsiteX37" fmla="*/ 147927 w 353555"/>
                <a:gd name="connsiteY37" fmla="*/ 63617 h 761503"/>
                <a:gd name="connsiteX38" fmla="*/ 164245 w 353555"/>
                <a:gd name="connsiteY38" fmla="*/ 58178 h 761503"/>
                <a:gd name="connsiteX39" fmla="*/ 177843 w 353555"/>
                <a:gd name="connsiteY39" fmla="*/ 58178 h 761503"/>
                <a:gd name="connsiteX40" fmla="*/ 196881 w 353555"/>
                <a:gd name="connsiteY40" fmla="*/ 60898 h 761503"/>
                <a:gd name="connsiteX41" fmla="*/ 232236 w 353555"/>
                <a:gd name="connsiteY41" fmla="*/ 88094 h 761503"/>
                <a:gd name="connsiteX42" fmla="*/ 278471 w 353555"/>
                <a:gd name="connsiteY42" fmla="*/ 88094 h 761503"/>
                <a:gd name="connsiteX43" fmla="*/ 316546 w 353555"/>
                <a:gd name="connsiteY43" fmla="*/ 104412 h 761503"/>
                <a:gd name="connsiteX44" fmla="*/ 311106 w 353555"/>
                <a:gd name="connsiteY44" fmla="*/ 120730 h 761503"/>
                <a:gd name="connsiteX45" fmla="*/ 294788 w 353555"/>
                <a:gd name="connsiteY45" fmla="*/ 128889 h 761503"/>
                <a:gd name="connsiteX46" fmla="*/ 273031 w 353555"/>
                <a:gd name="connsiteY46" fmla="*/ 131609 h 761503"/>
                <a:gd name="connsiteX47" fmla="*/ 243115 w 353555"/>
                <a:gd name="connsiteY47" fmla="*/ 131609 h 761503"/>
                <a:gd name="connsiteX48" fmla="*/ 243115 w 353555"/>
                <a:gd name="connsiteY48" fmla="*/ 134329 h 761503"/>
                <a:gd name="connsiteX49" fmla="*/ 248554 w 353555"/>
                <a:gd name="connsiteY49" fmla="*/ 169684 h 761503"/>
                <a:gd name="connsiteX50" fmla="*/ 251274 w 353555"/>
                <a:gd name="connsiteY50" fmla="*/ 205040 h 761503"/>
                <a:gd name="connsiteX51" fmla="*/ 251274 w 353555"/>
                <a:gd name="connsiteY51" fmla="*/ 240395 h 761503"/>
                <a:gd name="connsiteX52" fmla="*/ 251274 w 353555"/>
                <a:gd name="connsiteY52" fmla="*/ 256713 h 761503"/>
                <a:gd name="connsiteX53" fmla="*/ 253994 w 353555"/>
                <a:gd name="connsiteY53" fmla="*/ 270311 h 761503"/>
                <a:gd name="connsiteX54" fmla="*/ 259433 w 353555"/>
                <a:gd name="connsiteY54" fmla="*/ 343742 h 761503"/>
                <a:gd name="connsiteX55" fmla="*/ 262153 w 353555"/>
                <a:gd name="connsiteY55" fmla="*/ 425332 h 761503"/>
                <a:gd name="connsiteX56" fmla="*/ 264872 w 353555"/>
                <a:gd name="connsiteY56" fmla="*/ 490603 h 761503"/>
                <a:gd name="connsiteX57" fmla="*/ 270312 w 353555"/>
                <a:gd name="connsiteY57" fmla="*/ 564034 h 761503"/>
                <a:gd name="connsiteX58" fmla="*/ 270312 w 353555"/>
                <a:gd name="connsiteY58" fmla="*/ 599390 h 761503"/>
                <a:gd name="connsiteX59" fmla="*/ 270312 w 353555"/>
                <a:gd name="connsiteY59" fmla="*/ 637465 h 761503"/>
                <a:gd name="connsiteX60" fmla="*/ 264872 w 353555"/>
                <a:gd name="connsiteY60" fmla="*/ 670101 h 761503"/>
                <a:gd name="connsiteX61" fmla="*/ 283910 w 353555"/>
                <a:gd name="connsiteY61" fmla="*/ 672820 h 761503"/>
                <a:gd name="connsiteX62" fmla="*/ 283910 w 353555"/>
                <a:gd name="connsiteY62" fmla="*/ 67282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3555" h="761503">
                  <a:moveTo>
                    <a:pt x="283910" y="672820"/>
                  </a:moveTo>
                  <a:cubicBezTo>
                    <a:pt x="297508" y="672820"/>
                    <a:pt x="321985" y="672820"/>
                    <a:pt x="321985" y="689138"/>
                  </a:cubicBezTo>
                  <a:cubicBezTo>
                    <a:pt x="321985" y="697297"/>
                    <a:pt x="319265" y="697297"/>
                    <a:pt x="316546" y="705456"/>
                  </a:cubicBezTo>
                  <a:cubicBezTo>
                    <a:pt x="311106" y="710895"/>
                    <a:pt x="305667" y="713615"/>
                    <a:pt x="300228" y="713615"/>
                  </a:cubicBezTo>
                  <a:cubicBezTo>
                    <a:pt x="292069" y="716335"/>
                    <a:pt x="283910" y="716335"/>
                    <a:pt x="278471" y="716335"/>
                  </a:cubicBezTo>
                  <a:cubicBezTo>
                    <a:pt x="275751" y="716335"/>
                    <a:pt x="256713" y="716335"/>
                    <a:pt x="237676" y="716335"/>
                  </a:cubicBezTo>
                  <a:cubicBezTo>
                    <a:pt x="213199" y="716335"/>
                    <a:pt x="186002" y="719054"/>
                    <a:pt x="180563" y="719054"/>
                  </a:cubicBezTo>
                  <a:cubicBezTo>
                    <a:pt x="166965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7" y="710895"/>
                    <a:pt x="58178" y="702736"/>
                    <a:pt x="58178" y="697297"/>
                  </a:cubicBezTo>
                  <a:cubicBezTo>
                    <a:pt x="58178" y="694578"/>
                    <a:pt x="58178" y="691858"/>
                    <a:pt x="63617" y="689138"/>
                  </a:cubicBezTo>
                  <a:cubicBezTo>
                    <a:pt x="69057" y="686418"/>
                    <a:pt x="79935" y="683699"/>
                    <a:pt x="85375" y="680979"/>
                  </a:cubicBezTo>
                  <a:cubicBezTo>
                    <a:pt x="104412" y="678260"/>
                    <a:pt x="123450" y="675540"/>
                    <a:pt x="131609" y="675540"/>
                  </a:cubicBezTo>
                  <a:cubicBezTo>
                    <a:pt x="134329" y="675540"/>
                    <a:pt x="137048" y="675540"/>
                    <a:pt x="142488" y="675540"/>
                  </a:cubicBezTo>
                  <a:cubicBezTo>
                    <a:pt x="134329" y="670101"/>
                    <a:pt x="131609" y="661942"/>
                    <a:pt x="131609" y="653783"/>
                  </a:cubicBezTo>
                  <a:cubicBezTo>
                    <a:pt x="131609" y="648343"/>
                    <a:pt x="131609" y="642904"/>
                    <a:pt x="128889" y="640184"/>
                  </a:cubicBezTo>
                  <a:cubicBezTo>
                    <a:pt x="128889" y="637465"/>
                    <a:pt x="128889" y="634745"/>
                    <a:pt x="128889" y="629306"/>
                  </a:cubicBezTo>
                  <a:cubicBezTo>
                    <a:pt x="128889" y="626586"/>
                    <a:pt x="128889" y="623867"/>
                    <a:pt x="128889" y="621147"/>
                  </a:cubicBezTo>
                  <a:cubicBezTo>
                    <a:pt x="128889" y="612988"/>
                    <a:pt x="128889" y="604829"/>
                    <a:pt x="128889" y="593950"/>
                  </a:cubicBezTo>
                  <a:cubicBezTo>
                    <a:pt x="128889" y="591231"/>
                    <a:pt x="128889" y="585791"/>
                    <a:pt x="128889" y="583072"/>
                  </a:cubicBezTo>
                  <a:cubicBezTo>
                    <a:pt x="128889" y="534118"/>
                    <a:pt x="131609" y="485164"/>
                    <a:pt x="128889" y="436210"/>
                  </a:cubicBezTo>
                  <a:cubicBezTo>
                    <a:pt x="128889" y="409014"/>
                    <a:pt x="128889" y="384537"/>
                    <a:pt x="128889" y="357340"/>
                  </a:cubicBezTo>
                  <a:cubicBezTo>
                    <a:pt x="128889" y="335583"/>
                    <a:pt x="131609" y="313826"/>
                    <a:pt x="131609" y="289349"/>
                  </a:cubicBezTo>
                  <a:cubicBezTo>
                    <a:pt x="131609" y="275751"/>
                    <a:pt x="131609" y="264872"/>
                    <a:pt x="131609" y="251274"/>
                  </a:cubicBezTo>
                  <a:cubicBezTo>
                    <a:pt x="131609" y="234956"/>
                    <a:pt x="131609" y="221357"/>
                    <a:pt x="131609" y="205040"/>
                  </a:cubicBezTo>
                  <a:cubicBezTo>
                    <a:pt x="131609" y="183282"/>
                    <a:pt x="131609" y="161525"/>
                    <a:pt x="131609" y="139768"/>
                  </a:cubicBezTo>
                  <a:cubicBezTo>
                    <a:pt x="131609" y="137048"/>
                    <a:pt x="131609" y="134329"/>
                    <a:pt x="131609" y="128889"/>
                  </a:cubicBezTo>
                  <a:cubicBezTo>
                    <a:pt x="128889" y="128889"/>
                    <a:pt x="126170" y="128889"/>
                    <a:pt x="126170" y="128889"/>
                  </a:cubicBezTo>
                  <a:cubicBezTo>
                    <a:pt x="118011" y="128889"/>
                    <a:pt x="109852" y="128889"/>
                    <a:pt x="101693" y="128889"/>
                  </a:cubicBezTo>
                  <a:cubicBezTo>
                    <a:pt x="93534" y="128889"/>
                    <a:pt x="82655" y="128889"/>
                    <a:pt x="74496" y="123450"/>
                  </a:cubicBezTo>
                  <a:cubicBezTo>
                    <a:pt x="66337" y="120730"/>
                    <a:pt x="58178" y="112571"/>
                    <a:pt x="58178" y="107132"/>
                  </a:cubicBezTo>
                  <a:cubicBezTo>
                    <a:pt x="58178" y="104412"/>
                    <a:pt x="58178" y="101693"/>
                    <a:pt x="60898" y="98973"/>
                  </a:cubicBezTo>
                  <a:cubicBezTo>
                    <a:pt x="63617" y="96253"/>
                    <a:pt x="77216" y="93534"/>
                    <a:pt x="82655" y="93534"/>
                  </a:cubicBezTo>
                  <a:cubicBezTo>
                    <a:pt x="98973" y="90814"/>
                    <a:pt x="123450" y="88094"/>
                    <a:pt x="131609" y="88094"/>
                  </a:cubicBezTo>
                  <a:cubicBezTo>
                    <a:pt x="131609" y="85375"/>
                    <a:pt x="131609" y="85375"/>
                    <a:pt x="131609" y="82655"/>
                  </a:cubicBezTo>
                  <a:cubicBezTo>
                    <a:pt x="131609" y="77216"/>
                    <a:pt x="131609" y="74496"/>
                    <a:pt x="134329" y="71776"/>
                  </a:cubicBezTo>
                  <a:cubicBezTo>
                    <a:pt x="137048" y="69057"/>
                    <a:pt x="145207" y="66337"/>
                    <a:pt x="147927" y="63617"/>
                  </a:cubicBezTo>
                  <a:cubicBezTo>
                    <a:pt x="153366" y="60898"/>
                    <a:pt x="158806" y="58178"/>
                    <a:pt x="164245" y="58178"/>
                  </a:cubicBezTo>
                  <a:cubicBezTo>
                    <a:pt x="169684" y="58178"/>
                    <a:pt x="175123" y="58178"/>
                    <a:pt x="177843" y="58178"/>
                  </a:cubicBezTo>
                  <a:cubicBezTo>
                    <a:pt x="183283" y="58178"/>
                    <a:pt x="191442" y="58178"/>
                    <a:pt x="196881" y="60898"/>
                  </a:cubicBezTo>
                  <a:cubicBezTo>
                    <a:pt x="213199" y="63617"/>
                    <a:pt x="224077" y="74496"/>
                    <a:pt x="232236" y="88094"/>
                  </a:cubicBezTo>
                  <a:cubicBezTo>
                    <a:pt x="253994" y="88094"/>
                    <a:pt x="270312" y="88094"/>
                    <a:pt x="278471" y="88094"/>
                  </a:cubicBezTo>
                  <a:cubicBezTo>
                    <a:pt x="292069" y="88094"/>
                    <a:pt x="316546" y="88094"/>
                    <a:pt x="316546" y="104412"/>
                  </a:cubicBezTo>
                  <a:cubicBezTo>
                    <a:pt x="316546" y="112571"/>
                    <a:pt x="313826" y="112571"/>
                    <a:pt x="311106" y="120730"/>
                  </a:cubicBezTo>
                  <a:cubicBezTo>
                    <a:pt x="305667" y="126170"/>
                    <a:pt x="300228" y="128889"/>
                    <a:pt x="294788" y="128889"/>
                  </a:cubicBezTo>
                  <a:cubicBezTo>
                    <a:pt x="286630" y="131609"/>
                    <a:pt x="278471" y="131609"/>
                    <a:pt x="273031" y="131609"/>
                  </a:cubicBezTo>
                  <a:cubicBezTo>
                    <a:pt x="270312" y="131609"/>
                    <a:pt x="259433" y="131609"/>
                    <a:pt x="243115" y="131609"/>
                  </a:cubicBezTo>
                  <a:lnTo>
                    <a:pt x="243115" y="134329"/>
                  </a:lnTo>
                  <a:cubicBezTo>
                    <a:pt x="245835" y="145207"/>
                    <a:pt x="245835" y="158805"/>
                    <a:pt x="248554" y="169684"/>
                  </a:cubicBezTo>
                  <a:cubicBezTo>
                    <a:pt x="251274" y="180563"/>
                    <a:pt x="251274" y="194161"/>
                    <a:pt x="251274" y="205040"/>
                  </a:cubicBezTo>
                  <a:cubicBezTo>
                    <a:pt x="251274" y="215918"/>
                    <a:pt x="251274" y="226797"/>
                    <a:pt x="251274" y="240395"/>
                  </a:cubicBezTo>
                  <a:cubicBezTo>
                    <a:pt x="251274" y="245834"/>
                    <a:pt x="251274" y="251274"/>
                    <a:pt x="251274" y="256713"/>
                  </a:cubicBezTo>
                  <a:cubicBezTo>
                    <a:pt x="251274" y="262152"/>
                    <a:pt x="251274" y="267592"/>
                    <a:pt x="253994" y="270311"/>
                  </a:cubicBezTo>
                  <a:cubicBezTo>
                    <a:pt x="256713" y="294788"/>
                    <a:pt x="256713" y="319265"/>
                    <a:pt x="259433" y="343742"/>
                  </a:cubicBezTo>
                  <a:cubicBezTo>
                    <a:pt x="259433" y="370939"/>
                    <a:pt x="262153" y="398135"/>
                    <a:pt x="262153" y="425332"/>
                  </a:cubicBezTo>
                  <a:cubicBezTo>
                    <a:pt x="262153" y="447089"/>
                    <a:pt x="262153" y="468846"/>
                    <a:pt x="264872" y="490603"/>
                  </a:cubicBezTo>
                  <a:cubicBezTo>
                    <a:pt x="264872" y="515080"/>
                    <a:pt x="270312" y="539557"/>
                    <a:pt x="270312" y="564034"/>
                  </a:cubicBezTo>
                  <a:cubicBezTo>
                    <a:pt x="270312" y="574913"/>
                    <a:pt x="270312" y="588511"/>
                    <a:pt x="270312" y="599390"/>
                  </a:cubicBezTo>
                  <a:cubicBezTo>
                    <a:pt x="270312" y="612988"/>
                    <a:pt x="270312" y="623867"/>
                    <a:pt x="270312" y="637465"/>
                  </a:cubicBezTo>
                  <a:cubicBezTo>
                    <a:pt x="270312" y="648343"/>
                    <a:pt x="270312" y="661942"/>
                    <a:pt x="264872" y="670101"/>
                  </a:cubicBezTo>
                  <a:cubicBezTo>
                    <a:pt x="273031" y="672820"/>
                    <a:pt x="278471" y="672820"/>
                    <a:pt x="283910" y="672820"/>
                  </a:cubicBezTo>
                  <a:lnTo>
                    <a:pt x="283910" y="672820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6" name="Freeform: Shape 42">
              <a:extLst>
                <a:ext uri="{FF2B5EF4-FFF2-40B4-BE49-F238E27FC236}">
                  <a16:creationId xmlns:a16="http://schemas.microsoft.com/office/drawing/2014/main" id="{AABD5B00-C750-7D4F-98AB-07558073F4B5}"/>
                </a:ext>
              </a:extLst>
            </p:cNvPr>
            <p:cNvSpPr/>
            <p:nvPr/>
          </p:nvSpPr>
          <p:spPr>
            <a:xfrm>
              <a:off x="4620880" y="4194877"/>
              <a:ext cx="598325" cy="761503"/>
            </a:xfrm>
            <a:custGeom>
              <a:avLst/>
              <a:gdLst>
                <a:gd name="connsiteX0" fmla="*/ 515081 w 598324"/>
                <a:gd name="connsiteY0" fmla="*/ 79935 h 761503"/>
                <a:gd name="connsiteX1" fmla="*/ 542277 w 598324"/>
                <a:gd name="connsiteY1" fmla="*/ 96253 h 761503"/>
                <a:gd name="connsiteX2" fmla="*/ 536838 w 598324"/>
                <a:gd name="connsiteY2" fmla="*/ 112571 h 761503"/>
                <a:gd name="connsiteX3" fmla="*/ 523240 w 598324"/>
                <a:gd name="connsiteY3" fmla="*/ 120730 h 761503"/>
                <a:gd name="connsiteX4" fmla="*/ 506922 w 598324"/>
                <a:gd name="connsiteY4" fmla="*/ 123450 h 761503"/>
                <a:gd name="connsiteX5" fmla="*/ 477006 w 598324"/>
                <a:gd name="connsiteY5" fmla="*/ 123450 h 761503"/>
                <a:gd name="connsiteX6" fmla="*/ 479725 w 598324"/>
                <a:gd name="connsiteY6" fmla="*/ 145207 h 761503"/>
                <a:gd name="connsiteX7" fmla="*/ 477006 w 598324"/>
                <a:gd name="connsiteY7" fmla="*/ 180563 h 761503"/>
                <a:gd name="connsiteX8" fmla="*/ 482445 w 598324"/>
                <a:gd name="connsiteY8" fmla="*/ 232236 h 761503"/>
                <a:gd name="connsiteX9" fmla="*/ 485165 w 598324"/>
                <a:gd name="connsiteY9" fmla="*/ 283909 h 761503"/>
                <a:gd name="connsiteX10" fmla="*/ 485165 w 598324"/>
                <a:gd name="connsiteY10" fmla="*/ 327424 h 761503"/>
                <a:gd name="connsiteX11" fmla="*/ 487884 w 598324"/>
                <a:gd name="connsiteY11" fmla="*/ 373658 h 761503"/>
                <a:gd name="connsiteX12" fmla="*/ 485165 w 598324"/>
                <a:gd name="connsiteY12" fmla="*/ 419892 h 761503"/>
                <a:gd name="connsiteX13" fmla="*/ 485165 w 598324"/>
                <a:gd name="connsiteY13" fmla="*/ 463407 h 761503"/>
                <a:gd name="connsiteX14" fmla="*/ 482445 w 598324"/>
                <a:gd name="connsiteY14" fmla="*/ 515080 h 761503"/>
                <a:gd name="connsiteX15" fmla="*/ 482445 w 598324"/>
                <a:gd name="connsiteY15" fmla="*/ 558595 h 761503"/>
                <a:gd name="connsiteX16" fmla="*/ 479725 w 598324"/>
                <a:gd name="connsiteY16" fmla="*/ 602109 h 761503"/>
                <a:gd name="connsiteX17" fmla="*/ 485165 w 598324"/>
                <a:gd name="connsiteY17" fmla="*/ 648343 h 761503"/>
                <a:gd name="connsiteX18" fmla="*/ 474286 w 598324"/>
                <a:gd name="connsiteY18" fmla="*/ 675540 h 761503"/>
                <a:gd name="connsiteX19" fmla="*/ 428052 w 598324"/>
                <a:gd name="connsiteY19" fmla="*/ 691858 h 761503"/>
                <a:gd name="connsiteX20" fmla="*/ 387257 w 598324"/>
                <a:gd name="connsiteY20" fmla="*/ 683699 h 761503"/>
                <a:gd name="connsiteX21" fmla="*/ 351901 w 598324"/>
                <a:gd name="connsiteY21" fmla="*/ 664661 h 761503"/>
                <a:gd name="connsiteX22" fmla="*/ 305667 w 598324"/>
                <a:gd name="connsiteY22" fmla="*/ 596670 h 761503"/>
                <a:gd name="connsiteX23" fmla="*/ 270312 w 598324"/>
                <a:gd name="connsiteY23" fmla="*/ 509641 h 761503"/>
                <a:gd name="connsiteX24" fmla="*/ 251274 w 598324"/>
                <a:gd name="connsiteY24" fmla="*/ 460687 h 761503"/>
                <a:gd name="connsiteX25" fmla="*/ 224077 w 598324"/>
                <a:gd name="connsiteY25" fmla="*/ 381817 h 761503"/>
                <a:gd name="connsiteX26" fmla="*/ 207759 w 598324"/>
                <a:gd name="connsiteY26" fmla="*/ 330144 h 761503"/>
                <a:gd name="connsiteX27" fmla="*/ 191442 w 598324"/>
                <a:gd name="connsiteY27" fmla="*/ 286629 h 761503"/>
                <a:gd name="connsiteX28" fmla="*/ 183283 w 598324"/>
                <a:gd name="connsiteY28" fmla="*/ 278470 h 761503"/>
                <a:gd name="connsiteX29" fmla="*/ 180563 w 598324"/>
                <a:gd name="connsiteY29" fmla="*/ 292068 h 761503"/>
                <a:gd name="connsiteX30" fmla="*/ 180563 w 598324"/>
                <a:gd name="connsiteY30" fmla="*/ 305667 h 761503"/>
                <a:gd name="connsiteX31" fmla="*/ 183283 w 598324"/>
                <a:gd name="connsiteY31" fmla="*/ 354620 h 761503"/>
                <a:gd name="connsiteX32" fmla="*/ 188722 w 598324"/>
                <a:gd name="connsiteY32" fmla="*/ 449808 h 761503"/>
                <a:gd name="connsiteX33" fmla="*/ 188722 w 598324"/>
                <a:gd name="connsiteY33" fmla="*/ 479725 h 761503"/>
                <a:gd name="connsiteX34" fmla="*/ 188722 w 598324"/>
                <a:gd name="connsiteY34" fmla="*/ 542277 h 761503"/>
                <a:gd name="connsiteX35" fmla="*/ 186002 w 598324"/>
                <a:gd name="connsiteY35" fmla="*/ 615708 h 761503"/>
                <a:gd name="connsiteX36" fmla="*/ 186002 w 598324"/>
                <a:gd name="connsiteY36" fmla="*/ 637465 h 761503"/>
                <a:gd name="connsiteX37" fmla="*/ 183283 w 598324"/>
                <a:gd name="connsiteY37" fmla="*/ 664661 h 761503"/>
                <a:gd name="connsiteX38" fmla="*/ 226797 w 598324"/>
                <a:gd name="connsiteY38" fmla="*/ 664661 h 761503"/>
                <a:gd name="connsiteX39" fmla="*/ 253994 w 598324"/>
                <a:gd name="connsiteY39" fmla="*/ 680979 h 761503"/>
                <a:gd name="connsiteX40" fmla="*/ 248554 w 598324"/>
                <a:gd name="connsiteY40" fmla="*/ 697297 h 761503"/>
                <a:gd name="connsiteX41" fmla="*/ 234956 w 598324"/>
                <a:gd name="connsiteY41" fmla="*/ 705456 h 761503"/>
                <a:gd name="connsiteX42" fmla="*/ 218638 w 598324"/>
                <a:gd name="connsiteY42" fmla="*/ 708176 h 761503"/>
                <a:gd name="connsiteX43" fmla="*/ 183283 w 598324"/>
                <a:gd name="connsiteY43" fmla="*/ 708176 h 761503"/>
                <a:gd name="connsiteX44" fmla="*/ 150647 w 598324"/>
                <a:gd name="connsiteY44" fmla="*/ 708176 h 761503"/>
                <a:gd name="connsiteX45" fmla="*/ 107132 w 598324"/>
                <a:gd name="connsiteY45" fmla="*/ 708176 h 761503"/>
                <a:gd name="connsiteX46" fmla="*/ 88094 w 598324"/>
                <a:gd name="connsiteY46" fmla="*/ 708176 h 761503"/>
                <a:gd name="connsiteX47" fmla="*/ 69057 w 598324"/>
                <a:gd name="connsiteY47" fmla="*/ 702736 h 761503"/>
                <a:gd name="connsiteX48" fmla="*/ 58178 w 598324"/>
                <a:gd name="connsiteY48" fmla="*/ 686418 h 761503"/>
                <a:gd name="connsiteX49" fmla="*/ 60898 w 598324"/>
                <a:gd name="connsiteY49" fmla="*/ 678259 h 761503"/>
                <a:gd name="connsiteX50" fmla="*/ 77216 w 598324"/>
                <a:gd name="connsiteY50" fmla="*/ 670101 h 761503"/>
                <a:gd name="connsiteX51" fmla="*/ 120730 w 598324"/>
                <a:gd name="connsiteY51" fmla="*/ 664661 h 761503"/>
                <a:gd name="connsiteX52" fmla="*/ 131609 w 598324"/>
                <a:gd name="connsiteY52" fmla="*/ 664661 h 761503"/>
                <a:gd name="connsiteX53" fmla="*/ 134329 w 598324"/>
                <a:gd name="connsiteY53" fmla="*/ 539557 h 761503"/>
                <a:gd name="connsiteX54" fmla="*/ 134329 w 598324"/>
                <a:gd name="connsiteY54" fmla="*/ 504201 h 761503"/>
                <a:gd name="connsiteX55" fmla="*/ 131609 w 598324"/>
                <a:gd name="connsiteY55" fmla="*/ 376378 h 761503"/>
                <a:gd name="connsiteX56" fmla="*/ 131609 w 598324"/>
                <a:gd name="connsiteY56" fmla="*/ 302947 h 761503"/>
                <a:gd name="connsiteX57" fmla="*/ 134329 w 598324"/>
                <a:gd name="connsiteY57" fmla="*/ 221357 h 761503"/>
                <a:gd name="connsiteX58" fmla="*/ 137048 w 598324"/>
                <a:gd name="connsiteY58" fmla="*/ 123450 h 761503"/>
                <a:gd name="connsiteX59" fmla="*/ 107132 w 598324"/>
                <a:gd name="connsiteY59" fmla="*/ 123450 h 761503"/>
                <a:gd name="connsiteX60" fmla="*/ 88094 w 598324"/>
                <a:gd name="connsiteY60" fmla="*/ 123450 h 761503"/>
                <a:gd name="connsiteX61" fmla="*/ 69057 w 598324"/>
                <a:gd name="connsiteY61" fmla="*/ 118011 h 761503"/>
                <a:gd name="connsiteX62" fmla="*/ 58178 w 598324"/>
                <a:gd name="connsiteY62" fmla="*/ 101693 h 761503"/>
                <a:gd name="connsiteX63" fmla="*/ 60898 w 598324"/>
                <a:gd name="connsiteY63" fmla="*/ 93534 h 761503"/>
                <a:gd name="connsiteX64" fmla="*/ 77216 w 598324"/>
                <a:gd name="connsiteY64" fmla="*/ 85375 h 761503"/>
                <a:gd name="connsiteX65" fmla="*/ 131609 w 598324"/>
                <a:gd name="connsiteY65" fmla="*/ 79935 h 761503"/>
                <a:gd name="connsiteX66" fmla="*/ 161525 w 598324"/>
                <a:gd name="connsiteY66" fmla="*/ 79935 h 761503"/>
                <a:gd name="connsiteX67" fmla="*/ 177843 w 598324"/>
                <a:gd name="connsiteY67" fmla="*/ 66337 h 761503"/>
                <a:gd name="connsiteX68" fmla="*/ 202320 w 598324"/>
                <a:gd name="connsiteY68" fmla="*/ 58178 h 761503"/>
                <a:gd name="connsiteX69" fmla="*/ 234956 w 598324"/>
                <a:gd name="connsiteY69" fmla="*/ 77216 h 761503"/>
                <a:gd name="connsiteX70" fmla="*/ 251274 w 598324"/>
                <a:gd name="connsiteY70" fmla="*/ 107132 h 761503"/>
                <a:gd name="connsiteX71" fmla="*/ 267592 w 598324"/>
                <a:gd name="connsiteY71" fmla="*/ 147927 h 761503"/>
                <a:gd name="connsiteX72" fmla="*/ 281190 w 598324"/>
                <a:gd name="connsiteY72" fmla="*/ 183282 h 761503"/>
                <a:gd name="connsiteX73" fmla="*/ 297508 w 598324"/>
                <a:gd name="connsiteY73" fmla="*/ 224077 h 761503"/>
                <a:gd name="connsiteX74" fmla="*/ 308387 w 598324"/>
                <a:gd name="connsiteY74" fmla="*/ 264872 h 761503"/>
                <a:gd name="connsiteX75" fmla="*/ 319265 w 598324"/>
                <a:gd name="connsiteY75" fmla="*/ 300227 h 761503"/>
                <a:gd name="connsiteX76" fmla="*/ 351901 w 598324"/>
                <a:gd name="connsiteY76" fmla="*/ 379097 h 761503"/>
                <a:gd name="connsiteX77" fmla="*/ 365500 w 598324"/>
                <a:gd name="connsiteY77" fmla="*/ 417173 h 761503"/>
                <a:gd name="connsiteX78" fmla="*/ 379098 w 598324"/>
                <a:gd name="connsiteY78" fmla="*/ 457967 h 761503"/>
                <a:gd name="connsiteX79" fmla="*/ 395416 w 598324"/>
                <a:gd name="connsiteY79" fmla="*/ 496043 h 761503"/>
                <a:gd name="connsiteX80" fmla="*/ 406294 w 598324"/>
                <a:gd name="connsiteY80" fmla="*/ 512361 h 761503"/>
                <a:gd name="connsiteX81" fmla="*/ 411734 w 598324"/>
                <a:gd name="connsiteY81" fmla="*/ 531398 h 761503"/>
                <a:gd name="connsiteX82" fmla="*/ 419893 w 598324"/>
                <a:gd name="connsiteY82" fmla="*/ 558595 h 761503"/>
                <a:gd name="connsiteX83" fmla="*/ 425332 w 598324"/>
                <a:gd name="connsiteY83" fmla="*/ 564034 h 761503"/>
                <a:gd name="connsiteX84" fmla="*/ 430771 w 598324"/>
                <a:gd name="connsiteY84" fmla="*/ 558595 h 761503"/>
                <a:gd name="connsiteX85" fmla="*/ 430771 w 598324"/>
                <a:gd name="connsiteY85" fmla="*/ 550436 h 761503"/>
                <a:gd name="connsiteX86" fmla="*/ 430771 w 598324"/>
                <a:gd name="connsiteY86" fmla="*/ 501482 h 761503"/>
                <a:gd name="connsiteX87" fmla="*/ 430771 w 598324"/>
                <a:gd name="connsiteY87" fmla="*/ 403574 h 761503"/>
                <a:gd name="connsiteX88" fmla="*/ 425332 w 598324"/>
                <a:gd name="connsiteY88" fmla="*/ 313826 h 761503"/>
                <a:gd name="connsiteX89" fmla="*/ 425332 w 598324"/>
                <a:gd name="connsiteY89" fmla="*/ 248554 h 761503"/>
                <a:gd name="connsiteX90" fmla="*/ 425332 w 598324"/>
                <a:gd name="connsiteY90" fmla="*/ 210479 h 761503"/>
                <a:gd name="connsiteX91" fmla="*/ 422613 w 598324"/>
                <a:gd name="connsiteY91" fmla="*/ 153366 h 761503"/>
                <a:gd name="connsiteX92" fmla="*/ 425332 w 598324"/>
                <a:gd name="connsiteY92" fmla="*/ 123450 h 761503"/>
                <a:gd name="connsiteX93" fmla="*/ 398136 w 598324"/>
                <a:gd name="connsiteY93" fmla="*/ 123450 h 761503"/>
                <a:gd name="connsiteX94" fmla="*/ 379098 w 598324"/>
                <a:gd name="connsiteY94" fmla="*/ 123450 h 761503"/>
                <a:gd name="connsiteX95" fmla="*/ 360060 w 598324"/>
                <a:gd name="connsiteY95" fmla="*/ 118011 h 761503"/>
                <a:gd name="connsiteX96" fmla="*/ 349182 w 598324"/>
                <a:gd name="connsiteY96" fmla="*/ 101693 h 761503"/>
                <a:gd name="connsiteX97" fmla="*/ 351901 w 598324"/>
                <a:gd name="connsiteY97" fmla="*/ 93534 h 761503"/>
                <a:gd name="connsiteX98" fmla="*/ 368219 w 598324"/>
                <a:gd name="connsiteY98" fmla="*/ 85375 h 761503"/>
                <a:gd name="connsiteX99" fmla="*/ 422613 w 598324"/>
                <a:gd name="connsiteY99" fmla="*/ 79935 h 761503"/>
                <a:gd name="connsiteX100" fmla="*/ 444370 w 598324"/>
                <a:gd name="connsiteY100" fmla="*/ 79935 h 761503"/>
                <a:gd name="connsiteX101" fmla="*/ 463407 w 598324"/>
                <a:gd name="connsiteY101" fmla="*/ 71776 h 761503"/>
                <a:gd name="connsiteX102" fmla="*/ 477006 w 598324"/>
                <a:gd name="connsiteY102" fmla="*/ 79935 h 761503"/>
                <a:gd name="connsiteX103" fmla="*/ 515081 w 598324"/>
                <a:gd name="connsiteY103" fmla="*/ 79935 h 761503"/>
                <a:gd name="connsiteX104" fmla="*/ 515081 w 598324"/>
                <a:gd name="connsiteY104" fmla="*/ 79935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598324" h="761503">
                  <a:moveTo>
                    <a:pt x="515081" y="79935"/>
                  </a:moveTo>
                  <a:cubicBezTo>
                    <a:pt x="523240" y="79935"/>
                    <a:pt x="542277" y="79935"/>
                    <a:pt x="542277" y="96253"/>
                  </a:cubicBezTo>
                  <a:cubicBezTo>
                    <a:pt x="542277" y="104412"/>
                    <a:pt x="542277" y="107132"/>
                    <a:pt x="536838" y="112571"/>
                  </a:cubicBezTo>
                  <a:cubicBezTo>
                    <a:pt x="534119" y="118011"/>
                    <a:pt x="528679" y="120730"/>
                    <a:pt x="523240" y="120730"/>
                  </a:cubicBezTo>
                  <a:cubicBezTo>
                    <a:pt x="515081" y="123450"/>
                    <a:pt x="512361" y="123450"/>
                    <a:pt x="506922" y="123450"/>
                  </a:cubicBezTo>
                  <a:cubicBezTo>
                    <a:pt x="504202" y="123450"/>
                    <a:pt x="490604" y="123450"/>
                    <a:pt x="477006" y="123450"/>
                  </a:cubicBezTo>
                  <a:cubicBezTo>
                    <a:pt x="477006" y="131609"/>
                    <a:pt x="479725" y="137048"/>
                    <a:pt x="479725" y="145207"/>
                  </a:cubicBezTo>
                  <a:cubicBezTo>
                    <a:pt x="479725" y="156086"/>
                    <a:pt x="477006" y="166964"/>
                    <a:pt x="477006" y="180563"/>
                  </a:cubicBezTo>
                  <a:cubicBezTo>
                    <a:pt x="477006" y="196881"/>
                    <a:pt x="479725" y="215918"/>
                    <a:pt x="482445" y="232236"/>
                  </a:cubicBezTo>
                  <a:cubicBezTo>
                    <a:pt x="485165" y="248554"/>
                    <a:pt x="485165" y="267592"/>
                    <a:pt x="485165" y="283909"/>
                  </a:cubicBezTo>
                  <a:cubicBezTo>
                    <a:pt x="485165" y="297508"/>
                    <a:pt x="485165" y="313826"/>
                    <a:pt x="485165" y="327424"/>
                  </a:cubicBezTo>
                  <a:cubicBezTo>
                    <a:pt x="485165" y="343742"/>
                    <a:pt x="487884" y="357340"/>
                    <a:pt x="487884" y="373658"/>
                  </a:cubicBezTo>
                  <a:cubicBezTo>
                    <a:pt x="487884" y="389976"/>
                    <a:pt x="485165" y="403574"/>
                    <a:pt x="485165" y="419892"/>
                  </a:cubicBezTo>
                  <a:cubicBezTo>
                    <a:pt x="485165" y="436210"/>
                    <a:pt x="485165" y="449808"/>
                    <a:pt x="485165" y="463407"/>
                  </a:cubicBezTo>
                  <a:cubicBezTo>
                    <a:pt x="485165" y="479725"/>
                    <a:pt x="485165" y="498762"/>
                    <a:pt x="482445" y="515080"/>
                  </a:cubicBezTo>
                  <a:cubicBezTo>
                    <a:pt x="482445" y="528678"/>
                    <a:pt x="482445" y="542277"/>
                    <a:pt x="482445" y="558595"/>
                  </a:cubicBezTo>
                  <a:cubicBezTo>
                    <a:pt x="482445" y="572193"/>
                    <a:pt x="479725" y="588511"/>
                    <a:pt x="479725" y="602109"/>
                  </a:cubicBezTo>
                  <a:cubicBezTo>
                    <a:pt x="479725" y="615708"/>
                    <a:pt x="485165" y="632025"/>
                    <a:pt x="485165" y="648343"/>
                  </a:cubicBezTo>
                  <a:cubicBezTo>
                    <a:pt x="485165" y="659222"/>
                    <a:pt x="482445" y="670101"/>
                    <a:pt x="474286" y="675540"/>
                  </a:cubicBezTo>
                  <a:cubicBezTo>
                    <a:pt x="460688" y="686418"/>
                    <a:pt x="444370" y="691858"/>
                    <a:pt x="428052" y="691858"/>
                  </a:cubicBezTo>
                  <a:cubicBezTo>
                    <a:pt x="414453" y="691858"/>
                    <a:pt x="400855" y="689138"/>
                    <a:pt x="387257" y="683699"/>
                  </a:cubicBezTo>
                  <a:cubicBezTo>
                    <a:pt x="373659" y="678259"/>
                    <a:pt x="360060" y="672820"/>
                    <a:pt x="351901" y="664661"/>
                  </a:cubicBezTo>
                  <a:cubicBezTo>
                    <a:pt x="330144" y="645624"/>
                    <a:pt x="316546" y="621147"/>
                    <a:pt x="305667" y="596670"/>
                  </a:cubicBezTo>
                  <a:cubicBezTo>
                    <a:pt x="292069" y="569473"/>
                    <a:pt x="281190" y="539557"/>
                    <a:pt x="270312" y="509641"/>
                  </a:cubicBezTo>
                  <a:cubicBezTo>
                    <a:pt x="264872" y="493323"/>
                    <a:pt x="256713" y="477005"/>
                    <a:pt x="251274" y="460687"/>
                  </a:cubicBezTo>
                  <a:cubicBezTo>
                    <a:pt x="240395" y="433490"/>
                    <a:pt x="232236" y="409014"/>
                    <a:pt x="224077" y="381817"/>
                  </a:cubicBezTo>
                  <a:cubicBezTo>
                    <a:pt x="218638" y="365499"/>
                    <a:pt x="213199" y="346462"/>
                    <a:pt x="207759" y="330144"/>
                  </a:cubicBezTo>
                  <a:cubicBezTo>
                    <a:pt x="202320" y="316545"/>
                    <a:pt x="196881" y="300227"/>
                    <a:pt x="191442" y="286629"/>
                  </a:cubicBezTo>
                  <a:cubicBezTo>
                    <a:pt x="188722" y="281190"/>
                    <a:pt x="186002" y="278470"/>
                    <a:pt x="183283" y="278470"/>
                  </a:cubicBezTo>
                  <a:cubicBezTo>
                    <a:pt x="180563" y="278470"/>
                    <a:pt x="180563" y="286629"/>
                    <a:pt x="180563" y="292068"/>
                  </a:cubicBezTo>
                  <a:cubicBezTo>
                    <a:pt x="180563" y="297508"/>
                    <a:pt x="180563" y="302947"/>
                    <a:pt x="180563" y="305667"/>
                  </a:cubicBezTo>
                  <a:cubicBezTo>
                    <a:pt x="180563" y="321985"/>
                    <a:pt x="183283" y="338303"/>
                    <a:pt x="183283" y="354620"/>
                  </a:cubicBezTo>
                  <a:cubicBezTo>
                    <a:pt x="183283" y="387256"/>
                    <a:pt x="186002" y="417173"/>
                    <a:pt x="188722" y="449808"/>
                  </a:cubicBezTo>
                  <a:cubicBezTo>
                    <a:pt x="188722" y="460687"/>
                    <a:pt x="188722" y="468846"/>
                    <a:pt x="188722" y="479725"/>
                  </a:cubicBezTo>
                  <a:cubicBezTo>
                    <a:pt x="188722" y="501482"/>
                    <a:pt x="188722" y="523239"/>
                    <a:pt x="188722" y="542277"/>
                  </a:cubicBezTo>
                  <a:cubicBezTo>
                    <a:pt x="188722" y="566754"/>
                    <a:pt x="186002" y="591231"/>
                    <a:pt x="186002" y="615708"/>
                  </a:cubicBezTo>
                  <a:cubicBezTo>
                    <a:pt x="186002" y="623866"/>
                    <a:pt x="186002" y="632025"/>
                    <a:pt x="186002" y="637465"/>
                  </a:cubicBezTo>
                  <a:cubicBezTo>
                    <a:pt x="186002" y="645624"/>
                    <a:pt x="183283" y="656502"/>
                    <a:pt x="183283" y="664661"/>
                  </a:cubicBezTo>
                  <a:cubicBezTo>
                    <a:pt x="202320" y="664661"/>
                    <a:pt x="218638" y="664661"/>
                    <a:pt x="226797" y="664661"/>
                  </a:cubicBezTo>
                  <a:cubicBezTo>
                    <a:pt x="234956" y="664661"/>
                    <a:pt x="253994" y="664661"/>
                    <a:pt x="253994" y="680979"/>
                  </a:cubicBezTo>
                  <a:cubicBezTo>
                    <a:pt x="253994" y="689138"/>
                    <a:pt x="253994" y="691858"/>
                    <a:pt x="248554" y="697297"/>
                  </a:cubicBezTo>
                  <a:cubicBezTo>
                    <a:pt x="245835" y="702736"/>
                    <a:pt x="240395" y="705456"/>
                    <a:pt x="234956" y="705456"/>
                  </a:cubicBezTo>
                  <a:cubicBezTo>
                    <a:pt x="226797" y="708176"/>
                    <a:pt x="224077" y="708176"/>
                    <a:pt x="218638" y="708176"/>
                  </a:cubicBezTo>
                  <a:cubicBezTo>
                    <a:pt x="215918" y="708176"/>
                    <a:pt x="199600" y="708176"/>
                    <a:pt x="183283" y="708176"/>
                  </a:cubicBezTo>
                  <a:cubicBezTo>
                    <a:pt x="166965" y="708176"/>
                    <a:pt x="153366" y="708176"/>
                    <a:pt x="150647" y="708176"/>
                  </a:cubicBezTo>
                  <a:cubicBezTo>
                    <a:pt x="139768" y="708176"/>
                    <a:pt x="120730" y="708176"/>
                    <a:pt x="107132" y="708176"/>
                  </a:cubicBezTo>
                  <a:cubicBezTo>
                    <a:pt x="101693" y="708176"/>
                    <a:pt x="96254" y="708176"/>
                    <a:pt x="88094" y="708176"/>
                  </a:cubicBezTo>
                  <a:cubicBezTo>
                    <a:pt x="82655" y="708176"/>
                    <a:pt x="74496" y="708176"/>
                    <a:pt x="69057" y="702736"/>
                  </a:cubicBezTo>
                  <a:cubicBezTo>
                    <a:pt x="63617" y="700017"/>
                    <a:pt x="58178" y="691858"/>
                    <a:pt x="58178" y="686418"/>
                  </a:cubicBezTo>
                  <a:cubicBezTo>
                    <a:pt x="58178" y="683699"/>
                    <a:pt x="58178" y="680979"/>
                    <a:pt x="60898" y="678259"/>
                  </a:cubicBezTo>
                  <a:cubicBezTo>
                    <a:pt x="63617" y="675540"/>
                    <a:pt x="71777" y="672820"/>
                    <a:pt x="77216" y="670101"/>
                  </a:cubicBezTo>
                  <a:cubicBezTo>
                    <a:pt x="90814" y="667381"/>
                    <a:pt x="115291" y="664661"/>
                    <a:pt x="120730" y="664661"/>
                  </a:cubicBezTo>
                  <a:cubicBezTo>
                    <a:pt x="123450" y="664661"/>
                    <a:pt x="126170" y="664661"/>
                    <a:pt x="131609" y="664661"/>
                  </a:cubicBezTo>
                  <a:cubicBezTo>
                    <a:pt x="131609" y="623866"/>
                    <a:pt x="134329" y="583072"/>
                    <a:pt x="134329" y="539557"/>
                  </a:cubicBezTo>
                  <a:cubicBezTo>
                    <a:pt x="134329" y="528678"/>
                    <a:pt x="134329" y="515080"/>
                    <a:pt x="134329" y="504201"/>
                  </a:cubicBezTo>
                  <a:cubicBezTo>
                    <a:pt x="131609" y="460687"/>
                    <a:pt x="131609" y="417173"/>
                    <a:pt x="131609" y="376378"/>
                  </a:cubicBezTo>
                  <a:cubicBezTo>
                    <a:pt x="131609" y="351901"/>
                    <a:pt x="131609" y="327424"/>
                    <a:pt x="131609" y="302947"/>
                  </a:cubicBezTo>
                  <a:cubicBezTo>
                    <a:pt x="131609" y="275751"/>
                    <a:pt x="131609" y="248554"/>
                    <a:pt x="134329" y="221357"/>
                  </a:cubicBezTo>
                  <a:cubicBezTo>
                    <a:pt x="134329" y="188722"/>
                    <a:pt x="137048" y="156086"/>
                    <a:pt x="137048" y="123450"/>
                  </a:cubicBezTo>
                  <a:cubicBezTo>
                    <a:pt x="126170" y="123450"/>
                    <a:pt x="115291" y="123450"/>
                    <a:pt x="107132" y="123450"/>
                  </a:cubicBezTo>
                  <a:cubicBezTo>
                    <a:pt x="101693" y="123450"/>
                    <a:pt x="96254" y="123450"/>
                    <a:pt x="88094" y="123450"/>
                  </a:cubicBezTo>
                  <a:cubicBezTo>
                    <a:pt x="82655" y="123450"/>
                    <a:pt x="74496" y="120730"/>
                    <a:pt x="69057" y="118011"/>
                  </a:cubicBezTo>
                  <a:cubicBezTo>
                    <a:pt x="63617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0898" y="93534"/>
                  </a:cubicBezTo>
                  <a:cubicBezTo>
                    <a:pt x="63617" y="90814"/>
                    <a:pt x="71777" y="88094"/>
                    <a:pt x="77216" y="85375"/>
                  </a:cubicBezTo>
                  <a:cubicBezTo>
                    <a:pt x="90814" y="82655"/>
                    <a:pt x="126170" y="79935"/>
                    <a:pt x="131609" y="79935"/>
                  </a:cubicBezTo>
                  <a:cubicBezTo>
                    <a:pt x="137048" y="79935"/>
                    <a:pt x="147927" y="79935"/>
                    <a:pt x="161525" y="79935"/>
                  </a:cubicBezTo>
                  <a:cubicBezTo>
                    <a:pt x="166965" y="74496"/>
                    <a:pt x="172404" y="71776"/>
                    <a:pt x="177843" y="66337"/>
                  </a:cubicBezTo>
                  <a:cubicBezTo>
                    <a:pt x="186002" y="60898"/>
                    <a:pt x="194161" y="58178"/>
                    <a:pt x="202320" y="58178"/>
                  </a:cubicBezTo>
                  <a:cubicBezTo>
                    <a:pt x="215918" y="58178"/>
                    <a:pt x="226797" y="63617"/>
                    <a:pt x="234956" y="77216"/>
                  </a:cubicBezTo>
                  <a:cubicBezTo>
                    <a:pt x="240395" y="88094"/>
                    <a:pt x="248554" y="96253"/>
                    <a:pt x="251274" y="107132"/>
                  </a:cubicBezTo>
                  <a:cubicBezTo>
                    <a:pt x="256713" y="120730"/>
                    <a:pt x="259433" y="134328"/>
                    <a:pt x="267592" y="147927"/>
                  </a:cubicBezTo>
                  <a:cubicBezTo>
                    <a:pt x="273031" y="158805"/>
                    <a:pt x="275751" y="172404"/>
                    <a:pt x="281190" y="183282"/>
                  </a:cubicBezTo>
                  <a:cubicBezTo>
                    <a:pt x="286630" y="196881"/>
                    <a:pt x="292069" y="210479"/>
                    <a:pt x="297508" y="224077"/>
                  </a:cubicBezTo>
                  <a:cubicBezTo>
                    <a:pt x="300228" y="237675"/>
                    <a:pt x="305667" y="251274"/>
                    <a:pt x="308387" y="264872"/>
                  </a:cubicBezTo>
                  <a:cubicBezTo>
                    <a:pt x="311106" y="278470"/>
                    <a:pt x="311106" y="289349"/>
                    <a:pt x="319265" y="300227"/>
                  </a:cubicBezTo>
                  <a:cubicBezTo>
                    <a:pt x="332864" y="324704"/>
                    <a:pt x="346462" y="351901"/>
                    <a:pt x="351901" y="379097"/>
                  </a:cubicBezTo>
                  <a:cubicBezTo>
                    <a:pt x="354621" y="392696"/>
                    <a:pt x="360060" y="403574"/>
                    <a:pt x="365500" y="417173"/>
                  </a:cubicBezTo>
                  <a:cubicBezTo>
                    <a:pt x="373659" y="430771"/>
                    <a:pt x="373659" y="444369"/>
                    <a:pt x="379098" y="457967"/>
                  </a:cubicBezTo>
                  <a:cubicBezTo>
                    <a:pt x="381818" y="471566"/>
                    <a:pt x="387257" y="482444"/>
                    <a:pt x="395416" y="496043"/>
                  </a:cubicBezTo>
                  <a:cubicBezTo>
                    <a:pt x="398136" y="501482"/>
                    <a:pt x="403575" y="506921"/>
                    <a:pt x="406294" y="512361"/>
                  </a:cubicBezTo>
                  <a:cubicBezTo>
                    <a:pt x="409014" y="517800"/>
                    <a:pt x="409014" y="525959"/>
                    <a:pt x="411734" y="531398"/>
                  </a:cubicBezTo>
                  <a:cubicBezTo>
                    <a:pt x="414453" y="539557"/>
                    <a:pt x="417173" y="550436"/>
                    <a:pt x="419893" y="558595"/>
                  </a:cubicBezTo>
                  <a:cubicBezTo>
                    <a:pt x="422613" y="561314"/>
                    <a:pt x="422613" y="564034"/>
                    <a:pt x="425332" y="564034"/>
                  </a:cubicBezTo>
                  <a:cubicBezTo>
                    <a:pt x="428052" y="564034"/>
                    <a:pt x="428052" y="561314"/>
                    <a:pt x="430771" y="558595"/>
                  </a:cubicBezTo>
                  <a:cubicBezTo>
                    <a:pt x="430771" y="555875"/>
                    <a:pt x="430771" y="553155"/>
                    <a:pt x="430771" y="550436"/>
                  </a:cubicBezTo>
                  <a:cubicBezTo>
                    <a:pt x="430771" y="534118"/>
                    <a:pt x="430771" y="517800"/>
                    <a:pt x="430771" y="501482"/>
                  </a:cubicBezTo>
                  <a:cubicBezTo>
                    <a:pt x="430771" y="468846"/>
                    <a:pt x="433491" y="436210"/>
                    <a:pt x="430771" y="403574"/>
                  </a:cubicBezTo>
                  <a:cubicBezTo>
                    <a:pt x="430771" y="373658"/>
                    <a:pt x="425332" y="343742"/>
                    <a:pt x="425332" y="313826"/>
                  </a:cubicBezTo>
                  <a:cubicBezTo>
                    <a:pt x="425332" y="292068"/>
                    <a:pt x="425332" y="270311"/>
                    <a:pt x="425332" y="248554"/>
                  </a:cubicBezTo>
                  <a:cubicBezTo>
                    <a:pt x="425332" y="234956"/>
                    <a:pt x="425332" y="224077"/>
                    <a:pt x="425332" y="210479"/>
                  </a:cubicBezTo>
                  <a:cubicBezTo>
                    <a:pt x="425332" y="191441"/>
                    <a:pt x="422613" y="172404"/>
                    <a:pt x="422613" y="153366"/>
                  </a:cubicBezTo>
                  <a:cubicBezTo>
                    <a:pt x="422613" y="142487"/>
                    <a:pt x="422613" y="134328"/>
                    <a:pt x="425332" y="123450"/>
                  </a:cubicBezTo>
                  <a:cubicBezTo>
                    <a:pt x="417173" y="123450"/>
                    <a:pt x="406294" y="123450"/>
                    <a:pt x="398136" y="123450"/>
                  </a:cubicBezTo>
                  <a:cubicBezTo>
                    <a:pt x="392696" y="123450"/>
                    <a:pt x="387257" y="123450"/>
                    <a:pt x="379098" y="123450"/>
                  </a:cubicBezTo>
                  <a:cubicBezTo>
                    <a:pt x="373659" y="123450"/>
                    <a:pt x="365500" y="120730"/>
                    <a:pt x="360060" y="118011"/>
                  </a:cubicBezTo>
                  <a:cubicBezTo>
                    <a:pt x="354621" y="115291"/>
                    <a:pt x="349182" y="107132"/>
                    <a:pt x="349182" y="101693"/>
                  </a:cubicBezTo>
                  <a:cubicBezTo>
                    <a:pt x="349182" y="98973"/>
                    <a:pt x="349182" y="96253"/>
                    <a:pt x="351901" y="93534"/>
                  </a:cubicBezTo>
                  <a:cubicBezTo>
                    <a:pt x="354621" y="90814"/>
                    <a:pt x="362780" y="88094"/>
                    <a:pt x="368219" y="85375"/>
                  </a:cubicBezTo>
                  <a:cubicBezTo>
                    <a:pt x="381818" y="82655"/>
                    <a:pt x="417173" y="79935"/>
                    <a:pt x="422613" y="79935"/>
                  </a:cubicBezTo>
                  <a:cubicBezTo>
                    <a:pt x="428052" y="79935"/>
                    <a:pt x="433491" y="79935"/>
                    <a:pt x="444370" y="79935"/>
                  </a:cubicBezTo>
                  <a:cubicBezTo>
                    <a:pt x="449809" y="74496"/>
                    <a:pt x="455248" y="71776"/>
                    <a:pt x="463407" y="71776"/>
                  </a:cubicBezTo>
                  <a:cubicBezTo>
                    <a:pt x="471566" y="71776"/>
                    <a:pt x="477006" y="74496"/>
                    <a:pt x="477006" y="79935"/>
                  </a:cubicBezTo>
                  <a:cubicBezTo>
                    <a:pt x="493324" y="79935"/>
                    <a:pt x="506922" y="79935"/>
                    <a:pt x="515081" y="79935"/>
                  </a:cubicBezTo>
                  <a:lnTo>
                    <a:pt x="515081" y="79935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7" name="Freeform: Shape 43">
              <a:extLst>
                <a:ext uri="{FF2B5EF4-FFF2-40B4-BE49-F238E27FC236}">
                  <a16:creationId xmlns:a16="http://schemas.microsoft.com/office/drawing/2014/main" id="{BFD342AD-75EA-4846-9F07-87F6842CDA85}"/>
                </a:ext>
              </a:extLst>
            </p:cNvPr>
            <p:cNvSpPr/>
            <p:nvPr/>
          </p:nvSpPr>
          <p:spPr>
            <a:xfrm>
              <a:off x="5139126" y="4192158"/>
              <a:ext cx="516735" cy="788700"/>
            </a:xfrm>
            <a:custGeom>
              <a:avLst/>
              <a:gdLst>
                <a:gd name="connsiteX0" fmla="*/ 464616 w 516735"/>
                <a:gd name="connsiteY0" fmla="*/ 436210 h 788699"/>
                <a:gd name="connsiteX1" fmla="*/ 445578 w 516735"/>
                <a:gd name="connsiteY1" fmla="*/ 455248 h 788699"/>
                <a:gd name="connsiteX2" fmla="*/ 404784 w 516735"/>
                <a:gd name="connsiteY2" fmla="*/ 466126 h 788699"/>
                <a:gd name="connsiteX3" fmla="*/ 385746 w 516735"/>
                <a:gd name="connsiteY3" fmla="*/ 479725 h 788699"/>
                <a:gd name="connsiteX4" fmla="*/ 388466 w 516735"/>
                <a:gd name="connsiteY4" fmla="*/ 512361 h 788699"/>
                <a:gd name="connsiteX5" fmla="*/ 388466 w 516735"/>
                <a:gd name="connsiteY5" fmla="*/ 544997 h 788699"/>
                <a:gd name="connsiteX6" fmla="*/ 388466 w 516735"/>
                <a:gd name="connsiteY6" fmla="*/ 566754 h 788699"/>
                <a:gd name="connsiteX7" fmla="*/ 391185 w 516735"/>
                <a:gd name="connsiteY7" fmla="*/ 632026 h 788699"/>
                <a:gd name="connsiteX8" fmla="*/ 393905 w 516735"/>
                <a:gd name="connsiteY8" fmla="*/ 683699 h 788699"/>
                <a:gd name="connsiteX9" fmla="*/ 377587 w 516735"/>
                <a:gd name="connsiteY9" fmla="*/ 724494 h 788699"/>
                <a:gd name="connsiteX10" fmla="*/ 361269 w 516735"/>
                <a:gd name="connsiteY10" fmla="*/ 719054 h 788699"/>
                <a:gd name="connsiteX11" fmla="*/ 353110 w 516735"/>
                <a:gd name="connsiteY11" fmla="*/ 702737 h 788699"/>
                <a:gd name="connsiteX12" fmla="*/ 350390 w 516735"/>
                <a:gd name="connsiteY12" fmla="*/ 686419 h 788699"/>
                <a:gd name="connsiteX13" fmla="*/ 353110 w 516735"/>
                <a:gd name="connsiteY13" fmla="*/ 659222 h 788699"/>
                <a:gd name="connsiteX14" fmla="*/ 353110 w 516735"/>
                <a:gd name="connsiteY14" fmla="*/ 656502 h 788699"/>
                <a:gd name="connsiteX15" fmla="*/ 317755 w 516735"/>
                <a:gd name="connsiteY15" fmla="*/ 708176 h 788699"/>
                <a:gd name="connsiteX16" fmla="*/ 241604 w 516735"/>
                <a:gd name="connsiteY16" fmla="*/ 735372 h 788699"/>
                <a:gd name="connsiteX17" fmla="*/ 187211 w 516735"/>
                <a:gd name="connsiteY17" fmla="*/ 727214 h 788699"/>
                <a:gd name="connsiteX18" fmla="*/ 135538 w 516735"/>
                <a:gd name="connsiteY18" fmla="*/ 694578 h 788699"/>
                <a:gd name="connsiteX19" fmla="*/ 86584 w 516735"/>
                <a:gd name="connsiteY19" fmla="*/ 621147 h 788699"/>
                <a:gd name="connsiteX20" fmla="*/ 67546 w 516735"/>
                <a:gd name="connsiteY20" fmla="*/ 555875 h 788699"/>
                <a:gd name="connsiteX21" fmla="*/ 59387 w 516735"/>
                <a:gd name="connsiteY21" fmla="*/ 509641 h 788699"/>
                <a:gd name="connsiteX22" fmla="*/ 59387 w 516735"/>
                <a:gd name="connsiteY22" fmla="*/ 468846 h 788699"/>
                <a:gd name="connsiteX23" fmla="*/ 86584 w 516735"/>
                <a:gd name="connsiteY23" fmla="*/ 302947 h 788699"/>
                <a:gd name="connsiteX24" fmla="*/ 108341 w 516735"/>
                <a:gd name="connsiteY24" fmla="*/ 224077 h 788699"/>
                <a:gd name="connsiteX25" fmla="*/ 146416 w 516735"/>
                <a:gd name="connsiteY25" fmla="*/ 145207 h 788699"/>
                <a:gd name="connsiteX26" fmla="*/ 198090 w 516735"/>
                <a:gd name="connsiteY26" fmla="*/ 85375 h 788699"/>
                <a:gd name="connsiteX27" fmla="*/ 228006 w 516735"/>
                <a:gd name="connsiteY27" fmla="*/ 69057 h 788699"/>
                <a:gd name="connsiteX28" fmla="*/ 268801 w 516735"/>
                <a:gd name="connsiteY28" fmla="*/ 58178 h 788699"/>
                <a:gd name="connsiteX29" fmla="*/ 274240 w 516735"/>
                <a:gd name="connsiteY29" fmla="*/ 58178 h 788699"/>
                <a:gd name="connsiteX30" fmla="*/ 295997 w 516735"/>
                <a:gd name="connsiteY30" fmla="*/ 60898 h 788699"/>
                <a:gd name="connsiteX31" fmla="*/ 331353 w 516735"/>
                <a:gd name="connsiteY31" fmla="*/ 71776 h 788699"/>
                <a:gd name="connsiteX32" fmla="*/ 350390 w 516735"/>
                <a:gd name="connsiteY32" fmla="*/ 93534 h 788699"/>
                <a:gd name="connsiteX33" fmla="*/ 353110 w 516735"/>
                <a:gd name="connsiteY33" fmla="*/ 74496 h 788699"/>
                <a:gd name="connsiteX34" fmla="*/ 358549 w 516735"/>
                <a:gd name="connsiteY34" fmla="*/ 63618 h 788699"/>
                <a:gd name="connsiteX35" fmla="*/ 366708 w 516735"/>
                <a:gd name="connsiteY35" fmla="*/ 58178 h 788699"/>
                <a:gd name="connsiteX36" fmla="*/ 374867 w 516735"/>
                <a:gd name="connsiteY36" fmla="*/ 63618 h 788699"/>
                <a:gd name="connsiteX37" fmla="*/ 383026 w 516735"/>
                <a:gd name="connsiteY37" fmla="*/ 82655 h 788699"/>
                <a:gd name="connsiteX38" fmla="*/ 385746 w 516735"/>
                <a:gd name="connsiteY38" fmla="*/ 126170 h 788699"/>
                <a:gd name="connsiteX39" fmla="*/ 388466 w 516735"/>
                <a:gd name="connsiteY39" fmla="*/ 186002 h 788699"/>
                <a:gd name="connsiteX40" fmla="*/ 391185 w 516735"/>
                <a:gd name="connsiteY40" fmla="*/ 237676 h 788699"/>
                <a:gd name="connsiteX41" fmla="*/ 374867 w 516735"/>
                <a:gd name="connsiteY41" fmla="*/ 278470 h 788699"/>
                <a:gd name="connsiteX42" fmla="*/ 358549 w 516735"/>
                <a:gd name="connsiteY42" fmla="*/ 273031 h 788699"/>
                <a:gd name="connsiteX43" fmla="*/ 350390 w 516735"/>
                <a:gd name="connsiteY43" fmla="*/ 256713 h 788699"/>
                <a:gd name="connsiteX44" fmla="*/ 347671 w 516735"/>
                <a:gd name="connsiteY44" fmla="*/ 240395 h 788699"/>
                <a:gd name="connsiteX45" fmla="*/ 347671 w 516735"/>
                <a:gd name="connsiteY45" fmla="*/ 213199 h 788699"/>
                <a:gd name="connsiteX46" fmla="*/ 344951 w 516735"/>
                <a:gd name="connsiteY46" fmla="*/ 194161 h 788699"/>
                <a:gd name="connsiteX47" fmla="*/ 339512 w 516735"/>
                <a:gd name="connsiteY47" fmla="*/ 150647 h 788699"/>
                <a:gd name="connsiteX48" fmla="*/ 323194 w 516735"/>
                <a:gd name="connsiteY48" fmla="*/ 112571 h 788699"/>
                <a:gd name="connsiteX49" fmla="*/ 293278 w 516735"/>
                <a:gd name="connsiteY49" fmla="*/ 101693 h 788699"/>
                <a:gd name="connsiteX50" fmla="*/ 263361 w 516735"/>
                <a:gd name="connsiteY50" fmla="*/ 120730 h 788699"/>
                <a:gd name="connsiteX51" fmla="*/ 241604 w 516735"/>
                <a:gd name="connsiteY51" fmla="*/ 153366 h 788699"/>
                <a:gd name="connsiteX52" fmla="*/ 233445 w 516735"/>
                <a:gd name="connsiteY52" fmla="*/ 194161 h 788699"/>
                <a:gd name="connsiteX53" fmla="*/ 225286 w 516735"/>
                <a:gd name="connsiteY53" fmla="*/ 232236 h 788699"/>
                <a:gd name="connsiteX54" fmla="*/ 217127 w 516735"/>
                <a:gd name="connsiteY54" fmla="*/ 275751 h 788699"/>
                <a:gd name="connsiteX55" fmla="*/ 211688 w 516735"/>
                <a:gd name="connsiteY55" fmla="*/ 316545 h 788699"/>
                <a:gd name="connsiteX56" fmla="*/ 206249 w 516735"/>
                <a:gd name="connsiteY56" fmla="*/ 354621 h 788699"/>
                <a:gd name="connsiteX57" fmla="*/ 200809 w 516735"/>
                <a:gd name="connsiteY57" fmla="*/ 398135 h 788699"/>
                <a:gd name="connsiteX58" fmla="*/ 195370 w 516735"/>
                <a:gd name="connsiteY58" fmla="*/ 438930 h 788699"/>
                <a:gd name="connsiteX59" fmla="*/ 192650 w 516735"/>
                <a:gd name="connsiteY59" fmla="*/ 474286 h 788699"/>
                <a:gd name="connsiteX60" fmla="*/ 195370 w 516735"/>
                <a:gd name="connsiteY60" fmla="*/ 525959 h 788699"/>
                <a:gd name="connsiteX61" fmla="*/ 208968 w 516735"/>
                <a:gd name="connsiteY61" fmla="*/ 596670 h 788699"/>
                <a:gd name="connsiteX62" fmla="*/ 214407 w 516735"/>
                <a:gd name="connsiteY62" fmla="*/ 623867 h 788699"/>
                <a:gd name="connsiteX63" fmla="*/ 228006 w 516735"/>
                <a:gd name="connsiteY63" fmla="*/ 656502 h 788699"/>
                <a:gd name="connsiteX64" fmla="*/ 271520 w 516735"/>
                <a:gd name="connsiteY64" fmla="*/ 689138 h 788699"/>
                <a:gd name="connsiteX65" fmla="*/ 306876 w 516735"/>
                <a:gd name="connsiteY65" fmla="*/ 664661 h 788699"/>
                <a:gd name="connsiteX66" fmla="*/ 331353 w 516735"/>
                <a:gd name="connsiteY66" fmla="*/ 602109 h 788699"/>
                <a:gd name="connsiteX67" fmla="*/ 336792 w 516735"/>
                <a:gd name="connsiteY67" fmla="*/ 544997 h 788699"/>
                <a:gd name="connsiteX68" fmla="*/ 336792 w 516735"/>
                <a:gd name="connsiteY68" fmla="*/ 498762 h 788699"/>
                <a:gd name="connsiteX69" fmla="*/ 336792 w 516735"/>
                <a:gd name="connsiteY69" fmla="*/ 490603 h 788699"/>
                <a:gd name="connsiteX70" fmla="*/ 320474 w 516735"/>
                <a:gd name="connsiteY70" fmla="*/ 477005 h 788699"/>
                <a:gd name="connsiteX71" fmla="*/ 282399 w 516735"/>
                <a:gd name="connsiteY71" fmla="*/ 479725 h 788699"/>
                <a:gd name="connsiteX72" fmla="*/ 252483 w 516735"/>
                <a:gd name="connsiteY72" fmla="*/ 474286 h 788699"/>
                <a:gd name="connsiteX73" fmla="*/ 247043 w 516735"/>
                <a:gd name="connsiteY73" fmla="*/ 466126 h 788699"/>
                <a:gd name="connsiteX74" fmla="*/ 249763 w 516735"/>
                <a:gd name="connsiteY74" fmla="*/ 457968 h 788699"/>
                <a:gd name="connsiteX75" fmla="*/ 268801 w 516735"/>
                <a:gd name="connsiteY75" fmla="*/ 447089 h 788699"/>
                <a:gd name="connsiteX76" fmla="*/ 312315 w 516735"/>
                <a:gd name="connsiteY76" fmla="*/ 436210 h 788699"/>
                <a:gd name="connsiteX77" fmla="*/ 353110 w 516735"/>
                <a:gd name="connsiteY77" fmla="*/ 430771 h 788699"/>
                <a:gd name="connsiteX78" fmla="*/ 385746 w 516735"/>
                <a:gd name="connsiteY78" fmla="*/ 430771 h 788699"/>
                <a:gd name="connsiteX79" fmla="*/ 437420 w 516735"/>
                <a:gd name="connsiteY79" fmla="*/ 428051 h 788699"/>
                <a:gd name="connsiteX80" fmla="*/ 464616 w 516735"/>
                <a:gd name="connsiteY80" fmla="*/ 436210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16735" h="788699">
                  <a:moveTo>
                    <a:pt x="464616" y="436210"/>
                  </a:moveTo>
                  <a:cubicBezTo>
                    <a:pt x="464616" y="447089"/>
                    <a:pt x="453737" y="452528"/>
                    <a:pt x="445578" y="455248"/>
                  </a:cubicBezTo>
                  <a:cubicBezTo>
                    <a:pt x="434700" y="460687"/>
                    <a:pt x="415662" y="463407"/>
                    <a:pt x="404784" y="466126"/>
                  </a:cubicBezTo>
                  <a:cubicBezTo>
                    <a:pt x="393905" y="466126"/>
                    <a:pt x="385746" y="468846"/>
                    <a:pt x="385746" y="479725"/>
                  </a:cubicBezTo>
                  <a:cubicBezTo>
                    <a:pt x="385746" y="487884"/>
                    <a:pt x="388466" y="506921"/>
                    <a:pt x="388466" y="512361"/>
                  </a:cubicBezTo>
                  <a:cubicBezTo>
                    <a:pt x="388466" y="515080"/>
                    <a:pt x="388466" y="539557"/>
                    <a:pt x="388466" y="544997"/>
                  </a:cubicBezTo>
                  <a:cubicBezTo>
                    <a:pt x="388466" y="550436"/>
                    <a:pt x="388466" y="558595"/>
                    <a:pt x="388466" y="566754"/>
                  </a:cubicBezTo>
                  <a:cubicBezTo>
                    <a:pt x="388466" y="591231"/>
                    <a:pt x="388466" y="621147"/>
                    <a:pt x="391185" y="632026"/>
                  </a:cubicBezTo>
                  <a:cubicBezTo>
                    <a:pt x="393905" y="653783"/>
                    <a:pt x="393905" y="661942"/>
                    <a:pt x="393905" y="683699"/>
                  </a:cubicBezTo>
                  <a:cubicBezTo>
                    <a:pt x="393905" y="694578"/>
                    <a:pt x="393905" y="724494"/>
                    <a:pt x="377587" y="724494"/>
                  </a:cubicBezTo>
                  <a:cubicBezTo>
                    <a:pt x="369428" y="724494"/>
                    <a:pt x="366708" y="721774"/>
                    <a:pt x="361269" y="719054"/>
                  </a:cubicBezTo>
                  <a:cubicBezTo>
                    <a:pt x="355830" y="716335"/>
                    <a:pt x="353110" y="708176"/>
                    <a:pt x="353110" y="702737"/>
                  </a:cubicBezTo>
                  <a:cubicBezTo>
                    <a:pt x="350390" y="694578"/>
                    <a:pt x="350390" y="689138"/>
                    <a:pt x="350390" y="686419"/>
                  </a:cubicBezTo>
                  <a:cubicBezTo>
                    <a:pt x="350390" y="678260"/>
                    <a:pt x="353110" y="672820"/>
                    <a:pt x="353110" y="659222"/>
                  </a:cubicBezTo>
                  <a:lnTo>
                    <a:pt x="353110" y="656502"/>
                  </a:lnTo>
                  <a:cubicBezTo>
                    <a:pt x="347671" y="675540"/>
                    <a:pt x="334072" y="694578"/>
                    <a:pt x="317755" y="708176"/>
                  </a:cubicBezTo>
                  <a:cubicBezTo>
                    <a:pt x="293278" y="727214"/>
                    <a:pt x="274240" y="735372"/>
                    <a:pt x="241604" y="735372"/>
                  </a:cubicBezTo>
                  <a:cubicBezTo>
                    <a:pt x="222566" y="735372"/>
                    <a:pt x="203529" y="732653"/>
                    <a:pt x="187211" y="727214"/>
                  </a:cubicBezTo>
                  <a:cubicBezTo>
                    <a:pt x="165454" y="719054"/>
                    <a:pt x="149136" y="708176"/>
                    <a:pt x="135538" y="694578"/>
                  </a:cubicBezTo>
                  <a:cubicBezTo>
                    <a:pt x="113780" y="672820"/>
                    <a:pt x="100182" y="648343"/>
                    <a:pt x="86584" y="621147"/>
                  </a:cubicBezTo>
                  <a:cubicBezTo>
                    <a:pt x="75705" y="599390"/>
                    <a:pt x="70266" y="580352"/>
                    <a:pt x="67546" y="555875"/>
                  </a:cubicBezTo>
                  <a:cubicBezTo>
                    <a:pt x="64826" y="539557"/>
                    <a:pt x="62107" y="525959"/>
                    <a:pt x="59387" y="509641"/>
                  </a:cubicBezTo>
                  <a:cubicBezTo>
                    <a:pt x="56667" y="493323"/>
                    <a:pt x="59387" y="485164"/>
                    <a:pt x="59387" y="468846"/>
                  </a:cubicBezTo>
                  <a:cubicBezTo>
                    <a:pt x="59387" y="414453"/>
                    <a:pt x="72985" y="362780"/>
                    <a:pt x="86584" y="302947"/>
                  </a:cubicBezTo>
                  <a:cubicBezTo>
                    <a:pt x="92023" y="275751"/>
                    <a:pt x="100182" y="248554"/>
                    <a:pt x="108341" y="224077"/>
                  </a:cubicBezTo>
                  <a:cubicBezTo>
                    <a:pt x="116500" y="196881"/>
                    <a:pt x="130098" y="169684"/>
                    <a:pt x="146416" y="145207"/>
                  </a:cubicBezTo>
                  <a:cubicBezTo>
                    <a:pt x="160014" y="123450"/>
                    <a:pt x="176332" y="101693"/>
                    <a:pt x="198090" y="85375"/>
                  </a:cubicBezTo>
                  <a:cubicBezTo>
                    <a:pt x="206249" y="77216"/>
                    <a:pt x="217127" y="71776"/>
                    <a:pt x="228006" y="69057"/>
                  </a:cubicBezTo>
                  <a:cubicBezTo>
                    <a:pt x="241604" y="63618"/>
                    <a:pt x="255202" y="58178"/>
                    <a:pt x="268801" y="58178"/>
                  </a:cubicBezTo>
                  <a:cubicBezTo>
                    <a:pt x="271520" y="58178"/>
                    <a:pt x="274240" y="58178"/>
                    <a:pt x="274240" y="58178"/>
                  </a:cubicBezTo>
                  <a:cubicBezTo>
                    <a:pt x="279679" y="58178"/>
                    <a:pt x="285119" y="58178"/>
                    <a:pt x="295997" y="60898"/>
                  </a:cubicBezTo>
                  <a:cubicBezTo>
                    <a:pt x="309595" y="63618"/>
                    <a:pt x="320474" y="66337"/>
                    <a:pt x="331353" y="71776"/>
                  </a:cubicBezTo>
                  <a:cubicBezTo>
                    <a:pt x="339512" y="77216"/>
                    <a:pt x="347671" y="85375"/>
                    <a:pt x="350390" y="93534"/>
                  </a:cubicBezTo>
                  <a:cubicBezTo>
                    <a:pt x="350390" y="88095"/>
                    <a:pt x="353110" y="79936"/>
                    <a:pt x="353110" y="74496"/>
                  </a:cubicBezTo>
                  <a:cubicBezTo>
                    <a:pt x="355830" y="71776"/>
                    <a:pt x="355830" y="69057"/>
                    <a:pt x="358549" y="63618"/>
                  </a:cubicBezTo>
                  <a:cubicBezTo>
                    <a:pt x="361269" y="60898"/>
                    <a:pt x="363989" y="58178"/>
                    <a:pt x="366708" y="58178"/>
                  </a:cubicBezTo>
                  <a:cubicBezTo>
                    <a:pt x="369428" y="58178"/>
                    <a:pt x="372148" y="60898"/>
                    <a:pt x="374867" y="63618"/>
                  </a:cubicBezTo>
                  <a:cubicBezTo>
                    <a:pt x="377587" y="69057"/>
                    <a:pt x="380307" y="77216"/>
                    <a:pt x="383026" y="82655"/>
                  </a:cubicBezTo>
                  <a:cubicBezTo>
                    <a:pt x="383026" y="90814"/>
                    <a:pt x="385746" y="107132"/>
                    <a:pt x="385746" y="126170"/>
                  </a:cubicBezTo>
                  <a:cubicBezTo>
                    <a:pt x="385746" y="150647"/>
                    <a:pt x="385746" y="177843"/>
                    <a:pt x="388466" y="186002"/>
                  </a:cubicBezTo>
                  <a:cubicBezTo>
                    <a:pt x="391185" y="207759"/>
                    <a:pt x="391185" y="215918"/>
                    <a:pt x="391185" y="237676"/>
                  </a:cubicBezTo>
                  <a:cubicBezTo>
                    <a:pt x="391185" y="248554"/>
                    <a:pt x="391185" y="278470"/>
                    <a:pt x="374867" y="278470"/>
                  </a:cubicBezTo>
                  <a:cubicBezTo>
                    <a:pt x="366708" y="278470"/>
                    <a:pt x="363989" y="275751"/>
                    <a:pt x="358549" y="273031"/>
                  </a:cubicBezTo>
                  <a:cubicBezTo>
                    <a:pt x="353110" y="270311"/>
                    <a:pt x="350390" y="262152"/>
                    <a:pt x="350390" y="256713"/>
                  </a:cubicBezTo>
                  <a:cubicBezTo>
                    <a:pt x="350390" y="251274"/>
                    <a:pt x="347671" y="245834"/>
                    <a:pt x="347671" y="240395"/>
                  </a:cubicBezTo>
                  <a:cubicBezTo>
                    <a:pt x="347671" y="232236"/>
                    <a:pt x="347671" y="224077"/>
                    <a:pt x="347671" y="213199"/>
                  </a:cubicBezTo>
                  <a:cubicBezTo>
                    <a:pt x="347671" y="207759"/>
                    <a:pt x="347671" y="199600"/>
                    <a:pt x="344951" y="194161"/>
                  </a:cubicBezTo>
                  <a:cubicBezTo>
                    <a:pt x="342232" y="180563"/>
                    <a:pt x="342232" y="164245"/>
                    <a:pt x="339512" y="150647"/>
                  </a:cubicBezTo>
                  <a:cubicBezTo>
                    <a:pt x="336792" y="137048"/>
                    <a:pt x="331353" y="123450"/>
                    <a:pt x="323194" y="112571"/>
                  </a:cubicBezTo>
                  <a:cubicBezTo>
                    <a:pt x="317755" y="104412"/>
                    <a:pt x="304156" y="101693"/>
                    <a:pt x="293278" y="101693"/>
                  </a:cubicBezTo>
                  <a:cubicBezTo>
                    <a:pt x="279679" y="101693"/>
                    <a:pt x="271520" y="109852"/>
                    <a:pt x="263361" y="120730"/>
                  </a:cubicBezTo>
                  <a:cubicBezTo>
                    <a:pt x="257922" y="131609"/>
                    <a:pt x="247043" y="139768"/>
                    <a:pt x="241604" y="153366"/>
                  </a:cubicBezTo>
                  <a:cubicBezTo>
                    <a:pt x="236165" y="166964"/>
                    <a:pt x="233445" y="180563"/>
                    <a:pt x="233445" y="194161"/>
                  </a:cubicBezTo>
                  <a:cubicBezTo>
                    <a:pt x="233445" y="207759"/>
                    <a:pt x="230726" y="218638"/>
                    <a:pt x="225286" y="232236"/>
                  </a:cubicBezTo>
                  <a:cubicBezTo>
                    <a:pt x="219847" y="245834"/>
                    <a:pt x="219847" y="262152"/>
                    <a:pt x="217127" y="275751"/>
                  </a:cubicBezTo>
                  <a:cubicBezTo>
                    <a:pt x="214407" y="289349"/>
                    <a:pt x="214407" y="302947"/>
                    <a:pt x="211688" y="316545"/>
                  </a:cubicBezTo>
                  <a:cubicBezTo>
                    <a:pt x="211688" y="330144"/>
                    <a:pt x="206249" y="341022"/>
                    <a:pt x="206249" y="354621"/>
                  </a:cubicBezTo>
                  <a:cubicBezTo>
                    <a:pt x="203529" y="368219"/>
                    <a:pt x="203529" y="381817"/>
                    <a:pt x="200809" y="398135"/>
                  </a:cubicBezTo>
                  <a:cubicBezTo>
                    <a:pt x="198090" y="411733"/>
                    <a:pt x="198090" y="425332"/>
                    <a:pt x="195370" y="438930"/>
                  </a:cubicBezTo>
                  <a:cubicBezTo>
                    <a:pt x="195370" y="449809"/>
                    <a:pt x="192650" y="463407"/>
                    <a:pt x="192650" y="474286"/>
                  </a:cubicBezTo>
                  <a:cubicBezTo>
                    <a:pt x="192650" y="490603"/>
                    <a:pt x="195370" y="509641"/>
                    <a:pt x="195370" y="525959"/>
                  </a:cubicBezTo>
                  <a:cubicBezTo>
                    <a:pt x="195370" y="550436"/>
                    <a:pt x="203529" y="572193"/>
                    <a:pt x="208968" y="596670"/>
                  </a:cubicBezTo>
                  <a:cubicBezTo>
                    <a:pt x="211688" y="604829"/>
                    <a:pt x="211688" y="615708"/>
                    <a:pt x="214407" y="623867"/>
                  </a:cubicBezTo>
                  <a:cubicBezTo>
                    <a:pt x="217127" y="634745"/>
                    <a:pt x="222566" y="645624"/>
                    <a:pt x="228006" y="656502"/>
                  </a:cubicBezTo>
                  <a:cubicBezTo>
                    <a:pt x="236165" y="670101"/>
                    <a:pt x="252483" y="689138"/>
                    <a:pt x="271520" y="689138"/>
                  </a:cubicBezTo>
                  <a:cubicBezTo>
                    <a:pt x="287838" y="689138"/>
                    <a:pt x="298717" y="675540"/>
                    <a:pt x="306876" y="664661"/>
                  </a:cubicBezTo>
                  <a:cubicBezTo>
                    <a:pt x="320474" y="645624"/>
                    <a:pt x="325914" y="623867"/>
                    <a:pt x="331353" y="602109"/>
                  </a:cubicBezTo>
                  <a:cubicBezTo>
                    <a:pt x="334072" y="583072"/>
                    <a:pt x="336792" y="564034"/>
                    <a:pt x="336792" y="544997"/>
                  </a:cubicBezTo>
                  <a:cubicBezTo>
                    <a:pt x="336792" y="531398"/>
                    <a:pt x="336792" y="512361"/>
                    <a:pt x="336792" y="498762"/>
                  </a:cubicBezTo>
                  <a:cubicBezTo>
                    <a:pt x="336792" y="496043"/>
                    <a:pt x="336792" y="493323"/>
                    <a:pt x="336792" y="490603"/>
                  </a:cubicBezTo>
                  <a:cubicBezTo>
                    <a:pt x="336792" y="479725"/>
                    <a:pt x="336792" y="477005"/>
                    <a:pt x="320474" y="477005"/>
                  </a:cubicBezTo>
                  <a:cubicBezTo>
                    <a:pt x="309595" y="477005"/>
                    <a:pt x="295997" y="479725"/>
                    <a:pt x="282399" y="479725"/>
                  </a:cubicBezTo>
                  <a:cubicBezTo>
                    <a:pt x="271520" y="479725"/>
                    <a:pt x="260642" y="479725"/>
                    <a:pt x="252483" y="474286"/>
                  </a:cubicBezTo>
                  <a:cubicBezTo>
                    <a:pt x="249763" y="471566"/>
                    <a:pt x="247043" y="468846"/>
                    <a:pt x="247043" y="466126"/>
                  </a:cubicBezTo>
                  <a:cubicBezTo>
                    <a:pt x="247043" y="463407"/>
                    <a:pt x="247043" y="460687"/>
                    <a:pt x="249763" y="457968"/>
                  </a:cubicBezTo>
                  <a:cubicBezTo>
                    <a:pt x="255202" y="452528"/>
                    <a:pt x="260642" y="449809"/>
                    <a:pt x="268801" y="447089"/>
                  </a:cubicBezTo>
                  <a:cubicBezTo>
                    <a:pt x="282399" y="441650"/>
                    <a:pt x="295997" y="438930"/>
                    <a:pt x="312315" y="436210"/>
                  </a:cubicBezTo>
                  <a:cubicBezTo>
                    <a:pt x="325914" y="433491"/>
                    <a:pt x="339512" y="433491"/>
                    <a:pt x="353110" y="430771"/>
                  </a:cubicBezTo>
                  <a:cubicBezTo>
                    <a:pt x="363989" y="430771"/>
                    <a:pt x="374867" y="430771"/>
                    <a:pt x="385746" y="430771"/>
                  </a:cubicBezTo>
                  <a:cubicBezTo>
                    <a:pt x="402064" y="430771"/>
                    <a:pt x="426541" y="428051"/>
                    <a:pt x="437420" y="428051"/>
                  </a:cubicBezTo>
                  <a:cubicBezTo>
                    <a:pt x="451018" y="419892"/>
                    <a:pt x="464616" y="425332"/>
                    <a:pt x="464616" y="43621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8" name="Freeform: Shape 44">
              <a:extLst>
                <a:ext uri="{FF2B5EF4-FFF2-40B4-BE49-F238E27FC236}">
                  <a16:creationId xmlns:a16="http://schemas.microsoft.com/office/drawing/2014/main" id="{F969B098-C1D6-B648-9DDC-252EC89AA5F4}"/>
                </a:ext>
              </a:extLst>
            </p:cNvPr>
            <p:cNvSpPr/>
            <p:nvPr/>
          </p:nvSpPr>
          <p:spPr>
            <a:xfrm>
              <a:off x="5651630" y="4181279"/>
              <a:ext cx="734308" cy="788700"/>
            </a:xfrm>
            <a:custGeom>
              <a:avLst/>
              <a:gdLst>
                <a:gd name="connsiteX0" fmla="*/ 653783 w 734307"/>
                <a:gd name="connsiteY0" fmla="*/ 678259 h 788699"/>
                <a:gd name="connsiteX1" fmla="*/ 691859 w 734307"/>
                <a:gd name="connsiteY1" fmla="*/ 694577 h 788699"/>
                <a:gd name="connsiteX2" fmla="*/ 686419 w 734307"/>
                <a:gd name="connsiteY2" fmla="*/ 710895 h 788699"/>
                <a:gd name="connsiteX3" fmla="*/ 670101 w 734307"/>
                <a:gd name="connsiteY3" fmla="*/ 719054 h 788699"/>
                <a:gd name="connsiteX4" fmla="*/ 648344 w 734307"/>
                <a:gd name="connsiteY4" fmla="*/ 721774 h 788699"/>
                <a:gd name="connsiteX5" fmla="*/ 618428 w 734307"/>
                <a:gd name="connsiteY5" fmla="*/ 721774 h 788699"/>
                <a:gd name="connsiteX6" fmla="*/ 572194 w 734307"/>
                <a:gd name="connsiteY6" fmla="*/ 735372 h 788699"/>
                <a:gd name="connsiteX7" fmla="*/ 544997 w 734307"/>
                <a:gd name="connsiteY7" fmla="*/ 729933 h 788699"/>
                <a:gd name="connsiteX8" fmla="*/ 534119 w 734307"/>
                <a:gd name="connsiteY8" fmla="*/ 721774 h 788699"/>
                <a:gd name="connsiteX9" fmla="*/ 496043 w 734307"/>
                <a:gd name="connsiteY9" fmla="*/ 721774 h 788699"/>
                <a:gd name="connsiteX10" fmla="*/ 471566 w 734307"/>
                <a:gd name="connsiteY10" fmla="*/ 721774 h 788699"/>
                <a:gd name="connsiteX11" fmla="*/ 444370 w 734307"/>
                <a:gd name="connsiteY11" fmla="*/ 716335 h 788699"/>
                <a:gd name="connsiteX12" fmla="*/ 428052 w 734307"/>
                <a:gd name="connsiteY12" fmla="*/ 700017 h 788699"/>
                <a:gd name="connsiteX13" fmla="*/ 433491 w 734307"/>
                <a:gd name="connsiteY13" fmla="*/ 691858 h 788699"/>
                <a:gd name="connsiteX14" fmla="*/ 455248 w 734307"/>
                <a:gd name="connsiteY14" fmla="*/ 683699 h 788699"/>
                <a:gd name="connsiteX15" fmla="*/ 506922 w 734307"/>
                <a:gd name="connsiteY15" fmla="*/ 678259 h 788699"/>
                <a:gd name="connsiteX16" fmla="*/ 509641 w 734307"/>
                <a:gd name="connsiteY16" fmla="*/ 678259 h 788699"/>
                <a:gd name="connsiteX17" fmla="*/ 506922 w 734307"/>
                <a:gd name="connsiteY17" fmla="*/ 664661 h 788699"/>
                <a:gd name="connsiteX18" fmla="*/ 498763 w 734307"/>
                <a:gd name="connsiteY18" fmla="*/ 580352 h 788699"/>
                <a:gd name="connsiteX19" fmla="*/ 496043 w 734307"/>
                <a:gd name="connsiteY19" fmla="*/ 479725 h 788699"/>
                <a:gd name="connsiteX20" fmla="*/ 493324 w 734307"/>
                <a:gd name="connsiteY20" fmla="*/ 389976 h 788699"/>
                <a:gd name="connsiteX21" fmla="*/ 490604 w 734307"/>
                <a:gd name="connsiteY21" fmla="*/ 302947 h 788699"/>
                <a:gd name="connsiteX22" fmla="*/ 487884 w 734307"/>
                <a:gd name="connsiteY22" fmla="*/ 229516 h 788699"/>
                <a:gd name="connsiteX23" fmla="*/ 485165 w 734307"/>
                <a:gd name="connsiteY23" fmla="*/ 221357 h 788699"/>
                <a:gd name="connsiteX24" fmla="*/ 482445 w 734307"/>
                <a:gd name="connsiteY24" fmla="*/ 226797 h 788699"/>
                <a:gd name="connsiteX25" fmla="*/ 477006 w 734307"/>
                <a:gd name="connsiteY25" fmla="*/ 262152 h 788699"/>
                <a:gd name="connsiteX26" fmla="*/ 460688 w 734307"/>
                <a:gd name="connsiteY26" fmla="*/ 341022 h 788699"/>
                <a:gd name="connsiteX27" fmla="*/ 444370 w 734307"/>
                <a:gd name="connsiteY27" fmla="*/ 417173 h 788699"/>
                <a:gd name="connsiteX28" fmla="*/ 436211 w 734307"/>
                <a:gd name="connsiteY28" fmla="*/ 455248 h 788699"/>
                <a:gd name="connsiteX29" fmla="*/ 425332 w 734307"/>
                <a:gd name="connsiteY29" fmla="*/ 493323 h 788699"/>
                <a:gd name="connsiteX30" fmla="*/ 411734 w 734307"/>
                <a:gd name="connsiteY30" fmla="*/ 531398 h 788699"/>
                <a:gd name="connsiteX31" fmla="*/ 376378 w 734307"/>
                <a:gd name="connsiteY31" fmla="*/ 547716 h 788699"/>
                <a:gd name="connsiteX32" fmla="*/ 319265 w 734307"/>
                <a:gd name="connsiteY32" fmla="*/ 525959 h 788699"/>
                <a:gd name="connsiteX33" fmla="*/ 289349 w 734307"/>
                <a:gd name="connsiteY33" fmla="*/ 455248 h 788699"/>
                <a:gd name="connsiteX34" fmla="*/ 273031 w 734307"/>
                <a:gd name="connsiteY34" fmla="*/ 373658 h 788699"/>
                <a:gd name="connsiteX35" fmla="*/ 262153 w 734307"/>
                <a:gd name="connsiteY35" fmla="*/ 316545 h 788699"/>
                <a:gd name="connsiteX36" fmla="*/ 245835 w 734307"/>
                <a:gd name="connsiteY36" fmla="*/ 237675 h 788699"/>
                <a:gd name="connsiteX37" fmla="*/ 234956 w 734307"/>
                <a:gd name="connsiteY37" fmla="*/ 196881 h 788699"/>
                <a:gd name="connsiteX38" fmla="*/ 232236 w 734307"/>
                <a:gd name="connsiteY38" fmla="*/ 191441 h 788699"/>
                <a:gd name="connsiteX39" fmla="*/ 226797 w 734307"/>
                <a:gd name="connsiteY39" fmla="*/ 207759 h 788699"/>
                <a:gd name="connsiteX40" fmla="*/ 226797 w 734307"/>
                <a:gd name="connsiteY40" fmla="*/ 232236 h 788699"/>
                <a:gd name="connsiteX41" fmla="*/ 224077 w 734307"/>
                <a:gd name="connsiteY41" fmla="*/ 267592 h 788699"/>
                <a:gd name="connsiteX42" fmla="*/ 221358 w 734307"/>
                <a:gd name="connsiteY42" fmla="*/ 311106 h 788699"/>
                <a:gd name="connsiteX43" fmla="*/ 218638 w 734307"/>
                <a:gd name="connsiteY43" fmla="*/ 360060 h 788699"/>
                <a:gd name="connsiteX44" fmla="*/ 215919 w 734307"/>
                <a:gd name="connsiteY44" fmla="*/ 398135 h 788699"/>
                <a:gd name="connsiteX45" fmla="*/ 213199 w 734307"/>
                <a:gd name="connsiteY45" fmla="*/ 430771 h 788699"/>
                <a:gd name="connsiteX46" fmla="*/ 213199 w 734307"/>
                <a:gd name="connsiteY46" fmla="*/ 455248 h 788699"/>
                <a:gd name="connsiteX47" fmla="*/ 213199 w 734307"/>
                <a:gd name="connsiteY47" fmla="*/ 477005 h 788699"/>
                <a:gd name="connsiteX48" fmla="*/ 207759 w 734307"/>
                <a:gd name="connsiteY48" fmla="*/ 520520 h 788699"/>
                <a:gd name="connsiteX49" fmla="*/ 196881 w 734307"/>
                <a:gd name="connsiteY49" fmla="*/ 610268 h 788699"/>
                <a:gd name="connsiteX50" fmla="*/ 194161 w 734307"/>
                <a:gd name="connsiteY50" fmla="*/ 653783 h 788699"/>
                <a:gd name="connsiteX51" fmla="*/ 191441 w 734307"/>
                <a:gd name="connsiteY51" fmla="*/ 667381 h 788699"/>
                <a:gd name="connsiteX52" fmla="*/ 243115 w 734307"/>
                <a:gd name="connsiteY52" fmla="*/ 667381 h 788699"/>
                <a:gd name="connsiteX53" fmla="*/ 273031 w 734307"/>
                <a:gd name="connsiteY53" fmla="*/ 683699 h 788699"/>
                <a:gd name="connsiteX54" fmla="*/ 262153 w 734307"/>
                <a:gd name="connsiteY54" fmla="*/ 697297 h 788699"/>
                <a:gd name="connsiteX55" fmla="*/ 248554 w 734307"/>
                <a:gd name="connsiteY55" fmla="*/ 705456 h 788699"/>
                <a:gd name="connsiteX56" fmla="*/ 232236 w 734307"/>
                <a:gd name="connsiteY56" fmla="*/ 708176 h 788699"/>
                <a:gd name="connsiteX57" fmla="*/ 166965 w 734307"/>
                <a:gd name="connsiteY57" fmla="*/ 708176 h 788699"/>
                <a:gd name="connsiteX58" fmla="*/ 109852 w 734307"/>
                <a:gd name="connsiteY58" fmla="*/ 708176 h 788699"/>
                <a:gd name="connsiteX59" fmla="*/ 90814 w 734307"/>
                <a:gd name="connsiteY59" fmla="*/ 708176 h 788699"/>
                <a:gd name="connsiteX60" fmla="*/ 69057 w 734307"/>
                <a:gd name="connsiteY60" fmla="*/ 702736 h 788699"/>
                <a:gd name="connsiteX61" fmla="*/ 58178 w 734307"/>
                <a:gd name="connsiteY61" fmla="*/ 686418 h 788699"/>
                <a:gd name="connsiteX62" fmla="*/ 60898 w 734307"/>
                <a:gd name="connsiteY62" fmla="*/ 678259 h 788699"/>
                <a:gd name="connsiteX63" fmla="*/ 77216 w 734307"/>
                <a:gd name="connsiteY63" fmla="*/ 670101 h 788699"/>
                <a:gd name="connsiteX64" fmla="*/ 126170 w 734307"/>
                <a:gd name="connsiteY64" fmla="*/ 664661 h 788699"/>
                <a:gd name="connsiteX65" fmla="*/ 142487 w 734307"/>
                <a:gd name="connsiteY65" fmla="*/ 664661 h 788699"/>
                <a:gd name="connsiteX66" fmla="*/ 147927 w 734307"/>
                <a:gd name="connsiteY66" fmla="*/ 588511 h 788699"/>
                <a:gd name="connsiteX67" fmla="*/ 153366 w 734307"/>
                <a:gd name="connsiteY67" fmla="*/ 493323 h 788699"/>
                <a:gd name="connsiteX68" fmla="*/ 156086 w 734307"/>
                <a:gd name="connsiteY68" fmla="*/ 411733 h 788699"/>
                <a:gd name="connsiteX69" fmla="*/ 161525 w 734307"/>
                <a:gd name="connsiteY69" fmla="*/ 297508 h 788699"/>
                <a:gd name="connsiteX70" fmla="*/ 166965 w 734307"/>
                <a:gd name="connsiteY70" fmla="*/ 240395 h 788699"/>
                <a:gd name="connsiteX71" fmla="*/ 177843 w 734307"/>
                <a:gd name="connsiteY71" fmla="*/ 161525 h 788699"/>
                <a:gd name="connsiteX72" fmla="*/ 183282 w 734307"/>
                <a:gd name="connsiteY72" fmla="*/ 118011 h 788699"/>
                <a:gd name="connsiteX73" fmla="*/ 183282 w 734307"/>
                <a:gd name="connsiteY73" fmla="*/ 115291 h 788699"/>
                <a:gd name="connsiteX74" fmla="*/ 161525 w 734307"/>
                <a:gd name="connsiteY74" fmla="*/ 115291 h 788699"/>
                <a:gd name="connsiteX75" fmla="*/ 137048 w 734307"/>
                <a:gd name="connsiteY75" fmla="*/ 115291 h 788699"/>
                <a:gd name="connsiteX76" fmla="*/ 109852 w 734307"/>
                <a:gd name="connsiteY76" fmla="*/ 109851 h 788699"/>
                <a:gd name="connsiteX77" fmla="*/ 93534 w 734307"/>
                <a:gd name="connsiteY77" fmla="*/ 93534 h 788699"/>
                <a:gd name="connsiteX78" fmla="*/ 98973 w 734307"/>
                <a:gd name="connsiteY78" fmla="*/ 85375 h 788699"/>
                <a:gd name="connsiteX79" fmla="*/ 120730 w 734307"/>
                <a:gd name="connsiteY79" fmla="*/ 77216 h 788699"/>
                <a:gd name="connsiteX80" fmla="*/ 172404 w 734307"/>
                <a:gd name="connsiteY80" fmla="*/ 71776 h 788699"/>
                <a:gd name="connsiteX81" fmla="*/ 234956 w 734307"/>
                <a:gd name="connsiteY81" fmla="*/ 69057 h 788699"/>
                <a:gd name="connsiteX82" fmla="*/ 243115 w 734307"/>
                <a:gd name="connsiteY82" fmla="*/ 69057 h 788699"/>
                <a:gd name="connsiteX83" fmla="*/ 270312 w 734307"/>
                <a:gd name="connsiteY83" fmla="*/ 74496 h 788699"/>
                <a:gd name="connsiteX84" fmla="*/ 308387 w 734307"/>
                <a:gd name="connsiteY84" fmla="*/ 123450 h 788699"/>
                <a:gd name="connsiteX85" fmla="*/ 332864 w 734307"/>
                <a:gd name="connsiteY85" fmla="*/ 202320 h 788699"/>
                <a:gd name="connsiteX86" fmla="*/ 338303 w 734307"/>
                <a:gd name="connsiteY86" fmla="*/ 237675 h 788699"/>
                <a:gd name="connsiteX87" fmla="*/ 349182 w 734307"/>
                <a:gd name="connsiteY87" fmla="*/ 281190 h 788699"/>
                <a:gd name="connsiteX88" fmla="*/ 357341 w 734307"/>
                <a:gd name="connsiteY88" fmla="*/ 316545 h 788699"/>
                <a:gd name="connsiteX89" fmla="*/ 365500 w 734307"/>
                <a:gd name="connsiteY89" fmla="*/ 351901 h 788699"/>
                <a:gd name="connsiteX90" fmla="*/ 376378 w 734307"/>
                <a:gd name="connsiteY90" fmla="*/ 389976 h 788699"/>
                <a:gd name="connsiteX91" fmla="*/ 387257 w 734307"/>
                <a:gd name="connsiteY91" fmla="*/ 414453 h 788699"/>
                <a:gd name="connsiteX92" fmla="*/ 398136 w 734307"/>
                <a:gd name="connsiteY92" fmla="*/ 376378 h 788699"/>
                <a:gd name="connsiteX93" fmla="*/ 406295 w 734307"/>
                <a:gd name="connsiteY93" fmla="*/ 332863 h 788699"/>
                <a:gd name="connsiteX94" fmla="*/ 425332 w 734307"/>
                <a:gd name="connsiteY94" fmla="*/ 243115 h 788699"/>
                <a:gd name="connsiteX95" fmla="*/ 444370 w 734307"/>
                <a:gd name="connsiteY95" fmla="*/ 150646 h 788699"/>
                <a:gd name="connsiteX96" fmla="*/ 477006 w 734307"/>
                <a:gd name="connsiteY96" fmla="*/ 79935 h 788699"/>
                <a:gd name="connsiteX97" fmla="*/ 523240 w 734307"/>
                <a:gd name="connsiteY97" fmla="*/ 58178 h 788699"/>
                <a:gd name="connsiteX98" fmla="*/ 544997 w 734307"/>
                <a:gd name="connsiteY98" fmla="*/ 63617 h 788699"/>
                <a:gd name="connsiteX99" fmla="*/ 612988 w 734307"/>
                <a:gd name="connsiteY99" fmla="*/ 63617 h 788699"/>
                <a:gd name="connsiteX100" fmla="*/ 651064 w 734307"/>
                <a:gd name="connsiteY100" fmla="*/ 79935 h 788699"/>
                <a:gd name="connsiteX101" fmla="*/ 645624 w 734307"/>
                <a:gd name="connsiteY101" fmla="*/ 96253 h 788699"/>
                <a:gd name="connsiteX102" fmla="*/ 629307 w 734307"/>
                <a:gd name="connsiteY102" fmla="*/ 104412 h 788699"/>
                <a:gd name="connsiteX103" fmla="*/ 607549 w 734307"/>
                <a:gd name="connsiteY103" fmla="*/ 107132 h 788699"/>
                <a:gd name="connsiteX104" fmla="*/ 580353 w 734307"/>
                <a:gd name="connsiteY104" fmla="*/ 107132 h 788699"/>
                <a:gd name="connsiteX105" fmla="*/ 583072 w 734307"/>
                <a:gd name="connsiteY105" fmla="*/ 115291 h 788699"/>
                <a:gd name="connsiteX106" fmla="*/ 588512 w 734307"/>
                <a:gd name="connsiteY106" fmla="*/ 156086 h 788699"/>
                <a:gd name="connsiteX107" fmla="*/ 593951 w 734307"/>
                <a:gd name="connsiteY107" fmla="*/ 196881 h 788699"/>
                <a:gd name="connsiteX108" fmla="*/ 599390 w 734307"/>
                <a:gd name="connsiteY108" fmla="*/ 226797 h 788699"/>
                <a:gd name="connsiteX109" fmla="*/ 599390 w 734307"/>
                <a:gd name="connsiteY109" fmla="*/ 232236 h 788699"/>
                <a:gd name="connsiteX110" fmla="*/ 599390 w 734307"/>
                <a:gd name="connsiteY110" fmla="*/ 240395 h 788699"/>
                <a:gd name="connsiteX111" fmla="*/ 602110 w 734307"/>
                <a:gd name="connsiteY111" fmla="*/ 270311 h 788699"/>
                <a:gd name="connsiteX112" fmla="*/ 607549 w 734307"/>
                <a:gd name="connsiteY112" fmla="*/ 308386 h 788699"/>
                <a:gd name="connsiteX113" fmla="*/ 607549 w 734307"/>
                <a:gd name="connsiteY113" fmla="*/ 319265 h 788699"/>
                <a:gd name="connsiteX114" fmla="*/ 612988 w 734307"/>
                <a:gd name="connsiteY114" fmla="*/ 335583 h 788699"/>
                <a:gd name="connsiteX115" fmla="*/ 612988 w 734307"/>
                <a:gd name="connsiteY115" fmla="*/ 346462 h 788699"/>
                <a:gd name="connsiteX116" fmla="*/ 612988 w 734307"/>
                <a:gd name="connsiteY116" fmla="*/ 370939 h 788699"/>
                <a:gd name="connsiteX117" fmla="*/ 612988 w 734307"/>
                <a:gd name="connsiteY117" fmla="*/ 395415 h 788699"/>
                <a:gd name="connsiteX118" fmla="*/ 615708 w 734307"/>
                <a:gd name="connsiteY118" fmla="*/ 422612 h 788699"/>
                <a:gd name="connsiteX119" fmla="*/ 618428 w 734307"/>
                <a:gd name="connsiteY119" fmla="*/ 441650 h 788699"/>
                <a:gd name="connsiteX120" fmla="*/ 618428 w 734307"/>
                <a:gd name="connsiteY120" fmla="*/ 455248 h 788699"/>
                <a:gd name="connsiteX121" fmla="*/ 621147 w 734307"/>
                <a:gd name="connsiteY121" fmla="*/ 463407 h 788699"/>
                <a:gd name="connsiteX122" fmla="*/ 626587 w 734307"/>
                <a:gd name="connsiteY122" fmla="*/ 482444 h 788699"/>
                <a:gd name="connsiteX123" fmla="*/ 629307 w 734307"/>
                <a:gd name="connsiteY123" fmla="*/ 517800 h 788699"/>
                <a:gd name="connsiteX124" fmla="*/ 634746 w 734307"/>
                <a:gd name="connsiteY124" fmla="*/ 561314 h 788699"/>
                <a:gd name="connsiteX125" fmla="*/ 634746 w 734307"/>
                <a:gd name="connsiteY125" fmla="*/ 566754 h 788699"/>
                <a:gd name="connsiteX126" fmla="*/ 634746 w 734307"/>
                <a:gd name="connsiteY126" fmla="*/ 583072 h 788699"/>
                <a:gd name="connsiteX127" fmla="*/ 637466 w 734307"/>
                <a:gd name="connsiteY127" fmla="*/ 607548 h 788699"/>
                <a:gd name="connsiteX128" fmla="*/ 640185 w 734307"/>
                <a:gd name="connsiteY128" fmla="*/ 618427 h 788699"/>
                <a:gd name="connsiteX129" fmla="*/ 640185 w 734307"/>
                <a:gd name="connsiteY129" fmla="*/ 632025 h 788699"/>
                <a:gd name="connsiteX130" fmla="*/ 640185 w 734307"/>
                <a:gd name="connsiteY130" fmla="*/ 640184 h 788699"/>
                <a:gd name="connsiteX131" fmla="*/ 642905 w 734307"/>
                <a:gd name="connsiteY131" fmla="*/ 659222 h 788699"/>
                <a:gd name="connsiteX132" fmla="*/ 642905 w 734307"/>
                <a:gd name="connsiteY132" fmla="*/ 664661 h 788699"/>
                <a:gd name="connsiteX133" fmla="*/ 653783 w 734307"/>
                <a:gd name="connsiteY133" fmla="*/ 678259 h 788699"/>
                <a:gd name="connsiteX134" fmla="*/ 653783 w 734307"/>
                <a:gd name="connsiteY134" fmla="*/ 678259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</a:cxnLst>
              <a:rect l="l" t="t" r="r" b="b"/>
              <a:pathLst>
                <a:path w="734307" h="788699">
                  <a:moveTo>
                    <a:pt x="653783" y="678259"/>
                  </a:moveTo>
                  <a:cubicBezTo>
                    <a:pt x="667382" y="678259"/>
                    <a:pt x="691859" y="678259"/>
                    <a:pt x="691859" y="694577"/>
                  </a:cubicBezTo>
                  <a:cubicBezTo>
                    <a:pt x="691859" y="702736"/>
                    <a:pt x="689139" y="705456"/>
                    <a:pt x="686419" y="710895"/>
                  </a:cubicBezTo>
                  <a:cubicBezTo>
                    <a:pt x="683700" y="716335"/>
                    <a:pt x="675541" y="719054"/>
                    <a:pt x="670101" y="719054"/>
                  </a:cubicBezTo>
                  <a:cubicBezTo>
                    <a:pt x="661942" y="721774"/>
                    <a:pt x="653783" y="721774"/>
                    <a:pt x="648344" y="721774"/>
                  </a:cubicBezTo>
                  <a:cubicBezTo>
                    <a:pt x="645624" y="721774"/>
                    <a:pt x="634746" y="721774"/>
                    <a:pt x="618428" y="721774"/>
                  </a:cubicBezTo>
                  <a:cubicBezTo>
                    <a:pt x="604829" y="729933"/>
                    <a:pt x="588512" y="735372"/>
                    <a:pt x="572194" y="735372"/>
                  </a:cubicBezTo>
                  <a:cubicBezTo>
                    <a:pt x="564035" y="735372"/>
                    <a:pt x="553156" y="732653"/>
                    <a:pt x="544997" y="729933"/>
                  </a:cubicBezTo>
                  <a:cubicBezTo>
                    <a:pt x="539558" y="727213"/>
                    <a:pt x="536838" y="724494"/>
                    <a:pt x="534119" y="721774"/>
                  </a:cubicBezTo>
                  <a:cubicBezTo>
                    <a:pt x="520520" y="721774"/>
                    <a:pt x="509641" y="721774"/>
                    <a:pt x="496043" y="721774"/>
                  </a:cubicBezTo>
                  <a:cubicBezTo>
                    <a:pt x="487884" y="721774"/>
                    <a:pt x="479725" y="721774"/>
                    <a:pt x="471566" y="721774"/>
                  </a:cubicBezTo>
                  <a:cubicBezTo>
                    <a:pt x="463407" y="721774"/>
                    <a:pt x="452529" y="721774"/>
                    <a:pt x="444370" y="716335"/>
                  </a:cubicBezTo>
                  <a:cubicBezTo>
                    <a:pt x="436211" y="713615"/>
                    <a:pt x="428052" y="705456"/>
                    <a:pt x="428052" y="700017"/>
                  </a:cubicBezTo>
                  <a:cubicBezTo>
                    <a:pt x="428052" y="697297"/>
                    <a:pt x="428052" y="694577"/>
                    <a:pt x="433491" y="691858"/>
                  </a:cubicBezTo>
                  <a:cubicBezTo>
                    <a:pt x="438930" y="689138"/>
                    <a:pt x="449809" y="686418"/>
                    <a:pt x="455248" y="683699"/>
                  </a:cubicBezTo>
                  <a:cubicBezTo>
                    <a:pt x="474286" y="680979"/>
                    <a:pt x="498763" y="678259"/>
                    <a:pt x="506922" y="678259"/>
                  </a:cubicBezTo>
                  <a:cubicBezTo>
                    <a:pt x="506922" y="678259"/>
                    <a:pt x="509641" y="678259"/>
                    <a:pt x="509641" y="678259"/>
                  </a:cubicBezTo>
                  <a:cubicBezTo>
                    <a:pt x="509641" y="672820"/>
                    <a:pt x="506922" y="670101"/>
                    <a:pt x="506922" y="664661"/>
                  </a:cubicBezTo>
                  <a:cubicBezTo>
                    <a:pt x="501483" y="640184"/>
                    <a:pt x="501483" y="612988"/>
                    <a:pt x="498763" y="580352"/>
                  </a:cubicBezTo>
                  <a:cubicBezTo>
                    <a:pt x="496043" y="547716"/>
                    <a:pt x="498763" y="512361"/>
                    <a:pt x="496043" y="479725"/>
                  </a:cubicBezTo>
                  <a:cubicBezTo>
                    <a:pt x="493324" y="449808"/>
                    <a:pt x="493324" y="419892"/>
                    <a:pt x="493324" y="389976"/>
                  </a:cubicBezTo>
                  <a:cubicBezTo>
                    <a:pt x="493324" y="360060"/>
                    <a:pt x="490604" y="332863"/>
                    <a:pt x="490604" y="302947"/>
                  </a:cubicBezTo>
                  <a:cubicBezTo>
                    <a:pt x="487884" y="275751"/>
                    <a:pt x="487884" y="240395"/>
                    <a:pt x="487884" y="229516"/>
                  </a:cubicBezTo>
                  <a:cubicBezTo>
                    <a:pt x="487884" y="224077"/>
                    <a:pt x="487884" y="221357"/>
                    <a:pt x="485165" y="221357"/>
                  </a:cubicBezTo>
                  <a:cubicBezTo>
                    <a:pt x="485165" y="221357"/>
                    <a:pt x="482445" y="224077"/>
                    <a:pt x="482445" y="226797"/>
                  </a:cubicBezTo>
                  <a:cubicBezTo>
                    <a:pt x="479725" y="237675"/>
                    <a:pt x="479725" y="251274"/>
                    <a:pt x="477006" y="262152"/>
                  </a:cubicBezTo>
                  <a:cubicBezTo>
                    <a:pt x="471566" y="289349"/>
                    <a:pt x="466127" y="316545"/>
                    <a:pt x="460688" y="341022"/>
                  </a:cubicBezTo>
                  <a:cubicBezTo>
                    <a:pt x="455248" y="365499"/>
                    <a:pt x="447090" y="392696"/>
                    <a:pt x="444370" y="417173"/>
                  </a:cubicBezTo>
                  <a:cubicBezTo>
                    <a:pt x="441650" y="430771"/>
                    <a:pt x="438930" y="441650"/>
                    <a:pt x="436211" y="455248"/>
                  </a:cubicBezTo>
                  <a:cubicBezTo>
                    <a:pt x="433491" y="468846"/>
                    <a:pt x="428052" y="479725"/>
                    <a:pt x="425332" y="493323"/>
                  </a:cubicBezTo>
                  <a:cubicBezTo>
                    <a:pt x="422612" y="506921"/>
                    <a:pt x="419893" y="520520"/>
                    <a:pt x="411734" y="531398"/>
                  </a:cubicBezTo>
                  <a:cubicBezTo>
                    <a:pt x="406295" y="539557"/>
                    <a:pt x="395416" y="547716"/>
                    <a:pt x="376378" y="547716"/>
                  </a:cubicBezTo>
                  <a:cubicBezTo>
                    <a:pt x="357341" y="547716"/>
                    <a:pt x="335583" y="539557"/>
                    <a:pt x="319265" y="525959"/>
                  </a:cubicBezTo>
                  <a:cubicBezTo>
                    <a:pt x="300228" y="506921"/>
                    <a:pt x="294788" y="479725"/>
                    <a:pt x="289349" y="455248"/>
                  </a:cubicBezTo>
                  <a:cubicBezTo>
                    <a:pt x="283910" y="428051"/>
                    <a:pt x="278470" y="400855"/>
                    <a:pt x="273031" y="373658"/>
                  </a:cubicBezTo>
                  <a:cubicBezTo>
                    <a:pt x="273031" y="368219"/>
                    <a:pt x="267592" y="346462"/>
                    <a:pt x="262153" y="316545"/>
                  </a:cubicBezTo>
                  <a:cubicBezTo>
                    <a:pt x="256713" y="292068"/>
                    <a:pt x="251274" y="262152"/>
                    <a:pt x="245835" y="237675"/>
                  </a:cubicBezTo>
                  <a:cubicBezTo>
                    <a:pt x="240395" y="218638"/>
                    <a:pt x="237675" y="205039"/>
                    <a:pt x="234956" y="196881"/>
                  </a:cubicBezTo>
                  <a:cubicBezTo>
                    <a:pt x="232236" y="191441"/>
                    <a:pt x="232236" y="191441"/>
                    <a:pt x="232236" y="191441"/>
                  </a:cubicBezTo>
                  <a:cubicBezTo>
                    <a:pt x="229517" y="191441"/>
                    <a:pt x="229517" y="196881"/>
                    <a:pt x="226797" y="207759"/>
                  </a:cubicBezTo>
                  <a:cubicBezTo>
                    <a:pt x="226797" y="215918"/>
                    <a:pt x="226797" y="229516"/>
                    <a:pt x="226797" y="232236"/>
                  </a:cubicBezTo>
                  <a:cubicBezTo>
                    <a:pt x="226797" y="243115"/>
                    <a:pt x="224077" y="256713"/>
                    <a:pt x="224077" y="267592"/>
                  </a:cubicBezTo>
                  <a:cubicBezTo>
                    <a:pt x="224077" y="278470"/>
                    <a:pt x="224077" y="294788"/>
                    <a:pt x="221358" y="311106"/>
                  </a:cubicBezTo>
                  <a:cubicBezTo>
                    <a:pt x="221358" y="327424"/>
                    <a:pt x="218638" y="343742"/>
                    <a:pt x="218638" y="360060"/>
                  </a:cubicBezTo>
                  <a:cubicBezTo>
                    <a:pt x="218638" y="373658"/>
                    <a:pt x="215919" y="384537"/>
                    <a:pt x="215919" y="398135"/>
                  </a:cubicBezTo>
                  <a:cubicBezTo>
                    <a:pt x="215919" y="409014"/>
                    <a:pt x="213199" y="419892"/>
                    <a:pt x="213199" y="430771"/>
                  </a:cubicBezTo>
                  <a:cubicBezTo>
                    <a:pt x="213199" y="438930"/>
                    <a:pt x="213199" y="447089"/>
                    <a:pt x="213199" y="455248"/>
                  </a:cubicBezTo>
                  <a:cubicBezTo>
                    <a:pt x="213199" y="463407"/>
                    <a:pt x="213199" y="471566"/>
                    <a:pt x="213199" y="477005"/>
                  </a:cubicBezTo>
                  <a:cubicBezTo>
                    <a:pt x="210479" y="490603"/>
                    <a:pt x="207759" y="506921"/>
                    <a:pt x="207759" y="520520"/>
                  </a:cubicBezTo>
                  <a:cubicBezTo>
                    <a:pt x="202320" y="550436"/>
                    <a:pt x="199600" y="580352"/>
                    <a:pt x="196881" y="610268"/>
                  </a:cubicBezTo>
                  <a:cubicBezTo>
                    <a:pt x="196881" y="623866"/>
                    <a:pt x="196881" y="640184"/>
                    <a:pt x="194161" y="653783"/>
                  </a:cubicBezTo>
                  <a:cubicBezTo>
                    <a:pt x="194161" y="659222"/>
                    <a:pt x="194161" y="661942"/>
                    <a:pt x="191441" y="667381"/>
                  </a:cubicBezTo>
                  <a:cubicBezTo>
                    <a:pt x="213199" y="667381"/>
                    <a:pt x="232236" y="667381"/>
                    <a:pt x="243115" y="667381"/>
                  </a:cubicBezTo>
                  <a:cubicBezTo>
                    <a:pt x="253994" y="667381"/>
                    <a:pt x="273031" y="670101"/>
                    <a:pt x="273031" y="683699"/>
                  </a:cubicBezTo>
                  <a:cubicBezTo>
                    <a:pt x="273031" y="691858"/>
                    <a:pt x="267592" y="691858"/>
                    <a:pt x="262153" y="697297"/>
                  </a:cubicBezTo>
                  <a:cubicBezTo>
                    <a:pt x="259433" y="702736"/>
                    <a:pt x="253994" y="705456"/>
                    <a:pt x="248554" y="705456"/>
                  </a:cubicBezTo>
                  <a:cubicBezTo>
                    <a:pt x="240395" y="708176"/>
                    <a:pt x="234956" y="708176"/>
                    <a:pt x="232236" y="708176"/>
                  </a:cubicBezTo>
                  <a:cubicBezTo>
                    <a:pt x="226797" y="708176"/>
                    <a:pt x="175124" y="708176"/>
                    <a:pt x="166965" y="708176"/>
                  </a:cubicBezTo>
                  <a:cubicBezTo>
                    <a:pt x="156086" y="708176"/>
                    <a:pt x="120730" y="708176"/>
                    <a:pt x="109852" y="708176"/>
                  </a:cubicBezTo>
                  <a:cubicBezTo>
                    <a:pt x="104412" y="708176"/>
                    <a:pt x="96253" y="708176"/>
                    <a:pt x="90814" y="708176"/>
                  </a:cubicBezTo>
                  <a:cubicBezTo>
                    <a:pt x="85375" y="708176"/>
                    <a:pt x="77216" y="705456"/>
                    <a:pt x="69057" y="702736"/>
                  </a:cubicBezTo>
                  <a:cubicBezTo>
                    <a:pt x="63617" y="700017"/>
                    <a:pt x="58178" y="691858"/>
                    <a:pt x="58178" y="686418"/>
                  </a:cubicBezTo>
                  <a:cubicBezTo>
                    <a:pt x="58178" y="683699"/>
                    <a:pt x="58178" y="680979"/>
                    <a:pt x="60898" y="678259"/>
                  </a:cubicBezTo>
                  <a:cubicBezTo>
                    <a:pt x="63617" y="675540"/>
                    <a:pt x="71777" y="672820"/>
                    <a:pt x="77216" y="670101"/>
                  </a:cubicBezTo>
                  <a:cubicBezTo>
                    <a:pt x="90814" y="667381"/>
                    <a:pt x="120730" y="664661"/>
                    <a:pt x="126170" y="664661"/>
                  </a:cubicBezTo>
                  <a:cubicBezTo>
                    <a:pt x="128889" y="664661"/>
                    <a:pt x="134329" y="664661"/>
                    <a:pt x="142487" y="664661"/>
                  </a:cubicBezTo>
                  <a:cubicBezTo>
                    <a:pt x="142487" y="640184"/>
                    <a:pt x="147927" y="612988"/>
                    <a:pt x="147927" y="588511"/>
                  </a:cubicBezTo>
                  <a:cubicBezTo>
                    <a:pt x="150646" y="555875"/>
                    <a:pt x="153366" y="523239"/>
                    <a:pt x="153366" y="493323"/>
                  </a:cubicBezTo>
                  <a:cubicBezTo>
                    <a:pt x="153366" y="466126"/>
                    <a:pt x="156086" y="438930"/>
                    <a:pt x="156086" y="411733"/>
                  </a:cubicBezTo>
                  <a:cubicBezTo>
                    <a:pt x="158806" y="373658"/>
                    <a:pt x="158806" y="335583"/>
                    <a:pt x="161525" y="297508"/>
                  </a:cubicBezTo>
                  <a:cubicBezTo>
                    <a:pt x="161525" y="278470"/>
                    <a:pt x="164245" y="259433"/>
                    <a:pt x="166965" y="240395"/>
                  </a:cubicBezTo>
                  <a:cubicBezTo>
                    <a:pt x="169684" y="210479"/>
                    <a:pt x="172404" y="191441"/>
                    <a:pt x="177843" y="161525"/>
                  </a:cubicBezTo>
                  <a:cubicBezTo>
                    <a:pt x="180563" y="147927"/>
                    <a:pt x="180563" y="131609"/>
                    <a:pt x="183282" y="118011"/>
                  </a:cubicBezTo>
                  <a:cubicBezTo>
                    <a:pt x="183282" y="118011"/>
                    <a:pt x="183282" y="115291"/>
                    <a:pt x="183282" y="115291"/>
                  </a:cubicBezTo>
                  <a:cubicBezTo>
                    <a:pt x="177843" y="115291"/>
                    <a:pt x="172404" y="115291"/>
                    <a:pt x="161525" y="115291"/>
                  </a:cubicBezTo>
                  <a:cubicBezTo>
                    <a:pt x="153366" y="115291"/>
                    <a:pt x="145207" y="115291"/>
                    <a:pt x="137048" y="115291"/>
                  </a:cubicBezTo>
                  <a:cubicBezTo>
                    <a:pt x="128889" y="115291"/>
                    <a:pt x="118011" y="115291"/>
                    <a:pt x="109852" y="109851"/>
                  </a:cubicBezTo>
                  <a:cubicBezTo>
                    <a:pt x="101693" y="107132"/>
                    <a:pt x="93534" y="98973"/>
                    <a:pt x="93534" y="93534"/>
                  </a:cubicBezTo>
                  <a:cubicBezTo>
                    <a:pt x="93534" y="90814"/>
                    <a:pt x="93534" y="88094"/>
                    <a:pt x="98973" y="85375"/>
                  </a:cubicBezTo>
                  <a:cubicBezTo>
                    <a:pt x="104412" y="82655"/>
                    <a:pt x="115291" y="79935"/>
                    <a:pt x="120730" y="77216"/>
                  </a:cubicBezTo>
                  <a:cubicBezTo>
                    <a:pt x="139768" y="74496"/>
                    <a:pt x="164245" y="71776"/>
                    <a:pt x="172404" y="71776"/>
                  </a:cubicBezTo>
                  <a:cubicBezTo>
                    <a:pt x="194161" y="71776"/>
                    <a:pt x="210479" y="69057"/>
                    <a:pt x="234956" y="69057"/>
                  </a:cubicBezTo>
                  <a:cubicBezTo>
                    <a:pt x="237675" y="69057"/>
                    <a:pt x="240395" y="69057"/>
                    <a:pt x="243115" y="69057"/>
                  </a:cubicBezTo>
                  <a:cubicBezTo>
                    <a:pt x="251274" y="69057"/>
                    <a:pt x="262153" y="69057"/>
                    <a:pt x="270312" y="74496"/>
                  </a:cubicBezTo>
                  <a:cubicBezTo>
                    <a:pt x="283910" y="82655"/>
                    <a:pt x="300228" y="96253"/>
                    <a:pt x="308387" y="123450"/>
                  </a:cubicBezTo>
                  <a:cubicBezTo>
                    <a:pt x="316546" y="147927"/>
                    <a:pt x="327424" y="175123"/>
                    <a:pt x="332864" y="202320"/>
                  </a:cubicBezTo>
                  <a:cubicBezTo>
                    <a:pt x="335583" y="213198"/>
                    <a:pt x="335583" y="226797"/>
                    <a:pt x="338303" y="237675"/>
                  </a:cubicBezTo>
                  <a:cubicBezTo>
                    <a:pt x="343742" y="251274"/>
                    <a:pt x="346462" y="264872"/>
                    <a:pt x="349182" y="281190"/>
                  </a:cubicBezTo>
                  <a:cubicBezTo>
                    <a:pt x="351901" y="292068"/>
                    <a:pt x="351901" y="305667"/>
                    <a:pt x="357341" y="316545"/>
                  </a:cubicBezTo>
                  <a:cubicBezTo>
                    <a:pt x="362780" y="327424"/>
                    <a:pt x="362780" y="338303"/>
                    <a:pt x="365500" y="351901"/>
                  </a:cubicBezTo>
                  <a:cubicBezTo>
                    <a:pt x="365500" y="357340"/>
                    <a:pt x="373658" y="373658"/>
                    <a:pt x="376378" y="389976"/>
                  </a:cubicBezTo>
                  <a:cubicBezTo>
                    <a:pt x="381817" y="403574"/>
                    <a:pt x="384537" y="414453"/>
                    <a:pt x="387257" y="414453"/>
                  </a:cubicBezTo>
                  <a:cubicBezTo>
                    <a:pt x="392696" y="414453"/>
                    <a:pt x="395416" y="381817"/>
                    <a:pt x="398136" y="376378"/>
                  </a:cubicBezTo>
                  <a:cubicBezTo>
                    <a:pt x="400855" y="362779"/>
                    <a:pt x="403575" y="346462"/>
                    <a:pt x="406295" y="332863"/>
                  </a:cubicBezTo>
                  <a:cubicBezTo>
                    <a:pt x="411734" y="302947"/>
                    <a:pt x="417173" y="273031"/>
                    <a:pt x="425332" y="243115"/>
                  </a:cubicBezTo>
                  <a:cubicBezTo>
                    <a:pt x="430771" y="213198"/>
                    <a:pt x="436211" y="180563"/>
                    <a:pt x="444370" y="150646"/>
                  </a:cubicBezTo>
                  <a:cubicBezTo>
                    <a:pt x="449809" y="126170"/>
                    <a:pt x="460688" y="98973"/>
                    <a:pt x="477006" y="79935"/>
                  </a:cubicBezTo>
                  <a:cubicBezTo>
                    <a:pt x="487884" y="66337"/>
                    <a:pt x="506922" y="58178"/>
                    <a:pt x="523240" y="58178"/>
                  </a:cubicBezTo>
                  <a:cubicBezTo>
                    <a:pt x="528679" y="58178"/>
                    <a:pt x="539558" y="58178"/>
                    <a:pt x="544997" y="63617"/>
                  </a:cubicBezTo>
                  <a:lnTo>
                    <a:pt x="612988" y="63617"/>
                  </a:lnTo>
                  <a:cubicBezTo>
                    <a:pt x="626587" y="63617"/>
                    <a:pt x="651064" y="63617"/>
                    <a:pt x="651064" y="79935"/>
                  </a:cubicBezTo>
                  <a:cubicBezTo>
                    <a:pt x="651064" y="88094"/>
                    <a:pt x="648344" y="88094"/>
                    <a:pt x="645624" y="96253"/>
                  </a:cubicBezTo>
                  <a:cubicBezTo>
                    <a:pt x="640185" y="101693"/>
                    <a:pt x="634746" y="104412"/>
                    <a:pt x="629307" y="104412"/>
                  </a:cubicBezTo>
                  <a:cubicBezTo>
                    <a:pt x="621147" y="107132"/>
                    <a:pt x="612988" y="107132"/>
                    <a:pt x="607549" y="107132"/>
                  </a:cubicBezTo>
                  <a:cubicBezTo>
                    <a:pt x="604829" y="107132"/>
                    <a:pt x="591231" y="107132"/>
                    <a:pt x="580353" y="107132"/>
                  </a:cubicBezTo>
                  <a:cubicBezTo>
                    <a:pt x="580353" y="109851"/>
                    <a:pt x="583072" y="112571"/>
                    <a:pt x="583072" y="115291"/>
                  </a:cubicBezTo>
                  <a:cubicBezTo>
                    <a:pt x="585792" y="128889"/>
                    <a:pt x="585792" y="142487"/>
                    <a:pt x="588512" y="156086"/>
                  </a:cubicBezTo>
                  <a:cubicBezTo>
                    <a:pt x="591231" y="169684"/>
                    <a:pt x="591231" y="183282"/>
                    <a:pt x="593951" y="196881"/>
                  </a:cubicBezTo>
                  <a:cubicBezTo>
                    <a:pt x="593951" y="207759"/>
                    <a:pt x="599390" y="215918"/>
                    <a:pt x="599390" y="226797"/>
                  </a:cubicBezTo>
                  <a:cubicBezTo>
                    <a:pt x="599390" y="229516"/>
                    <a:pt x="599390" y="229516"/>
                    <a:pt x="599390" y="232236"/>
                  </a:cubicBezTo>
                  <a:cubicBezTo>
                    <a:pt x="599390" y="234956"/>
                    <a:pt x="599390" y="237675"/>
                    <a:pt x="599390" y="240395"/>
                  </a:cubicBezTo>
                  <a:cubicBezTo>
                    <a:pt x="599390" y="251274"/>
                    <a:pt x="599390" y="259433"/>
                    <a:pt x="602110" y="270311"/>
                  </a:cubicBezTo>
                  <a:cubicBezTo>
                    <a:pt x="604829" y="283909"/>
                    <a:pt x="607549" y="294788"/>
                    <a:pt x="607549" y="308386"/>
                  </a:cubicBezTo>
                  <a:cubicBezTo>
                    <a:pt x="607549" y="311106"/>
                    <a:pt x="607549" y="316545"/>
                    <a:pt x="607549" y="319265"/>
                  </a:cubicBezTo>
                  <a:cubicBezTo>
                    <a:pt x="607549" y="324704"/>
                    <a:pt x="610269" y="330144"/>
                    <a:pt x="612988" y="335583"/>
                  </a:cubicBezTo>
                  <a:cubicBezTo>
                    <a:pt x="612988" y="338303"/>
                    <a:pt x="612988" y="343742"/>
                    <a:pt x="612988" y="346462"/>
                  </a:cubicBezTo>
                  <a:cubicBezTo>
                    <a:pt x="612988" y="354620"/>
                    <a:pt x="612988" y="362779"/>
                    <a:pt x="612988" y="370939"/>
                  </a:cubicBezTo>
                  <a:cubicBezTo>
                    <a:pt x="612988" y="379097"/>
                    <a:pt x="612988" y="387256"/>
                    <a:pt x="612988" y="395415"/>
                  </a:cubicBezTo>
                  <a:cubicBezTo>
                    <a:pt x="612988" y="403574"/>
                    <a:pt x="615708" y="414453"/>
                    <a:pt x="615708" y="422612"/>
                  </a:cubicBezTo>
                  <a:cubicBezTo>
                    <a:pt x="618428" y="430771"/>
                    <a:pt x="618428" y="436210"/>
                    <a:pt x="618428" y="441650"/>
                  </a:cubicBezTo>
                  <a:cubicBezTo>
                    <a:pt x="618428" y="444369"/>
                    <a:pt x="618428" y="449808"/>
                    <a:pt x="618428" y="455248"/>
                  </a:cubicBezTo>
                  <a:cubicBezTo>
                    <a:pt x="618428" y="460687"/>
                    <a:pt x="618428" y="460687"/>
                    <a:pt x="621147" y="463407"/>
                  </a:cubicBezTo>
                  <a:cubicBezTo>
                    <a:pt x="623867" y="471566"/>
                    <a:pt x="623867" y="477005"/>
                    <a:pt x="626587" y="482444"/>
                  </a:cubicBezTo>
                  <a:cubicBezTo>
                    <a:pt x="629307" y="493323"/>
                    <a:pt x="629307" y="506921"/>
                    <a:pt x="629307" y="517800"/>
                  </a:cubicBezTo>
                  <a:cubicBezTo>
                    <a:pt x="632026" y="534118"/>
                    <a:pt x="632026" y="547716"/>
                    <a:pt x="634746" y="561314"/>
                  </a:cubicBezTo>
                  <a:cubicBezTo>
                    <a:pt x="634746" y="564034"/>
                    <a:pt x="634746" y="564034"/>
                    <a:pt x="634746" y="566754"/>
                  </a:cubicBezTo>
                  <a:cubicBezTo>
                    <a:pt x="634746" y="572193"/>
                    <a:pt x="634746" y="577632"/>
                    <a:pt x="634746" y="583072"/>
                  </a:cubicBezTo>
                  <a:cubicBezTo>
                    <a:pt x="634746" y="596670"/>
                    <a:pt x="637466" y="602109"/>
                    <a:pt x="637466" y="607548"/>
                  </a:cubicBezTo>
                  <a:cubicBezTo>
                    <a:pt x="637466" y="610268"/>
                    <a:pt x="640185" y="615708"/>
                    <a:pt x="640185" y="618427"/>
                  </a:cubicBezTo>
                  <a:cubicBezTo>
                    <a:pt x="640185" y="623866"/>
                    <a:pt x="640185" y="629306"/>
                    <a:pt x="640185" y="632025"/>
                  </a:cubicBezTo>
                  <a:cubicBezTo>
                    <a:pt x="640185" y="634745"/>
                    <a:pt x="640185" y="637465"/>
                    <a:pt x="640185" y="640184"/>
                  </a:cubicBezTo>
                  <a:cubicBezTo>
                    <a:pt x="640185" y="645624"/>
                    <a:pt x="642905" y="653783"/>
                    <a:pt x="642905" y="659222"/>
                  </a:cubicBezTo>
                  <a:cubicBezTo>
                    <a:pt x="642905" y="661942"/>
                    <a:pt x="642905" y="661942"/>
                    <a:pt x="642905" y="664661"/>
                  </a:cubicBezTo>
                  <a:cubicBezTo>
                    <a:pt x="645624" y="678259"/>
                    <a:pt x="651064" y="678259"/>
                    <a:pt x="653783" y="678259"/>
                  </a:cubicBezTo>
                  <a:lnTo>
                    <a:pt x="653783" y="678259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9" name="Freeform: Shape 45">
              <a:extLst>
                <a:ext uri="{FF2B5EF4-FFF2-40B4-BE49-F238E27FC236}">
                  <a16:creationId xmlns:a16="http://schemas.microsoft.com/office/drawing/2014/main" id="{B2D9FDBA-08CB-E64D-80FD-9C63D5B9FE6F}"/>
                </a:ext>
              </a:extLst>
            </p:cNvPr>
            <p:cNvSpPr/>
            <p:nvPr/>
          </p:nvSpPr>
          <p:spPr>
            <a:xfrm>
              <a:off x="6362526" y="4242177"/>
              <a:ext cx="492259" cy="674476"/>
            </a:xfrm>
            <a:custGeom>
              <a:avLst/>
              <a:gdLst>
                <a:gd name="connsiteX0" fmla="*/ 225733 w 492259"/>
                <a:gd name="connsiteY0" fmla="*/ 97907 h 674476"/>
                <a:gd name="connsiteX1" fmla="*/ 209415 w 492259"/>
                <a:gd name="connsiteY1" fmla="*/ 119665 h 674476"/>
                <a:gd name="connsiteX2" fmla="*/ 201256 w 492259"/>
                <a:gd name="connsiteY2" fmla="*/ 152300 h 674476"/>
                <a:gd name="connsiteX3" fmla="*/ 198536 w 492259"/>
                <a:gd name="connsiteY3" fmla="*/ 168618 h 674476"/>
                <a:gd name="connsiteX4" fmla="*/ 195817 w 492259"/>
                <a:gd name="connsiteY4" fmla="*/ 184936 h 674476"/>
                <a:gd name="connsiteX5" fmla="*/ 187658 w 492259"/>
                <a:gd name="connsiteY5" fmla="*/ 220292 h 674476"/>
                <a:gd name="connsiteX6" fmla="*/ 168620 w 492259"/>
                <a:gd name="connsiteY6" fmla="*/ 291003 h 674476"/>
                <a:gd name="connsiteX7" fmla="*/ 160461 w 492259"/>
                <a:gd name="connsiteY7" fmla="*/ 323639 h 674476"/>
                <a:gd name="connsiteX8" fmla="*/ 149582 w 492259"/>
                <a:gd name="connsiteY8" fmla="*/ 361714 h 674476"/>
                <a:gd name="connsiteX9" fmla="*/ 144143 w 492259"/>
                <a:gd name="connsiteY9" fmla="*/ 388910 h 674476"/>
                <a:gd name="connsiteX10" fmla="*/ 149582 w 492259"/>
                <a:gd name="connsiteY10" fmla="*/ 391630 h 674476"/>
                <a:gd name="connsiteX11" fmla="*/ 171340 w 492259"/>
                <a:gd name="connsiteY11" fmla="*/ 391630 h 674476"/>
                <a:gd name="connsiteX12" fmla="*/ 193097 w 492259"/>
                <a:gd name="connsiteY12" fmla="*/ 388910 h 674476"/>
                <a:gd name="connsiteX13" fmla="*/ 212135 w 492259"/>
                <a:gd name="connsiteY13" fmla="*/ 388910 h 674476"/>
                <a:gd name="connsiteX14" fmla="*/ 236611 w 492259"/>
                <a:gd name="connsiteY14" fmla="*/ 388910 h 674476"/>
                <a:gd name="connsiteX15" fmla="*/ 250210 w 492259"/>
                <a:gd name="connsiteY15" fmla="*/ 386191 h 674476"/>
                <a:gd name="connsiteX16" fmla="*/ 258369 w 492259"/>
                <a:gd name="connsiteY16" fmla="*/ 386191 h 674476"/>
                <a:gd name="connsiteX17" fmla="*/ 255649 w 492259"/>
                <a:gd name="connsiteY17" fmla="*/ 367153 h 674476"/>
                <a:gd name="connsiteX18" fmla="*/ 250210 w 492259"/>
                <a:gd name="connsiteY18" fmla="*/ 331797 h 674476"/>
                <a:gd name="connsiteX19" fmla="*/ 247490 w 492259"/>
                <a:gd name="connsiteY19" fmla="*/ 244769 h 674476"/>
                <a:gd name="connsiteX20" fmla="*/ 242051 w 492259"/>
                <a:gd name="connsiteY20" fmla="*/ 203974 h 674476"/>
                <a:gd name="connsiteX21" fmla="*/ 236611 w 492259"/>
                <a:gd name="connsiteY21" fmla="*/ 157740 h 674476"/>
                <a:gd name="connsiteX22" fmla="*/ 233892 w 492259"/>
                <a:gd name="connsiteY22" fmla="*/ 119665 h 674476"/>
                <a:gd name="connsiteX23" fmla="*/ 225733 w 492259"/>
                <a:gd name="connsiteY23" fmla="*/ 97907 h 674476"/>
                <a:gd name="connsiteX24" fmla="*/ 274687 w 492259"/>
                <a:gd name="connsiteY24" fmla="*/ 0 h 674476"/>
                <a:gd name="connsiteX25" fmla="*/ 304603 w 492259"/>
                <a:gd name="connsiteY25" fmla="*/ 5439 h 674476"/>
                <a:gd name="connsiteX26" fmla="*/ 320921 w 492259"/>
                <a:gd name="connsiteY26" fmla="*/ 24477 h 674476"/>
                <a:gd name="connsiteX27" fmla="*/ 334519 w 492259"/>
                <a:gd name="connsiteY27" fmla="*/ 43515 h 674476"/>
                <a:gd name="connsiteX28" fmla="*/ 339959 w 492259"/>
                <a:gd name="connsiteY28" fmla="*/ 65272 h 674476"/>
                <a:gd name="connsiteX29" fmla="*/ 348118 w 492259"/>
                <a:gd name="connsiteY29" fmla="*/ 114226 h 674476"/>
                <a:gd name="connsiteX30" fmla="*/ 361716 w 492259"/>
                <a:gd name="connsiteY30" fmla="*/ 163180 h 674476"/>
                <a:gd name="connsiteX31" fmla="*/ 369875 w 492259"/>
                <a:gd name="connsiteY31" fmla="*/ 220293 h 674476"/>
                <a:gd name="connsiteX32" fmla="*/ 378034 w 492259"/>
                <a:gd name="connsiteY32" fmla="*/ 274686 h 674476"/>
                <a:gd name="connsiteX33" fmla="*/ 383473 w 492259"/>
                <a:gd name="connsiteY33" fmla="*/ 301883 h 674476"/>
                <a:gd name="connsiteX34" fmla="*/ 391632 w 492259"/>
                <a:gd name="connsiteY34" fmla="*/ 337238 h 674476"/>
                <a:gd name="connsiteX35" fmla="*/ 397071 w 492259"/>
                <a:gd name="connsiteY35" fmla="*/ 364435 h 674476"/>
                <a:gd name="connsiteX36" fmla="*/ 405230 w 492259"/>
                <a:gd name="connsiteY36" fmla="*/ 383473 h 674476"/>
                <a:gd name="connsiteX37" fmla="*/ 416109 w 492259"/>
                <a:gd name="connsiteY37" fmla="*/ 386192 h 674476"/>
                <a:gd name="connsiteX38" fmla="*/ 426988 w 492259"/>
                <a:gd name="connsiteY38" fmla="*/ 386192 h 674476"/>
                <a:gd name="connsiteX39" fmla="*/ 454184 w 492259"/>
                <a:gd name="connsiteY39" fmla="*/ 397071 h 674476"/>
                <a:gd name="connsiteX40" fmla="*/ 456904 w 492259"/>
                <a:gd name="connsiteY40" fmla="*/ 405230 h 674476"/>
                <a:gd name="connsiteX41" fmla="*/ 451464 w 492259"/>
                <a:gd name="connsiteY41" fmla="*/ 416108 h 674476"/>
                <a:gd name="connsiteX42" fmla="*/ 432427 w 492259"/>
                <a:gd name="connsiteY42" fmla="*/ 429707 h 674476"/>
                <a:gd name="connsiteX43" fmla="*/ 421548 w 492259"/>
                <a:gd name="connsiteY43" fmla="*/ 432426 h 674476"/>
                <a:gd name="connsiteX44" fmla="*/ 413389 w 492259"/>
                <a:gd name="connsiteY44" fmla="*/ 435146 h 674476"/>
                <a:gd name="connsiteX45" fmla="*/ 413389 w 492259"/>
                <a:gd name="connsiteY45" fmla="*/ 440585 h 674476"/>
                <a:gd name="connsiteX46" fmla="*/ 416109 w 492259"/>
                <a:gd name="connsiteY46" fmla="*/ 451464 h 674476"/>
                <a:gd name="connsiteX47" fmla="*/ 418829 w 492259"/>
                <a:gd name="connsiteY47" fmla="*/ 465062 h 674476"/>
                <a:gd name="connsiteX48" fmla="*/ 418829 w 492259"/>
                <a:gd name="connsiteY48" fmla="*/ 475941 h 674476"/>
                <a:gd name="connsiteX49" fmla="*/ 418829 w 492259"/>
                <a:gd name="connsiteY49" fmla="*/ 486820 h 674476"/>
                <a:gd name="connsiteX50" fmla="*/ 426988 w 492259"/>
                <a:gd name="connsiteY50" fmla="*/ 516736 h 674476"/>
                <a:gd name="connsiteX51" fmla="*/ 432427 w 492259"/>
                <a:gd name="connsiteY51" fmla="*/ 543932 h 674476"/>
                <a:gd name="connsiteX52" fmla="*/ 437866 w 492259"/>
                <a:gd name="connsiteY52" fmla="*/ 573848 h 674476"/>
                <a:gd name="connsiteX53" fmla="*/ 443306 w 492259"/>
                <a:gd name="connsiteY53" fmla="*/ 606484 h 674476"/>
                <a:gd name="connsiteX54" fmla="*/ 446025 w 492259"/>
                <a:gd name="connsiteY54" fmla="*/ 617363 h 674476"/>
                <a:gd name="connsiteX55" fmla="*/ 470502 w 492259"/>
                <a:gd name="connsiteY55" fmla="*/ 617363 h 674476"/>
                <a:gd name="connsiteX56" fmla="*/ 492259 w 492259"/>
                <a:gd name="connsiteY56" fmla="*/ 641840 h 674476"/>
                <a:gd name="connsiteX57" fmla="*/ 484101 w 492259"/>
                <a:gd name="connsiteY57" fmla="*/ 655438 h 674476"/>
                <a:gd name="connsiteX58" fmla="*/ 467782 w 492259"/>
                <a:gd name="connsiteY58" fmla="*/ 663597 h 674476"/>
                <a:gd name="connsiteX59" fmla="*/ 443306 w 492259"/>
                <a:gd name="connsiteY59" fmla="*/ 666317 h 674476"/>
                <a:gd name="connsiteX60" fmla="*/ 421548 w 492259"/>
                <a:gd name="connsiteY60" fmla="*/ 666317 h 674476"/>
                <a:gd name="connsiteX61" fmla="*/ 413389 w 492259"/>
                <a:gd name="connsiteY61" fmla="*/ 666317 h 674476"/>
                <a:gd name="connsiteX62" fmla="*/ 399791 w 492259"/>
                <a:gd name="connsiteY62" fmla="*/ 671756 h 674476"/>
                <a:gd name="connsiteX63" fmla="*/ 383473 w 492259"/>
                <a:gd name="connsiteY63" fmla="*/ 674476 h 674476"/>
                <a:gd name="connsiteX64" fmla="*/ 348118 w 492259"/>
                <a:gd name="connsiteY64" fmla="*/ 669036 h 674476"/>
                <a:gd name="connsiteX65" fmla="*/ 326360 w 492259"/>
                <a:gd name="connsiteY65" fmla="*/ 669036 h 674476"/>
                <a:gd name="connsiteX66" fmla="*/ 277406 w 492259"/>
                <a:gd name="connsiteY66" fmla="*/ 669036 h 674476"/>
                <a:gd name="connsiteX67" fmla="*/ 252930 w 492259"/>
                <a:gd name="connsiteY67" fmla="*/ 663597 h 674476"/>
                <a:gd name="connsiteX68" fmla="*/ 236611 w 492259"/>
                <a:gd name="connsiteY68" fmla="*/ 647279 h 674476"/>
                <a:gd name="connsiteX69" fmla="*/ 261088 w 492259"/>
                <a:gd name="connsiteY69" fmla="*/ 630961 h 674476"/>
                <a:gd name="connsiteX70" fmla="*/ 288285 w 492259"/>
                <a:gd name="connsiteY70" fmla="*/ 628241 h 674476"/>
                <a:gd name="connsiteX71" fmla="*/ 285565 w 492259"/>
                <a:gd name="connsiteY71" fmla="*/ 609204 h 674476"/>
                <a:gd name="connsiteX72" fmla="*/ 282846 w 492259"/>
                <a:gd name="connsiteY72" fmla="*/ 582007 h 674476"/>
                <a:gd name="connsiteX73" fmla="*/ 280126 w 492259"/>
                <a:gd name="connsiteY73" fmla="*/ 568409 h 674476"/>
                <a:gd name="connsiteX74" fmla="*/ 282846 w 492259"/>
                <a:gd name="connsiteY74" fmla="*/ 554811 h 674476"/>
                <a:gd name="connsiteX75" fmla="*/ 277406 w 492259"/>
                <a:gd name="connsiteY75" fmla="*/ 538493 h 674476"/>
                <a:gd name="connsiteX76" fmla="*/ 271967 w 492259"/>
                <a:gd name="connsiteY76" fmla="*/ 505857 h 674476"/>
                <a:gd name="connsiteX77" fmla="*/ 269247 w 492259"/>
                <a:gd name="connsiteY77" fmla="*/ 478660 h 674476"/>
                <a:gd name="connsiteX78" fmla="*/ 266528 w 492259"/>
                <a:gd name="connsiteY78" fmla="*/ 446025 h 674476"/>
                <a:gd name="connsiteX79" fmla="*/ 261088 w 492259"/>
                <a:gd name="connsiteY79" fmla="*/ 437866 h 674476"/>
                <a:gd name="connsiteX80" fmla="*/ 250210 w 492259"/>
                <a:gd name="connsiteY80" fmla="*/ 437866 h 674476"/>
                <a:gd name="connsiteX81" fmla="*/ 220293 w 492259"/>
                <a:gd name="connsiteY81" fmla="*/ 440585 h 674476"/>
                <a:gd name="connsiteX82" fmla="*/ 190377 w 492259"/>
                <a:gd name="connsiteY82" fmla="*/ 443305 h 674476"/>
                <a:gd name="connsiteX83" fmla="*/ 165900 w 492259"/>
                <a:gd name="connsiteY83" fmla="*/ 443305 h 674476"/>
                <a:gd name="connsiteX84" fmla="*/ 144143 w 492259"/>
                <a:gd name="connsiteY84" fmla="*/ 440585 h 674476"/>
                <a:gd name="connsiteX85" fmla="*/ 135984 w 492259"/>
                <a:gd name="connsiteY85" fmla="*/ 454184 h 674476"/>
                <a:gd name="connsiteX86" fmla="*/ 130545 w 492259"/>
                <a:gd name="connsiteY86" fmla="*/ 486820 h 674476"/>
                <a:gd name="connsiteX87" fmla="*/ 119666 w 492259"/>
                <a:gd name="connsiteY87" fmla="*/ 541213 h 674476"/>
                <a:gd name="connsiteX88" fmla="*/ 103348 w 492259"/>
                <a:gd name="connsiteY88" fmla="*/ 614643 h 674476"/>
                <a:gd name="connsiteX89" fmla="*/ 133264 w 492259"/>
                <a:gd name="connsiteY89" fmla="*/ 614643 h 674476"/>
                <a:gd name="connsiteX90" fmla="*/ 168620 w 492259"/>
                <a:gd name="connsiteY90" fmla="*/ 630961 h 674476"/>
                <a:gd name="connsiteX91" fmla="*/ 163181 w 492259"/>
                <a:gd name="connsiteY91" fmla="*/ 647279 h 674476"/>
                <a:gd name="connsiteX92" fmla="*/ 146863 w 492259"/>
                <a:gd name="connsiteY92" fmla="*/ 655438 h 674476"/>
                <a:gd name="connsiteX93" fmla="*/ 127825 w 492259"/>
                <a:gd name="connsiteY93" fmla="*/ 658158 h 674476"/>
                <a:gd name="connsiteX94" fmla="*/ 106068 w 492259"/>
                <a:gd name="connsiteY94" fmla="*/ 658158 h 674476"/>
                <a:gd name="connsiteX95" fmla="*/ 62552 w 492259"/>
                <a:gd name="connsiteY95" fmla="*/ 658158 h 674476"/>
                <a:gd name="connsiteX96" fmla="*/ 40795 w 492259"/>
                <a:gd name="connsiteY96" fmla="*/ 658158 h 674476"/>
                <a:gd name="connsiteX97" fmla="*/ 16318 w 492259"/>
                <a:gd name="connsiteY97" fmla="*/ 652718 h 674476"/>
                <a:gd name="connsiteX98" fmla="*/ 0 w 492259"/>
                <a:gd name="connsiteY98" fmla="*/ 636401 h 674476"/>
                <a:gd name="connsiteX99" fmla="*/ 2720 w 492259"/>
                <a:gd name="connsiteY99" fmla="*/ 628241 h 674476"/>
                <a:gd name="connsiteX100" fmla="*/ 24477 w 492259"/>
                <a:gd name="connsiteY100" fmla="*/ 620082 h 674476"/>
                <a:gd name="connsiteX101" fmla="*/ 62552 w 492259"/>
                <a:gd name="connsiteY101" fmla="*/ 617363 h 674476"/>
                <a:gd name="connsiteX102" fmla="*/ 62552 w 492259"/>
                <a:gd name="connsiteY102" fmla="*/ 614643 h 674476"/>
                <a:gd name="connsiteX103" fmla="*/ 65272 w 492259"/>
                <a:gd name="connsiteY103" fmla="*/ 587447 h 674476"/>
                <a:gd name="connsiteX104" fmla="*/ 76151 w 492259"/>
                <a:gd name="connsiteY104" fmla="*/ 522175 h 674476"/>
                <a:gd name="connsiteX105" fmla="*/ 87029 w 492259"/>
                <a:gd name="connsiteY105" fmla="*/ 470501 h 674476"/>
                <a:gd name="connsiteX106" fmla="*/ 92468 w 492259"/>
                <a:gd name="connsiteY106" fmla="*/ 446025 h 674476"/>
                <a:gd name="connsiteX107" fmla="*/ 65272 w 492259"/>
                <a:gd name="connsiteY107" fmla="*/ 432426 h 674476"/>
                <a:gd name="connsiteX108" fmla="*/ 54393 w 492259"/>
                <a:gd name="connsiteY108" fmla="*/ 421548 h 674476"/>
                <a:gd name="connsiteX109" fmla="*/ 73431 w 492259"/>
                <a:gd name="connsiteY109" fmla="*/ 407949 h 674476"/>
                <a:gd name="connsiteX110" fmla="*/ 100629 w 492259"/>
                <a:gd name="connsiteY110" fmla="*/ 399790 h 674476"/>
                <a:gd name="connsiteX111" fmla="*/ 108788 w 492259"/>
                <a:gd name="connsiteY111" fmla="*/ 369874 h 674476"/>
                <a:gd name="connsiteX112" fmla="*/ 125105 w 492259"/>
                <a:gd name="connsiteY112" fmla="*/ 307322 h 674476"/>
                <a:gd name="connsiteX113" fmla="*/ 141423 w 492259"/>
                <a:gd name="connsiteY113" fmla="*/ 242051 h 674476"/>
                <a:gd name="connsiteX114" fmla="*/ 155022 w 492259"/>
                <a:gd name="connsiteY114" fmla="*/ 179498 h 674476"/>
                <a:gd name="connsiteX115" fmla="*/ 168620 w 492259"/>
                <a:gd name="connsiteY115" fmla="*/ 119665 h 674476"/>
                <a:gd name="connsiteX116" fmla="*/ 193097 w 492259"/>
                <a:gd name="connsiteY116" fmla="*/ 57113 h 674476"/>
                <a:gd name="connsiteX117" fmla="*/ 201256 w 492259"/>
                <a:gd name="connsiteY117" fmla="*/ 38075 h 674476"/>
                <a:gd name="connsiteX118" fmla="*/ 217574 w 492259"/>
                <a:gd name="connsiteY118" fmla="*/ 13598 h 674476"/>
                <a:gd name="connsiteX119" fmla="*/ 274687 w 492259"/>
                <a:gd name="connsiteY119" fmla="*/ 0 h 67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92259" h="674476">
                  <a:moveTo>
                    <a:pt x="225733" y="97907"/>
                  </a:moveTo>
                  <a:cubicBezTo>
                    <a:pt x="217574" y="97907"/>
                    <a:pt x="209415" y="114225"/>
                    <a:pt x="209415" y="119665"/>
                  </a:cubicBezTo>
                  <a:cubicBezTo>
                    <a:pt x="206695" y="130543"/>
                    <a:pt x="203976" y="144141"/>
                    <a:pt x="201256" y="152300"/>
                  </a:cubicBezTo>
                  <a:cubicBezTo>
                    <a:pt x="198536" y="157740"/>
                    <a:pt x="198536" y="163179"/>
                    <a:pt x="198536" y="168618"/>
                  </a:cubicBezTo>
                  <a:cubicBezTo>
                    <a:pt x="198536" y="174058"/>
                    <a:pt x="195817" y="179497"/>
                    <a:pt x="195817" y="184936"/>
                  </a:cubicBezTo>
                  <a:cubicBezTo>
                    <a:pt x="193097" y="195815"/>
                    <a:pt x="190377" y="209413"/>
                    <a:pt x="187658" y="220292"/>
                  </a:cubicBezTo>
                  <a:cubicBezTo>
                    <a:pt x="184938" y="244769"/>
                    <a:pt x="176779" y="269246"/>
                    <a:pt x="168620" y="291003"/>
                  </a:cubicBezTo>
                  <a:cubicBezTo>
                    <a:pt x="165900" y="301881"/>
                    <a:pt x="163181" y="312760"/>
                    <a:pt x="160461" y="323639"/>
                  </a:cubicBezTo>
                  <a:cubicBezTo>
                    <a:pt x="157742" y="337237"/>
                    <a:pt x="155022" y="348115"/>
                    <a:pt x="149582" y="361714"/>
                  </a:cubicBezTo>
                  <a:cubicBezTo>
                    <a:pt x="146863" y="367153"/>
                    <a:pt x="144143" y="383471"/>
                    <a:pt x="144143" y="388910"/>
                  </a:cubicBezTo>
                  <a:cubicBezTo>
                    <a:pt x="144143" y="391630"/>
                    <a:pt x="146863" y="391630"/>
                    <a:pt x="149582" y="391630"/>
                  </a:cubicBezTo>
                  <a:cubicBezTo>
                    <a:pt x="155022" y="391630"/>
                    <a:pt x="168620" y="391630"/>
                    <a:pt x="171340" y="391630"/>
                  </a:cubicBezTo>
                  <a:cubicBezTo>
                    <a:pt x="179498" y="391630"/>
                    <a:pt x="187658" y="391630"/>
                    <a:pt x="193097" y="388910"/>
                  </a:cubicBezTo>
                  <a:cubicBezTo>
                    <a:pt x="198536" y="388910"/>
                    <a:pt x="203976" y="388910"/>
                    <a:pt x="212135" y="388910"/>
                  </a:cubicBezTo>
                  <a:cubicBezTo>
                    <a:pt x="217574" y="388910"/>
                    <a:pt x="225733" y="388910"/>
                    <a:pt x="236611" y="388910"/>
                  </a:cubicBezTo>
                  <a:cubicBezTo>
                    <a:pt x="242051" y="388910"/>
                    <a:pt x="247490" y="388910"/>
                    <a:pt x="250210" y="386191"/>
                  </a:cubicBezTo>
                  <a:cubicBezTo>
                    <a:pt x="255649" y="391630"/>
                    <a:pt x="258369" y="388910"/>
                    <a:pt x="258369" y="386191"/>
                  </a:cubicBezTo>
                  <a:cubicBezTo>
                    <a:pt x="258369" y="380751"/>
                    <a:pt x="255649" y="372592"/>
                    <a:pt x="255649" y="367153"/>
                  </a:cubicBezTo>
                  <a:cubicBezTo>
                    <a:pt x="252930" y="353555"/>
                    <a:pt x="250210" y="342676"/>
                    <a:pt x="250210" y="331797"/>
                  </a:cubicBezTo>
                  <a:cubicBezTo>
                    <a:pt x="250210" y="301881"/>
                    <a:pt x="250210" y="274685"/>
                    <a:pt x="247490" y="244769"/>
                  </a:cubicBezTo>
                  <a:cubicBezTo>
                    <a:pt x="247490" y="231170"/>
                    <a:pt x="244771" y="217572"/>
                    <a:pt x="242051" y="203974"/>
                  </a:cubicBezTo>
                  <a:cubicBezTo>
                    <a:pt x="239331" y="187656"/>
                    <a:pt x="236611" y="174058"/>
                    <a:pt x="236611" y="157740"/>
                  </a:cubicBezTo>
                  <a:cubicBezTo>
                    <a:pt x="236611" y="152300"/>
                    <a:pt x="236611" y="133263"/>
                    <a:pt x="233892" y="119665"/>
                  </a:cubicBezTo>
                  <a:cubicBezTo>
                    <a:pt x="233892" y="106066"/>
                    <a:pt x="231172" y="97907"/>
                    <a:pt x="225733" y="97907"/>
                  </a:cubicBezTo>
                  <a:close/>
                  <a:moveTo>
                    <a:pt x="274687" y="0"/>
                  </a:moveTo>
                  <a:cubicBezTo>
                    <a:pt x="288285" y="0"/>
                    <a:pt x="293724" y="2720"/>
                    <a:pt x="304603" y="5439"/>
                  </a:cubicBezTo>
                  <a:cubicBezTo>
                    <a:pt x="315481" y="10879"/>
                    <a:pt x="315481" y="16318"/>
                    <a:pt x="320921" y="24477"/>
                  </a:cubicBezTo>
                  <a:cubicBezTo>
                    <a:pt x="326360" y="29916"/>
                    <a:pt x="331800" y="35356"/>
                    <a:pt x="334519" y="43515"/>
                  </a:cubicBezTo>
                  <a:cubicBezTo>
                    <a:pt x="337239" y="51674"/>
                    <a:pt x="337239" y="57113"/>
                    <a:pt x="339959" y="65272"/>
                  </a:cubicBezTo>
                  <a:cubicBezTo>
                    <a:pt x="345398" y="78870"/>
                    <a:pt x="342678" y="97908"/>
                    <a:pt x="348118" y="114226"/>
                  </a:cubicBezTo>
                  <a:cubicBezTo>
                    <a:pt x="350837" y="130544"/>
                    <a:pt x="358996" y="146863"/>
                    <a:pt x="361716" y="163180"/>
                  </a:cubicBezTo>
                  <a:cubicBezTo>
                    <a:pt x="364435" y="182218"/>
                    <a:pt x="364435" y="201256"/>
                    <a:pt x="369875" y="220293"/>
                  </a:cubicBezTo>
                  <a:cubicBezTo>
                    <a:pt x="375314" y="239331"/>
                    <a:pt x="378034" y="255649"/>
                    <a:pt x="378034" y="274686"/>
                  </a:cubicBezTo>
                  <a:cubicBezTo>
                    <a:pt x="378034" y="282845"/>
                    <a:pt x="380753" y="293724"/>
                    <a:pt x="383473" y="301883"/>
                  </a:cubicBezTo>
                  <a:cubicBezTo>
                    <a:pt x="386193" y="312762"/>
                    <a:pt x="388913" y="326360"/>
                    <a:pt x="391632" y="337238"/>
                  </a:cubicBezTo>
                  <a:cubicBezTo>
                    <a:pt x="391632" y="342678"/>
                    <a:pt x="394352" y="353556"/>
                    <a:pt x="397071" y="364435"/>
                  </a:cubicBezTo>
                  <a:cubicBezTo>
                    <a:pt x="399791" y="372594"/>
                    <a:pt x="402511" y="380753"/>
                    <a:pt x="405230" y="383473"/>
                  </a:cubicBezTo>
                  <a:cubicBezTo>
                    <a:pt x="407950" y="386192"/>
                    <a:pt x="413389" y="386192"/>
                    <a:pt x="416109" y="386192"/>
                  </a:cubicBezTo>
                  <a:cubicBezTo>
                    <a:pt x="418829" y="386192"/>
                    <a:pt x="424268" y="386192"/>
                    <a:pt x="426988" y="386192"/>
                  </a:cubicBezTo>
                  <a:cubicBezTo>
                    <a:pt x="437866" y="386192"/>
                    <a:pt x="448745" y="388912"/>
                    <a:pt x="454184" y="397071"/>
                  </a:cubicBezTo>
                  <a:cubicBezTo>
                    <a:pt x="456904" y="399790"/>
                    <a:pt x="456904" y="402510"/>
                    <a:pt x="456904" y="405230"/>
                  </a:cubicBezTo>
                  <a:cubicBezTo>
                    <a:pt x="456904" y="407949"/>
                    <a:pt x="454184" y="410669"/>
                    <a:pt x="451464" y="416108"/>
                  </a:cubicBezTo>
                  <a:cubicBezTo>
                    <a:pt x="446025" y="421548"/>
                    <a:pt x="440586" y="426987"/>
                    <a:pt x="432427" y="429707"/>
                  </a:cubicBezTo>
                  <a:cubicBezTo>
                    <a:pt x="429707" y="429707"/>
                    <a:pt x="426988" y="432426"/>
                    <a:pt x="421548" y="432426"/>
                  </a:cubicBezTo>
                  <a:cubicBezTo>
                    <a:pt x="418829" y="432426"/>
                    <a:pt x="416109" y="432426"/>
                    <a:pt x="413389" y="435146"/>
                  </a:cubicBezTo>
                  <a:cubicBezTo>
                    <a:pt x="413389" y="435146"/>
                    <a:pt x="413389" y="437866"/>
                    <a:pt x="413389" y="440585"/>
                  </a:cubicBezTo>
                  <a:cubicBezTo>
                    <a:pt x="413389" y="443305"/>
                    <a:pt x="413389" y="448744"/>
                    <a:pt x="416109" y="451464"/>
                  </a:cubicBezTo>
                  <a:cubicBezTo>
                    <a:pt x="416109" y="456903"/>
                    <a:pt x="418829" y="462343"/>
                    <a:pt x="418829" y="465062"/>
                  </a:cubicBezTo>
                  <a:lnTo>
                    <a:pt x="418829" y="475941"/>
                  </a:lnTo>
                  <a:cubicBezTo>
                    <a:pt x="418829" y="481380"/>
                    <a:pt x="418829" y="484100"/>
                    <a:pt x="418829" y="486820"/>
                  </a:cubicBezTo>
                  <a:cubicBezTo>
                    <a:pt x="421548" y="497698"/>
                    <a:pt x="424268" y="505857"/>
                    <a:pt x="426988" y="516736"/>
                  </a:cubicBezTo>
                  <a:cubicBezTo>
                    <a:pt x="426988" y="524895"/>
                    <a:pt x="429707" y="535773"/>
                    <a:pt x="432427" y="543932"/>
                  </a:cubicBezTo>
                  <a:cubicBezTo>
                    <a:pt x="435147" y="554811"/>
                    <a:pt x="437866" y="562970"/>
                    <a:pt x="437866" y="573848"/>
                  </a:cubicBezTo>
                  <a:cubicBezTo>
                    <a:pt x="437866" y="587447"/>
                    <a:pt x="440586" y="595606"/>
                    <a:pt x="443306" y="606484"/>
                  </a:cubicBezTo>
                  <a:cubicBezTo>
                    <a:pt x="443306" y="609204"/>
                    <a:pt x="446025" y="614643"/>
                    <a:pt x="446025" y="617363"/>
                  </a:cubicBezTo>
                  <a:cubicBezTo>
                    <a:pt x="454184" y="617363"/>
                    <a:pt x="462343" y="617363"/>
                    <a:pt x="470502" y="617363"/>
                  </a:cubicBezTo>
                  <a:cubicBezTo>
                    <a:pt x="475942" y="625522"/>
                    <a:pt x="492259" y="630961"/>
                    <a:pt x="492259" y="641840"/>
                  </a:cubicBezTo>
                  <a:cubicBezTo>
                    <a:pt x="492259" y="647279"/>
                    <a:pt x="486820" y="649999"/>
                    <a:pt x="484101" y="655438"/>
                  </a:cubicBezTo>
                  <a:cubicBezTo>
                    <a:pt x="481381" y="660877"/>
                    <a:pt x="473222" y="663597"/>
                    <a:pt x="467782" y="663597"/>
                  </a:cubicBezTo>
                  <a:cubicBezTo>
                    <a:pt x="456904" y="666317"/>
                    <a:pt x="451464" y="666317"/>
                    <a:pt x="443306" y="666317"/>
                  </a:cubicBezTo>
                  <a:cubicBezTo>
                    <a:pt x="437866" y="666317"/>
                    <a:pt x="429707" y="666317"/>
                    <a:pt x="421548" y="666317"/>
                  </a:cubicBezTo>
                  <a:cubicBezTo>
                    <a:pt x="418829" y="666317"/>
                    <a:pt x="416109" y="666317"/>
                    <a:pt x="413389" y="666317"/>
                  </a:cubicBezTo>
                  <a:cubicBezTo>
                    <a:pt x="407950" y="669036"/>
                    <a:pt x="405230" y="669036"/>
                    <a:pt x="399791" y="671756"/>
                  </a:cubicBezTo>
                  <a:cubicBezTo>
                    <a:pt x="394352" y="671756"/>
                    <a:pt x="388913" y="674476"/>
                    <a:pt x="383473" y="674476"/>
                  </a:cubicBezTo>
                  <a:cubicBezTo>
                    <a:pt x="372594" y="674476"/>
                    <a:pt x="358996" y="671756"/>
                    <a:pt x="348118" y="669036"/>
                  </a:cubicBezTo>
                  <a:cubicBezTo>
                    <a:pt x="339959" y="669036"/>
                    <a:pt x="331800" y="669036"/>
                    <a:pt x="326360" y="669036"/>
                  </a:cubicBezTo>
                  <a:cubicBezTo>
                    <a:pt x="304603" y="669036"/>
                    <a:pt x="285565" y="669036"/>
                    <a:pt x="277406" y="669036"/>
                  </a:cubicBezTo>
                  <a:cubicBezTo>
                    <a:pt x="269247" y="669036"/>
                    <a:pt x="258369" y="669036"/>
                    <a:pt x="252930" y="663597"/>
                  </a:cubicBezTo>
                  <a:cubicBezTo>
                    <a:pt x="247490" y="660877"/>
                    <a:pt x="236611" y="655438"/>
                    <a:pt x="236611" y="647279"/>
                  </a:cubicBezTo>
                  <a:cubicBezTo>
                    <a:pt x="236611" y="636401"/>
                    <a:pt x="252930" y="633681"/>
                    <a:pt x="261088" y="630961"/>
                  </a:cubicBezTo>
                  <a:cubicBezTo>
                    <a:pt x="266528" y="630961"/>
                    <a:pt x="274687" y="630961"/>
                    <a:pt x="288285" y="628241"/>
                  </a:cubicBezTo>
                  <a:cubicBezTo>
                    <a:pt x="288285" y="620082"/>
                    <a:pt x="288285" y="614643"/>
                    <a:pt x="285565" y="609204"/>
                  </a:cubicBezTo>
                  <a:cubicBezTo>
                    <a:pt x="285565" y="601045"/>
                    <a:pt x="282846" y="590166"/>
                    <a:pt x="282846" y="582007"/>
                  </a:cubicBezTo>
                  <a:cubicBezTo>
                    <a:pt x="282846" y="576568"/>
                    <a:pt x="280126" y="573848"/>
                    <a:pt x="280126" y="568409"/>
                  </a:cubicBezTo>
                  <a:cubicBezTo>
                    <a:pt x="280126" y="562970"/>
                    <a:pt x="282846" y="557531"/>
                    <a:pt x="282846" y="554811"/>
                  </a:cubicBezTo>
                  <a:cubicBezTo>
                    <a:pt x="282846" y="549371"/>
                    <a:pt x="280126" y="546652"/>
                    <a:pt x="277406" y="538493"/>
                  </a:cubicBezTo>
                  <a:cubicBezTo>
                    <a:pt x="277406" y="527614"/>
                    <a:pt x="271967" y="516736"/>
                    <a:pt x="271967" y="505857"/>
                  </a:cubicBezTo>
                  <a:cubicBezTo>
                    <a:pt x="271967" y="494978"/>
                    <a:pt x="271967" y="486820"/>
                    <a:pt x="269247" y="478660"/>
                  </a:cubicBezTo>
                  <a:cubicBezTo>
                    <a:pt x="266528" y="467782"/>
                    <a:pt x="266528" y="456903"/>
                    <a:pt x="266528" y="446025"/>
                  </a:cubicBezTo>
                  <a:cubicBezTo>
                    <a:pt x="266528" y="440585"/>
                    <a:pt x="263808" y="437866"/>
                    <a:pt x="261088" y="437866"/>
                  </a:cubicBezTo>
                  <a:cubicBezTo>
                    <a:pt x="258369" y="437866"/>
                    <a:pt x="255649" y="437866"/>
                    <a:pt x="250210" y="437866"/>
                  </a:cubicBezTo>
                  <a:cubicBezTo>
                    <a:pt x="239331" y="437866"/>
                    <a:pt x="228452" y="437866"/>
                    <a:pt x="220293" y="440585"/>
                  </a:cubicBezTo>
                  <a:cubicBezTo>
                    <a:pt x="209415" y="440585"/>
                    <a:pt x="201256" y="443305"/>
                    <a:pt x="190377" y="443305"/>
                  </a:cubicBezTo>
                  <a:cubicBezTo>
                    <a:pt x="182218" y="443305"/>
                    <a:pt x="174059" y="443305"/>
                    <a:pt x="165900" y="443305"/>
                  </a:cubicBezTo>
                  <a:cubicBezTo>
                    <a:pt x="163181" y="443305"/>
                    <a:pt x="152302" y="440585"/>
                    <a:pt x="144143" y="440585"/>
                  </a:cubicBezTo>
                  <a:cubicBezTo>
                    <a:pt x="135984" y="440585"/>
                    <a:pt x="135984" y="448744"/>
                    <a:pt x="135984" y="454184"/>
                  </a:cubicBezTo>
                  <a:cubicBezTo>
                    <a:pt x="135984" y="465062"/>
                    <a:pt x="133264" y="475941"/>
                    <a:pt x="130545" y="486820"/>
                  </a:cubicBezTo>
                  <a:cubicBezTo>
                    <a:pt x="127825" y="505857"/>
                    <a:pt x="122386" y="522175"/>
                    <a:pt x="119666" y="541213"/>
                  </a:cubicBezTo>
                  <a:cubicBezTo>
                    <a:pt x="116947" y="560250"/>
                    <a:pt x="108788" y="595606"/>
                    <a:pt x="103348" y="614643"/>
                  </a:cubicBezTo>
                  <a:cubicBezTo>
                    <a:pt x="111507" y="614643"/>
                    <a:pt x="122386" y="614643"/>
                    <a:pt x="133264" y="614643"/>
                  </a:cubicBezTo>
                  <a:cubicBezTo>
                    <a:pt x="146863" y="614643"/>
                    <a:pt x="168620" y="614643"/>
                    <a:pt x="168620" y="630961"/>
                  </a:cubicBezTo>
                  <a:cubicBezTo>
                    <a:pt x="168620" y="639120"/>
                    <a:pt x="165900" y="639120"/>
                    <a:pt x="163181" y="647279"/>
                  </a:cubicBezTo>
                  <a:cubicBezTo>
                    <a:pt x="160461" y="652718"/>
                    <a:pt x="152302" y="655438"/>
                    <a:pt x="146863" y="655438"/>
                  </a:cubicBezTo>
                  <a:cubicBezTo>
                    <a:pt x="138704" y="658158"/>
                    <a:pt x="133264" y="658158"/>
                    <a:pt x="127825" y="658158"/>
                  </a:cubicBezTo>
                  <a:cubicBezTo>
                    <a:pt x="122386" y="658158"/>
                    <a:pt x="116947" y="658158"/>
                    <a:pt x="106068" y="658158"/>
                  </a:cubicBezTo>
                  <a:cubicBezTo>
                    <a:pt x="92468" y="658158"/>
                    <a:pt x="78870" y="658158"/>
                    <a:pt x="62552" y="658158"/>
                  </a:cubicBezTo>
                  <a:cubicBezTo>
                    <a:pt x="54393" y="658158"/>
                    <a:pt x="46234" y="658158"/>
                    <a:pt x="40795" y="658158"/>
                  </a:cubicBezTo>
                  <a:cubicBezTo>
                    <a:pt x="32636" y="658158"/>
                    <a:pt x="21758" y="658158"/>
                    <a:pt x="16318" y="652718"/>
                  </a:cubicBezTo>
                  <a:cubicBezTo>
                    <a:pt x="8159" y="649999"/>
                    <a:pt x="0" y="641840"/>
                    <a:pt x="0" y="636401"/>
                  </a:cubicBezTo>
                  <a:cubicBezTo>
                    <a:pt x="0" y="633681"/>
                    <a:pt x="0" y="630961"/>
                    <a:pt x="2720" y="628241"/>
                  </a:cubicBezTo>
                  <a:cubicBezTo>
                    <a:pt x="8159" y="625522"/>
                    <a:pt x="16318" y="622802"/>
                    <a:pt x="24477" y="620082"/>
                  </a:cubicBezTo>
                  <a:cubicBezTo>
                    <a:pt x="38075" y="617363"/>
                    <a:pt x="48954" y="617363"/>
                    <a:pt x="62552" y="617363"/>
                  </a:cubicBezTo>
                  <a:cubicBezTo>
                    <a:pt x="62552" y="617363"/>
                    <a:pt x="62552" y="614643"/>
                    <a:pt x="62552" y="614643"/>
                  </a:cubicBezTo>
                  <a:cubicBezTo>
                    <a:pt x="62552" y="603765"/>
                    <a:pt x="65272" y="590166"/>
                    <a:pt x="65272" y="587447"/>
                  </a:cubicBezTo>
                  <a:cubicBezTo>
                    <a:pt x="67992" y="565689"/>
                    <a:pt x="73431" y="543932"/>
                    <a:pt x="76151" y="522175"/>
                  </a:cubicBezTo>
                  <a:cubicBezTo>
                    <a:pt x="78870" y="505857"/>
                    <a:pt x="81590" y="486820"/>
                    <a:pt x="87029" y="470501"/>
                  </a:cubicBezTo>
                  <a:cubicBezTo>
                    <a:pt x="87029" y="465062"/>
                    <a:pt x="92468" y="451464"/>
                    <a:pt x="92468" y="446025"/>
                  </a:cubicBezTo>
                  <a:cubicBezTo>
                    <a:pt x="92468" y="437866"/>
                    <a:pt x="73431" y="437866"/>
                    <a:pt x="65272" y="432426"/>
                  </a:cubicBezTo>
                  <a:cubicBezTo>
                    <a:pt x="59833" y="429707"/>
                    <a:pt x="54393" y="426987"/>
                    <a:pt x="54393" y="421548"/>
                  </a:cubicBezTo>
                  <a:cubicBezTo>
                    <a:pt x="54393" y="413389"/>
                    <a:pt x="62552" y="410669"/>
                    <a:pt x="73431" y="407949"/>
                  </a:cubicBezTo>
                  <a:cubicBezTo>
                    <a:pt x="78870" y="407949"/>
                    <a:pt x="92468" y="405230"/>
                    <a:pt x="100629" y="399790"/>
                  </a:cubicBezTo>
                  <a:cubicBezTo>
                    <a:pt x="106068" y="394351"/>
                    <a:pt x="106068" y="378033"/>
                    <a:pt x="108788" y="369874"/>
                  </a:cubicBezTo>
                  <a:cubicBezTo>
                    <a:pt x="114227" y="348117"/>
                    <a:pt x="119666" y="326360"/>
                    <a:pt x="125105" y="307322"/>
                  </a:cubicBezTo>
                  <a:cubicBezTo>
                    <a:pt x="130545" y="285565"/>
                    <a:pt x="135984" y="263808"/>
                    <a:pt x="141423" y="242051"/>
                  </a:cubicBezTo>
                  <a:cubicBezTo>
                    <a:pt x="146863" y="220293"/>
                    <a:pt x="152302" y="198536"/>
                    <a:pt x="155022" y="179498"/>
                  </a:cubicBezTo>
                  <a:cubicBezTo>
                    <a:pt x="157742" y="160461"/>
                    <a:pt x="163181" y="138703"/>
                    <a:pt x="168620" y="119665"/>
                  </a:cubicBezTo>
                  <a:cubicBezTo>
                    <a:pt x="176779" y="100627"/>
                    <a:pt x="182218" y="76150"/>
                    <a:pt x="193097" y="57113"/>
                  </a:cubicBezTo>
                  <a:lnTo>
                    <a:pt x="201256" y="38075"/>
                  </a:lnTo>
                  <a:cubicBezTo>
                    <a:pt x="206695" y="29916"/>
                    <a:pt x="209415" y="19038"/>
                    <a:pt x="217574" y="13598"/>
                  </a:cubicBezTo>
                  <a:cubicBezTo>
                    <a:pt x="231172" y="2720"/>
                    <a:pt x="255649" y="0"/>
                    <a:pt x="274687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0" name="Freeform: Shape 46">
              <a:extLst>
                <a:ext uri="{FF2B5EF4-FFF2-40B4-BE49-F238E27FC236}">
                  <a16:creationId xmlns:a16="http://schemas.microsoft.com/office/drawing/2014/main" id="{B40D38D6-8929-4B46-BB18-004E59102AA0}"/>
                </a:ext>
              </a:extLst>
            </p:cNvPr>
            <p:cNvSpPr/>
            <p:nvPr/>
          </p:nvSpPr>
          <p:spPr>
            <a:xfrm>
              <a:off x="6876542" y="4244897"/>
              <a:ext cx="462342" cy="677195"/>
            </a:xfrm>
            <a:custGeom>
              <a:avLst/>
              <a:gdLst>
                <a:gd name="connsiteX0" fmla="*/ 214853 w 462342"/>
                <a:gd name="connsiteY0" fmla="*/ 65272 h 677195"/>
                <a:gd name="connsiteX1" fmla="*/ 195815 w 462342"/>
                <a:gd name="connsiteY1" fmla="*/ 73431 h 677195"/>
                <a:gd name="connsiteX2" fmla="*/ 193096 w 462342"/>
                <a:gd name="connsiteY2" fmla="*/ 125105 h 677195"/>
                <a:gd name="connsiteX3" fmla="*/ 190376 w 462342"/>
                <a:gd name="connsiteY3" fmla="*/ 280125 h 677195"/>
                <a:gd name="connsiteX4" fmla="*/ 190376 w 462342"/>
                <a:gd name="connsiteY4" fmla="*/ 301882 h 677195"/>
                <a:gd name="connsiteX5" fmla="*/ 193096 w 462342"/>
                <a:gd name="connsiteY5" fmla="*/ 342677 h 677195"/>
                <a:gd name="connsiteX6" fmla="*/ 195815 w 462342"/>
                <a:gd name="connsiteY6" fmla="*/ 397070 h 677195"/>
                <a:gd name="connsiteX7" fmla="*/ 195815 w 462342"/>
                <a:gd name="connsiteY7" fmla="*/ 443304 h 677195"/>
                <a:gd name="connsiteX8" fmla="*/ 195815 w 462342"/>
                <a:gd name="connsiteY8" fmla="*/ 530333 h 677195"/>
                <a:gd name="connsiteX9" fmla="*/ 193096 w 462342"/>
                <a:gd name="connsiteY9" fmla="*/ 554810 h 677195"/>
                <a:gd name="connsiteX10" fmla="*/ 190376 w 462342"/>
                <a:gd name="connsiteY10" fmla="*/ 603764 h 677195"/>
                <a:gd name="connsiteX11" fmla="*/ 198535 w 462342"/>
                <a:gd name="connsiteY11" fmla="*/ 611923 h 677195"/>
                <a:gd name="connsiteX12" fmla="*/ 214853 w 462342"/>
                <a:gd name="connsiteY12" fmla="*/ 611923 h 677195"/>
                <a:gd name="connsiteX13" fmla="*/ 236610 w 462342"/>
                <a:gd name="connsiteY13" fmla="*/ 611923 h 677195"/>
                <a:gd name="connsiteX14" fmla="*/ 263807 w 462342"/>
                <a:gd name="connsiteY14" fmla="*/ 598325 h 677195"/>
                <a:gd name="connsiteX15" fmla="*/ 277405 w 462342"/>
                <a:gd name="connsiteY15" fmla="*/ 592885 h 677195"/>
                <a:gd name="connsiteX16" fmla="*/ 291004 w 462342"/>
                <a:gd name="connsiteY16" fmla="*/ 573848 h 677195"/>
                <a:gd name="connsiteX17" fmla="*/ 307322 w 462342"/>
                <a:gd name="connsiteY17" fmla="*/ 543931 h 677195"/>
                <a:gd name="connsiteX18" fmla="*/ 326359 w 462342"/>
                <a:gd name="connsiteY18" fmla="*/ 481379 h 677195"/>
                <a:gd name="connsiteX19" fmla="*/ 337238 w 462342"/>
                <a:gd name="connsiteY19" fmla="*/ 413388 h 677195"/>
                <a:gd name="connsiteX20" fmla="*/ 337238 w 462342"/>
                <a:gd name="connsiteY20" fmla="*/ 350836 h 677195"/>
                <a:gd name="connsiteX21" fmla="*/ 334518 w 462342"/>
                <a:gd name="connsiteY21" fmla="*/ 296443 h 677195"/>
                <a:gd name="connsiteX22" fmla="*/ 329079 w 462342"/>
                <a:gd name="connsiteY22" fmla="*/ 244769 h 677195"/>
                <a:gd name="connsiteX23" fmla="*/ 307322 w 462342"/>
                <a:gd name="connsiteY23" fmla="*/ 135983 h 677195"/>
                <a:gd name="connsiteX24" fmla="*/ 271966 w 462342"/>
                <a:gd name="connsiteY24" fmla="*/ 78870 h 677195"/>
                <a:gd name="connsiteX25" fmla="*/ 214853 w 462342"/>
                <a:gd name="connsiteY25" fmla="*/ 65272 h 677195"/>
                <a:gd name="connsiteX26" fmla="*/ 114226 w 462342"/>
                <a:gd name="connsiteY26" fmla="*/ 0 h 677195"/>
                <a:gd name="connsiteX27" fmla="*/ 127824 w 462342"/>
                <a:gd name="connsiteY27" fmla="*/ 0 h 677195"/>
                <a:gd name="connsiteX28" fmla="*/ 146862 w 462342"/>
                <a:gd name="connsiteY28" fmla="*/ 2720 h 677195"/>
                <a:gd name="connsiteX29" fmla="*/ 174059 w 462342"/>
                <a:gd name="connsiteY29" fmla="*/ 21758 h 677195"/>
                <a:gd name="connsiteX30" fmla="*/ 193096 w 462342"/>
                <a:gd name="connsiteY30" fmla="*/ 21758 h 677195"/>
                <a:gd name="connsiteX31" fmla="*/ 261088 w 462342"/>
                <a:gd name="connsiteY31" fmla="*/ 27197 h 677195"/>
                <a:gd name="connsiteX32" fmla="*/ 310042 w 462342"/>
                <a:gd name="connsiteY32" fmla="*/ 35356 h 677195"/>
                <a:gd name="connsiteX33" fmla="*/ 334518 w 462342"/>
                <a:gd name="connsiteY33" fmla="*/ 40795 h 677195"/>
                <a:gd name="connsiteX34" fmla="*/ 356276 w 462342"/>
                <a:gd name="connsiteY34" fmla="*/ 59833 h 677195"/>
                <a:gd name="connsiteX35" fmla="*/ 372593 w 462342"/>
                <a:gd name="connsiteY35" fmla="*/ 76151 h 677195"/>
                <a:gd name="connsiteX36" fmla="*/ 380752 w 462342"/>
                <a:gd name="connsiteY36" fmla="*/ 95188 h 677195"/>
                <a:gd name="connsiteX37" fmla="*/ 405230 w 462342"/>
                <a:gd name="connsiteY37" fmla="*/ 114226 h 677195"/>
                <a:gd name="connsiteX38" fmla="*/ 416108 w 462342"/>
                <a:gd name="connsiteY38" fmla="*/ 141422 h 677195"/>
                <a:gd name="connsiteX39" fmla="*/ 451464 w 462342"/>
                <a:gd name="connsiteY39" fmla="*/ 201256 h 677195"/>
                <a:gd name="connsiteX40" fmla="*/ 456903 w 462342"/>
                <a:gd name="connsiteY40" fmla="*/ 252929 h 677195"/>
                <a:gd name="connsiteX41" fmla="*/ 456903 w 462342"/>
                <a:gd name="connsiteY41" fmla="*/ 291004 h 677195"/>
                <a:gd name="connsiteX42" fmla="*/ 459623 w 462342"/>
                <a:gd name="connsiteY42" fmla="*/ 318201 h 677195"/>
                <a:gd name="connsiteX43" fmla="*/ 459623 w 462342"/>
                <a:gd name="connsiteY43" fmla="*/ 326360 h 677195"/>
                <a:gd name="connsiteX44" fmla="*/ 459623 w 462342"/>
                <a:gd name="connsiteY44" fmla="*/ 348117 h 677195"/>
                <a:gd name="connsiteX45" fmla="*/ 462342 w 462342"/>
                <a:gd name="connsiteY45" fmla="*/ 367155 h 677195"/>
                <a:gd name="connsiteX46" fmla="*/ 456903 w 462342"/>
                <a:gd name="connsiteY46" fmla="*/ 391632 h 677195"/>
                <a:gd name="connsiteX47" fmla="*/ 456903 w 462342"/>
                <a:gd name="connsiteY47" fmla="*/ 418828 h 677195"/>
                <a:gd name="connsiteX48" fmla="*/ 451464 w 462342"/>
                <a:gd name="connsiteY48" fmla="*/ 437866 h 677195"/>
                <a:gd name="connsiteX49" fmla="*/ 446025 w 462342"/>
                <a:gd name="connsiteY49" fmla="*/ 454184 h 677195"/>
                <a:gd name="connsiteX50" fmla="*/ 440585 w 462342"/>
                <a:gd name="connsiteY50" fmla="*/ 481380 h 677195"/>
                <a:gd name="connsiteX51" fmla="*/ 432426 w 462342"/>
                <a:gd name="connsiteY51" fmla="*/ 508577 h 677195"/>
                <a:gd name="connsiteX52" fmla="*/ 418828 w 462342"/>
                <a:gd name="connsiteY52" fmla="*/ 530334 h 677195"/>
                <a:gd name="connsiteX53" fmla="*/ 410669 w 462342"/>
                <a:gd name="connsiteY53" fmla="*/ 549371 h 677195"/>
                <a:gd name="connsiteX54" fmla="*/ 391631 w 462342"/>
                <a:gd name="connsiteY54" fmla="*/ 579288 h 677195"/>
                <a:gd name="connsiteX55" fmla="*/ 337238 w 462342"/>
                <a:gd name="connsiteY55" fmla="*/ 630961 h 677195"/>
                <a:gd name="connsiteX56" fmla="*/ 301883 w 462342"/>
                <a:gd name="connsiteY56" fmla="*/ 647279 h 677195"/>
                <a:gd name="connsiteX57" fmla="*/ 263807 w 462342"/>
                <a:gd name="connsiteY57" fmla="*/ 652718 h 677195"/>
                <a:gd name="connsiteX58" fmla="*/ 233891 w 462342"/>
                <a:gd name="connsiteY58" fmla="*/ 649999 h 677195"/>
                <a:gd name="connsiteX59" fmla="*/ 187657 w 462342"/>
                <a:gd name="connsiteY59" fmla="*/ 652718 h 677195"/>
                <a:gd name="connsiteX60" fmla="*/ 171339 w 462342"/>
                <a:gd name="connsiteY60" fmla="*/ 669036 h 677195"/>
                <a:gd name="connsiteX61" fmla="*/ 155021 w 462342"/>
                <a:gd name="connsiteY61" fmla="*/ 671756 h 677195"/>
                <a:gd name="connsiteX62" fmla="*/ 138703 w 462342"/>
                <a:gd name="connsiteY62" fmla="*/ 674476 h 677195"/>
                <a:gd name="connsiteX63" fmla="*/ 125105 w 462342"/>
                <a:gd name="connsiteY63" fmla="*/ 677195 h 677195"/>
                <a:gd name="connsiteX64" fmla="*/ 106067 w 462342"/>
                <a:gd name="connsiteY64" fmla="*/ 671756 h 677195"/>
                <a:gd name="connsiteX65" fmla="*/ 87029 w 462342"/>
                <a:gd name="connsiteY65" fmla="*/ 658158 h 677195"/>
                <a:gd name="connsiteX66" fmla="*/ 81590 w 462342"/>
                <a:gd name="connsiteY66" fmla="*/ 652718 h 677195"/>
                <a:gd name="connsiteX67" fmla="*/ 67992 w 462342"/>
                <a:gd name="connsiteY67" fmla="*/ 652718 h 677195"/>
                <a:gd name="connsiteX68" fmla="*/ 43515 w 462342"/>
                <a:gd name="connsiteY68" fmla="*/ 652718 h 677195"/>
                <a:gd name="connsiteX69" fmla="*/ 16318 w 462342"/>
                <a:gd name="connsiteY69" fmla="*/ 647279 h 677195"/>
                <a:gd name="connsiteX70" fmla="*/ 0 w 462342"/>
                <a:gd name="connsiteY70" fmla="*/ 630961 h 677195"/>
                <a:gd name="connsiteX71" fmla="*/ 5439 w 462342"/>
                <a:gd name="connsiteY71" fmla="*/ 620083 h 677195"/>
                <a:gd name="connsiteX72" fmla="*/ 27197 w 462342"/>
                <a:gd name="connsiteY72" fmla="*/ 611924 h 677195"/>
                <a:gd name="connsiteX73" fmla="*/ 65272 w 462342"/>
                <a:gd name="connsiteY73" fmla="*/ 609204 h 677195"/>
                <a:gd name="connsiteX74" fmla="*/ 65272 w 462342"/>
                <a:gd name="connsiteY74" fmla="*/ 584727 h 677195"/>
                <a:gd name="connsiteX75" fmla="*/ 62552 w 462342"/>
                <a:gd name="connsiteY75" fmla="*/ 456903 h 677195"/>
                <a:gd name="connsiteX76" fmla="*/ 65272 w 462342"/>
                <a:gd name="connsiteY76" fmla="*/ 337238 h 677195"/>
                <a:gd name="connsiteX77" fmla="*/ 67992 w 462342"/>
                <a:gd name="connsiteY77" fmla="*/ 203975 h 677195"/>
                <a:gd name="connsiteX78" fmla="*/ 70712 w 462342"/>
                <a:gd name="connsiteY78" fmla="*/ 119665 h 677195"/>
                <a:gd name="connsiteX79" fmla="*/ 73431 w 462342"/>
                <a:gd name="connsiteY79" fmla="*/ 67992 h 677195"/>
                <a:gd name="connsiteX80" fmla="*/ 67992 w 462342"/>
                <a:gd name="connsiteY80" fmla="*/ 67992 h 677195"/>
                <a:gd name="connsiteX81" fmla="*/ 43515 w 462342"/>
                <a:gd name="connsiteY81" fmla="*/ 67992 h 677195"/>
                <a:gd name="connsiteX82" fmla="*/ 16318 w 462342"/>
                <a:gd name="connsiteY82" fmla="*/ 62552 h 677195"/>
                <a:gd name="connsiteX83" fmla="*/ 0 w 462342"/>
                <a:gd name="connsiteY83" fmla="*/ 46234 h 677195"/>
                <a:gd name="connsiteX84" fmla="*/ 5439 w 462342"/>
                <a:gd name="connsiteY84" fmla="*/ 35356 h 677195"/>
                <a:gd name="connsiteX85" fmla="*/ 27197 w 462342"/>
                <a:gd name="connsiteY85" fmla="*/ 27197 h 677195"/>
                <a:gd name="connsiteX86" fmla="*/ 76151 w 462342"/>
                <a:gd name="connsiteY86" fmla="*/ 21758 h 677195"/>
                <a:gd name="connsiteX87" fmla="*/ 81590 w 462342"/>
                <a:gd name="connsiteY87" fmla="*/ 13598 h 677195"/>
                <a:gd name="connsiteX88" fmla="*/ 97908 w 462342"/>
                <a:gd name="connsiteY88" fmla="*/ 5439 h 677195"/>
                <a:gd name="connsiteX89" fmla="*/ 114226 w 462342"/>
                <a:gd name="connsiteY89" fmla="*/ 0 h 67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2342" h="677195">
                  <a:moveTo>
                    <a:pt x="214853" y="65272"/>
                  </a:moveTo>
                  <a:cubicBezTo>
                    <a:pt x="203975" y="65272"/>
                    <a:pt x="195815" y="67992"/>
                    <a:pt x="195815" y="73431"/>
                  </a:cubicBezTo>
                  <a:cubicBezTo>
                    <a:pt x="193096" y="78870"/>
                    <a:pt x="193096" y="100628"/>
                    <a:pt x="193096" y="125105"/>
                  </a:cubicBezTo>
                  <a:cubicBezTo>
                    <a:pt x="193096" y="182217"/>
                    <a:pt x="193096" y="266527"/>
                    <a:pt x="190376" y="280125"/>
                  </a:cubicBezTo>
                  <a:cubicBezTo>
                    <a:pt x="190376" y="288284"/>
                    <a:pt x="190376" y="293723"/>
                    <a:pt x="190376" y="301882"/>
                  </a:cubicBezTo>
                  <a:cubicBezTo>
                    <a:pt x="190376" y="315480"/>
                    <a:pt x="190376" y="329079"/>
                    <a:pt x="193096" y="342677"/>
                  </a:cubicBezTo>
                  <a:cubicBezTo>
                    <a:pt x="193096" y="361715"/>
                    <a:pt x="193096" y="378033"/>
                    <a:pt x="195815" y="397070"/>
                  </a:cubicBezTo>
                  <a:cubicBezTo>
                    <a:pt x="195815" y="413388"/>
                    <a:pt x="195815" y="426986"/>
                    <a:pt x="195815" y="443304"/>
                  </a:cubicBezTo>
                  <a:cubicBezTo>
                    <a:pt x="195815" y="465061"/>
                    <a:pt x="198535" y="508576"/>
                    <a:pt x="195815" y="530333"/>
                  </a:cubicBezTo>
                  <a:cubicBezTo>
                    <a:pt x="195815" y="538492"/>
                    <a:pt x="193096" y="546651"/>
                    <a:pt x="193096" y="554810"/>
                  </a:cubicBezTo>
                  <a:cubicBezTo>
                    <a:pt x="193096" y="560249"/>
                    <a:pt x="190376" y="590166"/>
                    <a:pt x="190376" y="603764"/>
                  </a:cubicBezTo>
                  <a:cubicBezTo>
                    <a:pt x="190376" y="609203"/>
                    <a:pt x="190376" y="611923"/>
                    <a:pt x="198535" y="611923"/>
                  </a:cubicBezTo>
                  <a:cubicBezTo>
                    <a:pt x="206694" y="611923"/>
                    <a:pt x="209414" y="611923"/>
                    <a:pt x="214853" y="611923"/>
                  </a:cubicBezTo>
                  <a:cubicBezTo>
                    <a:pt x="223012" y="611923"/>
                    <a:pt x="220293" y="611923"/>
                    <a:pt x="236610" y="611923"/>
                  </a:cubicBezTo>
                  <a:cubicBezTo>
                    <a:pt x="242050" y="611923"/>
                    <a:pt x="258368" y="601044"/>
                    <a:pt x="263807" y="598325"/>
                  </a:cubicBezTo>
                  <a:cubicBezTo>
                    <a:pt x="266527" y="598325"/>
                    <a:pt x="274686" y="592885"/>
                    <a:pt x="277405" y="592885"/>
                  </a:cubicBezTo>
                  <a:cubicBezTo>
                    <a:pt x="285564" y="587446"/>
                    <a:pt x="288284" y="579287"/>
                    <a:pt x="291004" y="573848"/>
                  </a:cubicBezTo>
                  <a:cubicBezTo>
                    <a:pt x="296443" y="562969"/>
                    <a:pt x="301882" y="554810"/>
                    <a:pt x="307322" y="543931"/>
                  </a:cubicBezTo>
                  <a:cubicBezTo>
                    <a:pt x="315481" y="524894"/>
                    <a:pt x="320920" y="524894"/>
                    <a:pt x="326359" y="481379"/>
                  </a:cubicBezTo>
                  <a:cubicBezTo>
                    <a:pt x="329079" y="456903"/>
                    <a:pt x="334518" y="435145"/>
                    <a:pt x="337238" y="413388"/>
                  </a:cubicBezTo>
                  <a:cubicBezTo>
                    <a:pt x="337238" y="391631"/>
                    <a:pt x="337238" y="369873"/>
                    <a:pt x="337238" y="350836"/>
                  </a:cubicBezTo>
                  <a:cubicBezTo>
                    <a:pt x="337238" y="339957"/>
                    <a:pt x="337238" y="320920"/>
                    <a:pt x="334518" y="296443"/>
                  </a:cubicBezTo>
                  <a:cubicBezTo>
                    <a:pt x="331798" y="269246"/>
                    <a:pt x="329079" y="250209"/>
                    <a:pt x="329079" y="244769"/>
                  </a:cubicBezTo>
                  <a:cubicBezTo>
                    <a:pt x="323640" y="206694"/>
                    <a:pt x="318200" y="174058"/>
                    <a:pt x="307322" y="135983"/>
                  </a:cubicBezTo>
                  <a:cubicBezTo>
                    <a:pt x="304602" y="125105"/>
                    <a:pt x="304602" y="108787"/>
                    <a:pt x="271966" y="78870"/>
                  </a:cubicBezTo>
                  <a:cubicBezTo>
                    <a:pt x="263807" y="73431"/>
                    <a:pt x="233891" y="65272"/>
                    <a:pt x="214853" y="65272"/>
                  </a:cubicBezTo>
                  <a:close/>
                  <a:moveTo>
                    <a:pt x="114226" y="0"/>
                  </a:moveTo>
                  <a:cubicBezTo>
                    <a:pt x="119665" y="0"/>
                    <a:pt x="125105" y="0"/>
                    <a:pt x="127824" y="0"/>
                  </a:cubicBezTo>
                  <a:cubicBezTo>
                    <a:pt x="133264" y="0"/>
                    <a:pt x="141422" y="0"/>
                    <a:pt x="146862" y="2720"/>
                  </a:cubicBezTo>
                  <a:cubicBezTo>
                    <a:pt x="157741" y="5439"/>
                    <a:pt x="165900" y="13598"/>
                    <a:pt x="174059" y="21758"/>
                  </a:cubicBezTo>
                  <a:cubicBezTo>
                    <a:pt x="179498" y="21758"/>
                    <a:pt x="187657" y="21758"/>
                    <a:pt x="193096" y="21758"/>
                  </a:cubicBezTo>
                  <a:cubicBezTo>
                    <a:pt x="212134" y="21758"/>
                    <a:pt x="228452" y="27197"/>
                    <a:pt x="261088" y="27197"/>
                  </a:cubicBezTo>
                  <a:cubicBezTo>
                    <a:pt x="277405" y="27197"/>
                    <a:pt x="293723" y="35356"/>
                    <a:pt x="310042" y="35356"/>
                  </a:cubicBezTo>
                  <a:cubicBezTo>
                    <a:pt x="318200" y="35356"/>
                    <a:pt x="329079" y="35356"/>
                    <a:pt x="334518" y="40795"/>
                  </a:cubicBezTo>
                  <a:cubicBezTo>
                    <a:pt x="342677" y="46234"/>
                    <a:pt x="348117" y="54393"/>
                    <a:pt x="356276" y="59833"/>
                  </a:cubicBezTo>
                  <a:cubicBezTo>
                    <a:pt x="361715" y="65272"/>
                    <a:pt x="369874" y="67992"/>
                    <a:pt x="372593" y="76151"/>
                  </a:cubicBezTo>
                  <a:cubicBezTo>
                    <a:pt x="375313" y="81590"/>
                    <a:pt x="378033" y="89749"/>
                    <a:pt x="380752" y="95188"/>
                  </a:cubicBezTo>
                  <a:cubicBezTo>
                    <a:pt x="386192" y="103347"/>
                    <a:pt x="391631" y="106067"/>
                    <a:pt x="405230" y="114226"/>
                  </a:cubicBezTo>
                  <a:cubicBezTo>
                    <a:pt x="413388" y="119665"/>
                    <a:pt x="410669" y="133263"/>
                    <a:pt x="416108" y="141422"/>
                  </a:cubicBezTo>
                  <a:cubicBezTo>
                    <a:pt x="426987" y="160461"/>
                    <a:pt x="446025" y="182218"/>
                    <a:pt x="451464" y="201256"/>
                  </a:cubicBezTo>
                  <a:cubicBezTo>
                    <a:pt x="456903" y="220293"/>
                    <a:pt x="456903" y="236611"/>
                    <a:pt x="456903" y="252929"/>
                  </a:cubicBezTo>
                  <a:cubicBezTo>
                    <a:pt x="456903" y="266527"/>
                    <a:pt x="456903" y="277406"/>
                    <a:pt x="456903" y="291004"/>
                  </a:cubicBezTo>
                  <a:cubicBezTo>
                    <a:pt x="456903" y="299163"/>
                    <a:pt x="456903" y="307322"/>
                    <a:pt x="459623" y="318201"/>
                  </a:cubicBezTo>
                  <a:cubicBezTo>
                    <a:pt x="459623" y="320921"/>
                    <a:pt x="459623" y="323640"/>
                    <a:pt x="459623" y="326360"/>
                  </a:cubicBezTo>
                  <a:cubicBezTo>
                    <a:pt x="462342" y="331799"/>
                    <a:pt x="459623" y="337238"/>
                    <a:pt x="459623" y="348117"/>
                  </a:cubicBezTo>
                  <a:cubicBezTo>
                    <a:pt x="459623" y="350837"/>
                    <a:pt x="462342" y="361715"/>
                    <a:pt x="462342" y="367155"/>
                  </a:cubicBezTo>
                  <a:cubicBezTo>
                    <a:pt x="462342" y="375314"/>
                    <a:pt x="456903" y="383473"/>
                    <a:pt x="456903" y="391632"/>
                  </a:cubicBezTo>
                  <a:cubicBezTo>
                    <a:pt x="456903" y="399790"/>
                    <a:pt x="456903" y="410669"/>
                    <a:pt x="456903" y="418828"/>
                  </a:cubicBezTo>
                  <a:cubicBezTo>
                    <a:pt x="456903" y="421548"/>
                    <a:pt x="454183" y="429707"/>
                    <a:pt x="451464" y="437866"/>
                  </a:cubicBezTo>
                  <a:cubicBezTo>
                    <a:pt x="448744" y="443305"/>
                    <a:pt x="448744" y="451464"/>
                    <a:pt x="446025" y="454184"/>
                  </a:cubicBezTo>
                  <a:cubicBezTo>
                    <a:pt x="443305" y="462343"/>
                    <a:pt x="440585" y="473221"/>
                    <a:pt x="440585" y="481380"/>
                  </a:cubicBezTo>
                  <a:cubicBezTo>
                    <a:pt x="437865" y="489539"/>
                    <a:pt x="437865" y="500418"/>
                    <a:pt x="432426" y="508577"/>
                  </a:cubicBezTo>
                  <a:cubicBezTo>
                    <a:pt x="429706" y="516736"/>
                    <a:pt x="424267" y="522175"/>
                    <a:pt x="418828" y="530334"/>
                  </a:cubicBezTo>
                  <a:cubicBezTo>
                    <a:pt x="416108" y="535773"/>
                    <a:pt x="413388" y="543932"/>
                    <a:pt x="410669" y="549371"/>
                  </a:cubicBezTo>
                  <a:cubicBezTo>
                    <a:pt x="405230" y="557531"/>
                    <a:pt x="397071" y="573848"/>
                    <a:pt x="391631" y="579288"/>
                  </a:cubicBezTo>
                  <a:cubicBezTo>
                    <a:pt x="369874" y="609204"/>
                    <a:pt x="350836" y="620083"/>
                    <a:pt x="337238" y="630961"/>
                  </a:cubicBezTo>
                  <a:cubicBezTo>
                    <a:pt x="326359" y="639120"/>
                    <a:pt x="315481" y="641840"/>
                    <a:pt x="301883" y="647279"/>
                  </a:cubicBezTo>
                  <a:cubicBezTo>
                    <a:pt x="291004" y="649999"/>
                    <a:pt x="277405" y="652718"/>
                    <a:pt x="263807" y="652718"/>
                  </a:cubicBezTo>
                  <a:cubicBezTo>
                    <a:pt x="252929" y="652718"/>
                    <a:pt x="244770" y="649999"/>
                    <a:pt x="233891" y="649999"/>
                  </a:cubicBezTo>
                  <a:cubicBezTo>
                    <a:pt x="206694" y="649999"/>
                    <a:pt x="217573" y="652718"/>
                    <a:pt x="187657" y="652718"/>
                  </a:cubicBezTo>
                  <a:cubicBezTo>
                    <a:pt x="184937" y="660877"/>
                    <a:pt x="179498" y="666317"/>
                    <a:pt x="171339" y="669036"/>
                  </a:cubicBezTo>
                  <a:cubicBezTo>
                    <a:pt x="165900" y="671756"/>
                    <a:pt x="160460" y="671756"/>
                    <a:pt x="155021" y="671756"/>
                  </a:cubicBezTo>
                  <a:cubicBezTo>
                    <a:pt x="149581" y="671756"/>
                    <a:pt x="144142" y="674476"/>
                    <a:pt x="138703" y="674476"/>
                  </a:cubicBezTo>
                  <a:cubicBezTo>
                    <a:pt x="135983" y="674476"/>
                    <a:pt x="127824" y="677195"/>
                    <a:pt x="125105" y="677195"/>
                  </a:cubicBezTo>
                  <a:cubicBezTo>
                    <a:pt x="116946" y="677195"/>
                    <a:pt x="108787" y="671756"/>
                    <a:pt x="106067" y="671756"/>
                  </a:cubicBezTo>
                  <a:cubicBezTo>
                    <a:pt x="100628" y="669036"/>
                    <a:pt x="95188" y="663597"/>
                    <a:pt x="87029" y="658158"/>
                  </a:cubicBezTo>
                  <a:cubicBezTo>
                    <a:pt x="84310" y="655438"/>
                    <a:pt x="81590" y="655438"/>
                    <a:pt x="81590" y="652718"/>
                  </a:cubicBezTo>
                  <a:cubicBezTo>
                    <a:pt x="73431" y="652718"/>
                    <a:pt x="81590" y="652718"/>
                    <a:pt x="67992" y="652718"/>
                  </a:cubicBezTo>
                  <a:cubicBezTo>
                    <a:pt x="59833" y="652718"/>
                    <a:pt x="51674" y="652718"/>
                    <a:pt x="43515" y="652718"/>
                  </a:cubicBezTo>
                  <a:cubicBezTo>
                    <a:pt x="35356" y="652718"/>
                    <a:pt x="24477" y="652718"/>
                    <a:pt x="16318" y="647279"/>
                  </a:cubicBezTo>
                  <a:cubicBezTo>
                    <a:pt x="8159" y="644559"/>
                    <a:pt x="0" y="636401"/>
                    <a:pt x="0" y="630961"/>
                  </a:cubicBezTo>
                  <a:cubicBezTo>
                    <a:pt x="0" y="625522"/>
                    <a:pt x="0" y="622802"/>
                    <a:pt x="5439" y="620083"/>
                  </a:cubicBezTo>
                  <a:cubicBezTo>
                    <a:pt x="10879" y="617363"/>
                    <a:pt x="21758" y="614643"/>
                    <a:pt x="27197" y="611924"/>
                  </a:cubicBezTo>
                  <a:cubicBezTo>
                    <a:pt x="38076" y="609204"/>
                    <a:pt x="54393" y="609204"/>
                    <a:pt x="65272" y="609204"/>
                  </a:cubicBezTo>
                  <a:cubicBezTo>
                    <a:pt x="65272" y="601045"/>
                    <a:pt x="65272" y="592886"/>
                    <a:pt x="65272" y="584727"/>
                  </a:cubicBezTo>
                  <a:cubicBezTo>
                    <a:pt x="65272" y="541213"/>
                    <a:pt x="62552" y="500418"/>
                    <a:pt x="62552" y="456903"/>
                  </a:cubicBezTo>
                  <a:cubicBezTo>
                    <a:pt x="62552" y="440585"/>
                    <a:pt x="65272" y="397071"/>
                    <a:pt x="65272" y="337238"/>
                  </a:cubicBezTo>
                  <a:cubicBezTo>
                    <a:pt x="65272" y="293724"/>
                    <a:pt x="67992" y="247490"/>
                    <a:pt x="67992" y="203975"/>
                  </a:cubicBezTo>
                  <a:cubicBezTo>
                    <a:pt x="67992" y="179498"/>
                    <a:pt x="67992" y="149582"/>
                    <a:pt x="70712" y="119665"/>
                  </a:cubicBezTo>
                  <a:cubicBezTo>
                    <a:pt x="70712" y="103347"/>
                    <a:pt x="73431" y="84309"/>
                    <a:pt x="73431" y="67992"/>
                  </a:cubicBezTo>
                  <a:cubicBezTo>
                    <a:pt x="73431" y="67992"/>
                    <a:pt x="70712" y="67992"/>
                    <a:pt x="67992" y="67992"/>
                  </a:cubicBezTo>
                  <a:cubicBezTo>
                    <a:pt x="59833" y="67992"/>
                    <a:pt x="51674" y="67992"/>
                    <a:pt x="43515" y="67992"/>
                  </a:cubicBezTo>
                  <a:cubicBezTo>
                    <a:pt x="35356" y="67992"/>
                    <a:pt x="24477" y="67992"/>
                    <a:pt x="16318" y="62552"/>
                  </a:cubicBezTo>
                  <a:cubicBezTo>
                    <a:pt x="8159" y="59833"/>
                    <a:pt x="0" y="51674"/>
                    <a:pt x="0" y="46234"/>
                  </a:cubicBezTo>
                  <a:cubicBezTo>
                    <a:pt x="0" y="43515"/>
                    <a:pt x="0" y="38075"/>
                    <a:pt x="5439" y="35356"/>
                  </a:cubicBezTo>
                  <a:cubicBezTo>
                    <a:pt x="10879" y="32636"/>
                    <a:pt x="21758" y="29916"/>
                    <a:pt x="27197" y="27197"/>
                  </a:cubicBezTo>
                  <a:cubicBezTo>
                    <a:pt x="46234" y="24477"/>
                    <a:pt x="65272" y="21758"/>
                    <a:pt x="76151" y="21758"/>
                  </a:cubicBezTo>
                  <a:cubicBezTo>
                    <a:pt x="76151" y="19038"/>
                    <a:pt x="78871" y="16318"/>
                    <a:pt x="81590" y="13598"/>
                  </a:cubicBezTo>
                  <a:cubicBezTo>
                    <a:pt x="84310" y="10879"/>
                    <a:pt x="92469" y="5439"/>
                    <a:pt x="97908" y="5439"/>
                  </a:cubicBezTo>
                  <a:cubicBezTo>
                    <a:pt x="103347" y="2720"/>
                    <a:pt x="108787" y="0"/>
                    <a:pt x="114226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1" name="Freeform: Shape 47">
              <a:extLst>
                <a:ext uri="{FF2B5EF4-FFF2-40B4-BE49-F238E27FC236}">
                  <a16:creationId xmlns:a16="http://schemas.microsoft.com/office/drawing/2014/main" id="{DF5788D4-5AA0-064C-BB6C-131ADEDE660A}"/>
                </a:ext>
              </a:extLst>
            </p:cNvPr>
            <p:cNvSpPr/>
            <p:nvPr/>
          </p:nvSpPr>
          <p:spPr>
            <a:xfrm>
              <a:off x="7310622" y="4197597"/>
              <a:ext cx="489539" cy="761503"/>
            </a:xfrm>
            <a:custGeom>
              <a:avLst/>
              <a:gdLst>
                <a:gd name="connsiteX0" fmla="*/ 433491 w 489538"/>
                <a:gd name="connsiteY0" fmla="*/ 651063 h 761503"/>
                <a:gd name="connsiteX1" fmla="*/ 438930 w 489538"/>
                <a:gd name="connsiteY1" fmla="*/ 661942 h 761503"/>
                <a:gd name="connsiteX2" fmla="*/ 425332 w 489538"/>
                <a:gd name="connsiteY2" fmla="*/ 683699 h 761503"/>
                <a:gd name="connsiteX3" fmla="*/ 400855 w 489538"/>
                <a:gd name="connsiteY3" fmla="*/ 691858 h 761503"/>
                <a:gd name="connsiteX4" fmla="*/ 343742 w 489538"/>
                <a:gd name="connsiteY4" fmla="*/ 700017 h 761503"/>
                <a:gd name="connsiteX5" fmla="*/ 316546 w 489538"/>
                <a:gd name="connsiteY5" fmla="*/ 705456 h 761503"/>
                <a:gd name="connsiteX6" fmla="*/ 275751 w 489538"/>
                <a:gd name="connsiteY6" fmla="*/ 705456 h 761503"/>
                <a:gd name="connsiteX7" fmla="*/ 264872 w 489538"/>
                <a:gd name="connsiteY7" fmla="*/ 708176 h 761503"/>
                <a:gd name="connsiteX8" fmla="*/ 253994 w 489538"/>
                <a:gd name="connsiteY8" fmla="*/ 708176 h 761503"/>
                <a:gd name="connsiteX9" fmla="*/ 240395 w 489538"/>
                <a:gd name="connsiteY9" fmla="*/ 719054 h 761503"/>
                <a:gd name="connsiteX10" fmla="*/ 224077 w 489538"/>
                <a:gd name="connsiteY10" fmla="*/ 721774 h 761503"/>
                <a:gd name="connsiteX11" fmla="*/ 205040 w 489538"/>
                <a:gd name="connsiteY11" fmla="*/ 724494 h 761503"/>
                <a:gd name="connsiteX12" fmla="*/ 191441 w 489538"/>
                <a:gd name="connsiteY12" fmla="*/ 727213 h 761503"/>
                <a:gd name="connsiteX13" fmla="*/ 169684 w 489538"/>
                <a:gd name="connsiteY13" fmla="*/ 721774 h 761503"/>
                <a:gd name="connsiteX14" fmla="*/ 150646 w 489538"/>
                <a:gd name="connsiteY14" fmla="*/ 708176 h 761503"/>
                <a:gd name="connsiteX15" fmla="*/ 139768 w 489538"/>
                <a:gd name="connsiteY15" fmla="*/ 708176 h 761503"/>
                <a:gd name="connsiteX16" fmla="*/ 120730 w 489538"/>
                <a:gd name="connsiteY16" fmla="*/ 708176 h 761503"/>
                <a:gd name="connsiteX17" fmla="*/ 98973 w 489538"/>
                <a:gd name="connsiteY17" fmla="*/ 708176 h 761503"/>
                <a:gd name="connsiteX18" fmla="*/ 74496 w 489538"/>
                <a:gd name="connsiteY18" fmla="*/ 702736 h 761503"/>
                <a:gd name="connsiteX19" fmla="*/ 58178 w 489538"/>
                <a:gd name="connsiteY19" fmla="*/ 683699 h 761503"/>
                <a:gd name="connsiteX20" fmla="*/ 63617 w 489538"/>
                <a:gd name="connsiteY20" fmla="*/ 675540 h 761503"/>
                <a:gd name="connsiteX21" fmla="*/ 85375 w 489538"/>
                <a:gd name="connsiteY21" fmla="*/ 667381 h 761503"/>
                <a:gd name="connsiteX22" fmla="*/ 128889 w 489538"/>
                <a:gd name="connsiteY22" fmla="*/ 661942 h 761503"/>
                <a:gd name="connsiteX23" fmla="*/ 128889 w 489538"/>
                <a:gd name="connsiteY23" fmla="*/ 602109 h 761503"/>
                <a:gd name="connsiteX24" fmla="*/ 126170 w 489538"/>
                <a:gd name="connsiteY24" fmla="*/ 523239 h 761503"/>
                <a:gd name="connsiteX25" fmla="*/ 126170 w 489538"/>
                <a:gd name="connsiteY25" fmla="*/ 468846 h 761503"/>
                <a:gd name="connsiteX26" fmla="*/ 123450 w 489538"/>
                <a:gd name="connsiteY26" fmla="*/ 409014 h 761503"/>
                <a:gd name="connsiteX27" fmla="*/ 123450 w 489538"/>
                <a:gd name="connsiteY27" fmla="*/ 384537 h 761503"/>
                <a:gd name="connsiteX28" fmla="*/ 126170 w 489538"/>
                <a:gd name="connsiteY28" fmla="*/ 349181 h 761503"/>
                <a:gd name="connsiteX29" fmla="*/ 126170 w 489538"/>
                <a:gd name="connsiteY29" fmla="*/ 324704 h 761503"/>
                <a:gd name="connsiteX30" fmla="*/ 128889 w 489538"/>
                <a:gd name="connsiteY30" fmla="*/ 292068 h 761503"/>
                <a:gd name="connsiteX31" fmla="*/ 134329 w 489538"/>
                <a:gd name="connsiteY31" fmla="*/ 234956 h 761503"/>
                <a:gd name="connsiteX32" fmla="*/ 134329 w 489538"/>
                <a:gd name="connsiteY32" fmla="*/ 172404 h 761503"/>
                <a:gd name="connsiteX33" fmla="*/ 137048 w 489538"/>
                <a:gd name="connsiteY33" fmla="*/ 123450 h 761503"/>
                <a:gd name="connsiteX34" fmla="*/ 123450 w 489538"/>
                <a:gd name="connsiteY34" fmla="*/ 123450 h 761503"/>
                <a:gd name="connsiteX35" fmla="*/ 101693 w 489538"/>
                <a:gd name="connsiteY35" fmla="*/ 123450 h 761503"/>
                <a:gd name="connsiteX36" fmla="*/ 77216 w 489538"/>
                <a:gd name="connsiteY36" fmla="*/ 118011 h 761503"/>
                <a:gd name="connsiteX37" fmla="*/ 60898 w 489538"/>
                <a:gd name="connsiteY37" fmla="*/ 98973 h 761503"/>
                <a:gd name="connsiteX38" fmla="*/ 66337 w 489538"/>
                <a:gd name="connsiteY38" fmla="*/ 90814 h 761503"/>
                <a:gd name="connsiteX39" fmla="*/ 88094 w 489538"/>
                <a:gd name="connsiteY39" fmla="*/ 82655 h 761503"/>
                <a:gd name="connsiteX40" fmla="*/ 145207 w 489538"/>
                <a:gd name="connsiteY40" fmla="*/ 77216 h 761503"/>
                <a:gd name="connsiteX41" fmla="*/ 145207 w 489538"/>
                <a:gd name="connsiteY41" fmla="*/ 77216 h 761503"/>
                <a:gd name="connsiteX42" fmla="*/ 153366 w 489538"/>
                <a:gd name="connsiteY42" fmla="*/ 69057 h 761503"/>
                <a:gd name="connsiteX43" fmla="*/ 177843 w 489538"/>
                <a:gd name="connsiteY43" fmla="*/ 60898 h 761503"/>
                <a:gd name="connsiteX44" fmla="*/ 196881 w 489538"/>
                <a:gd name="connsiteY44" fmla="*/ 58178 h 761503"/>
                <a:gd name="connsiteX45" fmla="*/ 205040 w 489538"/>
                <a:gd name="connsiteY45" fmla="*/ 58178 h 761503"/>
                <a:gd name="connsiteX46" fmla="*/ 215919 w 489538"/>
                <a:gd name="connsiteY46" fmla="*/ 63617 h 761503"/>
                <a:gd name="connsiteX47" fmla="*/ 229517 w 489538"/>
                <a:gd name="connsiteY47" fmla="*/ 69057 h 761503"/>
                <a:gd name="connsiteX48" fmla="*/ 256713 w 489538"/>
                <a:gd name="connsiteY48" fmla="*/ 77216 h 761503"/>
                <a:gd name="connsiteX49" fmla="*/ 264872 w 489538"/>
                <a:gd name="connsiteY49" fmla="*/ 77216 h 761503"/>
                <a:gd name="connsiteX50" fmla="*/ 281190 w 489538"/>
                <a:gd name="connsiteY50" fmla="*/ 77216 h 761503"/>
                <a:gd name="connsiteX51" fmla="*/ 330144 w 489538"/>
                <a:gd name="connsiteY51" fmla="*/ 77216 h 761503"/>
                <a:gd name="connsiteX52" fmla="*/ 357341 w 489538"/>
                <a:gd name="connsiteY52" fmla="*/ 79935 h 761503"/>
                <a:gd name="connsiteX53" fmla="*/ 387257 w 489538"/>
                <a:gd name="connsiteY53" fmla="*/ 82655 h 761503"/>
                <a:gd name="connsiteX54" fmla="*/ 406295 w 489538"/>
                <a:gd name="connsiteY54" fmla="*/ 85375 h 761503"/>
                <a:gd name="connsiteX55" fmla="*/ 417173 w 489538"/>
                <a:gd name="connsiteY55" fmla="*/ 79935 h 761503"/>
                <a:gd name="connsiteX56" fmla="*/ 425332 w 489538"/>
                <a:gd name="connsiteY56" fmla="*/ 85375 h 761503"/>
                <a:gd name="connsiteX57" fmla="*/ 433491 w 489538"/>
                <a:gd name="connsiteY57" fmla="*/ 104412 h 761503"/>
                <a:gd name="connsiteX58" fmla="*/ 436211 w 489538"/>
                <a:gd name="connsiteY58" fmla="*/ 137048 h 761503"/>
                <a:gd name="connsiteX59" fmla="*/ 438930 w 489538"/>
                <a:gd name="connsiteY59" fmla="*/ 183282 h 761503"/>
                <a:gd name="connsiteX60" fmla="*/ 422612 w 489538"/>
                <a:gd name="connsiteY60" fmla="*/ 218638 h 761503"/>
                <a:gd name="connsiteX61" fmla="*/ 406295 w 489538"/>
                <a:gd name="connsiteY61" fmla="*/ 213198 h 761503"/>
                <a:gd name="connsiteX62" fmla="*/ 398136 w 489538"/>
                <a:gd name="connsiteY62" fmla="*/ 196881 h 761503"/>
                <a:gd name="connsiteX63" fmla="*/ 395416 w 489538"/>
                <a:gd name="connsiteY63" fmla="*/ 175123 h 761503"/>
                <a:gd name="connsiteX64" fmla="*/ 395416 w 489538"/>
                <a:gd name="connsiteY64" fmla="*/ 153366 h 761503"/>
                <a:gd name="connsiteX65" fmla="*/ 395416 w 489538"/>
                <a:gd name="connsiteY65" fmla="*/ 126170 h 761503"/>
                <a:gd name="connsiteX66" fmla="*/ 370939 w 489538"/>
                <a:gd name="connsiteY66" fmla="*/ 128889 h 761503"/>
                <a:gd name="connsiteX67" fmla="*/ 338303 w 489538"/>
                <a:gd name="connsiteY67" fmla="*/ 131609 h 761503"/>
                <a:gd name="connsiteX68" fmla="*/ 286629 w 489538"/>
                <a:gd name="connsiteY68" fmla="*/ 134328 h 761503"/>
                <a:gd name="connsiteX69" fmla="*/ 273031 w 489538"/>
                <a:gd name="connsiteY69" fmla="*/ 137048 h 761503"/>
                <a:gd name="connsiteX70" fmla="*/ 262153 w 489538"/>
                <a:gd name="connsiteY70" fmla="*/ 142487 h 761503"/>
                <a:gd name="connsiteX71" fmla="*/ 259433 w 489538"/>
                <a:gd name="connsiteY71" fmla="*/ 153366 h 761503"/>
                <a:gd name="connsiteX72" fmla="*/ 262153 w 489538"/>
                <a:gd name="connsiteY72" fmla="*/ 166964 h 761503"/>
                <a:gd name="connsiteX73" fmla="*/ 262153 w 489538"/>
                <a:gd name="connsiteY73" fmla="*/ 196881 h 761503"/>
                <a:gd name="connsiteX74" fmla="*/ 262153 w 489538"/>
                <a:gd name="connsiteY74" fmla="*/ 215918 h 761503"/>
                <a:gd name="connsiteX75" fmla="*/ 262153 w 489538"/>
                <a:gd name="connsiteY75" fmla="*/ 251274 h 761503"/>
                <a:gd name="connsiteX76" fmla="*/ 259433 w 489538"/>
                <a:gd name="connsiteY76" fmla="*/ 278470 h 761503"/>
                <a:gd name="connsiteX77" fmla="*/ 259433 w 489538"/>
                <a:gd name="connsiteY77" fmla="*/ 308386 h 761503"/>
                <a:gd name="connsiteX78" fmla="*/ 259433 w 489538"/>
                <a:gd name="connsiteY78" fmla="*/ 321985 h 761503"/>
                <a:gd name="connsiteX79" fmla="*/ 259433 w 489538"/>
                <a:gd name="connsiteY79" fmla="*/ 332863 h 761503"/>
                <a:gd name="connsiteX80" fmla="*/ 267592 w 489538"/>
                <a:gd name="connsiteY80" fmla="*/ 335583 h 761503"/>
                <a:gd name="connsiteX81" fmla="*/ 281190 w 489538"/>
                <a:gd name="connsiteY81" fmla="*/ 335583 h 761503"/>
                <a:gd name="connsiteX82" fmla="*/ 327424 w 489538"/>
                <a:gd name="connsiteY82" fmla="*/ 338303 h 761503"/>
                <a:gd name="connsiteX83" fmla="*/ 351901 w 489538"/>
                <a:gd name="connsiteY83" fmla="*/ 341022 h 761503"/>
                <a:gd name="connsiteX84" fmla="*/ 351901 w 489538"/>
                <a:gd name="connsiteY84" fmla="*/ 335583 h 761503"/>
                <a:gd name="connsiteX85" fmla="*/ 351901 w 489538"/>
                <a:gd name="connsiteY85" fmla="*/ 313826 h 761503"/>
                <a:gd name="connsiteX86" fmla="*/ 357341 w 489538"/>
                <a:gd name="connsiteY86" fmla="*/ 289349 h 761503"/>
                <a:gd name="connsiteX87" fmla="*/ 373658 w 489538"/>
                <a:gd name="connsiteY87" fmla="*/ 273031 h 761503"/>
                <a:gd name="connsiteX88" fmla="*/ 381817 w 489538"/>
                <a:gd name="connsiteY88" fmla="*/ 278470 h 761503"/>
                <a:gd name="connsiteX89" fmla="*/ 389977 w 489538"/>
                <a:gd name="connsiteY89" fmla="*/ 300228 h 761503"/>
                <a:gd name="connsiteX90" fmla="*/ 395416 w 489538"/>
                <a:gd name="connsiteY90" fmla="*/ 351901 h 761503"/>
                <a:gd name="connsiteX91" fmla="*/ 398136 w 489538"/>
                <a:gd name="connsiteY91" fmla="*/ 409014 h 761503"/>
                <a:gd name="connsiteX92" fmla="*/ 381817 w 489538"/>
                <a:gd name="connsiteY92" fmla="*/ 444369 h 761503"/>
                <a:gd name="connsiteX93" fmla="*/ 365500 w 489538"/>
                <a:gd name="connsiteY93" fmla="*/ 438930 h 761503"/>
                <a:gd name="connsiteX94" fmla="*/ 357341 w 489538"/>
                <a:gd name="connsiteY94" fmla="*/ 422612 h 761503"/>
                <a:gd name="connsiteX95" fmla="*/ 354621 w 489538"/>
                <a:gd name="connsiteY95" fmla="*/ 400855 h 761503"/>
                <a:gd name="connsiteX96" fmla="*/ 354621 w 489538"/>
                <a:gd name="connsiteY96" fmla="*/ 381817 h 761503"/>
                <a:gd name="connsiteX97" fmla="*/ 270312 w 489538"/>
                <a:gd name="connsiteY97" fmla="*/ 381817 h 761503"/>
                <a:gd name="connsiteX98" fmla="*/ 256713 w 489538"/>
                <a:gd name="connsiteY98" fmla="*/ 395415 h 761503"/>
                <a:gd name="connsiteX99" fmla="*/ 253994 w 489538"/>
                <a:gd name="connsiteY99" fmla="*/ 422612 h 761503"/>
                <a:gd name="connsiteX100" fmla="*/ 253994 w 489538"/>
                <a:gd name="connsiteY100" fmla="*/ 433490 h 761503"/>
                <a:gd name="connsiteX101" fmla="*/ 253994 w 489538"/>
                <a:gd name="connsiteY101" fmla="*/ 449809 h 761503"/>
                <a:gd name="connsiteX102" fmla="*/ 256713 w 489538"/>
                <a:gd name="connsiteY102" fmla="*/ 474285 h 761503"/>
                <a:gd name="connsiteX103" fmla="*/ 256713 w 489538"/>
                <a:gd name="connsiteY103" fmla="*/ 496043 h 761503"/>
                <a:gd name="connsiteX104" fmla="*/ 259433 w 489538"/>
                <a:gd name="connsiteY104" fmla="*/ 534118 h 761503"/>
                <a:gd name="connsiteX105" fmla="*/ 259433 w 489538"/>
                <a:gd name="connsiteY105" fmla="*/ 591231 h 761503"/>
                <a:gd name="connsiteX106" fmla="*/ 262153 w 489538"/>
                <a:gd name="connsiteY106" fmla="*/ 618427 h 761503"/>
                <a:gd name="connsiteX107" fmla="*/ 267592 w 489538"/>
                <a:gd name="connsiteY107" fmla="*/ 648343 h 761503"/>
                <a:gd name="connsiteX108" fmla="*/ 292069 w 489538"/>
                <a:gd name="connsiteY108" fmla="*/ 651063 h 761503"/>
                <a:gd name="connsiteX109" fmla="*/ 327424 w 489538"/>
                <a:gd name="connsiteY109" fmla="*/ 651063 h 761503"/>
                <a:gd name="connsiteX110" fmla="*/ 362780 w 489538"/>
                <a:gd name="connsiteY110" fmla="*/ 653783 h 761503"/>
                <a:gd name="connsiteX111" fmla="*/ 395416 w 489538"/>
                <a:gd name="connsiteY111" fmla="*/ 648343 h 761503"/>
                <a:gd name="connsiteX112" fmla="*/ 395416 w 489538"/>
                <a:gd name="connsiteY112" fmla="*/ 618427 h 761503"/>
                <a:gd name="connsiteX113" fmla="*/ 395416 w 489538"/>
                <a:gd name="connsiteY113" fmla="*/ 596670 h 761503"/>
                <a:gd name="connsiteX114" fmla="*/ 398136 w 489538"/>
                <a:gd name="connsiteY114" fmla="*/ 574913 h 761503"/>
                <a:gd name="connsiteX115" fmla="*/ 406295 w 489538"/>
                <a:gd name="connsiteY115" fmla="*/ 558595 h 761503"/>
                <a:gd name="connsiteX116" fmla="*/ 422612 w 489538"/>
                <a:gd name="connsiteY116" fmla="*/ 553155 h 761503"/>
                <a:gd name="connsiteX117" fmla="*/ 438930 w 489538"/>
                <a:gd name="connsiteY117" fmla="*/ 588511 h 761503"/>
                <a:gd name="connsiteX118" fmla="*/ 436211 w 489538"/>
                <a:gd name="connsiteY118" fmla="*/ 645624 h 761503"/>
                <a:gd name="connsiteX119" fmla="*/ 433491 w 489538"/>
                <a:gd name="connsiteY119" fmla="*/ 651063 h 761503"/>
                <a:gd name="connsiteX120" fmla="*/ 433491 w 489538"/>
                <a:gd name="connsiteY120" fmla="*/ 651063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489538" h="761503">
                  <a:moveTo>
                    <a:pt x="433491" y="651063"/>
                  </a:moveTo>
                  <a:cubicBezTo>
                    <a:pt x="436211" y="653783"/>
                    <a:pt x="438930" y="656502"/>
                    <a:pt x="438930" y="661942"/>
                  </a:cubicBezTo>
                  <a:cubicBezTo>
                    <a:pt x="438930" y="670101"/>
                    <a:pt x="433491" y="678259"/>
                    <a:pt x="425332" y="683699"/>
                  </a:cubicBezTo>
                  <a:cubicBezTo>
                    <a:pt x="417173" y="689138"/>
                    <a:pt x="409014" y="689138"/>
                    <a:pt x="400855" y="691858"/>
                  </a:cubicBezTo>
                  <a:cubicBezTo>
                    <a:pt x="381817" y="694578"/>
                    <a:pt x="362780" y="694578"/>
                    <a:pt x="343742" y="700017"/>
                  </a:cubicBezTo>
                  <a:cubicBezTo>
                    <a:pt x="335583" y="702736"/>
                    <a:pt x="324705" y="702736"/>
                    <a:pt x="316546" y="705456"/>
                  </a:cubicBezTo>
                  <a:cubicBezTo>
                    <a:pt x="308387" y="705456"/>
                    <a:pt x="289349" y="705456"/>
                    <a:pt x="275751" y="705456"/>
                  </a:cubicBezTo>
                  <a:cubicBezTo>
                    <a:pt x="270312" y="705456"/>
                    <a:pt x="267592" y="708176"/>
                    <a:pt x="264872" y="708176"/>
                  </a:cubicBezTo>
                  <a:cubicBezTo>
                    <a:pt x="264872" y="708176"/>
                    <a:pt x="259433" y="708176"/>
                    <a:pt x="253994" y="708176"/>
                  </a:cubicBezTo>
                  <a:cubicBezTo>
                    <a:pt x="251274" y="713615"/>
                    <a:pt x="245835" y="716335"/>
                    <a:pt x="240395" y="719054"/>
                  </a:cubicBezTo>
                  <a:cubicBezTo>
                    <a:pt x="234956" y="721774"/>
                    <a:pt x="229517" y="721774"/>
                    <a:pt x="224077" y="721774"/>
                  </a:cubicBezTo>
                  <a:cubicBezTo>
                    <a:pt x="218638" y="721774"/>
                    <a:pt x="213199" y="724494"/>
                    <a:pt x="205040" y="724494"/>
                  </a:cubicBezTo>
                  <a:cubicBezTo>
                    <a:pt x="202320" y="724494"/>
                    <a:pt x="194161" y="727213"/>
                    <a:pt x="191441" y="727213"/>
                  </a:cubicBezTo>
                  <a:cubicBezTo>
                    <a:pt x="183282" y="727213"/>
                    <a:pt x="172404" y="721774"/>
                    <a:pt x="169684" y="721774"/>
                  </a:cubicBezTo>
                  <a:cubicBezTo>
                    <a:pt x="164245" y="719054"/>
                    <a:pt x="156086" y="713615"/>
                    <a:pt x="150646" y="708176"/>
                  </a:cubicBezTo>
                  <a:cubicBezTo>
                    <a:pt x="145207" y="708176"/>
                    <a:pt x="139768" y="708176"/>
                    <a:pt x="139768" y="708176"/>
                  </a:cubicBezTo>
                  <a:cubicBezTo>
                    <a:pt x="126170" y="708176"/>
                    <a:pt x="137048" y="708176"/>
                    <a:pt x="120730" y="708176"/>
                  </a:cubicBezTo>
                  <a:cubicBezTo>
                    <a:pt x="112571" y="708176"/>
                    <a:pt x="104412" y="708176"/>
                    <a:pt x="98973" y="708176"/>
                  </a:cubicBezTo>
                  <a:cubicBezTo>
                    <a:pt x="90814" y="708176"/>
                    <a:pt x="79936" y="708176"/>
                    <a:pt x="74496" y="702736"/>
                  </a:cubicBezTo>
                  <a:cubicBezTo>
                    <a:pt x="66337" y="700017"/>
                    <a:pt x="58178" y="689138"/>
                    <a:pt x="58178" y="683699"/>
                  </a:cubicBezTo>
                  <a:cubicBezTo>
                    <a:pt x="58178" y="680979"/>
                    <a:pt x="58178" y="678259"/>
                    <a:pt x="63617" y="675540"/>
                  </a:cubicBezTo>
                  <a:cubicBezTo>
                    <a:pt x="69057" y="672820"/>
                    <a:pt x="77216" y="670101"/>
                    <a:pt x="85375" y="667381"/>
                  </a:cubicBezTo>
                  <a:cubicBezTo>
                    <a:pt x="98973" y="664661"/>
                    <a:pt x="115291" y="664661"/>
                    <a:pt x="128889" y="661942"/>
                  </a:cubicBezTo>
                  <a:cubicBezTo>
                    <a:pt x="128889" y="645624"/>
                    <a:pt x="128889" y="623866"/>
                    <a:pt x="128889" y="602109"/>
                  </a:cubicBezTo>
                  <a:cubicBezTo>
                    <a:pt x="128889" y="566754"/>
                    <a:pt x="128889" y="531398"/>
                    <a:pt x="126170" y="523239"/>
                  </a:cubicBezTo>
                  <a:cubicBezTo>
                    <a:pt x="126170" y="517800"/>
                    <a:pt x="126170" y="487884"/>
                    <a:pt x="126170" y="468846"/>
                  </a:cubicBezTo>
                  <a:cubicBezTo>
                    <a:pt x="126170" y="449809"/>
                    <a:pt x="123450" y="430771"/>
                    <a:pt x="123450" y="409014"/>
                  </a:cubicBezTo>
                  <a:cubicBezTo>
                    <a:pt x="123450" y="400855"/>
                    <a:pt x="123450" y="392696"/>
                    <a:pt x="123450" y="384537"/>
                  </a:cubicBezTo>
                  <a:cubicBezTo>
                    <a:pt x="123450" y="373658"/>
                    <a:pt x="126170" y="360060"/>
                    <a:pt x="126170" y="349181"/>
                  </a:cubicBezTo>
                  <a:cubicBezTo>
                    <a:pt x="126170" y="341022"/>
                    <a:pt x="126170" y="332863"/>
                    <a:pt x="126170" y="324704"/>
                  </a:cubicBezTo>
                  <a:cubicBezTo>
                    <a:pt x="126170" y="313826"/>
                    <a:pt x="126170" y="302947"/>
                    <a:pt x="128889" y="292068"/>
                  </a:cubicBezTo>
                  <a:cubicBezTo>
                    <a:pt x="131609" y="273031"/>
                    <a:pt x="134329" y="253993"/>
                    <a:pt x="134329" y="234956"/>
                  </a:cubicBezTo>
                  <a:cubicBezTo>
                    <a:pt x="134329" y="213198"/>
                    <a:pt x="134329" y="191441"/>
                    <a:pt x="134329" y="172404"/>
                  </a:cubicBezTo>
                  <a:cubicBezTo>
                    <a:pt x="134329" y="156086"/>
                    <a:pt x="134329" y="139768"/>
                    <a:pt x="137048" y="123450"/>
                  </a:cubicBezTo>
                  <a:cubicBezTo>
                    <a:pt x="131609" y="123450"/>
                    <a:pt x="134329" y="123450"/>
                    <a:pt x="123450" y="123450"/>
                  </a:cubicBezTo>
                  <a:cubicBezTo>
                    <a:pt x="115291" y="123450"/>
                    <a:pt x="107132" y="123450"/>
                    <a:pt x="101693" y="123450"/>
                  </a:cubicBezTo>
                  <a:cubicBezTo>
                    <a:pt x="93534" y="123450"/>
                    <a:pt x="82655" y="123450"/>
                    <a:pt x="77216" y="118011"/>
                  </a:cubicBezTo>
                  <a:cubicBezTo>
                    <a:pt x="69057" y="115291"/>
                    <a:pt x="60898" y="101693"/>
                    <a:pt x="60898" y="98973"/>
                  </a:cubicBezTo>
                  <a:cubicBezTo>
                    <a:pt x="60898" y="96253"/>
                    <a:pt x="60898" y="93534"/>
                    <a:pt x="66337" y="90814"/>
                  </a:cubicBezTo>
                  <a:cubicBezTo>
                    <a:pt x="71777" y="88094"/>
                    <a:pt x="79936" y="85375"/>
                    <a:pt x="88094" y="82655"/>
                  </a:cubicBezTo>
                  <a:cubicBezTo>
                    <a:pt x="104412" y="79935"/>
                    <a:pt x="131609" y="77216"/>
                    <a:pt x="145207" y="77216"/>
                  </a:cubicBezTo>
                  <a:cubicBezTo>
                    <a:pt x="145207" y="77216"/>
                    <a:pt x="145207" y="77216"/>
                    <a:pt x="145207" y="77216"/>
                  </a:cubicBezTo>
                  <a:cubicBezTo>
                    <a:pt x="145207" y="74496"/>
                    <a:pt x="150646" y="71776"/>
                    <a:pt x="153366" y="69057"/>
                  </a:cubicBezTo>
                  <a:cubicBezTo>
                    <a:pt x="161525" y="63617"/>
                    <a:pt x="169684" y="63617"/>
                    <a:pt x="177843" y="60898"/>
                  </a:cubicBezTo>
                  <a:cubicBezTo>
                    <a:pt x="183282" y="58178"/>
                    <a:pt x="191441" y="58178"/>
                    <a:pt x="196881" y="58178"/>
                  </a:cubicBezTo>
                  <a:cubicBezTo>
                    <a:pt x="199600" y="58178"/>
                    <a:pt x="202320" y="58178"/>
                    <a:pt x="205040" y="58178"/>
                  </a:cubicBezTo>
                  <a:cubicBezTo>
                    <a:pt x="207759" y="58178"/>
                    <a:pt x="213199" y="60898"/>
                    <a:pt x="215919" y="63617"/>
                  </a:cubicBezTo>
                  <a:cubicBezTo>
                    <a:pt x="221358" y="66337"/>
                    <a:pt x="224077" y="66337"/>
                    <a:pt x="229517" y="69057"/>
                  </a:cubicBezTo>
                  <a:cubicBezTo>
                    <a:pt x="237675" y="71776"/>
                    <a:pt x="245835" y="77216"/>
                    <a:pt x="256713" y="77216"/>
                  </a:cubicBezTo>
                  <a:cubicBezTo>
                    <a:pt x="259433" y="77216"/>
                    <a:pt x="262153" y="77216"/>
                    <a:pt x="264872" y="77216"/>
                  </a:cubicBezTo>
                  <a:cubicBezTo>
                    <a:pt x="270312" y="77216"/>
                    <a:pt x="275751" y="77216"/>
                    <a:pt x="281190" y="77216"/>
                  </a:cubicBezTo>
                  <a:cubicBezTo>
                    <a:pt x="292069" y="77216"/>
                    <a:pt x="321985" y="77216"/>
                    <a:pt x="330144" y="77216"/>
                  </a:cubicBezTo>
                  <a:cubicBezTo>
                    <a:pt x="338303" y="77216"/>
                    <a:pt x="349182" y="77216"/>
                    <a:pt x="357341" y="79935"/>
                  </a:cubicBezTo>
                  <a:cubicBezTo>
                    <a:pt x="368219" y="79935"/>
                    <a:pt x="379098" y="82655"/>
                    <a:pt x="387257" y="82655"/>
                  </a:cubicBezTo>
                  <a:cubicBezTo>
                    <a:pt x="392696" y="82655"/>
                    <a:pt x="400855" y="85375"/>
                    <a:pt x="406295" y="85375"/>
                  </a:cubicBezTo>
                  <a:cubicBezTo>
                    <a:pt x="409014" y="82655"/>
                    <a:pt x="414453" y="79935"/>
                    <a:pt x="417173" y="79935"/>
                  </a:cubicBezTo>
                  <a:cubicBezTo>
                    <a:pt x="419893" y="79935"/>
                    <a:pt x="422612" y="79935"/>
                    <a:pt x="425332" y="85375"/>
                  </a:cubicBezTo>
                  <a:cubicBezTo>
                    <a:pt x="428052" y="90814"/>
                    <a:pt x="433491" y="98973"/>
                    <a:pt x="433491" y="104412"/>
                  </a:cubicBezTo>
                  <a:cubicBezTo>
                    <a:pt x="436211" y="131609"/>
                    <a:pt x="436211" y="120730"/>
                    <a:pt x="436211" y="137048"/>
                  </a:cubicBezTo>
                  <a:cubicBezTo>
                    <a:pt x="438930" y="158805"/>
                    <a:pt x="438930" y="158805"/>
                    <a:pt x="438930" y="183282"/>
                  </a:cubicBezTo>
                  <a:cubicBezTo>
                    <a:pt x="438930" y="194161"/>
                    <a:pt x="438930" y="218638"/>
                    <a:pt x="422612" y="218638"/>
                  </a:cubicBezTo>
                  <a:cubicBezTo>
                    <a:pt x="414453" y="218638"/>
                    <a:pt x="411734" y="215918"/>
                    <a:pt x="406295" y="213198"/>
                  </a:cubicBezTo>
                  <a:cubicBezTo>
                    <a:pt x="400855" y="210479"/>
                    <a:pt x="398136" y="202320"/>
                    <a:pt x="398136" y="196881"/>
                  </a:cubicBezTo>
                  <a:cubicBezTo>
                    <a:pt x="395416" y="188722"/>
                    <a:pt x="395416" y="183282"/>
                    <a:pt x="395416" y="175123"/>
                  </a:cubicBezTo>
                  <a:cubicBezTo>
                    <a:pt x="395416" y="169684"/>
                    <a:pt x="395416" y="164245"/>
                    <a:pt x="395416" y="153366"/>
                  </a:cubicBezTo>
                  <a:cubicBezTo>
                    <a:pt x="395416" y="145207"/>
                    <a:pt x="395416" y="134328"/>
                    <a:pt x="395416" y="126170"/>
                  </a:cubicBezTo>
                  <a:cubicBezTo>
                    <a:pt x="387257" y="128889"/>
                    <a:pt x="379098" y="128889"/>
                    <a:pt x="370939" y="128889"/>
                  </a:cubicBezTo>
                  <a:cubicBezTo>
                    <a:pt x="360060" y="128889"/>
                    <a:pt x="349182" y="128889"/>
                    <a:pt x="338303" y="131609"/>
                  </a:cubicBezTo>
                  <a:cubicBezTo>
                    <a:pt x="327424" y="131609"/>
                    <a:pt x="319265" y="134328"/>
                    <a:pt x="286629" y="134328"/>
                  </a:cubicBezTo>
                  <a:cubicBezTo>
                    <a:pt x="281190" y="134328"/>
                    <a:pt x="278470" y="134328"/>
                    <a:pt x="273031" y="137048"/>
                  </a:cubicBezTo>
                  <a:cubicBezTo>
                    <a:pt x="270312" y="137048"/>
                    <a:pt x="264872" y="137048"/>
                    <a:pt x="262153" y="142487"/>
                  </a:cubicBezTo>
                  <a:cubicBezTo>
                    <a:pt x="259433" y="145207"/>
                    <a:pt x="259433" y="150647"/>
                    <a:pt x="259433" y="153366"/>
                  </a:cubicBezTo>
                  <a:cubicBezTo>
                    <a:pt x="259433" y="158805"/>
                    <a:pt x="259433" y="164245"/>
                    <a:pt x="262153" y="166964"/>
                  </a:cubicBezTo>
                  <a:cubicBezTo>
                    <a:pt x="262153" y="177843"/>
                    <a:pt x="262153" y="186002"/>
                    <a:pt x="262153" y="196881"/>
                  </a:cubicBezTo>
                  <a:cubicBezTo>
                    <a:pt x="262153" y="202320"/>
                    <a:pt x="262153" y="210479"/>
                    <a:pt x="262153" y="215918"/>
                  </a:cubicBezTo>
                  <a:cubicBezTo>
                    <a:pt x="262153" y="229516"/>
                    <a:pt x="262153" y="240395"/>
                    <a:pt x="262153" y="251274"/>
                  </a:cubicBezTo>
                  <a:cubicBezTo>
                    <a:pt x="262153" y="259433"/>
                    <a:pt x="259433" y="270311"/>
                    <a:pt x="259433" y="278470"/>
                  </a:cubicBezTo>
                  <a:cubicBezTo>
                    <a:pt x="259433" y="289349"/>
                    <a:pt x="259433" y="297508"/>
                    <a:pt x="259433" y="308386"/>
                  </a:cubicBezTo>
                  <a:cubicBezTo>
                    <a:pt x="259433" y="313826"/>
                    <a:pt x="259433" y="319265"/>
                    <a:pt x="259433" y="321985"/>
                  </a:cubicBezTo>
                  <a:cubicBezTo>
                    <a:pt x="259433" y="324704"/>
                    <a:pt x="259433" y="330144"/>
                    <a:pt x="259433" y="332863"/>
                  </a:cubicBezTo>
                  <a:cubicBezTo>
                    <a:pt x="262153" y="335583"/>
                    <a:pt x="264872" y="335583"/>
                    <a:pt x="267592" y="335583"/>
                  </a:cubicBezTo>
                  <a:cubicBezTo>
                    <a:pt x="273031" y="335583"/>
                    <a:pt x="275751" y="335583"/>
                    <a:pt x="281190" y="335583"/>
                  </a:cubicBezTo>
                  <a:cubicBezTo>
                    <a:pt x="311107" y="335583"/>
                    <a:pt x="319265" y="335583"/>
                    <a:pt x="327424" y="338303"/>
                  </a:cubicBezTo>
                  <a:cubicBezTo>
                    <a:pt x="335583" y="341022"/>
                    <a:pt x="343742" y="341022"/>
                    <a:pt x="351901" y="341022"/>
                  </a:cubicBezTo>
                  <a:cubicBezTo>
                    <a:pt x="351901" y="338303"/>
                    <a:pt x="351901" y="338303"/>
                    <a:pt x="351901" y="335583"/>
                  </a:cubicBezTo>
                  <a:cubicBezTo>
                    <a:pt x="351901" y="327424"/>
                    <a:pt x="351901" y="319265"/>
                    <a:pt x="351901" y="313826"/>
                  </a:cubicBezTo>
                  <a:cubicBezTo>
                    <a:pt x="351901" y="305667"/>
                    <a:pt x="351901" y="294788"/>
                    <a:pt x="357341" y="289349"/>
                  </a:cubicBezTo>
                  <a:cubicBezTo>
                    <a:pt x="360060" y="281190"/>
                    <a:pt x="368219" y="273031"/>
                    <a:pt x="373658" y="273031"/>
                  </a:cubicBezTo>
                  <a:cubicBezTo>
                    <a:pt x="376378" y="273031"/>
                    <a:pt x="379098" y="273031"/>
                    <a:pt x="381817" y="278470"/>
                  </a:cubicBezTo>
                  <a:cubicBezTo>
                    <a:pt x="384537" y="283909"/>
                    <a:pt x="387257" y="292068"/>
                    <a:pt x="389977" y="300228"/>
                  </a:cubicBezTo>
                  <a:cubicBezTo>
                    <a:pt x="392696" y="316545"/>
                    <a:pt x="392696" y="335583"/>
                    <a:pt x="395416" y="351901"/>
                  </a:cubicBezTo>
                  <a:cubicBezTo>
                    <a:pt x="398136" y="373658"/>
                    <a:pt x="398136" y="384537"/>
                    <a:pt x="398136" y="409014"/>
                  </a:cubicBezTo>
                  <a:cubicBezTo>
                    <a:pt x="398136" y="422612"/>
                    <a:pt x="398136" y="444369"/>
                    <a:pt x="381817" y="444369"/>
                  </a:cubicBezTo>
                  <a:cubicBezTo>
                    <a:pt x="373658" y="444369"/>
                    <a:pt x="370939" y="441650"/>
                    <a:pt x="365500" y="438930"/>
                  </a:cubicBezTo>
                  <a:cubicBezTo>
                    <a:pt x="360060" y="436210"/>
                    <a:pt x="357341" y="428051"/>
                    <a:pt x="357341" y="422612"/>
                  </a:cubicBezTo>
                  <a:cubicBezTo>
                    <a:pt x="354621" y="414453"/>
                    <a:pt x="354621" y="409014"/>
                    <a:pt x="354621" y="400855"/>
                  </a:cubicBezTo>
                  <a:cubicBezTo>
                    <a:pt x="354621" y="395415"/>
                    <a:pt x="354621" y="389976"/>
                    <a:pt x="354621" y="381817"/>
                  </a:cubicBezTo>
                  <a:cubicBezTo>
                    <a:pt x="335583" y="381817"/>
                    <a:pt x="308387" y="384537"/>
                    <a:pt x="270312" y="381817"/>
                  </a:cubicBezTo>
                  <a:cubicBezTo>
                    <a:pt x="262153" y="381817"/>
                    <a:pt x="256713" y="387256"/>
                    <a:pt x="256713" y="395415"/>
                  </a:cubicBezTo>
                  <a:cubicBezTo>
                    <a:pt x="256713" y="403574"/>
                    <a:pt x="256713" y="414453"/>
                    <a:pt x="253994" y="422612"/>
                  </a:cubicBezTo>
                  <a:cubicBezTo>
                    <a:pt x="253994" y="425332"/>
                    <a:pt x="253994" y="430771"/>
                    <a:pt x="253994" y="433490"/>
                  </a:cubicBezTo>
                  <a:cubicBezTo>
                    <a:pt x="253994" y="438930"/>
                    <a:pt x="253994" y="444369"/>
                    <a:pt x="253994" y="449809"/>
                  </a:cubicBezTo>
                  <a:cubicBezTo>
                    <a:pt x="253994" y="457967"/>
                    <a:pt x="256713" y="466126"/>
                    <a:pt x="256713" y="474285"/>
                  </a:cubicBezTo>
                  <a:cubicBezTo>
                    <a:pt x="256713" y="482444"/>
                    <a:pt x="256713" y="490603"/>
                    <a:pt x="256713" y="496043"/>
                  </a:cubicBezTo>
                  <a:cubicBezTo>
                    <a:pt x="256713" y="509641"/>
                    <a:pt x="259433" y="520520"/>
                    <a:pt x="259433" y="534118"/>
                  </a:cubicBezTo>
                  <a:cubicBezTo>
                    <a:pt x="259433" y="553155"/>
                    <a:pt x="259433" y="572193"/>
                    <a:pt x="259433" y="591231"/>
                  </a:cubicBezTo>
                  <a:cubicBezTo>
                    <a:pt x="259433" y="602109"/>
                    <a:pt x="262153" y="610268"/>
                    <a:pt x="262153" y="618427"/>
                  </a:cubicBezTo>
                  <a:cubicBezTo>
                    <a:pt x="264872" y="626586"/>
                    <a:pt x="262153" y="642904"/>
                    <a:pt x="267592" y="648343"/>
                  </a:cubicBezTo>
                  <a:cubicBezTo>
                    <a:pt x="270312" y="651063"/>
                    <a:pt x="275751" y="651063"/>
                    <a:pt x="292069" y="651063"/>
                  </a:cubicBezTo>
                  <a:cubicBezTo>
                    <a:pt x="305667" y="651063"/>
                    <a:pt x="319265" y="651063"/>
                    <a:pt x="327424" y="651063"/>
                  </a:cubicBezTo>
                  <a:cubicBezTo>
                    <a:pt x="338303" y="651063"/>
                    <a:pt x="351901" y="653783"/>
                    <a:pt x="362780" y="653783"/>
                  </a:cubicBezTo>
                  <a:cubicBezTo>
                    <a:pt x="376378" y="653783"/>
                    <a:pt x="384537" y="651063"/>
                    <a:pt x="395416" y="648343"/>
                  </a:cubicBezTo>
                  <a:cubicBezTo>
                    <a:pt x="395416" y="637465"/>
                    <a:pt x="395416" y="629306"/>
                    <a:pt x="395416" y="618427"/>
                  </a:cubicBezTo>
                  <a:cubicBezTo>
                    <a:pt x="395416" y="610268"/>
                    <a:pt x="395416" y="602109"/>
                    <a:pt x="395416" y="596670"/>
                  </a:cubicBezTo>
                  <a:cubicBezTo>
                    <a:pt x="395416" y="591231"/>
                    <a:pt x="395416" y="585791"/>
                    <a:pt x="398136" y="574913"/>
                  </a:cubicBezTo>
                  <a:cubicBezTo>
                    <a:pt x="400855" y="569473"/>
                    <a:pt x="400855" y="564034"/>
                    <a:pt x="406295" y="558595"/>
                  </a:cubicBezTo>
                  <a:cubicBezTo>
                    <a:pt x="411734" y="553155"/>
                    <a:pt x="414453" y="553155"/>
                    <a:pt x="422612" y="553155"/>
                  </a:cubicBezTo>
                  <a:cubicBezTo>
                    <a:pt x="436211" y="553155"/>
                    <a:pt x="438930" y="577632"/>
                    <a:pt x="438930" y="588511"/>
                  </a:cubicBezTo>
                  <a:cubicBezTo>
                    <a:pt x="438930" y="612988"/>
                    <a:pt x="438930" y="623866"/>
                    <a:pt x="436211" y="645624"/>
                  </a:cubicBezTo>
                  <a:cubicBezTo>
                    <a:pt x="433491" y="648343"/>
                    <a:pt x="433491" y="648343"/>
                    <a:pt x="433491" y="651063"/>
                  </a:cubicBezTo>
                  <a:lnTo>
                    <a:pt x="433491" y="651063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2" name="Freeform: Shape 48">
              <a:extLst>
                <a:ext uri="{FF2B5EF4-FFF2-40B4-BE49-F238E27FC236}">
                  <a16:creationId xmlns:a16="http://schemas.microsoft.com/office/drawing/2014/main" id="{B6B7D80E-73EA-1240-86FA-25F8D2B25623}"/>
                </a:ext>
              </a:extLst>
            </p:cNvPr>
            <p:cNvSpPr/>
            <p:nvPr/>
          </p:nvSpPr>
          <p:spPr>
            <a:xfrm>
              <a:off x="7912732" y="4250336"/>
              <a:ext cx="465062" cy="658157"/>
            </a:xfrm>
            <a:custGeom>
              <a:avLst/>
              <a:gdLst>
                <a:gd name="connsiteX0" fmla="*/ 193096 w 465062"/>
                <a:gd name="connsiteY0" fmla="*/ 59832 h 658157"/>
                <a:gd name="connsiteX1" fmla="*/ 193096 w 465062"/>
                <a:gd name="connsiteY1" fmla="*/ 114226 h 658157"/>
                <a:gd name="connsiteX2" fmla="*/ 198536 w 465062"/>
                <a:gd name="connsiteY2" fmla="*/ 209414 h 658157"/>
                <a:gd name="connsiteX3" fmla="*/ 201255 w 465062"/>
                <a:gd name="connsiteY3" fmla="*/ 282845 h 658157"/>
                <a:gd name="connsiteX4" fmla="*/ 203975 w 465062"/>
                <a:gd name="connsiteY4" fmla="*/ 315481 h 658157"/>
                <a:gd name="connsiteX5" fmla="*/ 203975 w 465062"/>
                <a:gd name="connsiteY5" fmla="*/ 320920 h 658157"/>
                <a:gd name="connsiteX6" fmla="*/ 212134 w 465062"/>
                <a:gd name="connsiteY6" fmla="*/ 329079 h 658157"/>
                <a:gd name="connsiteX7" fmla="*/ 223013 w 465062"/>
                <a:gd name="connsiteY7" fmla="*/ 329079 h 658157"/>
                <a:gd name="connsiteX8" fmla="*/ 239331 w 465062"/>
                <a:gd name="connsiteY8" fmla="*/ 329079 h 658157"/>
                <a:gd name="connsiteX9" fmla="*/ 280126 w 465062"/>
                <a:gd name="connsiteY9" fmla="*/ 312761 h 658157"/>
                <a:gd name="connsiteX10" fmla="*/ 296443 w 465062"/>
                <a:gd name="connsiteY10" fmla="*/ 288284 h 658157"/>
                <a:gd name="connsiteX11" fmla="*/ 304602 w 465062"/>
                <a:gd name="connsiteY11" fmla="*/ 258368 h 658157"/>
                <a:gd name="connsiteX12" fmla="*/ 312761 w 465062"/>
                <a:gd name="connsiteY12" fmla="*/ 225732 h 658157"/>
                <a:gd name="connsiteX13" fmla="*/ 315481 w 465062"/>
                <a:gd name="connsiteY13" fmla="*/ 195816 h 658157"/>
                <a:gd name="connsiteX14" fmla="*/ 318201 w 465062"/>
                <a:gd name="connsiteY14" fmla="*/ 168619 h 658157"/>
                <a:gd name="connsiteX15" fmla="*/ 312761 w 465062"/>
                <a:gd name="connsiteY15" fmla="*/ 135983 h 658157"/>
                <a:gd name="connsiteX16" fmla="*/ 312761 w 465062"/>
                <a:gd name="connsiteY16" fmla="*/ 122385 h 658157"/>
                <a:gd name="connsiteX17" fmla="*/ 293724 w 465062"/>
                <a:gd name="connsiteY17" fmla="*/ 84309 h 658157"/>
                <a:gd name="connsiteX18" fmla="*/ 280126 w 465062"/>
                <a:gd name="connsiteY18" fmla="*/ 73430 h 658157"/>
                <a:gd name="connsiteX19" fmla="*/ 258368 w 465062"/>
                <a:gd name="connsiteY19" fmla="*/ 62552 h 658157"/>
                <a:gd name="connsiteX20" fmla="*/ 217573 w 465062"/>
                <a:gd name="connsiteY20" fmla="*/ 59832 h 658157"/>
                <a:gd name="connsiteX21" fmla="*/ 111506 w 465062"/>
                <a:gd name="connsiteY21" fmla="*/ 0 h 658157"/>
                <a:gd name="connsiteX22" fmla="*/ 127824 w 465062"/>
                <a:gd name="connsiteY22" fmla="*/ 0 h 658157"/>
                <a:gd name="connsiteX23" fmla="*/ 157741 w 465062"/>
                <a:gd name="connsiteY23" fmla="*/ 5440 h 658157"/>
                <a:gd name="connsiteX24" fmla="*/ 179497 w 465062"/>
                <a:gd name="connsiteY24" fmla="*/ 16318 h 658157"/>
                <a:gd name="connsiteX25" fmla="*/ 209414 w 465062"/>
                <a:gd name="connsiteY25" fmla="*/ 16318 h 658157"/>
                <a:gd name="connsiteX26" fmla="*/ 247489 w 465062"/>
                <a:gd name="connsiteY26" fmla="*/ 16318 h 658157"/>
                <a:gd name="connsiteX27" fmla="*/ 266527 w 465062"/>
                <a:gd name="connsiteY27" fmla="*/ 16318 h 658157"/>
                <a:gd name="connsiteX28" fmla="*/ 312761 w 465062"/>
                <a:gd name="connsiteY28" fmla="*/ 27197 h 658157"/>
                <a:gd name="connsiteX29" fmla="*/ 337238 w 465062"/>
                <a:gd name="connsiteY29" fmla="*/ 38075 h 658157"/>
                <a:gd name="connsiteX30" fmla="*/ 364434 w 465062"/>
                <a:gd name="connsiteY30" fmla="*/ 54393 h 658157"/>
                <a:gd name="connsiteX31" fmla="*/ 386192 w 465062"/>
                <a:gd name="connsiteY31" fmla="*/ 73431 h 658157"/>
                <a:gd name="connsiteX32" fmla="*/ 407949 w 465062"/>
                <a:gd name="connsiteY32" fmla="*/ 103347 h 658157"/>
                <a:gd name="connsiteX33" fmla="*/ 416108 w 465062"/>
                <a:gd name="connsiteY33" fmla="*/ 141422 h 658157"/>
                <a:gd name="connsiteX34" fmla="*/ 418828 w 465062"/>
                <a:gd name="connsiteY34" fmla="*/ 163179 h 658157"/>
                <a:gd name="connsiteX35" fmla="*/ 418828 w 465062"/>
                <a:gd name="connsiteY35" fmla="*/ 171339 h 658157"/>
                <a:gd name="connsiteX36" fmla="*/ 421547 w 465062"/>
                <a:gd name="connsiteY36" fmla="*/ 187656 h 658157"/>
                <a:gd name="connsiteX37" fmla="*/ 418828 w 465062"/>
                <a:gd name="connsiteY37" fmla="*/ 206694 h 658157"/>
                <a:gd name="connsiteX38" fmla="*/ 416108 w 465062"/>
                <a:gd name="connsiteY38" fmla="*/ 233891 h 658157"/>
                <a:gd name="connsiteX39" fmla="*/ 405229 w 465062"/>
                <a:gd name="connsiteY39" fmla="*/ 263807 h 658157"/>
                <a:gd name="connsiteX40" fmla="*/ 394351 w 465062"/>
                <a:gd name="connsiteY40" fmla="*/ 274686 h 658157"/>
                <a:gd name="connsiteX41" fmla="*/ 388912 w 465062"/>
                <a:gd name="connsiteY41" fmla="*/ 285564 h 658157"/>
                <a:gd name="connsiteX42" fmla="*/ 369874 w 465062"/>
                <a:gd name="connsiteY42" fmla="*/ 304602 h 658157"/>
                <a:gd name="connsiteX43" fmla="*/ 358995 w 465062"/>
                <a:gd name="connsiteY43" fmla="*/ 310041 h 658157"/>
                <a:gd name="connsiteX44" fmla="*/ 348117 w 465062"/>
                <a:gd name="connsiteY44" fmla="*/ 320920 h 658157"/>
                <a:gd name="connsiteX45" fmla="*/ 326359 w 465062"/>
                <a:gd name="connsiteY45" fmla="*/ 339957 h 658157"/>
                <a:gd name="connsiteX46" fmla="*/ 312761 w 465062"/>
                <a:gd name="connsiteY46" fmla="*/ 353555 h 658157"/>
                <a:gd name="connsiteX47" fmla="*/ 337238 w 465062"/>
                <a:gd name="connsiteY47" fmla="*/ 380752 h 658157"/>
                <a:gd name="connsiteX48" fmla="*/ 358995 w 465062"/>
                <a:gd name="connsiteY48" fmla="*/ 421547 h 658157"/>
                <a:gd name="connsiteX49" fmla="*/ 372593 w 465062"/>
                <a:gd name="connsiteY49" fmla="*/ 459622 h 658157"/>
                <a:gd name="connsiteX50" fmla="*/ 386192 w 465062"/>
                <a:gd name="connsiteY50" fmla="*/ 514015 h 658157"/>
                <a:gd name="connsiteX51" fmla="*/ 407949 w 465062"/>
                <a:gd name="connsiteY51" fmla="*/ 568408 h 658157"/>
                <a:gd name="connsiteX52" fmla="*/ 421547 w 465062"/>
                <a:gd name="connsiteY52" fmla="*/ 598324 h 658157"/>
                <a:gd name="connsiteX53" fmla="*/ 451463 w 465062"/>
                <a:gd name="connsiteY53" fmla="*/ 628241 h 658157"/>
                <a:gd name="connsiteX54" fmla="*/ 465062 w 465062"/>
                <a:gd name="connsiteY54" fmla="*/ 644559 h 658157"/>
                <a:gd name="connsiteX55" fmla="*/ 462342 w 465062"/>
                <a:gd name="connsiteY55" fmla="*/ 649998 h 658157"/>
                <a:gd name="connsiteX56" fmla="*/ 437865 w 465062"/>
                <a:gd name="connsiteY56" fmla="*/ 658157 h 658157"/>
                <a:gd name="connsiteX57" fmla="*/ 361715 w 465062"/>
                <a:gd name="connsiteY57" fmla="*/ 622801 h 658157"/>
                <a:gd name="connsiteX58" fmla="*/ 320920 w 465062"/>
                <a:gd name="connsiteY58" fmla="*/ 565689 h 658157"/>
                <a:gd name="connsiteX59" fmla="*/ 304602 w 465062"/>
                <a:gd name="connsiteY59" fmla="*/ 530333 h 658157"/>
                <a:gd name="connsiteX60" fmla="*/ 293723 w 465062"/>
                <a:gd name="connsiteY60" fmla="*/ 497697 h 658157"/>
                <a:gd name="connsiteX61" fmla="*/ 282845 w 465062"/>
                <a:gd name="connsiteY61" fmla="*/ 462342 h 658157"/>
                <a:gd name="connsiteX62" fmla="*/ 269246 w 465062"/>
                <a:gd name="connsiteY62" fmla="*/ 424267 h 658157"/>
                <a:gd name="connsiteX63" fmla="*/ 255648 w 465062"/>
                <a:gd name="connsiteY63" fmla="*/ 391631 h 658157"/>
                <a:gd name="connsiteX64" fmla="*/ 236610 w 465062"/>
                <a:gd name="connsiteY64" fmla="*/ 367154 h 658157"/>
                <a:gd name="connsiteX65" fmla="*/ 217573 w 465062"/>
                <a:gd name="connsiteY65" fmla="*/ 361714 h 658157"/>
                <a:gd name="connsiteX66" fmla="*/ 201255 w 465062"/>
                <a:gd name="connsiteY66" fmla="*/ 361714 h 658157"/>
                <a:gd name="connsiteX67" fmla="*/ 198535 w 465062"/>
                <a:gd name="connsiteY67" fmla="*/ 367154 h 658157"/>
                <a:gd name="connsiteX68" fmla="*/ 201255 w 465062"/>
                <a:gd name="connsiteY68" fmla="*/ 388911 h 658157"/>
                <a:gd name="connsiteX69" fmla="*/ 198535 w 465062"/>
                <a:gd name="connsiteY69" fmla="*/ 426986 h 658157"/>
                <a:gd name="connsiteX70" fmla="*/ 203975 w 465062"/>
                <a:gd name="connsiteY70" fmla="*/ 478660 h 658157"/>
                <a:gd name="connsiteX71" fmla="*/ 198535 w 465062"/>
                <a:gd name="connsiteY71" fmla="*/ 552090 h 658157"/>
                <a:gd name="connsiteX72" fmla="*/ 195816 w 465062"/>
                <a:gd name="connsiteY72" fmla="*/ 576567 h 658157"/>
                <a:gd name="connsiteX73" fmla="*/ 198535 w 465062"/>
                <a:gd name="connsiteY73" fmla="*/ 592885 h 658157"/>
                <a:gd name="connsiteX74" fmla="*/ 233891 w 465062"/>
                <a:gd name="connsiteY74" fmla="*/ 592885 h 658157"/>
                <a:gd name="connsiteX75" fmla="*/ 271966 w 465062"/>
                <a:gd name="connsiteY75" fmla="*/ 611923 h 658157"/>
                <a:gd name="connsiteX76" fmla="*/ 266527 w 465062"/>
                <a:gd name="connsiteY76" fmla="*/ 628241 h 658157"/>
                <a:gd name="connsiteX77" fmla="*/ 250209 w 465062"/>
                <a:gd name="connsiteY77" fmla="*/ 636400 h 658157"/>
                <a:gd name="connsiteX78" fmla="*/ 228451 w 465062"/>
                <a:gd name="connsiteY78" fmla="*/ 639119 h 658157"/>
                <a:gd name="connsiteX79" fmla="*/ 187657 w 465062"/>
                <a:gd name="connsiteY79" fmla="*/ 639119 h 658157"/>
                <a:gd name="connsiteX80" fmla="*/ 152301 w 465062"/>
                <a:gd name="connsiteY80" fmla="*/ 652717 h 658157"/>
                <a:gd name="connsiteX81" fmla="*/ 133263 w 465062"/>
                <a:gd name="connsiteY81" fmla="*/ 655437 h 658157"/>
                <a:gd name="connsiteX82" fmla="*/ 122385 w 465062"/>
                <a:gd name="connsiteY82" fmla="*/ 652717 h 658157"/>
                <a:gd name="connsiteX83" fmla="*/ 97908 w 465062"/>
                <a:gd name="connsiteY83" fmla="*/ 639119 h 658157"/>
                <a:gd name="connsiteX84" fmla="*/ 70711 w 465062"/>
                <a:gd name="connsiteY84" fmla="*/ 639119 h 658157"/>
                <a:gd name="connsiteX85" fmla="*/ 46234 w 465062"/>
                <a:gd name="connsiteY85" fmla="*/ 639119 h 658157"/>
                <a:gd name="connsiteX86" fmla="*/ 19038 w 465062"/>
                <a:gd name="connsiteY86" fmla="*/ 630960 h 658157"/>
                <a:gd name="connsiteX87" fmla="*/ 2720 w 465062"/>
                <a:gd name="connsiteY87" fmla="*/ 614642 h 658157"/>
                <a:gd name="connsiteX88" fmla="*/ 8159 w 465062"/>
                <a:gd name="connsiteY88" fmla="*/ 606483 h 658157"/>
                <a:gd name="connsiteX89" fmla="*/ 29916 w 465062"/>
                <a:gd name="connsiteY89" fmla="*/ 598324 h 658157"/>
                <a:gd name="connsiteX90" fmla="*/ 76151 w 465062"/>
                <a:gd name="connsiteY90" fmla="*/ 592885 h 658157"/>
                <a:gd name="connsiteX91" fmla="*/ 73431 w 465062"/>
                <a:gd name="connsiteY91" fmla="*/ 573848 h 658157"/>
                <a:gd name="connsiteX92" fmla="*/ 70711 w 465062"/>
                <a:gd name="connsiteY92" fmla="*/ 500417 h 658157"/>
                <a:gd name="connsiteX93" fmla="*/ 73431 w 465062"/>
                <a:gd name="connsiteY93" fmla="*/ 437865 h 658157"/>
                <a:gd name="connsiteX94" fmla="*/ 70711 w 465062"/>
                <a:gd name="connsiteY94" fmla="*/ 369873 h 658157"/>
                <a:gd name="connsiteX95" fmla="*/ 70711 w 465062"/>
                <a:gd name="connsiteY95" fmla="*/ 293723 h 658157"/>
                <a:gd name="connsiteX96" fmla="*/ 73431 w 465062"/>
                <a:gd name="connsiteY96" fmla="*/ 212133 h 658157"/>
                <a:gd name="connsiteX97" fmla="*/ 76151 w 465062"/>
                <a:gd name="connsiteY97" fmla="*/ 155021 h 658157"/>
                <a:gd name="connsiteX98" fmla="*/ 76151 w 465062"/>
                <a:gd name="connsiteY98" fmla="*/ 119665 h 658157"/>
                <a:gd name="connsiteX99" fmla="*/ 78870 w 465062"/>
                <a:gd name="connsiteY99" fmla="*/ 84310 h 658157"/>
                <a:gd name="connsiteX100" fmla="*/ 76151 w 465062"/>
                <a:gd name="connsiteY100" fmla="*/ 62552 h 658157"/>
                <a:gd name="connsiteX101" fmla="*/ 67992 w 465062"/>
                <a:gd name="connsiteY101" fmla="*/ 62552 h 658157"/>
                <a:gd name="connsiteX102" fmla="*/ 43515 w 465062"/>
                <a:gd name="connsiteY102" fmla="*/ 62552 h 658157"/>
                <a:gd name="connsiteX103" fmla="*/ 16318 w 465062"/>
                <a:gd name="connsiteY103" fmla="*/ 57113 h 658157"/>
                <a:gd name="connsiteX104" fmla="*/ 0 w 465062"/>
                <a:gd name="connsiteY104" fmla="*/ 40795 h 658157"/>
                <a:gd name="connsiteX105" fmla="*/ 5439 w 465062"/>
                <a:gd name="connsiteY105" fmla="*/ 32636 h 658157"/>
                <a:gd name="connsiteX106" fmla="*/ 27197 w 465062"/>
                <a:gd name="connsiteY106" fmla="*/ 24477 h 658157"/>
                <a:gd name="connsiteX107" fmla="*/ 76151 w 465062"/>
                <a:gd name="connsiteY107" fmla="*/ 19038 h 658157"/>
                <a:gd name="connsiteX108" fmla="*/ 78870 w 465062"/>
                <a:gd name="connsiteY108" fmla="*/ 13598 h 658157"/>
                <a:gd name="connsiteX109" fmla="*/ 95188 w 465062"/>
                <a:gd name="connsiteY109" fmla="*/ 5440 h 658157"/>
                <a:gd name="connsiteX110" fmla="*/ 111506 w 465062"/>
                <a:gd name="connsiteY110" fmla="*/ 0 h 658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465062" h="658157">
                  <a:moveTo>
                    <a:pt x="193096" y="59832"/>
                  </a:moveTo>
                  <a:cubicBezTo>
                    <a:pt x="193096" y="73430"/>
                    <a:pt x="193096" y="89748"/>
                    <a:pt x="193096" y="114226"/>
                  </a:cubicBezTo>
                  <a:cubicBezTo>
                    <a:pt x="193096" y="144142"/>
                    <a:pt x="195816" y="176778"/>
                    <a:pt x="198536" y="209414"/>
                  </a:cubicBezTo>
                  <a:cubicBezTo>
                    <a:pt x="198536" y="247489"/>
                    <a:pt x="201255" y="277406"/>
                    <a:pt x="201255" y="282845"/>
                  </a:cubicBezTo>
                  <a:cubicBezTo>
                    <a:pt x="201255" y="293723"/>
                    <a:pt x="203975" y="304602"/>
                    <a:pt x="203975" y="315481"/>
                  </a:cubicBezTo>
                  <a:cubicBezTo>
                    <a:pt x="203975" y="318200"/>
                    <a:pt x="203975" y="318200"/>
                    <a:pt x="203975" y="320920"/>
                  </a:cubicBezTo>
                  <a:cubicBezTo>
                    <a:pt x="203975" y="326359"/>
                    <a:pt x="206695" y="329079"/>
                    <a:pt x="212134" y="329079"/>
                  </a:cubicBezTo>
                  <a:cubicBezTo>
                    <a:pt x="214854" y="329079"/>
                    <a:pt x="220293" y="329079"/>
                    <a:pt x="223013" y="329079"/>
                  </a:cubicBezTo>
                  <a:cubicBezTo>
                    <a:pt x="228452" y="329079"/>
                    <a:pt x="233891" y="329079"/>
                    <a:pt x="239331" y="329079"/>
                  </a:cubicBezTo>
                  <a:cubicBezTo>
                    <a:pt x="252929" y="329079"/>
                    <a:pt x="271967" y="323640"/>
                    <a:pt x="280126" y="312761"/>
                  </a:cubicBezTo>
                  <a:cubicBezTo>
                    <a:pt x="288284" y="304602"/>
                    <a:pt x="291004" y="299163"/>
                    <a:pt x="296443" y="288284"/>
                  </a:cubicBezTo>
                  <a:cubicBezTo>
                    <a:pt x="299163" y="277406"/>
                    <a:pt x="301883" y="269247"/>
                    <a:pt x="304602" y="258368"/>
                  </a:cubicBezTo>
                  <a:cubicBezTo>
                    <a:pt x="307322" y="244770"/>
                    <a:pt x="310042" y="239330"/>
                    <a:pt x="312761" y="225732"/>
                  </a:cubicBezTo>
                  <a:cubicBezTo>
                    <a:pt x="315481" y="212134"/>
                    <a:pt x="315481" y="209414"/>
                    <a:pt x="315481" y="195816"/>
                  </a:cubicBezTo>
                  <a:cubicBezTo>
                    <a:pt x="315481" y="179498"/>
                    <a:pt x="315481" y="184937"/>
                    <a:pt x="318201" y="168619"/>
                  </a:cubicBezTo>
                  <a:cubicBezTo>
                    <a:pt x="312761" y="152302"/>
                    <a:pt x="312761" y="149582"/>
                    <a:pt x="312761" y="135983"/>
                  </a:cubicBezTo>
                  <a:cubicBezTo>
                    <a:pt x="312761" y="133264"/>
                    <a:pt x="312761" y="127825"/>
                    <a:pt x="312761" y="122385"/>
                  </a:cubicBezTo>
                  <a:cubicBezTo>
                    <a:pt x="312761" y="111507"/>
                    <a:pt x="301883" y="95188"/>
                    <a:pt x="293724" y="84309"/>
                  </a:cubicBezTo>
                  <a:cubicBezTo>
                    <a:pt x="288284" y="78870"/>
                    <a:pt x="285565" y="76150"/>
                    <a:pt x="280126" y="73430"/>
                  </a:cubicBezTo>
                  <a:cubicBezTo>
                    <a:pt x="271967" y="67991"/>
                    <a:pt x="266527" y="65271"/>
                    <a:pt x="258368" y="62552"/>
                  </a:cubicBezTo>
                  <a:cubicBezTo>
                    <a:pt x="244770" y="59832"/>
                    <a:pt x="228452" y="59832"/>
                    <a:pt x="217573" y="59832"/>
                  </a:cubicBezTo>
                  <a:close/>
                  <a:moveTo>
                    <a:pt x="111506" y="0"/>
                  </a:moveTo>
                  <a:cubicBezTo>
                    <a:pt x="114226" y="0"/>
                    <a:pt x="122385" y="0"/>
                    <a:pt x="127824" y="0"/>
                  </a:cubicBezTo>
                  <a:cubicBezTo>
                    <a:pt x="135983" y="0"/>
                    <a:pt x="146862" y="2720"/>
                    <a:pt x="157741" y="5440"/>
                  </a:cubicBezTo>
                  <a:cubicBezTo>
                    <a:pt x="168619" y="8159"/>
                    <a:pt x="176778" y="10879"/>
                    <a:pt x="179497" y="16318"/>
                  </a:cubicBezTo>
                  <a:cubicBezTo>
                    <a:pt x="193096" y="16318"/>
                    <a:pt x="201255" y="16318"/>
                    <a:pt x="209414" y="16318"/>
                  </a:cubicBezTo>
                  <a:cubicBezTo>
                    <a:pt x="220292" y="16318"/>
                    <a:pt x="231171" y="16318"/>
                    <a:pt x="247489" y="16318"/>
                  </a:cubicBezTo>
                  <a:cubicBezTo>
                    <a:pt x="250209" y="16318"/>
                    <a:pt x="258368" y="16318"/>
                    <a:pt x="266527" y="16318"/>
                  </a:cubicBezTo>
                  <a:cubicBezTo>
                    <a:pt x="277405" y="16318"/>
                    <a:pt x="291004" y="21758"/>
                    <a:pt x="312761" y="27197"/>
                  </a:cubicBezTo>
                  <a:cubicBezTo>
                    <a:pt x="320920" y="29917"/>
                    <a:pt x="329079" y="35356"/>
                    <a:pt x="337238" y="38075"/>
                  </a:cubicBezTo>
                  <a:cubicBezTo>
                    <a:pt x="342677" y="40795"/>
                    <a:pt x="353556" y="48954"/>
                    <a:pt x="364434" y="54393"/>
                  </a:cubicBezTo>
                  <a:cubicBezTo>
                    <a:pt x="375313" y="62552"/>
                    <a:pt x="386192" y="67992"/>
                    <a:pt x="386192" y="73431"/>
                  </a:cubicBezTo>
                  <a:cubicBezTo>
                    <a:pt x="391631" y="84310"/>
                    <a:pt x="402510" y="92469"/>
                    <a:pt x="407949" y="103347"/>
                  </a:cubicBezTo>
                  <a:cubicBezTo>
                    <a:pt x="413388" y="116945"/>
                    <a:pt x="416108" y="130544"/>
                    <a:pt x="416108" y="141422"/>
                  </a:cubicBezTo>
                  <a:cubicBezTo>
                    <a:pt x="416108" y="152301"/>
                    <a:pt x="418828" y="157740"/>
                    <a:pt x="418828" y="163179"/>
                  </a:cubicBezTo>
                  <a:cubicBezTo>
                    <a:pt x="418828" y="165899"/>
                    <a:pt x="418828" y="168619"/>
                    <a:pt x="418828" y="171339"/>
                  </a:cubicBezTo>
                  <a:cubicBezTo>
                    <a:pt x="418828" y="174058"/>
                    <a:pt x="421547" y="182217"/>
                    <a:pt x="421547" y="187656"/>
                  </a:cubicBezTo>
                  <a:cubicBezTo>
                    <a:pt x="421547" y="193096"/>
                    <a:pt x="418828" y="201255"/>
                    <a:pt x="418828" y="206694"/>
                  </a:cubicBezTo>
                  <a:cubicBezTo>
                    <a:pt x="418828" y="217573"/>
                    <a:pt x="418828" y="223012"/>
                    <a:pt x="416108" y="233891"/>
                  </a:cubicBezTo>
                  <a:cubicBezTo>
                    <a:pt x="413388" y="244769"/>
                    <a:pt x="410668" y="255648"/>
                    <a:pt x="405229" y="263807"/>
                  </a:cubicBezTo>
                  <a:cubicBezTo>
                    <a:pt x="402510" y="269246"/>
                    <a:pt x="397070" y="269246"/>
                    <a:pt x="394351" y="274686"/>
                  </a:cubicBezTo>
                  <a:cubicBezTo>
                    <a:pt x="391631" y="277405"/>
                    <a:pt x="391631" y="282844"/>
                    <a:pt x="388912" y="285564"/>
                  </a:cubicBezTo>
                  <a:cubicBezTo>
                    <a:pt x="383472" y="291003"/>
                    <a:pt x="375313" y="301882"/>
                    <a:pt x="369874" y="304602"/>
                  </a:cubicBezTo>
                  <a:cubicBezTo>
                    <a:pt x="367154" y="307321"/>
                    <a:pt x="361715" y="307321"/>
                    <a:pt x="358995" y="310041"/>
                  </a:cubicBezTo>
                  <a:cubicBezTo>
                    <a:pt x="356275" y="312761"/>
                    <a:pt x="350836" y="318200"/>
                    <a:pt x="348117" y="320920"/>
                  </a:cubicBezTo>
                  <a:cubicBezTo>
                    <a:pt x="339958" y="326359"/>
                    <a:pt x="334518" y="334518"/>
                    <a:pt x="326359" y="339957"/>
                  </a:cubicBezTo>
                  <a:cubicBezTo>
                    <a:pt x="320920" y="342677"/>
                    <a:pt x="312761" y="342677"/>
                    <a:pt x="312761" y="353555"/>
                  </a:cubicBezTo>
                  <a:cubicBezTo>
                    <a:pt x="312761" y="361714"/>
                    <a:pt x="334518" y="372593"/>
                    <a:pt x="337238" y="380752"/>
                  </a:cubicBezTo>
                  <a:cubicBezTo>
                    <a:pt x="345397" y="394350"/>
                    <a:pt x="353556" y="407948"/>
                    <a:pt x="358995" y="421547"/>
                  </a:cubicBezTo>
                  <a:cubicBezTo>
                    <a:pt x="364434" y="435145"/>
                    <a:pt x="367154" y="446024"/>
                    <a:pt x="372593" y="459622"/>
                  </a:cubicBezTo>
                  <a:cubicBezTo>
                    <a:pt x="378033" y="478660"/>
                    <a:pt x="383472" y="494978"/>
                    <a:pt x="386192" y="514015"/>
                  </a:cubicBezTo>
                  <a:cubicBezTo>
                    <a:pt x="391631" y="533053"/>
                    <a:pt x="402510" y="549371"/>
                    <a:pt x="407949" y="568408"/>
                  </a:cubicBezTo>
                  <a:cubicBezTo>
                    <a:pt x="410668" y="579287"/>
                    <a:pt x="416108" y="590165"/>
                    <a:pt x="421547" y="598324"/>
                  </a:cubicBezTo>
                  <a:cubicBezTo>
                    <a:pt x="435146" y="614642"/>
                    <a:pt x="443305" y="622801"/>
                    <a:pt x="451463" y="628241"/>
                  </a:cubicBezTo>
                  <a:cubicBezTo>
                    <a:pt x="456903" y="630960"/>
                    <a:pt x="465062" y="636400"/>
                    <a:pt x="465062" y="644559"/>
                  </a:cubicBezTo>
                  <a:cubicBezTo>
                    <a:pt x="465062" y="647278"/>
                    <a:pt x="465062" y="647278"/>
                    <a:pt x="462342" y="649998"/>
                  </a:cubicBezTo>
                  <a:cubicBezTo>
                    <a:pt x="456903" y="655437"/>
                    <a:pt x="446024" y="658157"/>
                    <a:pt x="437865" y="658157"/>
                  </a:cubicBezTo>
                  <a:cubicBezTo>
                    <a:pt x="413388" y="658157"/>
                    <a:pt x="378033" y="641839"/>
                    <a:pt x="361715" y="622801"/>
                  </a:cubicBezTo>
                  <a:cubicBezTo>
                    <a:pt x="345397" y="606483"/>
                    <a:pt x="334518" y="584726"/>
                    <a:pt x="320920" y="565689"/>
                  </a:cubicBezTo>
                  <a:cubicBezTo>
                    <a:pt x="315480" y="554810"/>
                    <a:pt x="310041" y="543931"/>
                    <a:pt x="304602" y="530333"/>
                  </a:cubicBezTo>
                  <a:cubicBezTo>
                    <a:pt x="299163" y="519454"/>
                    <a:pt x="296443" y="508576"/>
                    <a:pt x="293723" y="497697"/>
                  </a:cubicBezTo>
                  <a:cubicBezTo>
                    <a:pt x="291004" y="486819"/>
                    <a:pt x="288284" y="473220"/>
                    <a:pt x="282845" y="462342"/>
                  </a:cubicBezTo>
                  <a:cubicBezTo>
                    <a:pt x="280125" y="448743"/>
                    <a:pt x="274686" y="437865"/>
                    <a:pt x="269246" y="424267"/>
                  </a:cubicBezTo>
                  <a:cubicBezTo>
                    <a:pt x="266527" y="416108"/>
                    <a:pt x="261087" y="402509"/>
                    <a:pt x="255648" y="391631"/>
                  </a:cubicBezTo>
                  <a:cubicBezTo>
                    <a:pt x="250209" y="380752"/>
                    <a:pt x="244770" y="375313"/>
                    <a:pt x="236610" y="367154"/>
                  </a:cubicBezTo>
                  <a:cubicBezTo>
                    <a:pt x="231171" y="361714"/>
                    <a:pt x="223012" y="361714"/>
                    <a:pt x="217573" y="361714"/>
                  </a:cubicBezTo>
                  <a:cubicBezTo>
                    <a:pt x="212134" y="361714"/>
                    <a:pt x="206694" y="361714"/>
                    <a:pt x="201255" y="361714"/>
                  </a:cubicBezTo>
                  <a:cubicBezTo>
                    <a:pt x="198535" y="361714"/>
                    <a:pt x="198535" y="364434"/>
                    <a:pt x="198535" y="367154"/>
                  </a:cubicBezTo>
                  <a:cubicBezTo>
                    <a:pt x="198535" y="375313"/>
                    <a:pt x="201255" y="386191"/>
                    <a:pt x="201255" y="388911"/>
                  </a:cubicBezTo>
                  <a:cubicBezTo>
                    <a:pt x="201255" y="402509"/>
                    <a:pt x="198535" y="413388"/>
                    <a:pt x="198535" y="426986"/>
                  </a:cubicBezTo>
                  <a:cubicBezTo>
                    <a:pt x="198535" y="446024"/>
                    <a:pt x="203975" y="456902"/>
                    <a:pt x="203975" y="478660"/>
                  </a:cubicBezTo>
                  <a:cubicBezTo>
                    <a:pt x="203975" y="503136"/>
                    <a:pt x="201255" y="527613"/>
                    <a:pt x="198535" y="552090"/>
                  </a:cubicBezTo>
                  <a:cubicBezTo>
                    <a:pt x="198535" y="560249"/>
                    <a:pt x="195816" y="568408"/>
                    <a:pt x="195816" y="576567"/>
                  </a:cubicBezTo>
                  <a:cubicBezTo>
                    <a:pt x="195816" y="582006"/>
                    <a:pt x="195816" y="587446"/>
                    <a:pt x="198535" y="592885"/>
                  </a:cubicBezTo>
                  <a:cubicBezTo>
                    <a:pt x="212134" y="592885"/>
                    <a:pt x="225732" y="592885"/>
                    <a:pt x="233891" y="592885"/>
                  </a:cubicBezTo>
                  <a:cubicBezTo>
                    <a:pt x="247489" y="592885"/>
                    <a:pt x="271966" y="592885"/>
                    <a:pt x="271966" y="611923"/>
                  </a:cubicBezTo>
                  <a:cubicBezTo>
                    <a:pt x="271966" y="620082"/>
                    <a:pt x="269246" y="622801"/>
                    <a:pt x="266527" y="628241"/>
                  </a:cubicBezTo>
                  <a:cubicBezTo>
                    <a:pt x="261087" y="633680"/>
                    <a:pt x="255648" y="636400"/>
                    <a:pt x="250209" y="636400"/>
                  </a:cubicBezTo>
                  <a:cubicBezTo>
                    <a:pt x="239330" y="639119"/>
                    <a:pt x="233891" y="639119"/>
                    <a:pt x="228451" y="639119"/>
                  </a:cubicBezTo>
                  <a:cubicBezTo>
                    <a:pt x="223012" y="639119"/>
                    <a:pt x="206694" y="639119"/>
                    <a:pt x="187657" y="639119"/>
                  </a:cubicBezTo>
                  <a:cubicBezTo>
                    <a:pt x="176778" y="647278"/>
                    <a:pt x="163180" y="649998"/>
                    <a:pt x="152301" y="652717"/>
                  </a:cubicBezTo>
                  <a:cubicBezTo>
                    <a:pt x="146862" y="652717"/>
                    <a:pt x="138703" y="655437"/>
                    <a:pt x="133263" y="655437"/>
                  </a:cubicBezTo>
                  <a:cubicBezTo>
                    <a:pt x="130544" y="655437"/>
                    <a:pt x="125104" y="655437"/>
                    <a:pt x="122385" y="652717"/>
                  </a:cubicBezTo>
                  <a:cubicBezTo>
                    <a:pt x="114226" y="649998"/>
                    <a:pt x="103347" y="644559"/>
                    <a:pt x="97908" y="639119"/>
                  </a:cubicBezTo>
                  <a:cubicBezTo>
                    <a:pt x="87029" y="639119"/>
                    <a:pt x="78870" y="639119"/>
                    <a:pt x="70711" y="639119"/>
                  </a:cubicBezTo>
                  <a:cubicBezTo>
                    <a:pt x="62552" y="639119"/>
                    <a:pt x="54393" y="639119"/>
                    <a:pt x="46234" y="639119"/>
                  </a:cubicBezTo>
                  <a:cubicBezTo>
                    <a:pt x="38075" y="639119"/>
                    <a:pt x="27197" y="633680"/>
                    <a:pt x="19038" y="630960"/>
                  </a:cubicBezTo>
                  <a:cubicBezTo>
                    <a:pt x="10879" y="628241"/>
                    <a:pt x="2720" y="620082"/>
                    <a:pt x="2720" y="614642"/>
                  </a:cubicBezTo>
                  <a:cubicBezTo>
                    <a:pt x="2720" y="611923"/>
                    <a:pt x="2720" y="609203"/>
                    <a:pt x="8159" y="606483"/>
                  </a:cubicBezTo>
                  <a:cubicBezTo>
                    <a:pt x="13599" y="603764"/>
                    <a:pt x="24477" y="601044"/>
                    <a:pt x="29916" y="598324"/>
                  </a:cubicBezTo>
                  <a:cubicBezTo>
                    <a:pt x="43515" y="595605"/>
                    <a:pt x="62552" y="595605"/>
                    <a:pt x="76151" y="592885"/>
                  </a:cubicBezTo>
                  <a:cubicBezTo>
                    <a:pt x="76151" y="587446"/>
                    <a:pt x="73431" y="582006"/>
                    <a:pt x="73431" y="573848"/>
                  </a:cubicBezTo>
                  <a:cubicBezTo>
                    <a:pt x="73431" y="565689"/>
                    <a:pt x="70711" y="516735"/>
                    <a:pt x="70711" y="500417"/>
                  </a:cubicBezTo>
                  <a:cubicBezTo>
                    <a:pt x="70711" y="481379"/>
                    <a:pt x="73431" y="456902"/>
                    <a:pt x="73431" y="437865"/>
                  </a:cubicBezTo>
                  <a:cubicBezTo>
                    <a:pt x="73431" y="416108"/>
                    <a:pt x="70711" y="391631"/>
                    <a:pt x="70711" y="369873"/>
                  </a:cubicBezTo>
                  <a:cubicBezTo>
                    <a:pt x="70711" y="345397"/>
                    <a:pt x="70711" y="318200"/>
                    <a:pt x="70711" y="293723"/>
                  </a:cubicBezTo>
                  <a:cubicBezTo>
                    <a:pt x="70711" y="266526"/>
                    <a:pt x="73431" y="239330"/>
                    <a:pt x="73431" y="212133"/>
                  </a:cubicBezTo>
                  <a:cubicBezTo>
                    <a:pt x="73431" y="187656"/>
                    <a:pt x="76151" y="179498"/>
                    <a:pt x="76151" y="155021"/>
                  </a:cubicBezTo>
                  <a:cubicBezTo>
                    <a:pt x="76151" y="144142"/>
                    <a:pt x="76151" y="130544"/>
                    <a:pt x="76151" y="119665"/>
                  </a:cubicBezTo>
                  <a:cubicBezTo>
                    <a:pt x="76151" y="106067"/>
                    <a:pt x="78870" y="95188"/>
                    <a:pt x="78870" y="84310"/>
                  </a:cubicBezTo>
                  <a:cubicBezTo>
                    <a:pt x="78870" y="78870"/>
                    <a:pt x="78870" y="70711"/>
                    <a:pt x="76151" y="62552"/>
                  </a:cubicBezTo>
                  <a:cubicBezTo>
                    <a:pt x="76151" y="62552"/>
                    <a:pt x="73431" y="62552"/>
                    <a:pt x="67992" y="62552"/>
                  </a:cubicBezTo>
                  <a:cubicBezTo>
                    <a:pt x="59833" y="62552"/>
                    <a:pt x="51674" y="62552"/>
                    <a:pt x="43515" y="62552"/>
                  </a:cubicBezTo>
                  <a:cubicBezTo>
                    <a:pt x="35356" y="62552"/>
                    <a:pt x="24477" y="59833"/>
                    <a:pt x="16318" y="57113"/>
                  </a:cubicBezTo>
                  <a:cubicBezTo>
                    <a:pt x="8159" y="54393"/>
                    <a:pt x="0" y="43515"/>
                    <a:pt x="0" y="40795"/>
                  </a:cubicBezTo>
                  <a:cubicBezTo>
                    <a:pt x="0" y="38075"/>
                    <a:pt x="0" y="35356"/>
                    <a:pt x="5439" y="32636"/>
                  </a:cubicBezTo>
                  <a:cubicBezTo>
                    <a:pt x="10879" y="29917"/>
                    <a:pt x="21758" y="27197"/>
                    <a:pt x="27197" y="24477"/>
                  </a:cubicBezTo>
                  <a:cubicBezTo>
                    <a:pt x="46234" y="21758"/>
                    <a:pt x="62552" y="19038"/>
                    <a:pt x="76151" y="19038"/>
                  </a:cubicBezTo>
                  <a:cubicBezTo>
                    <a:pt x="76151" y="16318"/>
                    <a:pt x="78870" y="16318"/>
                    <a:pt x="78870" y="13598"/>
                  </a:cubicBezTo>
                  <a:cubicBezTo>
                    <a:pt x="84309" y="10879"/>
                    <a:pt x="89749" y="8159"/>
                    <a:pt x="95188" y="5440"/>
                  </a:cubicBezTo>
                  <a:cubicBezTo>
                    <a:pt x="100628" y="2720"/>
                    <a:pt x="106067" y="0"/>
                    <a:pt x="111506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3" name="Freeform: Shape 49">
              <a:extLst>
                <a:ext uri="{FF2B5EF4-FFF2-40B4-BE49-F238E27FC236}">
                  <a16:creationId xmlns:a16="http://schemas.microsoft.com/office/drawing/2014/main" id="{4BF0422B-1CA9-4F4D-A4B3-933CB87783FA}"/>
                </a:ext>
              </a:extLst>
            </p:cNvPr>
            <p:cNvSpPr/>
            <p:nvPr/>
          </p:nvSpPr>
          <p:spPr>
            <a:xfrm>
              <a:off x="8346812" y="4186718"/>
              <a:ext cx="353556" cy="761503"/>
            </a:xfrm>
            <a:custGeom>
              <a:avLst/>
              <a:gdLst>
                <a:gd name="connsiteX0" fmla="*/ 283910 w 353555"/>
                <a:gd name="connsiteY0" fmla="*/ 672820 h 761503"/>
                <a:gd name="connsiteX1" fmla="*/ 321985 w 353555"/>
                <a:gd name="connsiteY1" fmla="*/ 689138 h 761503"/>
                <a:gd name="connsiteX2" fmla="*/ 316546 w 353555"/>
                <a:gd name="connsiteY2" fmla="*/ 705456 h 761503"/>
                <a:gd name="connsiteX3" fmla="*/ 300228 w 353555"/>
                <a:gd name="connsiteY3" fmla="*/ 713615 h 761503"/>
                <a:gd name="connsiteX4" fmla="*/ 278471 w 353555"/>
                <a:gd name="connsiteY4" fmla="*/ 716335 h 761503"/>
                <a:gd name="connsiteX5" fmla="*/ 237676 w 353555"/>
                <a:gd name="connsiteY5" fmla="*/ 716335 h 761503"/>
                <a:gd name="connsiteX6" fmla="*/ 180563 w 353555"/>
                <a:gd name="connsiteY6" fmla="*/ 719054 h 761503"/>
                <a:gd name="connsiteX7" fmla="*/ 126170 w 353555"/>
                <a:gd name="connsiteY7" fmla="*/ 719054 h 761503"/>
                <a:gd name="connsiteX8" fmla="*/ 101693 w 353555"/>
                <a:gd name="connsiteY8" fmla="*/ 719054 h 761503"/>
                <a:gd name="connsiteX9" fmla="*/ 74496 w 353555"/>
                <a:gd name="connsiteY9" fmla="*/ 713615 h 761503"/>
                <a:gd name="connsiteX10" fmla="*/ 58178 w 353555"/>
                <a:gd name="connsiteY10" fmla="*/ 697297 h 761503"/>
                <a:gd name="connsiteX11" fmla="*/ 63618 w 353555"/>
                <a:gd name="connsiteY11" fmla="*/ 689138 h 761503"/>
                <a:gd name="connsiteX12" fmla="*/ 85375 w 353555"/>
                <a:gd name="connsiteY12" fmla="*/ 680979 h 761503"/>
                <a:gd name="connsiteX13" fmla="*/ 131609 w 353555"/>
                <a:gd name="connsiteY13" fmla="*/ 675540 h 761503"/>
                <a:gd name="connsiteX14" fmla="*/ 142488 w 353555"/>
                <a:gd name="connsiteY14" fmla="*/ 675540 h 761503"/>
                <a:gd name="connsiteX15" fmla="*/ 131609 w 353555"/>
                <a:gd name="connsiteY15" fmla="*/ 653783 h 761503"/>
                <a:gd name="connsiteX16" fmla="*/ 128890 w 353555"/>
                <a:gd name="connsiteY16" fmla="*/ 640184 h 761503"/>
                <a:gd name="connsiteX17" fmla="*/ 128890 w 353555"/>
                <a:gd name="connsiteY17" fmla="*/ 629306 h 761503"/>
                <a:gd name="connsiteX18" fmla="*/ 128890 w 353555"/>
                <a:gd name="connsiteY18" fmla="*/ 621147 h 761503"/>
                <a:gd name="connsiteX19" fmla="*/ 128890 w 353555"/>
                <a:gd name="connsiteY19" fmla="*/ 593950 h 761503"/>
                <a:gd name="connsiteX20" fmla="*/ 128890 w 353555"/>
                <a:gd name="connsiteY20" fmla="*/ 583072 h 761503"/>
                <a:gd name="connsiteX21" fmla="*/ 128890 w 353555"/>
                <a:gd name="connsiteY21" fmla="*/ 436210 h 761503"/>
                <a:gd name="connsiteX22" fmla="*/ 128890 w 353555"/>
                <a:gd name="connsiteY22" fmla="*/ 357340 h 761503"/>
                <a:gd name="connsiteX23" fmla="*/ 131609 w 353555"/>
                <a:gd name="connsiteY23" fmla="*/ 289349 h 761503"/>
                <a:gd name="connsiteX24" fmla="*/ 131609 w 353555"/>
                <a:gd name="connsiteY24" fmla="*/ 251274 h 761503"/>
                <a:gd name="connsiteX25" fmla="*/ 131609 w 353555"/>
                <a:gd name="connsiteY25" fmla="*/ 205040 h 761503"/>
                <a:gd name="connsiteX26" fmla="*/ 131609 w 353555"/>
                <a:gd name="connsiteY26" fmla="*/ 139768 h 761503"/>
                <a:gd name="connsiteX27" fmla="*/ 131609 w 353555"/>
                <a:gd name="connsiteY27" fmla="*/ 128889 h 761503"/>
                <a:gd name="connsiteX28" fmla="*/ 126170 w 353555"/>
                <a:gd name="connsiteY28" fmla="*/ 128889 h 761503"/>
                <a:gd name="connsiteX29" fmla="*/ 101693 w 353555"/>
                <a:gd name="connsiteY29" fmla="*/ 128889 h 761503"/>
                <a:gd name="connsiteX30" fmla="*/ 74496 w 353555"/>
                <a:gd name="connsiteY30" fmla="*/ 123450 h 761503"/>
                <a:gd name="connsiteX31" fmla="*/ 58178 w 353555"/>
                <a:gd name="connsiteY31" fmla="*/ 107132 h 761503"/>
                <a:gd name="connsiteX32" fmla="*/ 60898 w 353555"/>
                <a:gd name="connsiteY32" fmla="*/ 98973 h 761503"/>
                <a:gd name="connsiteX33" fmla="*/ 82655 w 353555"/>
                <a:gd name="connsiteY33" fmla="*/ 93534 h 761503"/>
                <a:gd name="connsiteX34" fmla="*/ 131609 w 353555"/>
                <a:gd name="connsiteY34" fmla="*/ 88094 h 761503"/>
                <a:gd name="connsiteX35" fmla="*/ 131609 w 353555"/>
                <a:gd name="connsiteY35" fmla="*/ 82655 h 761503"/>
                <a:gd name="connsiteX36" fmla="*/ 134329 w 353555"/>
                <a:gd name="connsiteY36" fmla="*/ 71776 h 761503"/>
                <a:gd name="connsiteX37" fmla="*/ 147927 w 353555"/>
                <a:gd name="connsiteY37" fmla="*/ 63617 h 761503"/>
                <a:gd name="connsiteX38" fmla="*/ 164245 w 353555"/>
                <a:gd name="connsiteY38" fmla="*/ 58178 h 761503"/>
                <a:gd name="connsiteX39" fmla="*/ 177843 w 353555"/>
                <a:gd name="connsiteY39" fmla="*/ 58178 h 761503"/>
                <a:gd name="connsiteX40" fmla="*/ 196881 w 353555"/>
                <a:gd name="connsiteY40" fmla="*/ 60898 h 761503"/>
                <a:gd name="connsiteX41" fmla="*/ 232237 w 353555"/>
                <a:gd name="connsiteY41" fmla="*/ 88094 h 761503"/>
                <a:gd name="connsiteX42" fmla="*/ 278471 w 353555"/>
                <a:gd name="connsiteY42" fmla="*/ 88094 h 761503"/>
                <a:gd name="connsiteX43" fmla="*/ 316546 w 353555"/>
                <a:gd name="connsiteY43" fmla="*/ 104412 h 761503"/>
                <a:gd name="connsiteX44" fmla="*/ 311107 w 353555"/>
                <a:gd name="connsiteY44" fmla="*/ 120730 h 761503"/>
                <a:gd name="connsiteX45" fmla="*/ 294789 w 353555"/>
                <a:gd name="connsiteY45" fmla="*/ 128889 h 761503"/>
                <a:gd name="connsiteX46" fmla="*/ 273032 w 353555"/>
                <a:gd name="connsiteY46" fmla="*/ 131609 h 761503"/>
                <a:gd name="connsiteX47" fmla="*/ 243115 w 353555"/>
                <a:gd name="connsiteY47" fmla="*/ 131609 h 761503"/>
                <a:gd name="connsiteX48" fmla="*/ 243115 w 353555"/>
                <a:gd name="connsiteY48" fmla="*/ 134329 h 761503"/>
                <a:gd name="connsiteX49" fmla="*/ 248554 w 353555"/>
                <a:gd name="connsiteY49" fmla="*/ 169684 h 761503"/>
                <a:gd name="connsiteX50" fmla="*/ 251274 w 353555"/>
                <a:gd name="connsiteY50" fmla="*/ 205040 h 761503"/>
                <a:gd name="connsiteX51" fmla="*/ 251274 w 353555"/>
                <a:gd name="connsiteY51" fmla="*/ 240395 h 761503"/>
                <a:gd name="connsiteX52" fmla="*/ 251274 w 353555"/>
                <a:gd name="connsiteY52" fmla="*/ 256713 h 761503"/>
                <a:gd name="connsiteX53" fmla="*/ 253994 w 353555"/>
                <a:gd name="connsiteY53" fmla="*/ 270311 h 761503"/>
                <a:gd name="connsiteX54" fmla="*/ 259433 w 353555"/>
                <a:gd name="connsiteY54" fmla="*/ 343742 h 761503"/>
                <a:gd name="connsiteX55" fmla="*/ 262153 w 353555"/>
                <a:gd name="connsiteY55" fmla="*/ 425332 h 761503"/>
                <a:gd name="connsiteX56" fmla="*/ 264872 w 353555"/>
                <a:gd name="connsiteY56" fmla="*/ 490603 h 761503"/>
                <a:gd name="connsiteX57" fmla="*/ 270312 w 353555"/>
                <a:gd name="connsiteY57" fmla="*/ 564034 h 761503"/>
                <a:gd name="connsiteX58" fmla="*/ 270312 w 353555"/>
                <a:gd name="connsiteY58" fmla="*/ 599390 h 761503"/>
                <a:gd name="connsiteX59" fmla="*/ 270312 w 353555"/>
                <a:gd name="connsiteY59" fmla="*/ 637465 h 761503"/>
                <a:gd name="connsiteX60" fmla="*/ 264872 w 353555"/>
                <a:gd name="connsiteY60" fmla="*/ 670101 h 761503"/>
                <a:gd name="connsiteX61" fmla="*/ 283910 w 353555"/>
                <a:gd name="connsiteY61" fmla="*/ 672820 h 761503"/>
                <a:gd name="connsiteX62" fmla="*/ 283910 w 353555"/>
                <a:gd name="connsiteY62" fmla="*/ 67282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3555" h="761503">
                  <a:moveTo>
                    <a:pt x="283910" y="672820"/>
                  </a:moveTo>
                  <a:cubicBezTo>
                    <a:pt x="297508" y="672820"/>
                    <a:pt x="321985" y="672820"/>
                    <a:pt x="321985" y="689138"/>
                  </a:cubicBezTo>
                  <a:cubicBezTo>
                    <a:pt x="321985" y="697297"/>
                    <a:pt x="319266" y="697297"/>
                    <a:pt x="316546" y="705456"/>
                  </a:cubicBezTo>
                  <a:cubicBezTo>
                    <a:pt x="311107" y="710895"/>
                    <a:pt x="305667" y="713615"/>
                    <a:pt x="300228" y="713615"/>
                  </a:cubicBezTo>
                  <a:cubicBezTo>
                    <a:pt x="292069" y="716335"/>
                    <a:pt x="283910" y="716335"/>
                    <a:pt x="278471" y="716335"/>
                  </a:cubicBezTo>
                  <a:cubicBezTo>
                    <a:pt x="275751" y="716335"/>
                    <a:pt x="256713" y="716335"/>
                    <a:pt x="237676" y="716335"/>
                  </a:cubicBezTo>
                  <a:cubicBezTo>
                    <a:pt x="213199" y="716335"/>
                    <a:pt x="186003" y="719054"/>
                    <a:pt x="180563" y="719054"/>
                  </a:cubicBezTo>
                  <a:cubicBezTo>
                    <a:pt x="166965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7" y="710895"/>
                    <a:pt x="58178" y="702736"/>
                    <a:pt x="58178" y="697297"/>
                  </a:cubicBezTo>
                  <a:cubicBezTo>
                    <a:pt x="58178" y="694578"/>
                    <a:pt x="58178" y="691858"/>
                    <a:pt x="63618" y="689138"/>
                  </a:cubicBezTo>
                  <a:cubicBezTo>
                    <a:pt x="69057" y="686418"/>
                    <a:pt x="79936" y="683699"/>
                    <a:pt x="85375" y="680979"/>
                  </a:cubicBezTo>
                  <a:cubicBezTo>
                    <a:pt x="104413" y="678260"/>
                    <a:pt x="123450" y="675540"/>
                    <a:pt x="131609" y="675540"/>
                  </a:cubicBezTo>
                  <a:cubicBezTo>
                    <a:pt x="134329" y="675540"/>
                    <a:pt x="137049" y="675540"/>
                    <a:pt x="142488" y="675540"/>
                  </a:cubicBezTo>
                  <a:cubicBezTo>
                    <a:pt x="134329" y="670101"/>
                    <a:pt x="131609" y="661942"/>
                    <a:pt x="131609" y="653783"/>
                  </a:cubicBezTo>
                  <a:cubicBezTo>
                    <a:pt x="131609" y="648343"/>
                    <a:pt x="131609" y="642904"/>
                    <a:pt x="128890" y="640184"/>
                  </a:cubicBezTo>
                  <a:cubicBezTo>
                    <a:pt x="128890" y="637465"/>
                    <a:pt x="128890" y="634745"/>
                    <a:pt x="128890" y="629306"/>
                  </a:cubicBezTo>
                  <a:cubicBezTo>
                    <a:pt x="128890" y="626586"/>
                    <a:pt x="128890" y="623867"/>
                    <a:pt x="128890" y="621147"/>
                  </a:cubicBezTo>
                  <a:cubicBezTo>
                    <a:pt x="128890" y="612988"/>
                    <a:pt x="128890" y="604829"/>
                    <a:pt x="128890" y="593950"/>
                  </a:cubicBezTo>
                  <a:cubicBezTo>
                    <a:pt x="128890" y="591231"/>
                    <a:pt x="128890" y="585791"/>
                    <a:pt x="128890" y="583072"/>
                  </a:cubicBezTo>
                  <a:cubicBezTo>
                    <a:pt x="128890" y="534118"/>
                    <a:pt x="131609" y="485164"/>
                    <a:pt x="128890" y="436210"/>
                  </a:cubicBezTo>
                  <a:cubicBezTo>
                    <a:pt x="128890" y="409014"/>
                    <a:pt x="128890" y="384537"/>
                    <a:pt x="128890" y="357340"/>
                  </a:cubicBezTo>
                  <a:cubicBezTo>
                    <a:pt x="128890" y="335583"/>
                    <a:pt x="131609" y="313826"/>
                    <a:pt x="131609" y="289349"/>
                  </a:cubicBezTo>
                  <a:cubicBezTo>
                    <a:pt x="131609" y="275751"/>
                    <a:pt x="131609" y="264872"/>
                    <a:pt x="131609" y="251274"/>
                  </a:cubicBezTo>
                  <a:cubicBezTo>
                    <a:pt x="131609" y="234956"/>
                    <a:pt x="131609" y="221357"/>
                    <a:pt x="131609" y="205040"/>
                  </a:cubicBezTo>
                  <a:cubicBezTo>
                    <a:pt x="131609" y="183282"/>
                    <a:pt x="131609" y="161525"/>
                    <a:pt x="131609" y="139768"/>
                  </a:cubicBezTo>
                  <a:cubicBezTo>
                    <a:pt x="131609" y="137048"/>
                    <a:pt x="131609" y="134329"/>
                    <a:pt x="131609" y="128889"/>
                  </a:cubicBezTo>
                  <a:cubicBezTo>
                    <a:pt x="128890" y="128889"/>
                    <a:pt x="126170" y="128889"/>
                    <a:pt x="126170" y="128889"/>
                  </a:cubicBezTo>
                  <a:cubicBezTo>
                    <a:pt x="118011" y="128889"/>
                    <a:pt x="109852" y="128889"/>
                    <a:pt x="101693" y="128889"/>
                  </a:cubicBezTo>
                  <a:cubicBezTo>
                    <a:pt x="93534" y="128889"/>
                    <a:pt x="82655" y="128889"/>
                    <a:pt x="74496" y="123450"/>
                  </a:cubicBezTo>
                  <a:cubicBezTo>
                    <a:pt x="66337" y="120730"/>
                    <a:pt x="58178" y="112571"/>
                    <a:pt x="58178" y="107132"/>
                  </a:cubicBezTo>
                  <a:cubicBezTo>
                    <a:pt x="58178" y="104412"/>
                    <a:pt x="58178" y="101693"/>
                    <a:pt x="60898" y="98973"/>
                  </a:cubicBezTo>
                  <a:cubicBezTo>
                    <a:pt x="63618" y="96253"/>
                    <a:pt x="77216" y="93534"/>
                    <a:pt x="82655" y="93534"/>
                  </a:cubicBezTo>
                  <a:cubicBezTo>
                    <a:pt x="98973" y="90814"/>
                    <a:pt x="123450" y="88094"/>
                    <a:pt x="131609" y="88094"/>
                  </a:cubicBezTo>
                  <a:cubicBezTo>
                    <a:pt x="131609" y="85375"/>
                    <a:pt x="131609" y="85375"/>
                    <a:pt x="131609" y="82655"/>
                  </a:cubicBezTo>
                  <a:cubicBezTo>
                    <a:pt x="131609" y="77216"/>
                    <a:pt x="131609" y="74496"/>
                    <a:pt x="134329" y="71776"/>
                  </a:cubicBezTo>
                  <a:cubicBezTo>
                    <a:pt x="137049" y="69057"/>
                    <a:pt x="145208" y="66337"/>
                    <a:pt x="147927" y="63617"/>
                  </a:cubicBezTo>
                  <a:cubicBezTo>
                    <a:pt x="153366" y="60898"/>
                    <a:pt x="158806" y="58178"/>
                    <a:pt x="164245" y="58178"/>
                  </a:cubicBezTo>
                  <a:cubicBezTo>
                    <a:pt x="169684" y="58178"/>
                    <a:pt x="175124" y="58178"/>
                    <a:pt x="177843" y="58178"/>
                  </a:cubicBezTo>
                  <a:cubicBezTo>
                    <a:pt x="183283" y="58178"/>
                    <a:pt x="191442" y="58178"/>
                    <a:pt x="196881" y="60898"/>
                  </a:cubicBezTo>
                  <a:cubicBezTo>
                    <a:pt x="213199" y="63617"/>
                    <a:pt x="224078" y="74496"/>
                    <a:pt x="232237" y="88094"/>
                  </a:cubicBezTo>
                  <a:cubicBezTo>
                    <a:pt x="253994" y="88094"/>
                    <a:pt x="270312" y="88094"/>
                    <a:pt x="278471" y="88094"/>
                  </a:cubicBezTo>
                  <a:cubicBezTo>
                    <a:pt x="292069" y="88094"/>
                    <a:pt x="316546" y="88094"/>
                    <a:pt x="316546" y="104412"/>
                  </a:cubicBezTo>
                  <a:cubicBezTo>
                    <a:pt x="316546" y="112571"/>
                    <a:pt x="313826" y="112571"/>
                    <a:pt x="311107" y="120730"/>
                  </a:cubicBezTo>
                  <a:cubicBezTo>
                    <a:pt x="305667" y="126170"/>
                    <a:pt x="300228" y="128889"/>
                    <a:pt x="294789" y="128889"/>
                  </a:cubicBezTo>
                  <a:cubicBezTo>
                    <a:pt x="286630" y="131609"/>
                    <a:pt x="278471" y="131609"/>
                    <a:pt x="273032" y="131609"/>
                  </a:cubicBezTo>
                  <a:cubicBezTo>
                    <a:pt x="270312" y="131609"/>
                    <a:pt x="259433" y="131609"/>
                    <a:pt x="243115" y="131609"/>
                  </a:cubicBezTo>
                  <a:lnTo>
                    <a:pt x="243115" y="134329"/>
                  </a:lnTo>
                  <a:cubicBezTo>
                    <a:pt x="245835" y="145207"/>
                    <a:pt x="245835" y="158805"/>
                    <a:pt x="248554" y="169684"/>
                  </a:cubicBezTo>
                  <a:cubicBezTo>
                    <a:pt x="251274" y="180563"/>
                    <a:pt x="251274" y="194161"/>
                    <a:pt x="251274" y="205040"/>
                  </a:cubicBezTo>
                  <a:cubicBezTo>
                    <a:pt x="251274" y="215918"/>
                    <a:pt x="251274" y="226797"/>
                    <a:pt x="251274" y="240395"/>
                  </a:cubicBezTo>
                  <a:cubicBezTo>
                    <a:pt x="251274" y="245834"/>
                    <a:pt x="251274" y="251274"/>
                    <a:pt x="251274" y="256713"/>
                  </a:cubicBezTo>
                  <a:cubicBezTo>
                    <a:pt x="251274" y="262152"/>
                    <a:pt x="251274" y="267592"/>
                    <a:pt x="253994" y="270311"/>
                  </a:cubicBezTo>
                  <a:cubicBezTo>
                    <a:pt x="256713" y="294788"/>
                    <a:pt x="256713" y="319265"/>
                    <a:pt x="259433" y="343742"/>
                  </a:cubicBezTo>
                  <a:cubicBezTo>
                    <a:pt x="259433" y="370939"/>
                    <a:pt x="262153" y="398135"/>
                    <a:pt x="262153" y="425332"/>
                  </a:cubicBezTo>
                  <a:cubicBezTo>
                    <a:pt x="262153" y="447089"/>
                    <a:pt x="262153" y="468846"/>
                    <a:pt x="264872" y="490603"/>
                  </a:cubicBezTo>
                  <a:cubicBezTo>
                    <a:pt x="264872" y="515080"/>
                    <a:pt x="270312" y="539557"/>
                    <a:pt x="270312" y="564034"/>
                  </a:cubicBezTo>
                  <a:cubicBezTo>
                    <a:pt x="270312" y="574913"/>
                    <a:pt x="270312" y="588511"/>
                    <a:pt x="270312" y="599390"/>
                  </a:cubicBezTo>
                  <a:cubicBezTo>
                    <a:pt x="270312" y="612988"/>
                    <a:pt x="270312" y="623867"/>
                    <a:pt x="270312" y="637465"/>
                  </a:cubicBezTo>
                  <a:cubicBezTo>
                    <a:pt x="270312" y="648343"/>
                    <a:pt x="270312" y="661942"/>
                    <a:pt x="264872" y="670101"/>
                  </a:cubicBezTo>
                  <a:cubicBezTo>
                    <a:pt x="273032" y="672820"/>
                    <a:pt x="278471" y="672820"/>
                    <a:pt x="283910" y="672820"/>
                  </a:cubicBezTo>
                  <a:lnTo>
                    <a:pt x="283910" y="672820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4" name="Freeform: Shape 50">
              <a:extLst>
                <a:ext uri="{FF2B5EF4-FFF2-40B4-BE49-F238E27FC236}">
                  <a16:creationId xmlns:a16="http://schemas.microsoft.com/office/drawing/2014/main" id="{B5C8F4B6-6FF1-0444-ADB4-050C973549BF}"/>
                </a:ext>
              </a:extLst>
            </p:cNvPr>
            <p:cNvSpPr/>
            <p:nvPr/>
          </p:nvSpPr>
          <p:spPr>
            <a:xfrm>
              <a:off x="8652924" y="4192158"/>
              <a:ext cx="516735" cy="788700"/>
            </a:xfrm>
            <a:custGeom>
              <a:avLst/>
              <a:gdLst>
                <a:gd name="connsiteX0" fmla="*/ 464616 w 516735"/>
                <a:gd name="connsiteY0" fmla="*/ 436210 h 788699"/>
                <a:gd name="connsiteX1" fmla="*/ 445578 w 516735"/>
                <a:gd name="connsiteY1" fmla="*/ 455248 h 788699"/>
                <a:gd name="connsiteX2" fmla="*/ 404783 w 516735"/>
                <a:gd name="connsiteY2" fmla="*/ 466126 h 788699"/>
                <a:gd name="connsiteX3" fmla="*/ 385746 w 516735"/>
                <a:gd name="connsiteY3" fmla="*/ 479725 h 788699"/>
                <a:gd name="connsiteX4" fmla="*/ 388466 w 516735"/>
                <a:gd name="connsiteY4" fmla="*/ 512361 h 788699"/>
                <a:gd name="connsiteX5" fmla="*/ 388466 w 516735"/>
                <a:gd name="connsiteY5" fmla="*/ 544997 h 788699"/>
                <a:gd name="connsiteX6" fmla="*/ 388466 w 516735"/>
                <a:gd name="connsiteY6" fmla="*/ 566754 h 788699"/>
                <a:gd name="connsiteX7" fmla="*/ 391185 w 516735"/>
                <a:gd name="connsiteY7" fmla="*/ 632026 h 788699"/>
                <a:gd name="connsiteX8" fmla="*/ 393905 w 516735"/>
                <a:gd name="connsiteY8" fmla="*/ 683699 h 788699"/>
                <a:gd name="connsiteX9" fmla="*/ 377587 w 516735"/>
                <a:gd name="connsiteY9" fmla="*/ 724494 h 788699"/>
                <a:gd name="connsiteX10" fmla="*/ 361269 w 516735"/>
                <a:gd name="connsiteY10" fmla="*/ 719054 h 788699"/>
                <a:gd name="connsiteX11" fmla="*/ 353110 w 516735"/>
                <a:gd name="connsiteY11" fmla="*/ 702737 h 788699"/>
                <a:gd name="connsiteX12" fmla="*/ 350390 w 516735"/>
                <a:gd name="connsiteY12" fmla="*/ 686419 h 788699"/>
                <a:gd name="connsiteX13" fmla="*/ 353110 w 516735"/>
                <a:gd name="connsiteY13" fmla="*/ 659222 h 788699"/>
                <a:gd name="connsiteX14" fmla="*/ 353110 w 516735"/>
                <a:gd name="connsiteY14" fmla="*/ 656502 h 788699"/>
                <a:gd name="connsiteX15" fmla="*/ 317754 w 516735"/>
                <a:gd name="connsiteY15" fmla="*/ 708176 h 788699"/>
                <a:gd name="connsiteX16" fmla="*/ 241604 w 516735"/>
                <a:gd name="connsiteY16" fmla="*/ 735372 h 788699"/>
                <a:gd name="connsiteX17" fmla="*/ 187211 w 516735"/>
                <a:gd name="connsiteY17" fmla="*/ 727214 h 788699"/>
                <a:gd name="connsiteX18" fmla="*/ 135537 w 516735"/>
                <a:gd name="connsiteY18" fmla="*/ 694578 h 788699"/>
                <a:gd name="connsiteX19" fmla="*/ 86583 w 516735"/>
                <a:gd name="connsiteY19" fmla="*/ 621147 h 788699"/>
                <a:gd name="connsiteX20" fmla="*/ 67546 w 516735"/>
                <a:gd name="connsiteY20" fmla="*/ 555875 h 788699"/>
                <a:gd name="connsiteX21" fmla="*/ 59387 w 516735"/>
                <a:gd name="connsiteY21" fmla="*/ 509641 h 788699"/>
                <a:gd name="connsiteX22" fmla="*/ 59387 w 516735"/>
                <a:gd name="connsiteY22" fmla="*/ 468846 h 788699"/>
                <a:gd name="connsiteX23" fmla="*/ 86583 w 516735"/>
                <a:gd name="connsiteY23" fmla="*/ 302947 h 788699"/>
                <a:gd name="connsiteX24" fmla="*/ 108341 w 516735"/>
                <a:gd name="connsiteY24" fmla="*/ 224077 h 788699"/>
                <a:gd name="connsiteX25" fmla="*/ 146416 w 516735"/>
                <a:gd name="connsiteY25" fmla="*/ 145207 h 788699"/>
                <a:gd name="connsiteX26" fmla="*/ 198090 w 516735"/>
                <a:gd name="connsiteY26" fmla="*/ 85375 h 788699"/>
                <a:gd name="connsiteX27" fmla="*/ 228006 w 516735"/>
                <a:gd name="connsiteY27" fmla="*/ 69057 h 788699"/>
                <a:gd name="connsiteX28" fmla="*/ 268801 w 516735"/>
                <a:gd name="connsiteY28" fmla="*/ 58178 h 788699"/>
                <a:gd name="connsiteX29" fmla="*/ 274240 w 516735"/>
                <a:gd name="connsiteY29" fmla="*/ 58178 h 788699"/>
                <a:gd name="connsiteX30" fmla="*/ 295997 w 516735"/>
                <a:gd name="connsiteY30" fmla="*/ 60898 h 788699"/>
                <a:gd name="connsiteX31" fmla="*/ 331353 w 516735"/>
                <a:gd name="connsiteY31" fmla="*/ 71776 h 788699"/>
                <a:gd name="connsiteX32" fmla="*/ 350390 w 516735"/>
                <a:gd name="connsiteY32" fmla="*/ 93534 h 788699"/>
                <a:gd name="connsiteX33" fmla="*/ 353110 w 516735"/>
                <a:gd name="connsiteY33" fmla="*/ 74496 h 788699"/>
                <a:gd name="connsiteX34" fmla="*/ 358549 w 516735"/>
                <a:gd name="connsiteY34" fmla="*/ 63618 h 788699"/>
                <a:gd name="connsiteX35" fmla="*/ 366708 w 516735"/>
                <a:gd name="connsiteY35" fmla="*/ 58178 h 788699"/>
                <a:gd name="connsiteX36" fmla="*/ 374867 w 516735"/>
                <a:gd name="connsiteY36" fmla="*/ 63618 h 788699"/>
                <a:gd name="connsiteX37" fmla="*/ 383027 w 516735"/>
                <a:gd name="connsiteY37" fmla="*/ 82655 h 788699"/>
                <a:gd name="connsiteX38" fmla="*/ 385746 w 516735"/>
                <a:gd name="connsiteY38" fmla="*/ 126170 h 788699"/>
                <a:gd name="connsiteX39" fmla="*/ 388466 w 516735"/>
                <a:gd name="connsiteY39" fmla="*/ 186002 h 788699"/>
                <a:gd name="connsiteX40" fmla="*/ 391185 w 516735"/>
                <a:gd name="connsiteY40" fmla="*/ 237676 h 788699"/>
                <a:gd name="connsiteX41" fmla="*/ 374867 w 516735"/>
                <a:gd name="connsiteY41" fmla="*/ 278470 h 788699"/>
                <a:gd name="connsiteX42" fmla="*/ 358549 w 516735"/>
                <a:gd name="connsiteY42" fmla="*/ 273031 h 788699"/>
                <a:gd name="connsiteX43" fmla="*/ 350390 w 516735"/>
                <a:gd name="connsiteY43" fmla="*/ 256713 h 788699"/>
                <a:gd name="connsiteX44" fmla="*/ 347671 w 516735"/>
                <a:gd name="connsiteY44" fmla="*/ 240395 h 788699"/>
                <a:gd name="connsiteX45" fmla="*/ 347671 w 516735"/>
                <a:gd name="connsiteY45" fmla="*/ 213199 h 788699"/>
                <a:gd name="connsiteX46" fmla="*/ 344951 w 516735"/>
                <a:gd name="connsiteY46" fmla="*/ 194161 h 788699"/>
                <a:gd name="connsiteX47" fmla="*/ 339512 w 516735"/>
                <a:gd name="connsiteY47" fmla="*/ 150647 h 788699"/>
                <a:gd name="connsiteX48" fmla="*/ 323194 w 516735"/>
                <a:gd name="connsiteY48" fmla="*/ 112571 h 788699"/>
                <a:gd name="connsiteX49" fmla="*/ 293278 w 516735"/>
                <a:gd name="connsiteY49" fmla="*/ 101693 h 788699"/>
                <a:gd name="connsiteX50" fmla="*/ 263361 w 516735"/>
                <a:gd name="connsiteY50" fmla="*/ 120730 h 788699"/>
                <a:gd name="connsiteX51" fmla="*/ 241604 w 516735"/>
                <a:gd name="connsiteY51" fmla="*/ 153366 h 788699"/>
                <a:gd name="connsiteX52" fmla="*/ 233445 w 516735"/>
                <a:gd name="connsiteY52" fmla="*/ 194161 h 788699"/>
                <a:gd name="connsiteX53" fmla="*/ 225286 w 516735"/>
                <a:gd name="connsiteY53" fmla="*/ 232236 h 788699"/>
                <a:gd name="connsiteX54" fmla="*/ 217127 w 516735"/>
                <a:gd name="connsiteY54" fmla="*/ 275751 h 788699"/>
                <a:gd name="connsiteX55" fmla="*/ 211688 w 516735"/>
                <a:gd name="connsiteY55" fmla="*/ 316545 h 788699"/>
                <a:gd name="connsiteX56" fmla="*/ 206249 w 516735"/>
                <a:gd name="connsiteY56" fmla="*/ 354621 h 788699"/>
                <a:gd name="connsiteX57" fmla="*/ 200809 w 516735"/>
                <a:gd name="connsiteY57" fmla="*/ 398135 h 788699"/>
                <a:gd name="connsiteX58" fmla="*/ 195370 w 516735"/>
                <a:gd name="connsiteY58" fmla="*/ 438930 h 788699"/>
                <a:gd name="connsiteX59" fmla="*/ 192650 w 516735"/>
                <a:gd name="connsiteY59" fmla="*/ 474286 h 788699"/>
                <a:gd name="connsiteX60" fmla="*/ 195370 w 516735"/>
                <a:gd name="connsiteY60" fmla="*/ 525959 h 788699"/>
                <a:gd name="connsiteX61" fmla="*/ 208968 w 516735"/>
                <a:gd name="connsiteY61" fmla="*/ 596670 h 788699"/>
                <a:gd name="connsiteX62" fmla="*/ 214407 w 516735"/>
                <a:gd name="connsiteY62" fmla="*/ 623867 h 788699"/>
                <a:gd name="connsiteX63" fmla="*/ 228006 w 516735"/>
                <a:gd name="connsiteY63" fmla="*/ 656502 h 788699"/>
                <a:gd name="connsiteX64" fmla="*/ 271520 w 516735"/>
                <a:gd name="connsiteY64" fmla="*/ 689138 h 788699"/>
                <a:gd name="connsiteX65" fmla="*/ 306876 w 516735"/>
                <a:gd name="connsiteY65" fmla="*/ 664661 h 788699"/>
                <a:gd name="connsiteX66" fmla="*/ 331353 w 516735"/>
                <a:gd name="connsiteY66" fmla="*/ 602109 h 788699"/>
                <a:gd name="connsiteX67" fmla="*/ 336792 w 516735"/>
                <a:gd name="connsiteY67" fmla="*/ 544997 h 788699"/>
                <a:gd name="connsiteX68" fmla="*/ 336792 w 516735"/>
                <a:gd name="connsiteY68" fmla="*/ 498762 h 788699"/>
                <a:gd name="connsiteX69" fmla="*/ 336792 w 516735"/>
                <a:gd name="connsiteY69" fmla="*/ 490603 h 788699"/>
                <a:gd name="connsiteX70" fmla="*/ 320474 w 516735"/>
                <a:gd name="connsiteY70" fmla="*/ 477005 h 788699"/>
                <a:gd name="connsiteX71" fmla="*/ 282399 w 516735"/>
                <a:gd name="connsiteY71" fmla="*/ 479725 h 788699"/>
                <a:gd name="connsiteX72" fmla="*/ 252483 w 516735"/>
                <a:gd name="connsiteY72" fmla="*/ 474286 h 788699"/>
                <a:gd name="connsiteX73" fmla="*/ 247044 w 516735"/>
                <a:gd name="connsiteY73" fmla="*/ 466126 h 788699"/>
                <a:gd name="connsiteX74" fmla="*/ 249763 w 516735"/>
                <a:gd name="connsiteY74" fmla="*/ 457968 h 788699"/>
                <a:gd name="connsiteX75" fmla="*/ 268801 w 516735"/>
                <a:gd name="connsiteY75" fmla="*/ 447089 h 788699"/>
                <a:gd name="connsiteX76" fmla="*/ 312315 w 516735"/>
                <a:gd name="connsiteY76" fmla="*/ 436210 h 788699"/>
                <a:gd name="connsiteX77" fmla="*/ 353110 w 516735"/>
                <a:gd name="connsiteY77" fmla="*/ 430771 h 788699"/>
                <a:gd name="connsiteX78" fmla="*/ 385746 w 516735"/>
                <a:gd name="connsiteY78" fmla="*/ 430771 h 788699"/>
                <a:gd name="connsiteX79" fmla="*/ 437420 w 516735"/>
                <a:gd name="connsiteY79" fmla="*/ 428051 h 788699"/>
                <a:gd name="connsiteX80" fmla="*/ 464616 w 516735"/>
                <a:gd name="connsiteY80" fmla="*/ 436210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16735" h="788699">
                  <a:moveTo>
                    <a:pt x="464616" y="436210"/>
                  </a:moveTo>
                  <a:cubicBezTo>
                    <a:pt x="464616" y="447089"/>
                    <a:pt x="453738" y="452528"/>
                    <a:pt x="445578" y="455248"/>
                  </a:cubicBezTo>
                  <a:cubicBezTo>
                    <a:pt x="434700" y="460687"/>
                    <a:pt x="415662" y="463407"/>
                    <a:pt x="404783" y="466126"/>
                  </a:cubicBezTo>
                  <a:cubicBezTo>
                    <a:pt x="393905" y="466126"/>
                    <a:pt x="385746" y="468846"/>
                    <a:pt x="385746" y="479725"/>
                  </a:cubicBezTo>
                  <a:cubicBezTo>
                    <a:pt x="385746" y="487884"/>
                    <a:pt x="388466" y="506921"/>
                    <a:pt x="388466" y="512361"/>
                  </a:cubicBezTo>
                  <a:cubicBezTo>
                    <a:pt x="388466" y="515080"/>
                    <a:pt x="388466" y="539557"/>
                    <a:pt x="388466" y="544997"/>
                  </a:cubicBezTo>
                  <a:cubicBezTo>
                    <a:pt x="388466" y="550436"/>
                    <a:pt x="388466" y="558595"/>
                    <a:pt x="388466" y="566754"/>
                  </a:cubicBezTo>
                  <a:cubicBezTo>
                    <a:pt x="388466" y="591231"/>
                    <a:pt x="388466" y="621147"/>
                    <a:pt x="391185" y="632026"/>
                  </a:cubicBezTo>
                  <a:cubicBezTo>
                    <a:pt x="393905" y="653783"/>
                    <a:pt x="393905" y="661942"/>
                    <a:pt x="393905" y="683699"/>
                  </a:cubicBezTo>
                  <a:cubicBezTo>
                    <a:pt x="393905" y="694578"/>
                    <a:pt x="393905" y="724494"/>
                    <a:pt x="377587" y="724494"/>
                  </a:cubicBezTo>
                  <a:cubicBezTo>
                    <a:pt x="369428" y="724494"/>
                    <a:pt x="366708" y="721774"/>
                    <a:pt x="361269" y="719054"/>
                  </a:cubicBezTo>
                  <a:cubicBezTo>
                    <a:pt x="355830" y="716335"/>
                    <a:pt x="353110" y="708176"/>
                    <a:pt x="353110" y="702737"/>
                  </a:cubicBezTo>
                  <a:cubicBezTo>
                    <a:pt x="350390" y="694578"/>
                    <a:pt x="350390" y="689138"/>
                    <a:pt x="350390" y="686419"/>
                  </a:cubicBezTo>
                  <a:cubicBezTo>
                    <a:pt x="350390" y="678260"/>
                    <a:pt x="353110" y="672820"/>
                    <a:pt x="353110" y="659222"/>
                  </a:cubicBezTo>
                  <a:lnTo>
                    <a:pt x="353110" y="656502"/>
                  </a:lnTo>
                  <a:cubicBezTo>
                    <a:pt x="347671" y="675540"/>
                    <a:pt x="334073" y="694578"/>
                    <a:pt x="317754" y="708176"/>
                  </a:cubicBezTo>
                  <a:cubicBezTo>
                    <a:pt x="293278" y="727214"/>
                    <a:pt x="274240" y="735372"/>
                    <a:pt x="241604" y="735372"/>
                  </a:cubicBezTo>
                  <a:cubicBezTo>
                    <a:pt x="222566" y="735372"/>
                    <a:pt x="203529" y="732653"/>
                    <a:pt x="187211" y="727214"/>
                  </a:cubicBezTo>
                  <a:cubicBezTo>
                    <a:pt x="165454" y="719054"/>
                    <a:pt x="149136" y="708176"/>
                    <a:pt x="135537" y="694578"/>
                  </a:cubicBezTo>
                  <a:cubicBezTo>
                    <a:pt x="113780" y="672820"/>
                    <a:pt x="100182" y="648343"/>
                    <a:pt x="86583" y="621147"/>
                  </a:cubicBezTo>
                  <a:cubicBezTo>
                    <a:pt x="75705" y="599390"/>
                    <a:pt x="70266" y="580352"/>
                    <a:pt x="67546" y="555875"/>
                  </a:cubicBezTo>
                  <a:cubicBezTo>
                    <a:pt x="64826" y="539557"/>
                    <a:pt x="62107" y="525959"/>
                    <a:pt x="59387" y="509641"/>
                  </a:cubicBezTo>
                  <a:cubicBezTo>
                    <a:pt x="56667" y="493323"/>
                    <a:pt x="59387" y="485164"/>
                    <a:pt x="59387" y="468846"/>
                  </a:cubicBezTo>
                  <a:cubicBezTo>
                    <a:pt x="59387" y="414453"/>
                    <a:pt x="72985" y="362780"/>
                    <a:pt x="86583" y="302947"/>
                  </a:cubicBezTo>
                  <a:cubicBezTo>
                    <a:pt x="92023" y="275751"/>
                    <a:pt x="100182" y="248554"/>
                    <a:pt x="108341" y="224077"/>
                  </a:cubicBezTo>
                  <a:cubicBezTo>
                    <a:pt x="116500" y="196881"/>
                    <a:pt x="130098" y="169684"/>
                    <a:pt x="146416" y="145207"/>
                  </a:cubicBezTo>
                  <a:cubicBezTo>
                    <a:pt x="160014" y="123450"/>
                    <a:pt x="176332" y="101693"/>
                    <a:pt x="198090" y="85375"/>
                  </a:cubicBezTo>
                  <a:cubicBezTo>
                    <a:pt x="206249" y="77216"/>
                    <a:pt x="217127" y="71776"/>
                    <a:pt x="228006" y="69057"/>
                  </a:cubicBezTo>
                  <a:cubicBezTo>
                    <a:pt x="241604" y="63618"/>
                    <a:pt x="255202" y="58178"/>
                    <a:pt x="268801" y="58178"/>
                  </a:cubicBezTo>
                  <a:cubicBezTo>
                    <a:pt x="271520" y="58178"/>
                    <a:pt x="274240" y="58178"/>
                    <a:pt x="274240" y="58178"/>
                  </a:cubicBezTo>
                  <a:cubicBezTo>
                    <a:pt x="279679" y="58178"/>
                    <a:pt x="285119" y="58178"/>
                    <a:pt x="295997" y="60898"/>
                  </a:cubicBezTo>
                  <a:cubicBezTo>
                    <a:pt x="309595" y="63618"/>
                    <a:pt x="320474" y="66337"/>
                    <a:pt x="331353" y="71776"/>
                  </a:cubicBezTo>
                  <a:cubicBezTo>
                    <a:pt x="339512" y="77216"/>
                    <a:pt x="347671" y="85375"/>
                    <a:pt x="350390" y="93534"/>
                  </a:cubicBezTo>
                  <a:cubicBezTo>
                    <a:pt x="350390" y="88095"/>
                    <a:pt x="353110" y="79936"/>
                    <a:pt x="353110" y="74496"/>
                  </a:cubicBezTo>
                  <a:cubicBezTo>
                    <a:pt x="355830" y="71776"/>
                    <a:pt x="355830" y="69057"/>
                    <a:pt x="358549" y="63618"/>
                  </a:cubicBezTo>
                  <a:cubicBezTo>
                    <a:pt x="361269" y="60898"/>
                    <a:pt x="363989" y="58178"/>
                    <a:pt x="366708" y="58178"/>
                  </a:cubicBezTo>
                  <a:cubicBezTo>
                    <a:pt x="369428" y="58178"/>
                    <a:pt x="372148" y="60898"/>
                    <a:pt x="374867" y="63618"/>
                  </a:cubicBezTo>
                  <a:cubicBezTo>
                    <a:pt x="377587" y="69057"/>
                    <a:pt x="380307" y="77216"/>
                    <a:pt x="383027" y="82655"/>
                  </a:cubicBezTo>
                  <a:cubicBezTo>
                    <a:pt x="383027" y="90814"/>
                    <a:pt x="385746" y="107132"/>
                    <a:pt x="385746" y="126170"/>
                  </a:cubicBezTo>
                  <a:cubicBezTo>
                    <a:pt x="385746" y="150647"/>
                    <a:pt x="385746" y="177843"/>
                    <a:pt x="388466" y="186002"/>
                  </a:cubicBezTo>
                  <a:cubicBezTo>
                    <a:pt x="391185" y="207759"/>
                    <a:pt x="391185" y="215918"/>
                    <a:pt x="391185" y="237676"/>
                  </a:cubicBezTo>
                  <a:cubicBezTo>
                    <a:pt x="391185" y="248554"/>
                    <a:pt x="391185" y="278470"/>
                    <a:pt x="374867" y="278470"/>
                  </a:cubicBezTo>
                  <a:cubicBezTo>
                    <a:pt x="366708" y="278470"/>
                    <a:pt x="363989" y="275751"/>
                    <a:pt x="358549" y="273031"/>
                  </a:cubicBezTo>
                  <a:cubicBezTo>
                    <a:pt x="353110" y="270311"/>
                    <a:pt x="350390" y="262152"/>
                    <a:pt x="350390" y="256713"/>
                  </a:cubicBezTo>
                  <a:cubicBezTo>
                    <a:pt x="350390" y="251274"/>
                    <a:pt x="347671" y="245834"/>
                    <a:pt x="347671" y="240395"/>
                  </a:cubicBezTo>
                  <a:cubicBezTo>
                    <a:pt x="347671" y="232236"/>
                    <a:pt x="347671" y="224077"/>
                    <a:pt x="347671" y="213199"/>
                  </a:cubicBezTo>
                  <a:cubicBezTo>
                    <a:pt x="347671" y="207759"/>
                    <a:pt x="347671" y="199600"/>
                    <a:pt x="344951" y="194161"/>
                  </a:cubicBezTo>
                  <a:cubicBezTo>
                    <a:pt x="342232" y="180563"/>
                    <a:pt x="342232" y="164245"/>
                    <a:pt x="339512" y="150647"/>
                  </a:cubicBezTo>
                  <a:cubicBezTo>
                    <a:pt x="336792" y="137048"/>
                    <a:pt x="331353" y="123450"/>
                    <a:pt x="323194" y="112571"/>
                  </a:cubicBezTo>
                  <a:cubicBezTo>
                    <a:pt x="317754" y="104412"/>
                    <a:pt x="304156" y="101693"/>
                    <a:pt x="293278" y="101693"/>
                  </a:cubicBezTo>
                  <a:cubicBezTo>
                    <a:pt x="279679" y="101693"/>
                    <a:pt x="271520" y="109852"/>
                    <a:pt x="263361" y="120730"/>
                  </a:cubicBezTo>
                  <a:cubicBezTo>
                    <a:pt x="257922" y="131609"/>
                    <a:pt x="247044" y="139768"/>
                    <a:pt x="241604" y="153366"/>
                  </a:cubicBezTo>
                  <a:cubicBezTo>
                    <a:pt x="236165" y="166964"/>
                    <a:pt x="233445" y="180563"/>
                    <a:pt x="233445" y="194161"/>
                  </a:cubicBezTo>
                  <a:cubicBezTo>
                    <a:pt x="233445" y="207759"/>
                    <a:pt x="230725" y="218638"/>
                    <a:pt x="225286" y="232236"/>
                  </a:cubicBezTo>
                  <a:cubicBezTo>
                    <a:pt x="219847" y="245834"/>
                    <a:pt x="219847" y="262152"/>
                    <a:pt x="217127" y="275751"/>
                  </a:cubicBezTo>
                  <a:cubicBezTo>
                    <a:pt x="214407" y="289349"/>
                    <a:pt x="214407" y="302947"/>
                    <a:pt x="211688" y="316545"/>
                  </a:cubicBezTo>
                  <a:cubicBezTo>
                    <a:pt x="211688" y="330144"/>
                    <a:pt x="206249" y="341022"/>
                    <a:pt x="206249" y="354621"/>
                  </a:cubicBezTo>
                  <a:cubicBezTo>
                    <a:pt x="203529" y="368219"/>
                    <a:pt x="203529" y="381817"/>
                    <a:pt x="200809" y="398135"/>
                  </a:cubicBezTo>
                  <a:cubicBezTo>
                    <a:pt x="198090" y="411733"/>
                    <a:pt x="198090" y="425332"/>
                    <a:pt x="195370" y="438930"/>
                  </a:cubicBezTo>
                  <a:cubicBezTo>
                    <a:pt x="195370" y="449809"/>
                    <a:pt x="192650" y="463407"/>
                    <a:pt x="192650" y="474286"/>
                  </a:cubicBezTo>
                  <a:cubicBezTo>
                    <a:pt x="192650" y="490603"/>
                    <a:pt x="195370" y="509641"/>
                    <a:pt x="195370" y="525959"/>
                  </a:cubicBezTo>
                  <a:cubicBezTo>
                    <a:pt x="195370" y="550436"/>
                    <a:pt x="203529" y="572193"/>
                    <a:pt x="208968" y="596670"/>
                  </a:cubicBezTo>
                  <a:cubicBezTo>
                    <a:pt x="211688" y="604829"/>
                    <a:pt x="211688" y="615708"/>
                    <a:pt x="214407" y="623867"/>
                  </a:cubicBezTo>
                  <a:cubicBezTo>
                    <a:pt x="217127" y="634745"/>
                    <a:pt x="222566" y="645624"/>
                    <a:pt x="228006" y="656502"/>
                  </a:cubicBezTo>
                  <a:cubicBezTo>
                    <a:pt x="236165" y="670101"/>
                    <a:pt x="252483" y="689138"/>
                    <a:pt x="271520" y="689138"/>
                  </a:cubicBezTo>
                  <a:cubicBezTo>
                    <a:pt x="287838" y="689138"/>
                    <a:pt x="298717" y="675540"/>
                    <a:pt x="306876" y="664661"/>
                  </a:cubicBezTo>
                  <a:cubicBezTo>
                    <a:pt x="320474" y="645624"/>
                    <a:pt x="325914" y="623867"/>
                    <a:pt x="331353" y="602109"/>
                  </a:cubicBezTo>
                  <a:cubicBezTo>
                    <a:pt x="334073" y="583072"/>
                    <a:pt x="336792" y="564034"/>
                    <a:pt x="336792" y="544997"/>
                  </a:cubicBezTo>
                  <a:cubicBezTo>
                    <a:pt x="336792" y="531398"/>
                    <a:pt x="336792" y="512361"/>
                    <a:pt x="336792" y="498762"/>
                  </a:cubicBezTo>
                  <a:cubicBezTo>
                    <a:pt x="336792" y="496043"/>
                    <a:pt x="336792" y="493323"/>
                    <a:pt x="336792" y="490603"/>
                  </a:cubicBezTo>
                  <a:cubicBezTo>
                    <a:pt x="336792" y="479725"/>
                    <a:pt x="336792" y="477005"/>
                    <a:pt x="320474" y="477005"/>
                  </a:cubicBezTo>
                  <a:cubicBezTo>
                    <a:pt x="309595" y="477005"/>
                    <a:pt x="295997" y="479725"/>
                    <a:pt x="282399" y="479725"/>
                  </a:cubicBezTo>
                  <a:cubicBezTo>
                    <a:pt x="271520" y="479725"/>
                    <a:pt x="260642" y="479725"/>
                    <a:pt x="252483" y="474286"/>
                  </a:cubicBezTo>
                  <a:cubicBezTo>
                    <a:pt x="249763" y="471566"/>
                    <a:pt x="247044" y="468846"/>
                    <a:pt x="247044" y="466126"/>
                  </a:cubicBezTo>
                  <a:cubicBezTo>
                    <a:pt x="247044" y="463407"/>
                    <a:pt x="247044" y="460687"/>
                    <a:pt x="249763" y="457968"/>
                  </a:cubicBezTo>
                  <a:cubicBezTo>
                    <a:pt x="255202" y="452528"/>
                    <a:pt x="260642" y="449809"/>
                    <a:pt x="268801" y="447089"/>
                  </a:cubicBezTo>
                  <a:cubicBezTo>
                    <a:pt x="282399" y="441650"/>
                    <a:pt x="295997" y="438930"/>
                    <a:pt x="312315" y="436210"/>
                  </a:cubicBezTo>
                  <a:cubicBezTo>
                    <a:pt x="325914" y="433491"/>
                    <a:pt x="339512" y="433491"/>
                    <a:pt x="353110" y="430771"/>
                  </a:cubicBezTo>
                  <a:cubicBezTo>
                    <a:pt x="363989" y="430771"/>
                    <a:pt x="374867" y="430771"/>
                    <a:pt x="385746" y="430771"/>
                  </a:cubicBezTo>
                  <a:cubicBezTo>
                    <a:pt x="402064" y="430771"/>
                    <a:pt x="426541" y="428051"/>
                    <a:pt x="437420" y="428051"/>
                  </a:cubicBezTo>
                  <a:cubicBezTo>
                    <a:pt x="451018" y="422612"/>
                    <a:pt x="464616" y="425332"/>
                    <a:pt x="464616" y="43621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5" name="Freeform: Shape 51">
              <a:extLst>
                <a:ext uri="{FF2B5EF4-FFF2-40B4-BE49-F238E27FC236}">
                  <a16:creationId xmlns:a16="http://schemas.microsoft.com/office/drawing/2014/main" id="{F643FD55-3DFA-5B49-9CA6-556288B8818E}"/>
                </a:ext>
              </a:extLst>
            </p:cNvPr>
            <p:cNvSpPr/>
            <p:nvPr/>
          </p:nvSpPr>
          <p:spPr>
            <a:xfrm>
              <a:off x="9053923" y="4178559"/>
              <a:ext cx="625521" cy="788700"/>
            </a:xfrm>
            <a:custGeom>
              <a:avLst/>
              <a:gdLst>
                <a:gd name="connsiteX0" fmla="*/ 536838 w 625521"/>
                <a:gd name="connsiteY0" fmla="*/ 680979 h 788699"/>
                <a:gd name="connsiteX1" fmla="*/ 574913 w 625521"/>
                <a:gd name="connsiteY1" fmla="*/ 697297 h 788699"/>
                <a:gd name="connsiteX2" fmla="*/ 566755 w 625521"/>
                <a:gd name="connsiteY2" fmla="*/ 713615 h 788699"/>
                <a:gd name="connsiteX3" fmla="*/ 550437 w 625521"/>
                <a:gd name="connsiteY3" fmla="*/ 721774 h 788699"/>
                <a:gd name="connsiteX4" fmla="*/ 528680 w 625521"/>
                <a:gd name="connsiteY4" fmla="*/ 724494 h 788699"/>
                <a:gd name="connsiteX5" fmla="*/ 417174 w 625521"/>
                <a:gd name="connsiteY5" fmla="*/ 724494 h 788699"/>
                <a:gd name="connsiteX6" fmla="*/ 398136 w 625521"/>
                <a:gd name="connsiteY6" fmla="*/ 724494 h 788699"/>
                <a:gd name="connsiteX7" fmla="*/ 373659 w 625521"/>
                <a:gd name="connsiteY7" fmla="*/ 724494 h 788699"/>
                <a:gd name="connsiteX8" fmla="*/ 346462 w 625521"/>
                <a:gd name="connsiteY8" fmla="*/ 719054 h 788699"/>
                <a:gd name="connsiteX9" fmla="*/ 330144 w 625521"/>
                <a:gd name="connsiteY9" fmla="*/ 702737 h 788699"/>
                <a:gd name="connsiteX10" fmla="*/ 335584 w 625521"/>
                <a:gd name="connsiteY10" fmla="*/ 694578 h 788699"/>
                <a:gd name="connsiteX11" fmla="*/ 357341 w 625521"/>
                <a:gd name="connsiteY11" fmla="*/ 686419 h 788699"/>
                <a:gd name="connsiteX12" fmla="*/ 395416 w 625521"/>
                <a:gd name="connsiteY12" fmla="*/ 680979 h 788699"/>
                <a:gd name="connsiteX13" fmla="*/ 381817 w 625521"/>
                <a:gd name="connsiteY13" fmla="*/ 656502 h 788699"/>
                <a:gd name="connsiteX14" fmla="*/ 379098 w 625521"/>
                <a:gd name="connsiteY14" fmla="*/ 585791 h 788699"/>
                <a:gd name="connsiteX15" fmla="*/ 379098 w 625521"/>
                <a:gd name="connsiteY15" fmla="*/ 517800 h 788699"/>
                <a:gd name="connsiteX16" fmla="*/ 379098 w 625521"/>
                <a:gd name="connsiteY16" fmla="*/ 474286 h 788699"/>
                <a:gd name="connsiteX17" fmla="*/ 379098 w 625521"/>
                <a:gd name="connsiteY17" fmla="*/ 430771 h 788699"/>
                <a:gd name="connsiteX18" fmla="*/ 381817 w 625521"/>
                <a:gd name="connsiteY18" fmla="*/ 411733 h 788699"/>
                <a:gd name="connsiteX19" fmla="*/ 379098 w 625521"/>
                <a:gd name="connsiteY19" fmla="*/ 400855 h 788699"/>
                <a:gd name="connsiteX20" fmla="*/ 370939 w 625521"/>
                <a:gd name="connsiteY20" fmla="*/ 398135 h 788699"/>
                <a:gd name="connsiteX21" fmla="*/ 338304 w 625521"/>
                <a:gd name="connsiteY21" fmla="*/ 400855 h 788699"/>
                <a:gd name="connsiteX22" fmla="*/ 289349 w 625521"/>
                <a:gd name="connsiteY22" fmla="*/ 403575 h 788699"/>
                <a:gd name="connsiteX23" fmla="*/ 264872 w 625521"/>
                <a:gd name="connsiteY23" fmla="*/ 400855 h 788699"/>
                <a:gd name="connsiteX24" fmla="*/ 259433 w 625521"/>
                <a:gd name="connsiteY24" fmla="*/ 406294 h 788699"/>
                <a:gd name="connsiteX25" fmla="*/ 259433 w 625521"/>
                <a:gd name="connsiteY25" fmla="*/ 425332 h 788699"/>
                <a:gd name="connsiteX26" fmla="*/ 259433 w 625521"/>
                <a:gd name="connsiteY26" fmla="*/ 449809 h 788699"/>
                <a:gd name="connsiteX27" fmla="*/ 259433 w 625521"/>
                <a:gd name="connsiteY27" fmla="*/ 471566 h 788699"/>
                <a:gd name="connsiteX28" fmla="*/ 259433 w 625521"/>
                <a:gd name="connsiteY28" fmla="*/ 504202 h 788699"/>
                <a:gd name="connsiteX29" fmla="*/ 259433 w 625521"/>
                <a:gd name="connsiteY29" fmla="*/ 509641 h 788699"/>
                <a:gd name="connsiteX30" fmla="*/ 256714 w 625521"/>
                <a:gd name="connsiteY30" fmla="*/ 542277 h 788699"/>
                <a:gd name="connsiteX31" fmla="*/ 256714 w 625521"/>
                <a:gd name="connsiteY31" fmla="*/ 577632 h 788699"/>
                <a:gd name="connsiteX32" fmla="*/ 256714 w 625521"/>
                <a:gd name="connsiteY32" fmla="*/ 612988 h 788699"/>
                <a:gd name="connsiteX33" fmla="*/ 253994 w 625521"/>
                <a:gd name="connsiteY33" fmla="*/ 656502 h 788699"/>
                <a:gd name="connsiteX34" fmla="*/ 256714 w 625521"/>
                <a:gd name="connsiteY34" fmla="*/ 678260 h 788699"/>
                <a:gd name="connsiteX35" fmla="*/ 286629 w 625521"/>
                <a:gd name="connsiteY35" fmla="*/ 694578 h 788699"/>
                <a:gd name="connsiteX36" fmla="*/ 281191 w 625521"/>
                <a:gd name="connsiteY36" fmla="*/ 710895 h 788699"/>
                <a:gd name="connsiteX37" fmla="*/ 264872 w 625521"/>
                <a:gd name="connsiteY37" fmla="*/ 719054 h 788699"/>
                <a:gd name="connsiteX38" fmla="*/ 243116 w 625521"/>
                <a:gd name="connsiteY38" fmla="*/ 721774 h 788699"/>
                <a:gd name="connsiteX39" fmla="*/ 243116 w 625521"/>
                <a:gd name="connsiteY39" fmla="*/ 721774 h 788699"/>
                <a:gd name="connsiteX40" fmla="*/ 232236 w 625521"/>
                <a:gd name="connsiteY40" fmla="*/ 727214 h 788699"/>
                <a:gd name="connsiteX41" fmla="*/ 224078 w 625521"/>
                <a:gd name="connsiteY41" fmla="*/ 735372 h 788699"/>
                <a:gd name="connsiteX42" fmla="*/ 213199 w 625521"/>
                <a:gd name="connsiteY42" fmla="*/ 738092 h 788699"/>
                <a:gd name="connsiteX43" fmla="*/ 183283 w 625521"/>
                <a:gd name="connsiteY43" fmla="*/ 727214 h 788699"/>
                <a:gd name="connsiteX44" fmla="*/ 175124 w 625521"/>
                <a:gd name="connsiteY44" fmla="*/ 719054 h 788699"/>
                <a:gd name="connsiteX45" fmla="*/ 145208 w 625521"/>
                <a:gd name="connsiteY45" fmla="*/ 719054 h 788699"/>
                <a:gd name="connsiteX46" fmla="*/ 126170 w 625521"/>
                <a:gd name="connsiteY46" fmla="*/ 719054 h 788699"/>
                <a:gd name="connsiteX47" fmla="*/ 101693 w 625521"/>
                <a:gd name="connsiteY47" fmla="*/ 719054 h 788699"/>
                <a:gd name="connsiteX48" fmla="*/ 74496 w 625521"/>
                <a:gd name="connsiteY48" fmla="*/ 713615 h 788699"/>
                <a:gd name="connsiteX49" fmla="*/ 58178 w 625521"/>
                <a:gd name="connsiteY49" fmla="*/ 697297 h 788699"/>
                <a:gd name="connsiteX50" fmla="*/ 63618 w 625521"/>
                <a:gd name="connsiteY50" fmla="*/ 689138 h 788699"/>
                <a:gd name="connsiteX51" fmla="*/ 85375 w 625521"/>
                <a:gd name="connsiteY51" fmla="*/ 680979 h 788699"/>
                <a:gd name="connsiteX52" fmla="*/ 131609 w 625521"/>
                <a:gd name="connsiteY52" fmla="*/ 675540 h 788699"/>
                <a:gd name="connsiteX53" fmla="*/ 131609 w 625521"/>
                <a:gd name="connsiteY53" fmla="*/ 667381 h 788699"/>
                <a:gd name="connsiteX54" fmla="*/ 131609 w 625521"/>
                <a:gd name="connsiteY54" fmla="*/ 651063 h 788699"/>
                <a:gd name="connsiteX55" fmla="*/ 131609 w 625521"/>
                <a:gd name="connsiteY55" fmla="*/ 618427 h 788699"/>
                <a:gd name="connsiteX56" fmla="*/ 131609 w 625521"/>
                <a:gd name="connsiteY56" fmla="*/ 580352 h 788699"/>
                <a:gd name="connsiteX57" fmla="*/ 131609 w 625521"/>
                <a:gd name="connsiteY57" fmla="*/ 531398 h 788699"/>
                <a:gd name="connsiteX58" fmla="*/ 131609 w 625521"/>
                <a:gd name="connsiteY58" fmla="*/ 466126 h 788699"/>
                <a:gd name="connsiteX59" fmla="*/ 131609 w 625521"/>
                <a:gd name="connsiteY59" fmla="*/ 422612 h 788699"/>
                <a:gd name="connsiteX60" fmla="*/ 131609 w 625521"/>
                <a:gd name="connsiteY60" fmla="*/ 411733 h 788699"/>
                <a:gd name="connsiteX61" fmla="*/ 131609 w 625521"/>
                <a:gd name="connsiteY61" fmla="*/ 398135 h 788699"/>
                <a:gd name="connsiteX62" fmla="*/ 126170 w 625521"/>
                <a:gd name="connsiteY62" fmla="*/ 389976 h 788699"/>
                <a:gd name="connsiteX63" fmla="*/ 101693 w 625521"/>
                <a:gd name="connsiteY63" fmla="*/ 387257 h 788699"/>
                <a:gd name="connsiteX64" fmla="*/ 77216 w 625521"/>
                <a:gd name="connsiteY64" fmla="*/ 376378 h 788699"/>
                <a:gd name="connsiteX65" fmla="*/ 82655 w 625521"/>
                <a:gd name="connsiteY65" fmla="*/ 368219 h 788699"/>
                <a:gd name="connsiteX66" fmla="*/ 98973 w 625521"/>
                <a:gd name="connsiteY66" fmla="*/ 360060 h 788699"/>
                <a:gd name="connsiteX67" fmla="*/ 118011 w 625521"/>
                <a:gd name="connsiteY67" fmla="*/ 357340 h 788699"/>
                <a:gd name="connsiteX68" fmla="*/ 131609 w 625521"/>
                <a:gd name="connsiteY68" fmla="*/ 351901 h 788699"/>
                <a:gd name="connsiteX69" fmla="*/ 131609 w 625521"/>
                <a:gd name="connsiteY69" fmla="*/ 343742 h 788699"/>
                <a:gd name="connsiteX70" fmla="*/ 131609 w 625521"/>
                <a:gd name="connsiteY70" fmla="*/ 270311 h 788699"/>
                <a:gd name="connsiteX71" fmla="*/ 137048 w 625521"/>
                <a:gd name="connsiteY71" fmla="*/ 145207 h 788699"/>
                <a:gd name="connsiteX72" fmla="*/ 139768 w 625521"/>
                <a:gd name="connsiteY72" fmla="*/ 123450 h 788699"/>
                <a:gd name="connsiteX73" fmla="*/ 123450 w 625521"/>
                <a:gd name="connsiteY73" fmla="*/ 123450 h 788699"/>
                <a:gd name="connsiteX74" fmla="*/ 118011 w 625521"/>
                <a:gd name="connsiteY74" fmla="*/ 123450 h 788699"/>
                <a:gd name="connsiteX75" fmla="*/ 101693 w 625521"/>
                <a:gd name="connsiteY75" fmla="*/ 123450 h 788699"/>
                <a:gd name="connsiteX76" fmla="*/ 74496 w 625521"/>
                <a:gd name="connsiteY76" fmla="*/ 118011 h 788699"/>
                <a:gd name="connsiteX77" fmla="*/ 58178 w 625521"/>
                <a:gd name="connsiteY77" fmla="*/ 101693 h 788699"/>
                <a:gd name="connsiteX78" fmla="*/ 63618 w 625521"/>
                <a:gd name="connsiteY78" fmla="*/ 93534 h 788699"/>
                <a:gd name="connsiteX79" fmla="*/ 85375 w 625521"/>
                <a:gd name="connsiteY79" fmla="*/ 85375 h 788699"/>
                <a:gd name="connsiteX80" fmla="*/ 137048 w 625521"/>
                <a:gd name="connsiteY80" fmla="*/ 82655 h 788699"/>
                <a:gd name="connsiteX81" fmla="*/ 147927 w 625521"/>
                <a:gd name="connsiteY81" fmla="*/ 82655 h 788699"/>
                <a:gd name="connsiteX82" fmla="*/ 186003 w 625521"/>
                <a:gd name="connsiteY82" fmla="*/ 58178 h 788699"/>
                <a:gd name="connsiteX83" fmla="*/ 226797 w 625521"/>
                <a:gd name="connsiteY83" fmla="*/ 79936 h 788699"/>
                <a:gd name="connsiteX84" fmla="*/ 253994 w 625521"/>
                <a:gd name="connsiteY84" fmla="*/ 79936 h 788699"/>
                <a:gd name="connsiteX85" fmla="*/ 294789 w 625521"/>
                <a:gd name="connsiteY85" fmla="*/ 96253 h 788699"/>
                <a:gd name="connsiteX86" fmla="*/ 283910 w 625521"/>
                <a:gd name="connsiteY86" fmla="*/ 112571 h 788699"/>
                <a:gd name="connsiteX87" fmla="*/ 267592 w 625521"/>
                <a:gd name="connsiteY87" fmla="*/ 120730 h 788699"/>
                <a:gd name="connsiteX88" fmla="*/ 245835 w 625521"/>
                <a:gd name="connsiteY88" fmla="*/ 123450 h 788699"/>
                <a:gd name="connsiteX89" fmla="*/ 237676 w 625521"/>
                <a:gd name="connsiteY89" fmla="*/ 123450 h 788699"/>
                <a:gd name="connsiteX90" fmla="*/ 240396 w 625521"/>
                <a:gd name="connsiteY90" fmla="*/ 128889 h 788699"/>
                <a:gd name="connsiteX91" fmla="*/ 251274 w 625521"/>
                <a:gd name="connsiteY91" fmla="*/ 177843 h 788699"/>
                <a:gd name="connsiteX92" fmla="*/ 256714 w 625521"/>
                <a:gd name="connsiteY92" fmla="*/ 226797 h 788699"/>
                <a:gd name="connsiteX93" fmla="*/ 262153 w 625521"/>
                <a:gd name="connsiteY93" fmla="*/ 273031 h 788699"/>
                <a:gd name="connsiteX94" fmla="*/ 262153 w 625521"/>
                <a:gd name="connsiteY94" fmla="*/ 289349 h 788699"/>
                <a:gd name="connsiteX95" fmla="*/ 262153 w 625521"/>
                <a:gd name="connsiteY95" fmla="*/ 297508 h 788699"/>
                <a:gd name="connsiteX96" fmla="*/ 264872 w 625521"/>
                <a:gd name="connsiteY96" fmla="*/ 321985 h 788699"/>
                <a:gd name="connsiteX97" fmla="*/ 270312 w 625521"/>
                <a:gd name="connsiteY97" fmla="*/ 335583 h 788699"/>
                <a:gd name="connsiteX98" fmla="*/ 270312 w 625521"/>
                <a:gd name="connsiteY98" fmla="*/ 338303 h 788699"/>
                <a:gd name="connsiteX99" fmla="*/ 270312 w 625521"/>
                <a:gd name="connsiteY99" fmla="*/ 346462 h 788699"/>
                <a:gd name="connsiteX100" fmla="*/ 278471 w 625521"/>
                <a:gd name="connsiteY100" fmla="*/ 354621 h 788699"/>
                <a:gd name="connsiteX101" fmla="*/ 338304 w 625521"/>
                <a:gd name="connsiteY101" fmla="*/ 349181 h 788699"/>
                <a:gd name="connsiteX102" fmla="*/ 365500 w 625521"/>
                <a:gd name="connsiteY102" fmla="*/ 349181 h 788699"/>
                <a:gd name="connsiteX103" fmla="*/ 381817 w 625521"/>
                <a:gd name="connsiteY103" fmla="*/ 349181 h 788699"/>
                <a:gd name="connsiteX104" fmla="*/ 392697 w 625521"/>
                <a:gd name="connsiteY104" fmla="*/ 338303 h 788699"/>
                <a:gd name="connsiteX105" fmla="*/ 389977 w 625521"/>
                <a:gd name="connsiteY105" fmla="*/ 313826 h 788699"/>
                <a:gd name="connsiteX106" fmla="*/ 392697 w 625521"/>
                <a:gd name="connsiteY106" fmla="*/ 262152 h 788699"/>
                <a:gd name="connsiteX107" fmla="*/ 395416 w 625521"/>
                <a:gd name="connsiteY107" fmla="*/ 224077 h 788699"/>
                <a:gd name="connsiteX108" fmla="*/ 398136 w 625521"/>
                <a:gd name="connsiteY108" fmla="*/ 177843 h 788699"/>
                <a:gd name="connsiteX109" fmla="*/ 395416 w 625521"/>
                <a:gd name="connsiteY109" fmla="*/ 153366 h 788699"/>
                <a:gd name="connsiteX110" fmla="*/ 395416 w 625521"/>
                <a:gd name="connsiteY110" fmla="*/ 137048 h 788699"/>
                <a:gd name="connsiteX111" fmla="*/ 379098 w 625521"/>
                <a:gd name="connsiteY111" fmla="*/ 137048 h 788699"/>
                <a:gd name="connsiteX112" fmla="*/ 351902 w 625521"/>
                <a:gd name="connsiteY112" fmla="*/ 131609 h 788699"/>
                <a:gd name="connsiteX113" fmla="*/ 338304 w 625521"/>
                <a:gd name="connsiteY113" fmla="*/ 115291 h 788699"/>
                <a:gd name="connsiteX114" fmla="*/ 343742 w 625521"/>
                <a:gd name="connsiteY114" fmla="*/ 107132 h 788699"/>
                <a:gd name="connsiteX115" fmla="*/ 362780 w 625521"/>
                <a:gd name="connsiteY115" fmla="*/ 98973 h 788699"/>
                <a:gd name="connsiteX116" fmla="*/ 395416 w 625521"/>
                <a:gd name="connsiteY116" fmla="*/ 96253 h 788699"/>
                <a:gd name="connsiteX117" fmla="*/ 403575 w 625521"/>
                <a:gd name="connsiteY117" fmla="*/ 90814 h 788699"/>
                <a:gd name="connsiteX118" fmla="*/ 422612 w 625521"/>
                <a:gd name="connsiteY118" fmla="*/ 88095 h 788699"/>
                <a:gd name="connsiteX119" fmla="*/ 428052 w 625521"/>
                <a:gd name="connsiteY119" fmla="*/ 88095 h 788699"/>
                <a:gd name="connsiteX120" fmla="*/ 447090 w 625521"/>
                <a:gd name="connsiteY120" fmla="*/ 90814 h 788699"/>
                <a:gd name="connsiteX121" fmla="*/ 455249 w 625521"/>
                <a:gd name="connsiteY121" fmla="*/ 96253 h 788699"/>
                <a:gd name="connsiteX122" fmla="*/ 525960 w 625521"/>
                <a:gd name="connsiteY122" fmla="*/ 93534 h 788699"/>
                <a:gd name="connsiteX123" fmla="*/ 561315 w 625521"/>
                <a:gd name="connsiteY123" fmla="*/ 109852 h 788699"/>
                <a:gd name="connsiteX124" fmla="*/ 555876 w 625521"/>
                <a:gd name="connsiteY124" fmla="*/ 126170 h 788699"/>
                <a:gd name="connsiteX125" fmla="*/ 539558 w 625521"/>
                <a:gd name="connsiteY125" fmla="*/ 134329 h 788699"/>
                <a:gd name="connsiteX126" fmla="*/ 517800 w 625521"/>
                <a:gd name="connsiteY126" fmla="*/ 137048 h 788699"/>
                <a:gd name="connsiteX127" fmla="*/ 477006 w 625521"/>
                <a:gd name="connsiteY127" fmla="*/ 137048 h 788699"/>
                <a:gd name="connsiteX128" fmla="*/ 485165 w 625521"/>
                <a:gd name="connsiteY128" fmla="*/ 161525 h 788699"/>
                <a:gd name="connsiteX129" fmla="*/ 496043 w 625521"/>
                <a:gd name="connsiteY129" fmla="*/ 210479 h 788699"/>
                <a:gd name="connsiteX130" fmla="*/ 501483 w 625521"/>
                <a:gd name="connsiteY130" fmla="*/ 251274 h 788699"/>
                <a:gd name="connsiteX131" fmla="*/ 506922 w 625521"/>
                <a:gd name="connsiteY131" fmla="*/ 292069 h 788699"/>
                <a:gd name="connsiteX132" fmla="*/ 506922 w 625521"/>
                <a:gd name="connsiteY132" fmla="*/ 321985 h 788699"/>
                <a:gd name="connsiteX133" fmla="*/ 509642 w 625521"/>
                <a:gd name="connsiteY133" fmla="*/ 341022 h 788699"/>
                <a:gd name="connsiteX134" fmla="*/ 509642 w 625521"/>
                <a:gd name="connsiteY134" fmla="*/ 343742 h 788699"/>
                <a:gd name="connsiteX135" fmla="*/ 517800 w 625521"/>
                <a:gd name="connsiteY135" fmla="*/ 349181 h 788699"/>
                <a:gd name="connsiteX136" fmla="*/ 528680 w 625521"/>
                <a:gd name="connsiteY136" fmla="*/ 349181 h 788699"/>
                <a:gd name="connsiteX137" fmla="*/ 550437 w 625521"/>
                <a:gd name="connsiteY137" fmla="*/ 357340 h 788699"/>
                <a:gd name="connsiteX138" fmla="*/ 550437 w 625521"/>
                <a:gd name="connsiteY138" fmla="*/ 362780 h 788699"/>
                <a:gd name="connsiteX139" fmla="*/ 534119 w 625521"/>
                <a:gd name="connsiteY139" fmla="*/ 384537 h 788699"/>
                <a:gd name="connsiteX140" fmla="*/ 520520 w 625521"/>
                <a:gd name="connsiteY140" fmla="*/ 389976 h 788699"/>
                <a:gd name="connsiteX141" fmla="*/ 512362 w 625521"/>
                <a:gd name="connsiteY141" fmla="*/ 395415 h 788699"/>
                <a:gd name="connsiteX142" fmla="*/ 512362 w 625521"/>
                <a:gd name="connsiteY142" fmla="*/ 398135 h 788699"/>
                <a:gd name="connsiteX143" fmla="*/ 512362 w 625521"/>
                <a:gd name="connsiteY143" fmla="*/ 409014 h 788699"/>
                <a:gd name="connsiteX144" fmla="*/ 512362 w 625521"/>
                <a:gd name="connsiteY144" fmla="*/ 414453 h 788699"/>
                <a:gd name="connsiteX145" fmla="*/ 512362 w 625521"/>
                <a:gd name="connsiteY145" fmla="*/ 438930 h 788699"/>
                <a:gd name="connsiteX146" fmla="*/ 515081 w 625521"/>
                <a:gd name="connsiteY146" fmla="*/ 504202 h 788699"/>
                <a:gd name="connsiteX147" fmla="*/ 520520 w 625521"/>
                <a:gd name="connsiteY147" fmla="*/ 572193 h 788699"/>
                <a:gd name="connsiteX148" fmla="*/ 517800 w 625521"/>
                <a:gd name="connsiteY148" fmla="*/ 604829 h 788699"/>
                <a:gd name="connsiteX149" fmla="*/ 512362 w 625521"/>
                <a:gd name="connsiteY149" fmla="*/ 661942 h 788699"/>
                <a:gd name="connsiteX150" fmla="*/ 509642 w 625521"/>
                <a:gd name="connsiteY150" fmla="*/ 670101 h 788699"/>
                <a:gd name="connsiteX151" fmla="*/ 512362 w 625521"/>
                <a:gd name="connsiteY151" fmla="*/ 680979 h 788699"/>
                <a:gd name="connsiteX152" fmla="*/ 512362 w 625521"/>
                <a:gd name="connsiteY152" fmla="*/ 686419 h 788699"/>
                <a:gd name="connsiteX153" fmla="*/ 536838 w 625521"/>
                <a:gd name="connsiteY153" fmla="*/ 680979 h 788699"/>
                <a:gd name="connsiteX154" fmla="*/ 536838 w 625521"/>
                <a:gd name="connsiteY154" fmla="*/ 680979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625521" h="788699">
                  <a:moveTo>
                    <a:pt x="536838" y="680979"/>
                  </a:moveTo>
                  <a:cubicBezTo>
                    <a:pt x="550437" y="680979"/>
                    <a:pt x="574913" y="680979"/>
                    <a:pt x="574913" y="697297"/>
                  </a:cubicBezTo>
                  <a:cubicBezTo>
                    <a:pt x="574913" y="705456"/>
                    <a:pt x="572194" y="708176"/>
                    <a:pt x="566755" y="713615"/>
                  </a:cubicBezTo>
                  <a:cubicBezTo>
                    <a:pt x="561315" y="719054"/>
                    <a:pt x="555876" y="721774"/>
                    <a:pt x="550437" y="721774"/>
                  </a:cubicBezTo>
                  <a:cubicBezTo>
                    <a:pt x="539558" y="724494"/>
                    <a:pt x="534119" y="724494"/>
                    <a:pt x="528680" y="724494"/>
                  </a:cubicBezTo>
                  <a:cubicBezTo>
                    <a:pt x="517800" y="724494"/>
                    <a:pt x="428052" y="724494"/>
                    <a:pt x="417174" y="724494"/>
                  </a:cubicBezTo>
                  <a:cubicBezTo>
                    <a:pt x="403575" y="724494"/>
                    <a:pt x="414454" y="724494"/>
                    <a:pt x="398136" y="724494"/>
                  </a:cubicBezTo>
                  <a:cubicBezTo>
                    <a:pt x="389977" y="724494"/>
                    <a:pt x="381817" y="724494"/>
                    <a:pt x="373659" y="724494"/>
                  </a:cubicBezTo>
                  <a:cubicBezTo>
                    <a:pt x="365500" y="724494"/>
                    <a:pt x="354621" y="721774"/>
                    <a:pt x="346462" y="719054"/>
                  </a:cubicBezTo>
                  <a:cubicBezTo>
                    <a:pt x="338304" y="716335"/>
                    <a:pt x="330144" y="708176"/>
                    <a:pt x="330144" y="702737"/>
                  </a:cubicBezTo>
                  <a:cubicBezTo>
                    <a:pt x="330144" y="700017"/>
                    <a:pt x="330144" y="697297"/>
                    <a:pt x="335584" y="694578"/>
                  </a:cubicBezTo>
                  <a:cubicBezTo>
                    <a:pt x="341023" y="691858"/>
                    <a:pt x="351902" y="689138"/>
                    <a:pt x="357341" y="686419"/>
                  </a:cubicBezTo>
                  <a:cubicBezTo>
                    <a:pt x="373659" y="683699"/>
                    <a:pt x="387257" y="680979"/>
                    <a:pt x="395416" y="680979"/>
                  </a:cubicBezTo>
                  <a:cubicBezTo>
                    <a:pt x="387257" y="675540"/>
                    <a:pt x="384537" y="670101"/>
                    <a:pt x="381817" y="656502"/>
                  </a:cubicBezTo>
                  <a:cubicBezTo>
                    <a:pt x="379098" y="632026"/>
                    <a:pt x="379098" y="610268"/>
                    <a:pt x="379098" y="585791"/>
                  </a:cubicBezTo>
                  <a:cubicBezTo>
                    <a:pt x="379098" y="564034"/>
                    <a:pt x="379098" y="542277"/>
                    <a:pt x="379098" y="517800"/>
                  </a:cubicBezTo>
                  <a:cubicBezTo>
                    <a:pt x="379098" y="504202"/>
                    <a:pt x="379098" y="487884"/>
                    <a:pt x="379098" y="474286"/>
                  </a:cubicBezTo>
                  <a:cubicBezTo>
                    <a:pt x="379098" y="457968"/>
                    <a:pt x="376379" y="444369"/>
                    <a:pt x="379098" y="430771"/>
                  </a:cubicBezTo>
                  <a:cubicBezTo>
                    <a:pt x="379098" y="425332"/>
                    <a:pt x="381817" y="417173"/>
                    <a:pt x="381817" y="411733"/>
                  </a:cubicBezTo>
                  <a:cubicBezTo>
                    <a:pt x="381817" y="406294"/>
                    <a:pt x="381817" y="403575"/>
                    <a:pt x="379098" y="400855"/>
                  </a:cubicBezTo>
                  <a:cubicBezTo>
                    <a:pt x="376379" y="400855"/>
                    <a:pt x="373659" y="398135"/>
                    <a:pt x="370939" y="398135"/>
                  </a:cubicBezTo>
                  <a:cubicBezTo>
                    <a:pt x="360061" y="398135"/>
                    <a:pt x="343742" y="400855"/>
                    <a:pt x="338304" y="400855"/>
                  </a:cubicBezTo>
                  <a:cubicBezTo>
                    <a:pt x="330144" y="400855"/>
                    <a:pt x="319266" y="403575"/>
                    <a:pt x="289349" y="403575"/>
                  </a:cubicBezTo>
                  <a:cubicBezTo>
                    <a:pt x="275751" y="403575"/>
                    <a:pt x="267592" y="400855"/>
                    <a:pt x="264872" y="400855"/>
                  </a:cubicBezTo>
                  <a:cubicBezTo>
                    <a:pt x="262153" y="400855"/>
                    <a:pt x="259433" y="400855"/>
                    <a:pt x="259433" y="406294"/>
                  </a:cubicBezTo>
                  <a:cubicBezTo>
                    <a:pt x="259433" y="414453"/>
                    <a:pt x="259433" y="419892"/>
                    <a:pt x="259433" y="425332"/>
                  </a:cubicBezTo>
                  <a:cubicBezTo>
                    <a:pt x="259433" y="433491"/>
                    <a:pt x="259433" y="441650"/>
                    <a:pt x="259433" y="449809"/>
                  </a:cubicBezTo>
                  <a:cubicBezTo>
                    <a:pt x="259433" y="457968"/>
                    <a:pt x="259433" y="463407"/>
                    <a:pt x="259433" y="471566"/>
                  </a:cubicBezTo>
                  <a:cubicBezTo>
                    <a:pt x="259433" y="482445"/>
                    <a:pt x="259433" y="493323"/>
                    <a:pt x="259433" y="504202"/>
                  </a:cubicBezTo>
                  <a:cubicBezTo>
                    <a:pt x="259433" y="506921"/>
                    <a:pt x="259433" y="506921"/>
                    <a:pt x="259433" y="509641"/>
                  </a:cubicBezTo>
                  <a:cubicBezTo>
                    <a:pt x="259433" y="520520"/>
                    <a:pt x="256714" y="531398"/>
                    <a:pt x="256714" y="542277"/>
                  </a:cubicBezTo>
                  <a:cubicBezTo>
                    <a:pt x="256714" y="553156"/>
                    <a:pt x="256714" y="566754"/>
                    <a:pt x="256714" y="577632"/>
                  </a:cubicBezTo>
                  <a:cubicBezTo>
                    <a:pt x="256714" y="588511"/>
                    <a:pt x="256714" y="599390"/>
                    <a:pt x="256714" y="612988"/>
                  </a:cubicBezTo>
                  <a:cubicBezTo>
                    <a:pt x="256714" y="629306"/>
                    <a:pt x="253994" y="642904"/>
                    <a:pt x="253994" y="656502"/>
                  </a:cubicBezTo>
                  <a:cubicBezTo>
                    <a:pt x="253994" y="664661"/>
                    <a:pt x="256714" y="672820"/>
                    <a:pt x="256714" y="678260"/>
                  </a:cubicBezTo>
                  <a:cubicBezTo>
                    <a:pt x="270312" y="678260"/>
                    <a:pt x="286629" y="680979"/>
                    <a:pt x="286629" y="694578"/>
                  </a:cubicBezTo>
                  <a:cubicBezTo>
                    <a:pt x="286629" y="702737"/>
                    <a:pt x="283910" y="705456"/>
                    <a:pt x="281191" y="710895"/>
                  </a:cubicBezTo>
                  <a:cubicBezTo>
                    <a:pt x="275751" y="716335"/>
                    <a:pt x="270312" y="719054"/>
                    <a:pt x="264872" y="719054"/>
                  </a:cubicBezTo>
                  <a:cubicBezTo>
                    <a:pt x="256714" y="721774"/>
                    <a:pt x="248554" y="721774"/>
                    <a:pt x="243116" y="721774"/>
                  </a:cubicBezTo>
                  <a:cubicBezTo>
                    <a:pt x="243116" y="721774"/>
                    <a:pt x="243116" y="721774"/>
                    <a:pt x="243116" y="721774"/>
                  </a:cubicBezTo>
                  <a:cubicBezTo>
                    <a:pt x="237676" y="724494"/>
                    <a:pt x="237676" y="724494"/>
                    <a:pt x="232236" y="727214"/>
                  </a:cubicBezTo>
                  <a:cubicBezTo>
                    <a:pt x="229517" y="729933"/>
                    <a:pt x="229517" y="732653"/>
                    <a:pt x="224078" y="735372"/>
                  </a:cubicBezTo>
                  <a:cubicBezTo>
                    <a:pt x="221358" y="738092"/>
                    <a:pt x="215919" y="738092"/>
                    <a:pt x="213199" y="738092"/>
                  </a:cubicBezTo>
                  <a:cubicBezTo>
                    <a:pt x="199601" y="738092"/>
                    <a:pt x="188722" y="735372"/>
                    <a:pt x="183283" y="727214"/>
                  </a:cubicBezTo>
                  <a:cubicBezTo>
                    <a:pt x="180563" y="724494"/>
                    <a:pt x="177843" y="721774"/>
                    <a:pt x="175124" y="719054"/>
                  </a:cubicBezTo>
                  <a:cubicBezTo>
                    <a:pt x="161526" y="719054"/>
                    <a:pt x="150646" y="719054"/>
                    <a:pt x="145208" y="719054"/>
                  </a:cubicBezTo>
                  <a:cubicBezTo>
                    <a:pt x="131609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8" y="710895"/>
                    <a:pt x="58178" y="702737"/>
                    <a:pt x="58178" y="697297"/>
                  </a:cubicBezTo>
                  <a:cubicBezTo>
                    <a:pt x="58178" y="694578"/>
                    <a:pt x="58178" y="691858"/>
                    <a:pt x="63618" y="689138"/>
                  </a:cubicBezTo>
                  <a:cubicBezTo>
                    <a:pt x="69057" y="686419"/>
                    <a:pt x="79936" y="683699"/>
                    <a:pt x="85375" y="680979"/>
                  </a:cubicBezTo>
                  <a:cubicBezTo>
                    <a:pt x="98973" y="678260"/>
                    <a:pt x="118011" y="678260"/>
                    <a:pt x="131609" y="675540"/>
                  </a:cubicBezTo>
                  <a:cubicBezTo>
                    <a:pt x="131609" y="672820"/>
                    <a:pt x="131609" y="670101"/>
                    <a:pt x="131609" y="667381"/>
                  </a:cubicBezTo>
                  <a:cubicBezTo>
                    <a:pt x="131609" y="661942"/>
                    <a:pt x="131609" y="656502"/>
                    <a:pt x="131609" y="651063"/>
                  </a:cubicBezTo>
                  <a:cubicBezTo>
                    <a:pt x="131609" y="640184"/>
                    <a:pt x="131609" y="629306"/>
                    <a:pt x="131609" y="618427"/>
                  </a:cubicBezTo>
                  <a:cubicBezTo>
                    <a:pt x="131609" y="604829"/>
                    <a:pt x="131609" y="593950"/>
                    <a:pt x="131609" y="580352"/>
                  </a:cubicBezTo>
                  <a:cubicBezTo>
                    <a:pt x="131609" y="564034"/>
                    <a:pt x="131609" y="547716"/>
                    <a:pt x="131609" y="531398"/>
                  </a:cubicBezTo>
                  <a:cubicBezTo>
                    <a:pt x="131609" y="509641"/>
                    <a:pt x="131609" y="487884"/>
                    <a:pt x="131609" y="466126"/>
                  </a:cubicBezTo>
                  <a:cubicBezTo>
                    <a:pt x="131609" y="452528"/>
                    <a:pt x="131609" y="436210"/>
                    <a:pt x="131609" y="422612"/>
                  </a:cubicBezTo>
                  <a:cubicBezTo>
                    <a:pt x="131609" y="419892"/>
                    <a:pt x="131609" y="414453"/>
                    <a:pt x="131609" y="411733"/>
                  </a:cubicBezTo>
                  <a:cubicBezTo>
                    <a:pt x="131609" y="409014"/>
                    <a:pt x="131609" y="400855"/>
                    <a:pt x="131609" y="398135"/>
                  </a:cubicBezTo>
                  <a:cubicBezTo>
                    <a:pt x="131609" y="392696"/>
                    <a:pt x="131609" y="392696"/>
                    <a:pt x="126170" y="389976"/>
                  </a:cubicBezTo>
                  <a:cubicBezTo>
                    <a:pt x="123450" y="389976"/>
                    <a:pt x="109852" y="387257"/>
                    <a:pt x="101693" y="387257"/>
                  </a:cubicBezTo>
                  <a:cubicBezTo>
                    <a:pt x="90814" y="384537"/>
                    <a:pt x="77216" y="381817"/>
                    <a:pt x="77216" y="376378"/>
                  </a:cubicBezTo>
                  <a:cubicBezTo>
                    <a:pt x="77216" y="373658"/>
                    <a:pt x="79936" y="370939"/>
                    <a:pt x="82655" y="368219"/>
                  </a:cubicBezTo>
                  <a:cubicBezTo>
                    <a:pt x="88095" y="365499"/>
                    <a:pt x="93534" y="362780"/>
                    <a:pt x="98973" y="360060"/>
                  </a:cubicBezTo>
                  <a:cubicBezTo>
                    <a:pt x="104413" y="360060"/>
                    <a:pt x="112571" y="357340"/>
                    <a:pt x="118011" y="357340"/>
                  </a:cubicBezTo>
                  <a:cubicBezTo>
                    <a:pt x="126170" y="354621"/>
                    <a:pt x="128890" y="357340"/>
                    <a:pt x="131609" y="351901"/>
                  </a:cubicBezTo>
                  <a:cubicBezTo>
                    <a:pt x="131609" y="349181"/>
                    <a:pt x="131609" y="346462"/>
                    <a:pt x="131609" y="343742"/>
                  </a:cubicBezTo>
                  <a:cubicBezTo>
                    <a:pt x="131609" y="319265"/>
                    <a:pt x="131609" y="294788"/>
                    <a:pt x="131609" y="270311"/>
                  </a:cubicBezTo>
                  <a:cubicBezTo>
                    <a:pt x="131609" y="226797"/>
                    <a:pt x="131609" y="186002"/>
                    <a:pt x="137048" y="145207"/>
                  </a:cubicBezTo>
                  <a:cubicBezTo>
                    <a:pt x="137048" y="139768"/>
                    <a:pt x="137048" y="131609"/>
                    <a:pt x="139768" y="123450"/>
                  </a:cubicBezTo>
                  <a:cubicBezTo>
                    <a:pt x="134329" y="123450"/>
                    <a:pt x="137048" y="123450"/>
                    <a:pt x="123450" y="123450"/>
                  </a:cubicBezTo>
                  <a:cubicBezTo>
                    <a:pt x="120731" y="123450"/>
                    <a:pt x="120731" y="123450"/>
                    <a:pt x="118011" y="123450"/>
                  </a:cubicBezTo>
                  <a:cubicBezTo>
                    <a:pt x="112571" y="123450"/>
                    <a:pt x="107133" y="123450"/>
                    <a:pt x="101693" y="123450"/>
                  </a:cubicBezTo>
                  <a:cubicBezTo>
                    <a:pt x="93534" y="123450"/>
                    <a:pt x="82655" y="120730"/>
                    <a:pt x="74496" y="118011"/>
                  </a:cubicBezTo>
                  <a:cubicBezTo>
                    <a:pt x="66338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3618" y="93534"/>
                  </a:cubicBezTo>
                  <a:cubicBezTo>
                    <a:pt x="66338" y="90814"/>
                    <a:pt x="77216" y="88095"/>
                    <a:pt x="85375" y="85375"/>
                  </a:cubicBezTo>
                  <a:cubicBezTo>
                    <a:pt x="104413" y="82655"/>
                    <a:pt x="128890" y="82655"/>
                    <a:pt x="137048" y="82655"/>
                  </a:cubicBezTo>
                  <a:cubicBezTo>
                    <a:pt x="139768" y="82655"/>
                    <a:pt x="142488" y="82655"/>
                    <a:pt x="147927" y="82655"/>
                  </a:cubicBezTo>
                  <a:cubicBezTo>
                    <a:pt x="153366" y="69057"/>
                    <a:pt x="164245" y="58178"/>
                    <a:pt x="186003" y="58178"/>
                  </a:cubicBezTo>
                  <a:cubicBezTo>
                    <a:pt x="202321" y="58178"/>
                    <a:pt x="215919" y="66337"/>
                    <a:pt x="226797" y="79936"/>
                  </a:cubicBezTo>
                  <a:cubicBezTo>
                    <a:pt x="237676" y="79936"/>
                    <a:pt x="248554" y="79936"/>
                    <a:pt x="253994" y="79936"/>
                  </a:cubicBezTo>
                  <a:cubicBezTo>
                    <a:pt x="267592" y="79936"/>
                    <a:pt x="294789" y="79936"/>
                    <a:pt x="294789" y="96253"/>
                  </a:cubicBezTo>
                  <a:cubicBezTo>
                    <a:pt x="294789" y="104412"/>
                    <a:pt x="289349" y="107132"/>
                    <a:pt x="283910" y="112571"/>
                  </a:cubicBezTo>
                  <a:cubicBezTo>
                    <a:pt x="278471" y="118011"/>
                    <a:pt x="273031" y="120730"/>
                    <a:pt x="267592" y="120730"/>
                  </a:cubicBezTo>
                  <a:cubicBezTo>
                    <a:pt x="259433" y="123450"/>
                    <a:pt x="251274" y="123450"/>
                    <a:pt x="245835" y="123450"/>
                  </a:cubicBezTo>
                  <a:cubicBezTo>
                    <a:pt x="245835" y="123450"/>
                    <a:pt x="243116" y="123450"/>
                    <a:pt x="237676" y="123450"/>
                  </a:cubicBezTo>
                  <a:cubicBezTo>
                    <a:pt x="237676" y="126170"/>
                    <a:pt x="237676" y="126170"/>
                    <a:pt x="240396" y="128889"/>
                  </a:cubicBezTo>
                  <a:cubicBezTo>
                    <a:pt x="245835" y="145207"/>
                    <a:pt x="248554" y="161525"/>
                    <a:pt x="251274" y="177843"/>
                  </a:cubicBezTo>
                  <a:cubicBezTo>
                    <a:pt x="253994" y="194161"/>
                    <a:pt x="253994" y="210479"/>
                    <a:pt x="256714" y="226797"/>
                  </a:cubicBezTo>
                  <a:cubicBezTo>
                    <a:pt x="259433" y="243115"/>
                    <a:pt x="262153" y="256713"/>
                    <a:pt x="262153" y="273031"/>
                  </a:cubicBezTo>
                  <a:cubicBezTo>
                    <a:pt x="262153" y="278470"/>
                    <a:pt x="262153" y="283910"/>
                    <a:pt x="262153" y="289349"/>
                  </a:cubicBezTo>
                  <a:lnTo>
                    <a:pt x="262153" y="297508"/>
                  </a:lnTo>
                  <a:cubicBezTo>
                    <a:pt x="262153" y="305667"/>
                    <a:pt x="262153" y="313826"/>
                    <a:pt x="264872" y="321985"/>
                  </a:cubicBezTo>
                  <a:cubicBezTo>
                    <a:pt x="264872" y="327424"/>
                    <a:pt x="270312" y="330144"/>
                    <a:pt x="270312" y="335583"/>
                  </a:cubicBezTo>
                  <a:cubicBezTo>
                    <a:pt x="270312" y="335583"/>
                    <a:pt x="270312" y="338303"/>
                    <a:pt x="270312" y="338303"/>
                  </a:cubicBezTo>
                  <a:cubicBezTo>
                    <a:pt x="270312" y="341022"/>
                    <a:pt x="270312" y="343742"/>
                    <a:pt x="270312" y="346462"/>
                  </a:cubicBezTo>
                  <a:cubicBezTo>
                    <a:pt x="270312" y="351901"/>
                    <a:pt x="273031" y="354621"/>
                    <a:pt x="278471" y="354621"/>
                  </a:cubicBezTo>
                  <a:cubicBezTo>
                    <a:pt x="289349" y="354621"/>
                    <a:pt x="335584" y="351901"/>
                    <a:pt x="338304" y="349181"/>
                  </a:cubicBezTo>
                  <a:cubicBezTo>
                    <a:pt x="346462" y="349181"/>
                    <a:pt x="357341" y="349181"/>
                    <a:pt x="365500" y="349181"/>
                  </a:cubicBezTo>
                  <a:cubicBezTo>
                    <a:pt x="370939" y="349181"/>
                    <a:pt x="376379" y="349181"/>
                    <a:pt x="381817" y="349181"/>
                  </a:cubicBezTo>
                  <a:cubicBezTo>
                    <a:pt x="387257" y="349181"/>
                    <a:pt x="392697" y="346462"/>
                    <a:pt x="392697" y="338303"/>
                  </a:cubicBezTo>
                  <a:cubicBezTo>
                    <a:pt x="392697" y="330144"/>
                    <a:pt x="389977" y="316545"/>
                    <a:pt x="389977" y="313826"/>
                  </a:cubicBezTo>
                  <a:cubicBezTo>
                    <a:pt x="389977" y="294788"/>
                    <a:pt x="389977" y="278470"/>
                    <a:pt x="392697" y="262152"/>
                  </a:cubicBezTo>
                  <a:cubicBezTo>
                    <a:pt x="392697" y="259433"/>
                    <a:pt x="395416" y="243115"/>
                    <a:pt x="395416" y="224077"/>
                  </a:cubicBezTo>
                  <a:cubicBezTo>
                    <a:pt x="395416" y="207759"/>
                    <a:pt x="398136" y="188722"/>
                    <a:pt x="398136" y="177843"/>
                  </a:cubicBezTo>
                  <a:cubicBezTo>
                    <a:pt x="398136" y="169684"/>
                    <a:pt x="395416" y="158806"/>
                    <a:pt x="395416" y="153366"/>
                  </a:cubicBezTo>
                  <a:cubicBezTo>
                    <a:pt x="395416" y="145207"/>
                    <a:pt x="395416" y="142488"/>
                    <a:pt x="395416" y="137048"/>
                  </a:cubicBezTo>
                  <a:cubicBezTo>
                    <a:pt x="389977" y="137048"/>
                    <a:pt x="384537" y="137048"/>
                    <a:pt x="379098" y="137048"/>
                  </a:cubicBezTo>
                  <a:cubicBezTo>
                    <a:pt x="370939" y="137048"/>
                    <a:pt x="360061" y="134329"/>
                    <a:pt x="351902" y="131609"/>
                  </a:cubicBezTo>
                  <a:cubicBezTo>
                    <a:pt x="343742" y="128889"/>
                    <a:pt x="338304" y="120730"/>
                    <a:pt x="338304" y="115291"/>
                  </a:cubicBezTo>
                  <a:cubicBezTo>
                    <a:pt x="338304" y="112571"/>
                    <a:pt x="338304" y="109852"/>
                    <a:pt x="343742" y="107132"/>
                  </a:cubicBezTo>
                  <a:cubicBezTo>
                    <a:pt x="349182" y="104412"/>
                    <a:pt x="357341" y="101693"/>
                    <a:pt x="362780" y="98973"/>
                  </a:cubicBezTo>
                  <a:cubicBezTo>
                    <a:pt x="373659" y="96253"/>
                    <a:pt x="387257" y="96253"/>
                    <a:pt x="395416" y="96253"/>
                  </a:cubicBezTo>
                  <a:cubicBezTo>
                    <a:pt x="398136" y="93534"/>
                    <a:pt x="400855" y="90814"/>
                    <a:pt x="403575" y="90814"/>
                  </a:cubicBezTo>
                  <a:cubicBezTo>
                    <a:pt x="411734" y="90814"/>
                    <a:pt x="419893" y="88095"/>
                    <a:pt x="422612" y="88095"/>
                  </a:cubicBezTo>
                  <a:cubicBezTo>
                    <a:pt x="425332" y="88095"/>
                    <a:pt x="425332" y="88095"/>
                    <a:pt x="428052" y="88095"/>
                  </a:cubicBezTo>
                  <a:cubicBezTo>
                    <a:pt x="433492" y="88095"/>
                    <a:pt x="441650" y="88095"/>
                    <a:pt x="447090" y="90814"/>
                  </a:cubicBezTo>
                  <a:cubicBezTo>
                    <a:pt x="449809" y="90814"/>
                    <a:pt x="452529" y="93534"/>
                    <a:pt x="455249" y="96253"/>
                  </a:cubicBezTo>
                  <a:cubicBezTo>
                    <a:pt x="482445" y="96253"/>
                    <a:pt x="509642" y="93534"/>
                    <a:pt x="525960" y="93534"/>
                  </a:cubicBezTo>
                  <a:cubicBezTo>
                    <a:pt x="539558" y="93534"/>
                    <a:pt x="561315" y="93534"/>
                    <a:pt x="561315" y="109852"/>
                  </a:cubicBezTo>
                  <a:cubicBezTo>
                    <a:pt x="561315" y="118011"/>
                    <a:pt x="561315" y="120730"/>
                    <a:pt x="555876" y="126170"/>
                  </a:cubicBezTo>
                  <a:cubicBezTo>
                    <a:pt x="550437" y="131609"/>
                    <a:pt x="544997" y="134329"/>
                    <a:pt x="539558" y="134329"/>
                  </a:cubicBezTo>
                  <a:cubicBezTo>
                    <a:pt x="531399" y="137048"/>
                    <a:pt x="523240" y="137048"/>
                    <a:pt x="517800" y="137048"/>
                  </a:cubicBezTo>
                  <a:cubicBezTo>
                    <a:pt x="515081" y="137048"/>
                    <a:pt x="498763" y="137048"/>
                    <a:pt x="477006" y="137048"/>
                  </a:cubicBezTo>
                  <a:cubicBezTo>
                    <a:pt x="479725" y="145207"/>
                    <a:pt x="485165" y="153366"/>
                    <a:pt x="485165" y="161525"/>
                  </a:cubicBezTo>
                  <a:cubicBezTo>
                    <a:pt x="487885" y="177843"/>
                    <a:pt x="493324" y="194161"/>
                    <a:pt x="496043" y="210479"/>
                  </a:cubicBezTo>
                  <a:cubicBezTo>
                    <a:pt x="498763" y="224077"/>
                    <a:pt x="498763" y="237676"/>
                    <a:pt x="501483" y="251274"/>
                  </a:cubicBezTo>
                  <a:cubicBezTo>
                    <a:pt x="504202" y="264872"/>
                    <a:pt x="506922" y="275751"/>
                    <a:pt x="506922" y="292069"/>
                  </a:cubicBezTo>
                  <a:cubicBezTo>
                    <a:pt x="506922" y="302947"/>
                    <a:pt x="506922" y="311106"/>
                    <a:pt x="506922" y="321985"/>
                  </a:cubicBezTo>
                  <a:cubicBezTo>
                    <a:pt x="506922" y="327424"/>
                    <a:pt x="509642" y="335583"/>
                    <a:pt x="509642" y="341022"/>
                  </a:cubicBezTo>
                  <a:cubicBezTo>
                    <a:pt x="509642" y="343742"/>
                    <a:pt x="509642" y="343742"/>
                    <a:pt x="509642" y="343742"/>
                  </a:cubicBezTo>
                  <a:cubicBezTo>
                    <a:pt x="509642" y="349181"/>
                    <a:pt x="515081" y="349181"/>
                    <a:pt x="517800" y="349181"/>
                  </a:cubicBezTo>
                  <a:cubicBezTo>
                    <a:pt x="520520" y="349181"/>
                    <a:pt x="523240" y="349181"/>
                    <a:pt x="528680" y="349181"/>
                  </a:cubicBezTo>
                  <a:cubicBezTo>
                    <a:pt x="536838" y="349181"/>
                    <a:pt x="547717" y="349181"/>
                    <a:pt x="550437" y="357340"/>
                  </a:cubicBezTo>
                  <a:cubicBezTo>
                    <a:pt x="550437" y="360060"/>
                    <a:pt x="550437" y="360060"/>
                    <a:pt x="550437" y="362780"/>
                  </a:cubicBezTo>
                  <a:cubicBezTo>
                    <a:pt x="550437" y="370939"/>
                    <a:pt x="539558" y="381817"/>
                    <a:pt x="534119" y="384537"/>
                  </a:cubicBezTo>
                  <a:cubicBezTo>
                    <a:pt x="531399" y="387257"/>
                    <a:pt x="523240" y="387257"/>
                    <a:pt x="520520" y="389976"/>
                  </a:cubicBezTo>
                  <a:cubicBezTo>
                    <a:pt x="515081" y="389976"/>
                    <a:pt x="512362" y="392696"/>
                    <a:pt x="512362" y="395415"/>
                  </a:cubicBezTo>
                  <a:cubicBezTo>
                    <a:pt x="512362" y="395415"/>
                    <a:pt x="512362" y="398135"/>
                    <a:pt x="512362" y="398135"/>
                  </a:cubicBezTo>
                  <a:cubicBezTo>
                    <a:pt x="512362" y="400855"/>
                    <a:pt x="512362" y="406294"/>
                    <a:pt x="512362" y="409014"/>
                  </a:cubicBezTo>
                  <a:cubicBezTo>
                    <a:pt x="512362" y="411733"/>
                    <a:pt x="512362" y="411733"/>
                    <a:pt x="512362" y="414453"/>
                  </a:cubicBezTo>
                  <a:cubicBezTo>
                    <a:pt x="512362" y="422612"/>
                    <a:pt x="512362" y="430771"/>
                    <a:pt x="512362" y="438930"/>
                  </a:cubicBezTo>
                  <a:cubicBezTo>
                    <a:pt x="512362" y="460687"/>
                    <a:pt x="512362" y="482445"/>
                    <a:pt x="515081" y="504202"/>
                  </a:cubicBezTo>
                  <a:cubicBezTo>
                    <a:pt x="517800" y="525959"/>
                    <a:pt x="520520" y="550436"/>
                    <a:pt x="520520" y="572193"/>
                  </a:cubicBezTo>
                  <a:cubicBezTo>
                    <a:pt x="520520" y="583072"/>
                    <a:pt x="520520" y="593950"/>
                    <a:pt x="517800" y="604829"/>
                  </a:cubicBezTo>
                  <a:cubicBezTo>
                    <a:pt x="515081" y="623867"/>
                    <a:pt x="515081" y="642904"/>
                    <a:pt x="512362" y="661942"/>
                  </a:cubicBezTo>
                  <a:cubicBezTo>
                    <a:pt x="512362" y="664661"/>
                    <a:pt x="509642" y="667381"/>
                    <a:pt x="509642" y="670101"/>
                  </a:cubicBezTo>
                  <a:cubicBezTo>
                    <a:pt x="509642" y="672820"/>
                    <a:pt x="512362" y="678260"/>
                    <a:pt x="512362" y="680979"/>
                  </a:cubicBezTo>
                  <a:cubicBezTo>
                    <a:pt x="512362" y="683699"/>
                    <a:pt x="512362" y="686419"/>
                    <a:pt x="512362" y="686419"/>
                  </a:cubicBezTo>
                  <a:cubicBezTo>
                    <a:pt x="517800" y="680979"/>
                    <a:pt x="528680" y="680979"/>
                    <a:pt x="536838" y="680979"/>
                  </a:cubicBezTo>
                  <a:lnTo>
                    <a:pt x="536838" y="680979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6" name="Freeform: Shape 52">
              <a:extLst>
                <a:ext uri="{FF2B5EF4-FFF2-40B4-BE49-F238E27FC236}">
                  <a16:creationId xmlns:a16="http://schemas.microsoft.com/office/drawing/2014/main" id="{139D7B2C-B2DF-E54C-ACD4-B02CE69AA8E7}"/>
                </a:ext>
              </a:extLst>
            </p:cNvPr>
            <p:cNvSpPr/>
            <p:nvPr/>
          </p:nvSpPr>
          <p:spPr>
            <a:xfrm>
              <a:off x="9592416" y="4192158"/>
              <a:ext cx="516735" cy="761503"/>
            </a:xfrm>
            <a:custGeom>
              <a:avLst/>
              <a:gdLst>
                <a:gd name="connsiteX0" fmla="*/ 463407 w 516735"/>
                <a:gd name="connsiteY0" fmla="*/ 194161 h 761503"/>
                <a:gd name="connsiteX1" fmla="*/ 447089 w 516735"/>
                <a:gd name="connsiteY1" fmla="*/ 226797 h 761503"/>
                <a:gd name="connsiteX2" fmla="*/ 430771 w 516735"/>
                <a:gd name="connsiteY2" fmla="*/ 221357 h 761503"/>
                <a:gd name="connsiteX3" fmla="*/ 422612 w 516735"/>
                <a:gd name="connsiteY3" fmla="*/ 207759 h 761503"/>
                <a:gd name="connsiteX4" fmla="*/ 419893 w 516735"/>
                <a:gd name="connsiteY4" fmla="*/ 188722 h 761503"/>
                <a:gd name="connsiteX5" fmla="*/ 419893 w 516735"/>
                <a:gd name="connsiteY5" fmla="*/ 139768 h 761503"/>
                <a:gd name="connsiteX6" fmla="*/ 419893 w 516735"/>
                <a:gd name="connsiteY6" fmla="*/ 120730 h 761503"/>
                <a:gd name="connsiteX7" fmla="*/ 395416 w 516735"/>
                <a:gd name="connsiteY7" fmla="*/ 120730 h 761503"/>
                <a:gd name="connsiteX8" fmla="*/ 370939 w 516735"/>
                <a:gd name="connsiteY8" fmla="*/ 120730 h 761503"/>
                <a:gd name="connsiteX9" fmla="*/ 346461 w 516735"/>
                <a:gd name="connsiteY9" fmla="*/ 123450 h 761503"/>
                <a:gd name="connsiteX10" fmla="*/ 335583 w 516735"/>
                <a:gd name="connsiteY10" fmla="*/ 123450 h 761503"/>
                <a:gd name="connsiteX11" fmla="*/ 335583 w 516735"/>
                <a:gd name="connsiteY11" fmla="*/ 123450 h 761503"/>
                <a:gd name="connsiteX12" fmla="*/ 324704 w 516735"/>
                <a:gd name="connsiteY12" fmla="*/ 128889 h 761503"/>
                <a:gd name="connsiteX13" fmla="*/ 327424 w 516735"/>
                <a:gd name="connsiteY13" fmla="*/ 139768 h 761503"/>
                <a:gd name="connsiteX14" fmla="*/ 330144 w 516735"/>
                <a:gd name="connsiteY14" fmla="*/ 175123 h 761503"/>
                <a:gd name="connsiteX15" fmla="*/ 330144 w 516735"/>
                <a:gd name="connsiteY15" fmla="*/ 199600 h 761503"/>
                <a:gd name="connsiteX16" fmla="*/ 327424 w 516735"/>
                <a:gd name="connsiteY16" fmla="*/ 224077 h 761503"/>
                <a:gd name="connsiteX17" fmla="*/ 330144 w 516735"/>
                <a:gd name="connsiteY17" fmla="*/ 251274 h 761503"/>
                <a:gd name="connsiteX18" fmla="*/ 327424 w 516735"/>
                <a:gd name="connsiteY18" fmla="*/ 278470 h 761503"/>
                <a:gd name="connsiteX19" fmla="*/ 327424 w 516735"/>
                <a:gd name="connsiteY19" fmla="*/ 332864 h 761503"/>
                <a:gd name="connsiteX20" fmla="*/ 330144 w 516735"/>
                <a:gd name="connsiteY20" fmla="*/ 357340 h 761503"/>
                <a:gd name="connsiteX21" fmla="*/ 330144 w 516735"/>
                <a:gd name="connsiteY21" fmla="*/ 368219 h 761503"/>
                <a:gd name="connsiteX22" fmla="*/ 332863 w 516735"/>
                <a:gd name="connsiteY22" fmla="*/ 387257 h 761503"/>
                <a:gd name="connsiteX23" fmla="*/ 332863 w 516735"/>
                <a:gd name="connsiteY23" fmla="*/ 433491 h 761503"/>
                <a:gd name="connsiteX24" fmla="*/ 332863 w 516735"/>
                <a:gd name="connsiteY24" fmla="*/ 487884 h 761503"/>
                <a:gd name="connsiteX25" fmla="*/ 330144 w 516735"/>
                <a:gd name="connsiteY25" fmla="*/ 512361 h 761503"/>
                <a:gd name="connsiteX26" fmla="*/ 330144 w 516735"/>
                <a:gd name="connsiteY26" fmla="*/ 539557 h 761503"/>
                <a:gd name="connsiteX27" fmla="*/ 332863 w 516735"/>
                <a:gd name="connsiteY27" fmla="*/ 593950 h 761503"/>
                <a:gd name="connsiteX28" fmla="*/ 332863 w 516735"/>
                <a:gd name="connsiteY28" fmla="*/ 648343 h 761503"/>
                <a:gd name="connsiteX29" fmla="*/ 332863 w 516735"/>
                <a:gd name="connsiteY29" fmla="*/ 656502 h 761503"/>
                <a:gd name="connsiteX30" fmla="*/ 357341 w 516735"/>
                <a:gd name="connsiteY30" fmla="*/ 656502 h 761503"/>
                <a:gd name="connsiteX31" fmla="*/ 395416 w 516735"/>
                <a:gd name="connsiteY31" fmla="*/ 675540 h 761503"/>
                <a:gd name="connsiteX32" fmla="*/ 389976 w 516735"/>
                <a:gd name="connsiteY32" fmla="*/ 691858 h 761503"/>
                <a:gd name="connsiteX33" fmla="*/ 373658 w 516735"/>
                <a:gd name="connsiteY33" fmla="*/ 700017 h 761503"/>
                <a:gd name="connsiteX34" fmla="*/ 351901 w 516735"/>
                <a:gd name="connsiteY34" fmla="*/ 702737 h 761503"/>
                <a:gd name="connsiteX35" fmla="*/ 319265 w 516735"/>
                <a:gd name="connsiteY35" fmla="*/ 702737 h 761503"/>
                <a:gd name="connsiteX36" fmla="*/ 311106 w 516735"/>
                <a:gd name="connsiteY36" fmla="*/ 708176 h 761503"/>
                <a:gd name="connsiteX37" fmla="*/ 289349 w 516735"/>
                <a:gd name="connsiteY37" fmla="*/ 713615 h 761503"/>
                <a:gd name="connsiteX38" fmla="*/ 270311 w 516735"/>
                <a:gd name="connsiteY38" fmla="*/ 713615 h 761503"/>
                <a:gd name="connsiteX39" fmla="*/ 243115 w 516735"/>
                <a:gd name="connsiteY39" fmla="*/ 705456 h 761503"/>
                <a:gd name="connsiteX40" fmla="*/ 237675 w 516735"/>
                <a:gd name="connsiteY40" fmla="*/ 702737 h 761503"/>
                <a:gd name="connsiteX41" fmla="*/ 199600 w 516735"/>
                <a:gd name="connsiteY41" fmla="*/ 702737 h 761503"/>
                <a:gd name="connsiteX42" fmla="*/ 175123 w 516735"/>
                <a:gd name="connsiteY42" fmla="*/ 702737 h 761503"/>
                <a:gd name="connsiteX43" fmla="*/ 147927 w 516735"/>
                <a:gd name="connsiteY43" fmla="*/ 697297 h 761503"/>
                <a:gd name="connsiteX44" fmla="*/ 131609 w 516735"/>
                <a:gd name="connsiteY44" fmla="*/ 678260 h 761503"/>
                <a:gd name="connsiteX45" fmla="*/ 137048 w 516735"/>
                <a:gd name="connsiteY45" fmla="*/ 670101 h 761503"/>
                <a:gd name="connsiteX46" fmla="*/ 158805 w 516735"/>
                <a:gd name="connsiteY46" fmla="*/ 661942 h 761503"/>
                <a:gd name="connsiteX47" fmla="*/ 199600 w 516735"/>
                <a:gd name="connsiteY47" fmla="*/ 659222 h 761503"/>
                <a:gd name="connsiteX48" fmla="*/ 199600 w 516735"/>
                <a:gd name="connsiteY48" fmla="*/ 659222 h 761503"/>
                <a:gd name="connsiteX49" fmla="*/ 196880 w 516735"/>
                <a:gd name="connsiteY49" fmla="*/ 629306 h 761503"/>
                <a:gd name="connsiteX50" fmla="*/ 199600 w 516735"/>
                <a:gd name="connsiteY50" fmla="*/ 574913 h 761503"/>
                <a:gd name="connsiteX51" fmla="*/ 202320 w 516735"/>
                <a:gd name="connsiteY51" fmla="*/ 523239 h 761503"/>
                <a:gd name="connsiteX52" fmla="*/ 205040 w 516735"/>
                <a:gd name="connsiteY52" fmla="*/ 460687 h 761503"/>
                <a:gd name="connsiteX53" fmla="*/ 205040 w 516735"/>
                <a:gd name="connsiteY53" fmla="*/ 417173 h 761503"/>
                <a:gd name="connsiteX54" fmla="*/ 207759 w 516735"/>
                <a:gd name="connsiteY54" fmla="*/ 392696 h 761503"/>
                <a:gd name="connsiteX55" fmla="*/ 210478 w 516735"/>
                <a:gd name="connsiteY55" fmla="*/ 368219 h 761503"/>
                <a:gd name="connsiteX56" fmla="*/ 210478 w 516735"/>
                <a:gd name="connsiteY56" fmla="*/ 313826 h 761503"/>
                <a:gd name="connsiteX57" fmla="*/ 210478 w 516735"/>
                <a:gd name="connsiteY57" fmla="*/ 259433 h 761503"/>
                <a:gd name="connsiteX58" fmla="*/ 210478 w 516735"/>
                <a:gd name="connsiteY58" fmla="*/ 213199 h 761503"/>
                <a:gd name="connsiteX59" fmla="*/ 210478 w 516735"/>
                <a:gd name="connsiteY59" fmla="*/ 145207 h 761503"/>
                <a:gd name="connsiteX60" fmla="*/ 213198 w 516735"/>
                <a:gd name="connsiteY60" fmla="*/ 131609 h 761503"/>
                <a:gd name="connsiteX61" fmla="*/ 205040 w 516735"/>
                <a:gd name="connsiteY61" fmla="*/ 123450 h 761503"/>
                <a:gd name="connsiteX62" fmla="*/ 161525 w 516735"/>
                <a:gd name="connsiteY62" fmla="*/ 123450 h 761503"/>
                <a:gd name="connsiteX63" fmla="*/ 112571 w 516735"/>
                <a:gd name="connsiteY63" fmla="*/ 120730 h 761503"/>
                <a:gd name="connsiteX64" fmla="*/ 104412 w 516735"/>
                <a:gd name="connsiteY64" fmla="*/ 118011 h 761503"/>
                <a:gd name="connsiteX65" fmla="*/ 107132 w 516735"/>
                <a:gd name="connsiteY65" fmla="*/ 191441 h 761503"/>
                <a:gd name="connsiteX66" fmla="*/ 90814 w 516735"/>
                <a:gd name="connsiteY66" fmla="*/ 224077 h 761503"/>
                <a:gd name="connsiteX67" fmla="*/ 74496 w 516735"/>
                <a:gd name="connsiteY67" fmla="*/ 218638 h 761503"/>
                <a:gd name="connsiteX68" fmla="*/ 66337 w 516735"/>
                <a:gd name="connsiteY68" fmla="*/ 205040 h 761503"/>
                <a:gd name="connsiteX69" fmla="*/ 63617 w 516735"/>
                <a:gd name="connsiteY69" fmla="*/ 186002 h 761503"/>
                <a:gd name="connsiteX70" fmla="*/ 63617 w 516735"/>
                <a:gd name="connsiteY70" fmla="*/ 145207 h 761503"/>
                <a:gd name="connsiteX71" fmla="*/ 63617 w 516735"/>
                <a:gd name="connsiteY71" fmla="*/ 109852 h 761503"/>
                <a:gd name="connsiteX72" fmla="*/ 58178 w 516735"/>
                <a:gd name="connsiteY72" fmla="*/ 96253 h 761503"/>
                <a:gd name="connsiteX73" fmla="*/ 66337 w 516735"/>
                <a:gd name="connsiteY73" fmla="*/ 85375 h 761503"/>
                <a:gd name="connsiteX74" fmla="*/ 93533 w 516735"/>
                <a:gd name="connsiteY74" fmla="*/ 77216 h 761503"/>
                <a:gd name="connsiteX75" fmla="*/ 115290 w 516735"/>
                <a:gd name="connsiteY75" fmla="*/ 77216 h 761503"/>
                <a:gd name="connsiteX76" fmla="*/ 169684 w 516735"/>
                <a:gd name="connsiteY76" fmla="*/ 74496 h 761503"/>
                <a:gd name="connsiteX77" fmla="*/ 194161 w 516735"/>
                <a:gd name="connsiteY77" fmla="*/ 71776 h 761503"/>
                <a:gd name="connsiteX78" fmla="*/ 196880 w 516735"/>
                <a:gd name="connsiteY78" fmla="*/ 71776 h 761503"/>
                <a:gd name="connsiteX79" fmla="*/ 210478 w 516735"/>
                <a:gd name="connsiteY79" fmla="*/ 71776 h 761503"/>
                <a:gd name="connsiteX80" fmla="*/ 218638 w 516735"/>
                <a:gd name="connsiteY80" fmla="*/ 71776 h 761503"/>
                <a:gd name="connsiteX81" fmla="*/ 237675 w 516735"/>
                <a:gd name="connsiteY81" fmla="*/ 60898 h 761503"/>
                <a:gd name="connsiteX82" fmla="*/ 253993 w 516735"/>
                <a:gd name="connsiteY82" fmla="*/ 58178 h 761503"/>
                <a:gd name="connsiteX83" fmla="*/ 283910 w 516735"/>
                <a:gd name="connsiteY83" fmla="*/ 60898 h 761503"/>
                <a:gd name="connsiteX84" fmla="*/ 294788 w 516735"/>
                <a:gd name="connsiteY84" fmla="*/ 66337 h 761503"/>
                <a:gd name="connsiteX85" fmla="*/ 305667 w 516735"/>
                <a:gd name="connsiteY85" fmla="*/ 74496 h 761503"/>
                <a:gd name="connsiteX86" fmla="*/ 313826 w 516735"/>
                <a:gd name="connsiteY86" fmla="*/ 74496 h 761503"/>
                <a:gd name="connsiteX87" fmla="*/ 327424 w 516735"/>
                <a:gd name="connsiteY87" fmla="*/ 74496 h 761503"/>
                <a:gd name="connsiteX88" fmla="*/ 354621 w 516735"/>
                <a:gd name="connsiteY88" fmla="*/ 74496 h 761503"/>
                <a:gd name="connsiteX89" fmla="*/ 422612 w 516735"/>
                <a:gd name="connsiteY89" fmla="*/ 74496 h 761503"/>
                <a:gd name="connsiteX90" fmla="*/ 455248 w 516735"/>
                <a:gd name="connsiteY90" fmla="*/ 79936 h 761503"/>
                <a:gd name="connsiteX91" fmla="*/ 466127 w 516735"/>
                <a:gd name="connsiteY91" fmla="*/ 98973 h 761503"/>
                <a:gd name="connsiteX92" fmla="*/ 463407 w 516735"/>
                <a:gd name="connsiteY92" fmla="*/ 109852 h 761503"/>
                <a:gd name="connsiteX93" fmla="*/ 463407 w 516735"/>
                <a:gd name="connsiteY93" fmla="*/ 120730 h 761503"/>
                <a:gd name="connsiteX94" fmla="*/ 463407 w 516735"/>
                <a:gd name="connsiteY94" fmla="*/ 194161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16735" h="761503">
                  <a:moveTo>
                    <a:pt x="463407" y="194161"/>
                  </a:moveTo>
                  <a:cubicBezTo>
                    <a:pt x="463407" y="205040"/>
                    <a:pt x="463407" y="226797"/>
                    <a:pt x="447089" y="226797"/>
                  </a:cubicBezTo>
                  <a:cubicBezTo>
                    <a:pt x="438930" y="226797"/>
                    <a:pt x="436211" y="226797"/>
                    <a:pt x="430771" y="221357"/>
                  </a:cubicBezTo>
                  <a:cubicBezTo>
                    <a:pt x="425332" y="218638"/>
                    <a:pt x="422612" y="210479"/>
                    <a:pt x="422612" y="207759"/>
                  </a:cubicBezTo>
                  <a:cubicBezTo>
                    <a:pt x="419893" y="199600"/>
                    <a:pt x="419893" y="194161"/>
                    <a:pt x="419893" y="188722"/>
                  </a:cubicBezTo>
                  <a:cubicBezTo>
                    <a:pt x="419893" y="183282"/>
                    <a:pt x="419893" y="147927"/>
                    <a:pt x="419893" y="139768"/>
                  </a:cubicBezTo>
                  <a:cubicBezTo>
                    <a:pt x="419893" y="134329"/>
                    <a:pt x="419893" y="128889"/>
                    <a:pt x="419893" y="120730"/>
                  </a:cubicBezTo>
                  <a:cubicBezTo>
                    <a:pt x="411734" y="120730"/>
                    <a:pt x="403574" y="120730"/>
                    <a:pt x="395416" y="120730"/>
                  </a:cubicBezTo>
                  <a:cubicBezTo>
                    <a:pt x="387256" y="120730"/>
                    <a:pt x="379098" y="120730"/>
                    <a:pt x="370939" y="120730"/>
                  </a:cubicBezTo>
                  <a:cubicBezTo>
                    <a:pt x="362780" y="120730"/>
                    <a:pt x="354621" y="123450"/>
                    <a:pt x="346461" y="123450"/>
                  </a:cubicBezTo>
                  <a:cubicBezTo>
                    <a:pt x="343742" y="123450"/>
                    <a:pt x="341023" y="123450"/>
                    <a:pt x="335583" y="123450"/>
                  </a:cubicBezTo>
                  <a:cubicBezTo>
                    <a:pt x="335583" y="123450"/>
                    <a:pt x="335583" y="123450"/>
                    <a:pt x="335583" y="123450"/>
                  </a:cubicBezTo>
                  <a:cubicBezTo>
                    <a:pt x="327424" y="123450"/>
                    <a:pt x="324704" y="126170"/>
                    <a:pt x="324704" y="128889"/>
                  </a:cubicBezTo>
                  <a:cubicBezTo>
                    <a:pt x="324704" y="131609"/>
                    <a:pt x="324704" y="137048"/>
                    <a:pt x="327424" y="139768"/>
                  </a:cubicBezTo>
                  <a:cubicBezTo>
                    <a:pt x="330144" y="147927"/>
                    <a:pt x="330144" y="166964"/>
                    <a:pt x="330144" y="175123"/>
                  </a:cubicBezTo>
                  <a:cubicBezTo>
                    <a:pt x="330144" y="183282"/>
                    <a:pt x="330144" y="191441"/>
                    <a:pt x="330144" y="199600"/>
                  </a:cubicBezTo>
                  <a:cubicBezTo>
                    <a:pt x="330144" y="207759"/>
                    <a:pt x="327424" y="215918"/>
                    <a:pt x="327424" y="224077"/>
                  </a:cubicBezTo>
                  <a:cubicBezTo>
                    <a:pt x="327424" y="232236"/>
                    <a:pt x="330144" y="243115"/>
                    <a:pt x="330144" y="251274"/>
                  </a:cubicBezTo>
                  <a:cubicBezTo>
                    <a:pt x="330144" y="259433"/>
                    <a:pt x="330144" y="267592"/>
                    <a:pt x="327424" y="278470"/>
                  </a:cubicBezTo>
                  <a:cubicBezTo>
                    <a:pt x="327424" y="294788"/>
                    <a:pt x="327424" y="313826"/>
                    <a:pt x="327424" y="332864"/>
                  </a:cubicBezTo>
                  <a:cubicBezTo>
                    <a:pt x="327424" y="341022"/>
                    <a:pt x="327424" y="349181"/>
                    <a:pt x="330144" y="357340"/>
                  </a:cubicBezTo>
                  <a:cubicBezTo>
                    <a:pt x="330144" y="360060"/>
                    <a:pt x="330144" y="365499"/>
                    <a:pt x="330144" y="368219"/>
                  </a:cubicBezTo>
                  <a:cubicBezTo>
                    <a:pt x="330144" y="373658"/>
                    <a:pt x="332863" y="384537"/>
                    <a:pt x="332863" y="387257"/>
                  </a:cubicBezTo>
                  <a:cubicBezTo>
                    <a:pt x="332863" y="406294"/>
                    <a:pt x="332863" y="414453"/>
                    <a:pt x="332863" y="433491"/>
                  </a:cubicBezTo>
                  <a:cubicBezTo>
                    <a:pt x="332863" y="452528"/>
                    <a:pt x="335583" y="468846"/>
                    <a:pt x="332863" y="487884"/>
                  </a:cubicBezTo>
                  <a:cubicBezTo>
                    <a:pt x="332863" y="496043"/>
                    <a:pt x="330144" y="504202"/>
                    <a:pt x="330144" y="512361"/>
                  </a:cubicBezTo>
                  <a:cubicBezTo>
                    <a:pt x="330144" y="520520"/>
                    <a:pt x="330144" y="531398"/>
                    <a:pt x="330144" y="539557"/>
                  </a:cubicBezTo>
                  <a:cubicBezTo>
                    <a:pt x="330144" y="558595"/>
                    <a:pt x="330144" y="574913"/>
                    <a:pt x="332863" y="593950"/>
                  </a:cubicBezTo>
                  <a:cubicBezTo>
                    <a:pt x="332863" y="610268"/>
                    <a:pt x="332863" y="632026"/>
                    <a:pt x="332863" y="648343"/>
                  </a:cubicBezTo>
                  <a:cubicBezTo>
                    <a:pt x="332863" y="651063"/>
                    <a:pt x="332863" y="653783"/>
                    <a:pt x="332863" y="656502"/>
                  </a:cubicBezTo>
                  <a:cubicBezTo>
                    <a:pt x="343742" y="656502"/>
                    <a:pt x="351901" y="656502"/>
                    <a:pt x="357341" y="656502"/>
                  </a:cubicBezTo>
                  <a:cubicBezTo>
                    <a:pt x="370939" y="656502"/>
                    <a:pt x="395416" y="659222"/>
                    <a:pt x="395416" y="675540"/>
                  </a:cubicBezTo>
                  <a:cubicBezTo>
                    <a:pt x="395416" y="683699"/>
                    <a:pt x="392696" y="686419"/>
                    <a:pt x="389976" y="691858"/>
                  </a:cubicBezTo>
                  <a:cubicBezTo>
                    <a:pt x="384537" y="697297"/>
                    <a:pt x="379098" y="700017"/>
                    <a:pt x="373658" y="700017"/>
                  </a:cubicBezTo>
                  <a:cubicBezTo>
                    <a:pt x="365499" y="702737"/>
                    <a:pt x="357341" y="702737"/>
                    <a:pt x="351901" y="702737"/>
                  </a:cubicBezTo>
                  <a:cubicBezTo>
                    <a:pt x="349181" y="702737"/>
                    <a:pt x="335583" y="702737"/>
                    <a:pt x="319265" y="702737"/>
                  </a:cubicBezTo>
                  <a:cubicBezTo>
                    <a:pt x="316546" y="705456"/>
                    <a:pt x="313826" y="705456"/>
                    <a:pt x="311106" y="708176"/>
                  </a:cubicBezTo>
                  <a:cubicBezTo>
                    <a:pt x="302948" y="713615"/>
                    <a:pt x="297508" y="713615"/>
                    <a:pt x="289349" y="713615"/>
                  </a:cubicBezTo>
                  <a:cubicBezTo>
                    <a:pt x="283910" y="713615"/>
                    <a:pt x="278470" y="713615"/>
                    <a:pt x="270311" y="713615"/>
                  </a:cubicBezTo>
                  <a:cubicBezTo>
                    <a:pt x="259433" y="713615"/>
                    <a:pt x="251273" y="710895"/>
                    <a:pt x="243115" y="705456"/>
                  </a:cubicBezTo>
                  <a:cubicBezTo>
                    <a:pt x="240395" y="705456"/>
                    <a:pt x="237675" y="702737"/>
                    <a:pt x="237675" y="702737"/>
                  </a:cubicBezTo>
                  <a:cubicBezTo>
                    <a:pt x="224077" y="702737"/>
                    <a:pt x="213198" y="702737"/>
                    <a:pt x="199600" y="702737"/>
                  </a:cubicBezTo>
                  <a:cubicBezTo>
                    <a:pt x="191441" y="702737"/>
                    <a:pt x="183282" y="702737"/>
                    <a:pt x="175123" y="702737"/>
                  </a:cubicBezTo>
                  <a:cubicBezTo>
                    <a:pt x="166965" y="702737"/>
                    <a:pt x="156085" y="702737"/>
                    <a:pt x="147927" y="697297"/>
                  </a:cubicBezTo>
                  <a:cubicBezTo>
                    <a:pt x="139768" y="694578"/>
                    <a:pt x="131609" y="680979"/>
                    <a:pt x="131609" y="678260"/>
                  </a:cubicBezTo>
                  <a:cubicBezTo>
                    <a:pt x="131609" y="675540"/>
                    <a:pt x="131609" y="672820"/>
                    <a:pt x="137048" y="670101"/>
                  </a:cubicBezTo>
                  <a:cubicBezTo>
                    <a:pt x="142487" y="667381"/>
                    <a:pt x="153366" y="664661"/>
                    <a:pt x="158805" y="661942"/>
                  </a:cubicBezTo>
                  <a:cubicBezTo>
                    <a:pt x="175123" y="659222"/>
                    <a:pt x="191441" y="659222"/>
                    <a:pt x="199600" y="659222"/>
                  </a:cubicBezTo>
                  <a:lnTo>
                    <a:pt x="199600" y="659222"/>
                  </a:lnTo>
                  <a:cubicBezTo>
                    <a:pt x="199600" y="648343"/>
                    <a:pt x="196880" y="640184"/>
                    <a:pt x="196880" y="629306"/>
                  </a:cubicBezTo>
                  <a:cubicBezTo>
                    <a:pt x="196880" y="612988"/>
                    <a:pt x="196880" y="591231"/>
                    <a:pt x="199600" y="574913"/>
                  </a:cubicBezTo>
                  <a:cubicBezTo>
                    <a:pt x="199600" y="558595"/>
                    <a:pt x="199600" y="539557"/>
                    <a:pt x="202320" y="523239"/>
                  </a:cubicBezTo>
                  <a:cubicBezTo>
                    <a:pt x="202320" y="501482"/>
                    <a:pt x="205040" y="482445"/>
                    <a:pt x="205040" y="460687"/>
                  </a:cubicBezTo>
                  <a:cubicBezTo>
                    <a:pt x="205040" y="447089"/>
                    <a:pt x="205040" y="430771"/>
                    <a:pt x="205040" y="417173"/>
                  </a:cubicBezTo>
                  <a:cubicBezTo>
                    <a:pt x="205040" y="409014"/>
                    <a:pt x="207759" y="400855"/>
                    <a:pt x="207759" y="392696"/>
                  </a:cubicBezTo>
                  <a:cubicBezTo>
                    <a:pt x="207759" y="384537"/>
                    <a:pt x="210478" y="376378"/>
                    <a:pt x="210478" y="368219"/>
                  </a:cubicBezTo>
                  <a:cubicBezTo>
                    <a:pt x="210478" y="351901"/>
                    <a:pt x="210478" y="332864"/>
                    <a:pt x="210478" y="313826"/>
                  </a:cubicBezTo>
                  <a:cubicBezTo>
                    <a:pt x="210478" y="294788"/>
                    <a:pt x="210478" y="275751"/>
                    <a:pt x="210478" y="259433"/>
                  </a:cubicBezTo>
                  <a:cubicBezTo>
                    <a:pt x="210478" y="243115"/>
                    <a:pt x="210478" y="226797"/>
                    <a:pt x="210478" y="213199"/>
                  </a:cubicBezTo>
                  <a:cubicBezTo>
                    <a:pt x="210478" y="194161"/>
                    <a:pt x="210478" y="164245"/>
                    <a:pt x="210478" y="145207"/>
                  </a:cubicBezTo>
                  <a:cubicBezTo>
                    <a:pt x="210478" y="139768"/>
                    <a:pt x="213198" y="134329"/>
                    <a:pt x="213198" y="131609"/>
                  </a:cubicBezTo>
                  <a:cubicBezTo>
                    <a:pt x="213198" y="126170"/>
                    <a:pt x="207759" y="123450"/>
                    <a:pt x="205040" y="123450"/>
                  </a:cubicBezTo>
                  <a:cubicBezTo>
                    <a:pt x="199600" y="123450"/>
                    <a:pt x="166965" y="123450"/>
                    <a:pt x="161525" y="123450"/>
                  </a:cubicBezTo>
                  <a:cubicBezTo>
                    <a:pt x="145207" y="123450"/>
                    <a:pt x="128889" y="123450"/>
                    <a:pt x="112571" y="120730"/>
                  </a:cubicBezTo>
                  <a:cubicBezTo>
                    <a:pt x="109852" y="120730"/>
                    <a:pt x="107132" y="120730"/>
                    <a:pt x="104412" y="118011"/>
                  </a:cubicBezTo>
                  <a:cubicBezTo>
                    <a:pt x="107132" y="137048"/>
                    <a:pt x="107132" y="172404"/>
                    <a:pt x="107132" y="191441"/>
                  </a:cubicBezTo>
                  <a:cubicBezTo>
                    <a:pt x="107132" y="202320"/>
                    <a:pt x="107132" y="224077"/>
                    <a:pt x="90814" y="224077"/>
                  </a:cubicBezTo>
                  <a:cubicBezTo>
                    <a:pt x="82655" y="224077"/>
                    <a:pt x="79935" y="221357"/>
                    <a:pt x="74496" y="218638"/>
                  </a:cubicBezTo>
                  <a:cubicBezTo>
                    <a:pt x="69057" y="215918"/>
                    <a:pt x="66337" y="210479"/>
                    <a:pt x="66337" y="205040"/>
                  </a:cubicBezTo>
                  <a:cubicBezTo>
                    <a:pt x="63617" y="196881"/>
                    <a:pt x="63617" y="191441"/>
                    <a:pt x="63617" y="186002"/>
                  </a:cubicBezTo>
                  <a:cubicBezTo>
                    <a:pt x="63617" y="180563"/>
                    <a:pt x="63617" y="153366"/>
                    <a:pt x="63617" y="145207"/>
                  </a:cubicBezTo>
                  <a:cubicBezTo>
                    <a:pt x="63617" y="134329"/>
                    <a:pt x="63617" y="120730"/>
                    <a:pt x="63617" y="109852"/>
                  </a:cubicBezTo>
                  <a:cubicBezTo>
                    <a:pt x="60897" y="104412"/>
                    <a:pt x="58178" y="101693"/>
                    <a:pt x="58178" y="96253"/>
                  </a:cubicBezTo>
                  <a:cubicBezTo>
                    <a:pt x="58178" y="93534"/>
                    <a:pt x="60897" y="88095"/>
                    <a:pt x="66337" y="85375"/>
                  </a:cubicBezTo>
                  <a:cubicBezTo>
                    <a:pt x="74496" y="79936"/>
                    <a:pt x="77215" y="77216"/>
                    <a:pt x="93533" y="77216"/>
                  </a:cubicBezTo>
                  <a:cubicBezTo>
                    <a:pt x="101692" y="77216"/>
                    <a:pt x="109852" y="77216"/>
                    <a:pt x="115290" y="77216"/>
                  </a:cubicBezTo>
                  <a:cubicBezTo>
                    <a:pt x="134328" y="77216"/>
                    <a:pt x="150646" y="77216"/>
                    <a:pt x="169684" y="74496"/>
                  </a:cubicBezTo>
                  <a:cubicBezTo>
                    <a:pt x="177843" y="74496"/>
                    <a:pt x="186002" y="71776"/>
                    <a:pt x="194161" y="71776"/>
                  </a:cubicBezTo>
                  <a:cubicBezTo>
                    <a:pt x="194161" y="71776"/>
                    <a:pt x="196880" y="71776"/>
                    <a:pt x="196880" y="71776"/>
                  </a:cubicBezTo>
                  <a:cubicBezTo>
                    <a:pt x="199600" y="71776"/>
                    <a:pt x="205040" y="71776"/>
                    <a:pt x="210478" y="71776"/>
                  </a:cubicBezTo>
                  <a:cubicBezTo>
                    <a:pt x="213198" y="71776"/>
                    <a:pt x="215918" y="71776"/>
                    <a:pt x="218638" y="71776"/>
                  </a:cubicBezTo>
                  <a:cubicBezTo>
                    <a:pt x="224077" y="69057"/>
                    <a:pt x="229516" y="63618"/>
                    <a:pt x="237675" y="60898"/>
                  </a:cubicBezTo>
                  <a:cubicBezTo>
                    <a:pt x="243115" y="58178"/>
                    <a:pt x="248554" y="58178"/>
                    <a:pt x="253993" y="58178"/>
                  </a:cubicBezTo>
                  <a:cubicBezTo>
                    <a:pt x="264872" y="58178"/>
                    <a:pt x="273031" y="58178"/>
                    <a:pt x="283910" y="60898"/>
                  </a:cubicBezTo>
                  <a:cubicBezTo>
                    <a:pt x="286629" y="60898"/>
                    <a:pt x="292068" y="63618"/>
                    <a:pt x="294788" y="66337"/>
                  </a:cubicBezTo>
                  <a:cubicBezTo>
                    <a:pt x="297508" y="69057"/>
                    <a:pt x="302948" y="71776"/>
                    <a:pt x="305667" y="74496"/>
                  </a:cubicBezTo>
                  <a:cubicBezTo>
                    <a:pt x="308386" y="74496"/>
                    <a:pt x="311106" y="74496"/>
                    <a:pt x="313826" y="74496"/>
                  </a:cubicBezTo>
                  <a:cubicBezTo>
                    <a:pt x="319265" y="74496"/>
                    <a:pt x="321985" y="74496"/>
                    <a:pt x="327424" y="74496"/>
                  </a:cubicBezTo>
                  <a:cubicBezTo>
                    <a:pt x="335583" y="74496"/>
                    <a:pt x="346461" y="74496"/>
                    <a:pt x="354621" y="74496"/>
                  </a:cubicBezTo>
                  <a:cubicBezTo>
                    <a:pt x="376378" y="74496"/>
                    <a:pt x="400855" y="74496"/>
                    <a:pt x="422612" y="74496"/>
                  </a:cubicBezTo>
                  <a:cubicBezTo>
                    <a:pt x="433491" y="74496"/>
                    <a:pt x="447089" y="74496"/>
                    <a:pt x="455248" y="79936"/>
                  </a:cubicBezTo>
                  <a:cubicBezTo>
                    <a:pt x="460687" y="82655"/>
                    <a:pt x="466127" y="90814"/>
                    <a:pt x="466127" y="98973"/>
                  </a:cubicBezTo>
                  <a:cubicBezTo>
                    <a:pt x="466127" y="101693"/>
                    <a:pt x="466127" y="107132"/>
                    <a:pt x="463407" y="109852"/>
                  </a:cubicBezTo>
                  <a:cubicBezTo>
                    <a:pt x="463407" y="112571"/>
                    <a:pt x="463407" y="112571"/>
                    <a:pt x="463407" y="120730"/>
                  </a:cubicBezTo>
                  <a:cubicBezTo>
                    <a:pt x="463407" y="142488"/>
                    <a:pt x="463407" y="172404"/>
                    <a:pt x="463407" y="19416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53" name="Graphic 52">
            <a:extLst>
              <a:ext uri="{FF2B5EF4-FFF2-40B4-BE49-F238E27FC236}">
                <a16:creationId xmlns:a16="http://schemas.microsoft.com/office/drawing/2014/main" id="{015D8581-F44A-B44C-895F-7296009A70C6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0650746" y="4497173"/>
            <a:ext cx="44157" cy="1413011"/>
          </a:xfrm>
          <a:prstGeom prst="rect">
            <a:avLst/>
          </a:prstGeom>
        </p:spPr>
      </p:pic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847C1F90-CE25-4CC4-A8F4-E35B2DB757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15133" y="5398466"/>
            <a:ext cx="1715382" cy="98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717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EC308-A595-4731-81D6-E996B8DA199F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4747-4051-4C7A-B674-A1E64ACD0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475D-EF5B-48A6-8CCB-3BD08F726926}" type="datetimeFigureOut">
              <a:rPr lang="en-US"/>
              <a:t>12/20/2023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6A6F-2612-48E0-B685-EE5FD0A1A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2BD39-0025-4E14-A207-974EC0FD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54F4-DB31-4FC5-B748-3F06867349C3}" type="slidenum">
              <a:rPr/>
              <a:t>‹#›</a:t>
            </a:fld>
            <a:endParaRPr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593348-F93D-4FEF-A9B9-1AEA4A21A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83017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_PICTURE-Left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AB42D4C-F424-9142-B769-C3EE2E06B540}"/>
              </a:ext>
            </a:extLst>
          </p:cNvPr>
          <p:cNvSpPr/>
          <p:nvPr userDrawn="1"/>
        </p:nvSpPr>
        <p:spPr>
          <a:xfrm>
            <a:off x="1" y="914400"/>
            <a:ext cx="12192000" cy="5105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EC308-A595-4731-81D6-E996B8DA199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0" y="914400"/>
            <a:ext cx="7620000" cy="5105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4747-4051-4C7A-B674-A1E64ACD0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475D-EF5B-48A6-8CCB-3BD08F726926}" type="datetimeFigureOut">
              <a:rPr lang="en-US"/>
              <a:t>12/20/2023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6A6F-2612-48E0-B685-EE5FD0A1A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2BD39-0025-4E14-A207-974EC0FD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54F4-DB31-4FC5-B748-3F06867349C3}" type="slidenum">
              <a:rPr/>
              <a:t>‹#›</a:t>
            </a:fld>
            <a:endParaRPr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593348-F93D-4FEF-A9B9-1AEA4A21A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396081A5-CC68-3749-92DD-0713CB18A3A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925094"/>
            <a:ext cx="4038600" cy="5094706"/>
          </a:xfrm>
          <a:custGeom>
            <a:avLst/>
            <a:gdLst>
              <a:gd name="connsiteX0" fmla="*/ 0 w 5266036"/>
              <a:gd name="connsiteY0" fmla="*/ 0 h 6857999"/>
              <a:gd name="connsiteX1" fmla="*/ 3014696 w 5266036"/>
              <a:gd name="connsiteY1" fmla="*/ 0 h 6857999"/>
              <a:gd name="connsiteX2" fmla="*/ 3040982 w 5266036"/>
              <a:gd name="connsiteY2" fmla="*/ 11408 h 6857999"/>
              <a:gd name="connsiteX3" fmla="*/ 5250901 w 5266036"/>
              <a:gd name="connsiteY3" fmla="*/ 4085922 h 6857999"/>
              <a:gd name="connsiteX4" fmla="*/ 3435696 w 5266036"/>
              <a:gd name="connsiteY4" fmla="*/ 6839477 h 6857999"/>
              <a:gd name="connsiteX5" fmla="*/ 3398838 w 5266036"/>
              <a:gd name="connsiteY5" fmla="*/ 6857999 h 6857999"/>
              <a:gd name="connsiteX6" fmla="*/ 0 w 5266036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6036" h="6857999">
                <a:moveTo>
                  <a:pt x="0" y="0"/>
                </a:moveTo>
                <a:lnTo>
                  <a:pt x="3014696" y="0"/>
                </a:lnTo>
                <a:lnTo>
                  <a:pt x="3040982" y="11408"/>
                </a:lnTo>
                <a:cubicBezTo>
                  <a:pt x="4562919" y="717837"/>
                  <a:pt x="5390071" y="2397951"/>
                  <a:pt x="5250901" y="4085922"/>
                </a:cubicBezTo>
                <a:cubicBezTo>
                  <a:pt x="5138669" y="5484335"/>
                  <a:pt x="4361602" y="6343612"/>
                  <a:pt x="3435696" y="6839477"/>
                </a:cubicBezTo>
                <a:lnTo>
                  <a:pt x="339883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tIns="36576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half slide image is 640 x 720 pixels)</a:t>
            </a:r>
          </a:p>
        </p:txBody>
      </p:sp>
    </p:spTree>
    <p:extLst>
      <p:ext uri="{BB962C8B-B14F-4D97-AF65-F5344CB8AC3E}">
        <p14:creationId xmlns:p14="http://schemas.microsoft.com/office/powerpoint/2010/main" val="409249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_PICTURE-Right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AB42D4C-F424-9142-B769-C3EE2E06B540}"/>
              </a:ext>
            </a:extLst>
          </p:cNvPr>
          <p:cNvSpPr/>
          <p:nvPr userDrawn="1"/>
        </p:nvSpPr>
        <p:spPr>
          <a:xfrm>
            <a:off x="1" y="914400"/>
            <a:ext cx="12192000" cy="5105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EC308-A595-4731-81D6-E996B8DA199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1001" y="914400"/>
            <a:ext cx="7620000" cy="5105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4747-4051-4C7A-B674-A1E64ACD0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475D-EF5B-48A6-8CCB-3BD08F726926}" type="datetimeFigureOut">
              <a:rPr lang="en-US"/>
              <a:t>12/20/2023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6A6F-2612-48E0-B685-EE5FD0A1A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2BD39-0025-4E14-A207-974EC0FD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54F4-DB31-4FC5-B748-3F06867349C3}" type="slidenum">
              <a:rPr/>
              <a:t>‹#›</a:t>
            </a:fld>
            <a:endParaRPr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593348-F93D-4FEF-A9B9-1AEA4A21A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6DFC5067-DE54-C349-860C-669CD7C1158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8142464" y="914400"/>
            <a:ext cx="4047077" cy="5105400"/>
          </a:xfrm>
          <a:custGeom>
            <a:avLst/>
            <a:gdLst>
              <a:gd name="connsiteX0" fmla="*/ 0 w 5266036"/>
              <a:gd name="connsiteY0" fmla="*/ 0 h 6857999"/>
              <a:gd name="connsiteX1" fmla="*/ 3014696 w 5266036"/>
              <a:gd name="connsiteY1" fmla="*/ 0 h 6857999"/>
              <a:gd name="connsiteX2" fmla="*/ 3040982 w 5266036"/>
              <a:gd name="connsiteY2" fmla="*/ 11408 h 6857999"/>
              <a:gd name="connsiteX3" fmla="*/ 5250901 w 5266036"/>
              <a:gd name="connsiteY3" fmla="*/ 4085922 h 6857999"/>
              <a:gd name="connsiteX4" fmla="*/ 3435696 w 5266036"/>
              <a:gd name="connsiteY4" fmla="*/ 6839477 h 6857999"/>
              <a:gd name="connsiteX5" fmla="*/ 3398838 w 5266036"/>
              <a:gd name="connsiteY5" fmla="*/ 6857999 h 6857999"/>
              <a:gd name="connsiteX6" fmla="*/ 0 w 5266036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6036" h="6857999">
                <a:moveTo>
                  <a:pt x="0" y="0"/>
                </a:moveTo>
                <a:lnTo>
                  <a:pt x="3014696" y="0"/>
                </a:lnTo>
                <a:lnTo>
                  <a:pt x="3040982" y="11408"/>
                </a:lnTo>
                <a:cubicBezTo>
                  <a:pt x="4562919" y="717837"/>
                  <a:pt x="5390071" y="2397951"/>
                  <a:pt x="5250901" y="4085922"/>
                </a:cubicBezTo>
                <a:cubicBezTo>
                  <a:pt x="5138669" y="5484335"/>
                  <a:pt x="4361602" y="6343612"/>
                  <a:pt x="3435696" y="6839477"/>
                </a:cubicBezTo>
                <a:lnTo>
                  <a:pt x="339883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tIns="36576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half slide image is 640 x 720 pixels)</a:t>
            </a:r>
          </a:p>
        </p:txBody>
      </p:sp>
    </p:spTree>
    <p:extLst>
      <p:ext uri="{BB962C8B-B14F-4D97-AF65-F5344CB8AC3E}">
        <p14:creationId xmlns:p14="http://schemas.microsoft.com/office/powerpoint/2010/main" val="147015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_LightGray_Ful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AB42D4C-F424-9142-B769-C3EE2E06B540}"/>
              </a:ext>
            </a:extLst>
          </p:cNvPr>
          <p:cNvSpPr/>
          <p:nvPr userDrawn="1"/>
        </p:nvSpPr>
        <p:spPr>
          <a:xfrm>
            <a:off x="1" y="914400"/>
            <a:ext cx="12192000" cy="5105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EC308-A595-4731-81D6-E996B8DA199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1001" y="914400"/>
            <a:ext cx="11430000" cy="51054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4747-4051-4C7A-B674-A1E64ACD0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475D-EF5B-48A6-8CCB-3BD08F726926}" type="datetimeFigureOut">
              <a:rPr lang="en-US"/>
              <a:t>12/20/2023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6A6F-2612-48E0-B685-EE5FD0A1A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2BD39-0025-4E14-A207-974EC0FD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54F4-DB31-4FC5-B748-3F06867349C3}" type="slidenum">
              <a:rPr/>
              <a:t>‹#›</a:t>
            </a:fld>
            <a:endParaRPr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593348-F93D-4FEF-A9B9-1AEA4A21A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8551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CF7A3-C01B-4858-95E5-B008688EC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0B5B2-035E-4875-9E0B-65D7693B97E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1001" y="914400"/>
            <a:ext cx="5610221" cy="5105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1C9F57-0475-48B8-B2C4-3C1B844EB79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00774" y="914401"/>
            <a:ext cx="5610221" cy="5105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D6859-D53D-4387-B548-092AE9664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EB38-5A4E-45E5-A640-26D00BC1F3AB}" type="datetimeFigureOut">
              <a:rPr lang="en-US"/>
              <a:t>12/20/2023</a:t>
            </a:fld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800914-2B16-461D-99E1-47F264024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110C2F-EFB2-4168-86BE-C3ABA04BA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5A1E-4E3E-4AAD-A517-7DAD9580D6B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97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_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81126-3DF6-4AE2-A8AE-6034E9AA3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E021F4-C37C-4B7E-96F0-1DCC62967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475D-EF5B-48A6-8CCB-3BD08F726926}" type="datetimeFigureOut">
              <a:rPr lang="en-US"/>
              <a:pPr/>
              <a:t>12/20/2023</a:t>
            </a:fld>
            <a:endParaRPr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43FD06-8A80-436E-AAD0-0B4CC79FE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54BFCC-9FE5-4526-91E6-920CEB623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54F4-DB31-4FC5-B748-3F06867349C3}" type="slidenum">
              <a:rPr/>
              <a:pPr/>
              <a:t>‹#›</a:t>
            </a:fld>
            <a:endParaRPr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5AA6A50-CF51-470A-8339-2A98B229115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81000" y="914400"/>
            <a:ext cx="3733800" cy="5105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EC50042C-8E0C-40C9-A488-3584EFC873E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229100" y="914400"/>
            <a:ext cx="3733800" cy="5105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E85AC529-F215-45F0-A438-817CEBA3DFF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077200" y="914400"/>
            <a:ext cx="3733800" cy="5105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4619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2B1C-9D1C-470A-8DAC-872C6F3CE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815023-C126-4128-BC8F-1BB4CB113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FEB38-5A4E-45E5-A640-26D00BC1F3AB}" type="datetimeFigureOut">
              <a:rPr lang="en-US"/>
              <a:t>12/20/2023</a:t>
            </a:fld>
            <a:endParaRPr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FFE3BA-31F8-4FB8-B78F-6C12DFB24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CDE704-6759-4C07-BC57-03EACFFCB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F95A1E-4E3E-4AAD-A517-7DAD9580D6B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3377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2308-D8FD-4D2D-A4A4-0AB7B4261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C24ADA-2B35-4506-BCFE-28F2ED617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475D-EF5B-48A6-8CCB-3BD08F726926}" type="datetimeFigureOut">
              <a:rPr lang="en-US"/>
              <a:pPr/>
              <a:t>12/20/2023</a:t>
            </a:fld>
            <a:endParaRPr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ABF83-04BE-4745-A7CD-9BF297456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FB1B30-07A6-4897-BFAA-775293B4C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54F4-DB31-4FC5-B748-3F06867349C3}" type="slidenum">
              <a:rPr/>
              <a:pPr/>
              <a:t>‹#›</a:t>
            </a:fld>
            <a:endParaRPr/>
          </a:p>
        </p:txBody>
      </p:sp>
      <p:sp>
        <p:nvSpPr>
          <p:cNvPr id="6" name="Text Placeholder 53">
            <a:extLst>
              <a:ext uri="{FF2B5EF4-FFF2-40B4-BE49-F238E27FC236}">
                <a16:creationId xmlns:a16="http://schemas.microsoft.com/office/drawing/2014/main" id="{AC1DD188-8160-4400-A56B-985CF10D490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0" y="731530"/>
            <a:ext cx="11429998" cy="365739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1pPr>
            <a:lvl2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2pPr>
            <a:lvl3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3pPr>
            <a:lvl4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4pPr>
            <a:lvl5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5pPr>
            <a:lvl6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6pPr>
            <a:lvl7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7pPr>
            <a:lvl8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8pPr>
            <a:lvl9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9pPr>
          </a:lstStyle>
          <a:p>
            <a:pPr lvl="0"/>
            <a:r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72519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6DCD65-4054-4059-9788-175B5065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475D-EF5B-48A6-8CCB-3BD08F726926}" type="datetimeFigureOut">
              <a:rPr lang="en-US"/>
              <a:t>12/20/2023</a:t>
            </a:fld>
            <a:endParaRPr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09CC7B-BD5E-4DEB-98F7-581E73AB0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B1890A-9F5B-4D33-B25B-84BA80C9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54F4-DB31-4FC5-B748-3F06867349C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865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_Three Pictures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63F8DDC-ACF7-4A20-8541-378AD67A6BE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05999" y="5020104"/>
            <a:ext cx="2797175" cy="1837896"/>
          </a:xfrm>
          <a:custGeom>
            <a:avLst/>
            <a:gdLst>
              <a:gd name="connsiteX0" fmla="*/ 1477209 w 2797175"/>
              <a:gd name="connsiteY0" fmla="*/ 25 h 1837896"/>
              <a:gd name="connsiteX1" fmla="*/ 1754297 w 2797175"/>
              <a:gd name="connsiteY1" fmla="*/ 32364 h 1837896"/>
              <a:gd name="connsiteX2" fmla="*/ 2791755 w 2797175"/>
              <a:gd name="connsiteY2" fmla="*/ 1570484 h 1837896"/>
              <a:gd name="connsiteX3" fmla="*/ 2761264 w 2797175"/>
              <a:gd name="connsiteY3" fmla="*/ 1772753 h 1837896"/>
              <a:gd name="connsiteX4" fmla="*/ 2740822 w 2797175"/>
              <a:gd name="connsiteY4" fmla="*/ 1837896 h 1837896"/>
              <a:gd name="connsiteX5" fmla="*/ 40031 w 2797175"/>
              <a:gd name="connsiteY5" fmla="*/ 1837896 h 1837896"/>
              <a:gd name="connsiteX6" fmla="*/ 14140 w 2797175"/>
              <a:gd name="connsiteY6" fmla="*/ 1713596 h 1837896"/>
              <a:gd name="connsiteX7" fmla="*/ 35516 w 2797175"/>
              <a:gd name="connsiteY7" fmla="*/ 1142084 h 1837896"/>
              <a:gd name="connsiteX8" fmla="*/ 1477209 w 2797175"/>
              <a:gd name="connsiteY8" fmla="*/ 25 h 1837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97175" h="1837896">
                <a:moveTo>
                  <a:pt x="1477209" y="25"/>
                </a:moveTo>
                <a:cubicBezTo>
                  <a:pt x="1570418" y="590"/>
                  <a:pt x="1663325" y="11074"/>
                  <a:pt x="1754297" y="32364"/>
                </a:cubicBezTo>
                <a:cubicBezTo>
                  <a:pt x="2456261" y="197531"/>
                  <a:pt x="2848534" y="884010"/>
                  <a:pt x="2791755" y="1570484"/>
                </a:cubicBezTo>
                <a:cubicBezTo>
                  <a:pt x="2786271" y="1641777"/>
                  <a:pt x="2775928" y="1709139"/>
                  <a:pt x="2761264" y="1772753"/>
                </a:cubicBezTo>
                <a:lnTo>
                  <a:pt x="2740822" y="1837896"/>
                </a:lnTo>
                <a:lnTo>
                  <a:pt x="40031" y="1837896"/>
                </a:lnTo>
                <a:lnTo>
                  <a:pt x="14140" y="1713596"/>
                </a:lnTo>
                <a:cubicBezTo>
                  <a:pt x="-15049" y="1510297"/>
                  <a:pt x="5355" y="1310638"/>
                  <a:pt x="35516" y="1142084"/>
                </a:cubicBezTo>
                <a:cubicBezTo>
                  <a:pt x="157459" y="478188"/>
                  <a:pt x="824742" y="-3925"/>
                  <a:pt x="1477209" y="25"/>
                </a:cubicBezTo>
                <a:close/>
              </a:path>
            </a:pathLst>
          </a:custGeom>
          <a:solidFill>
            <a:srgbClr val="D9D9D9"/>
          </a:solidFill>
        </p:spPr>
        <p:txBody>
          <a:bodyPr wrap="square" tIns="109728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size 320 x 320 pixels)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2924F1-A0DC-49D4-96C4-A482D4DF7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9100" y="152400"/>
            <a:ext cx="7581902" cy="4853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32D13B-5124-4E72-BA9F-FE8C6BFCCC0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77200" y="6301124"/>
            <a:ext cx="914400" cy="158954"/>
          </a:xfrm>
        </p:spPr>
        <p:txBody>
          <a:bodyPr/>
          <a:lstStyle/>
          <a:p>
            <a:fld id="{2EB1475D-EF5B-48A6-8CCB-3BD08F726926}" type="datetimeFigureOut">
              <a:rPr lang="en-US"/>
              <a:pPr/>
              <a:t>12/20/2023</a:t>
            </a:fld>
            <a:endParaRPr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A0BBFE-DFC3-45FF-B281-F9BC65C1B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39983" y="6307160"/>
            <a:ext cx="3124200" cy="153759"/>
          </a:xfrm>
        </p:spPr>
        <p:txBody>
          <a:bodyPr/>
          <a:lstStyle/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7E582E-199C-40D6-A654-4D49AF0C7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20883" y="6301966"/>
            <a:ext cx="306083" cy="158953"/>
          </a:xfrm>
        </p:spPr>
        <p:txBody>
          <a:bodyPr/>
          <a:lstStyle/>
          <a:p>
            <a:fld id="{565A54F4-DB31-4FC5-B748-3F06867349C3}" type="slidenum">
              <a:rPr/>
              <a:pPr/>
              <a:t>‹#›</a:t>
            </a:fld>
            <a:endParaRPr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7104F46-245D-486A-B90A-2D0951EDC20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29098" y="1447800"/>
            <a:ext cx="7581900" cy="463600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8" name="Text Placeholder 53">
            <a:extLst>
              <a:ext uri="{FF2B5EF4-FFF2-40B4-BE49-F238E27FC236}">
                <a16:creationId xmlns:a16="http://schemas.microsoft.com/office/drawing/2014/main" id="{EF7030FC-3432-442B-80CB-FA420E440C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29100" y="731530"/>
            <a:ext cx="7581898" cy="365739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1pPr>
            <a:lvl2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2pPr>
            <a:lvl3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3pPr>
            <a:lvl4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4pPr>
            <a:lvl5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5pPr>
            <a:lvl6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6pPr>
            <a:lvl7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7pPr>
            <a:lvl8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8pPr>
            <a:lvl9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9pPr>
          </a:lstStyle>
          <a:p>
            <a:pPr lvl="0"/>
            <a:r>
              <a:t>Click to add subtitle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D6B7F4B-2B1B-4CC9-B4BE-A27597837E2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905996" y="1"/>
            <a:ext cx="2797176" cy="1905875"/>
          </a:xfrm>
          <a:custGeom>
            <a:avLst/>
            <a:gdLst>
              <a:gd name="connsiteX0" fmla="*/ 126450 w 2797176"/>
              <a:gd name="connsiteY0" fmla="*/ 0 h 1905875"/>
              <a:gd name="connsiteX1" fmla="*/ 2684933 w 2797176"/>
              <a:gd name="connsiteY1" fmla="*/ 0 h 1905875"/>
              <a:gd name="connsiteX2" fmla="*/ 2717681 w 2797176"/>
              <a:gd name="connsiteY2" fmla="*/ 86895 h 1905875"/>
              <a:gd name="connsiteX3" fmla="*/ 2791756 w 2797176"/>
              <a:gd name="connsiteY3" fmla="*/ 714556 h 1905875"/>
              <a:gd name="connsiteX4" fmla="*/ 1000720 w 2797176"/>
              <a:gd name="connsiteY4" fmla="*/ 1870727 h 1905875"/>
              <a:gd name="connsiteX5" fmla="*/ 35517 w 2797176"/>
              <a:gd name="connsiteY5" fmla="*/ 286156 h 1905875"/>
              <a:gd name="connsiteX6" fmla="*/ 119533 w 2797176"/>
              <a:gd name="connsiteY6" fmla="*/ 13646 h 190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97176" h="1905875">
                <a:moveTo>
                  <a:pt x="126450" y="0"/>
                </a:moveTo>
                <a:lnTo>
                  <a:pt x="2684933" y="0"/>
                </a:lnTo>
                <a:lnTo>
                  <a:pt x="2717681" y="86895"/>
                </a:lnTo>
                <a:cubicBezTo>
                  <a:pt x="2783390" y="285509"/>
                  <a:pt x="2809500" y="500033"/>
                  <a:pt x="2791756" y="714556"/>
                </a:cubicBezTo>
                <a:cubicBezTo>
                  <a:pt x="2704013" y="1855245"/>
                  <a:pt x="1372347" y="1989443"/>
                  <a:pt x="1000720" y="1870727"/>
                </a:cubicBezTo>
                <a:cubicBezTo>
                  <a:pt x="-57390" y="1530069"/>
                  <a:pt x="-52226" y="776494"/>
                  <a:pt x="35517" y="286156"/>
                </a:cubicBezTo>
                <a:cubicBezTo>
                  <a:pt x="52937" y="191314"/>
                  <a:pt x="81487" y="100181"/>
                  <a:pt x="119533" y="13646"/>
                </a:cubicBezTo>
                <a:close/>
              </a:path>
            </a:pathLst>
          </a:custGeom>
          <a:solidFill>
            <a:srgbClr val="D9D9D9"/>
          </a:solidFill>
        </p:spPr>
        <p:txBody>
          <a:bodyPr wrap="square" tIns="36576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size 320 x 320 pixels)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F9C56AD-BDF6-4DD3-BCC6-F6A6E7ADA30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5996" y="2082136"/>
            <a:ext cx="2797176" cy="2761803"/>
          </a:xfrm>
          <a:custGeom>
            <a:avLst/>
            <a:gdLst>
              <a:gd name="connsiteX0" fmla="*/ 1477210 w 2797176"/>
              <a:gd name="connsiteY0" fmla="*/ 25 h 2761803"/>
              <a:gd name="connsiteX1" fmla="*/ 1754298 w 2797176"/>
              <a:gd name="connsiteY1" fmla="*/ 32364 h 2761803"/>
              <a:gd name="connsiteX2" fmla="*/ 2791756 w 2797176"/>
              <a:gd name="connsiteY2" fmla="*/ 1570484 h 2761803"/>
              <a:gd name="connsiteX3" fmla="*/ 1000720 w 2797176"/>
              <a:gd name="connsiteY3" fmla="*/ 2726655 h 2761803"/>
              <a:gd name="connsiteX4" fmla="*/ 35517 w 2797176"/>
              <a:gd name="connsiteY4" fmla="*/ 1142084 h 2761803"/>
              <a:gd name="connsiteX5" fmla="*/ 1477210 w 2797176"/>
              <a:gd name="connsiteY5" fmla="*/ 25 h 27618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97176" h="2761803">
                <a:moveTo>
                  <a:pt x="1477210" y="25"/>
                </a:moveTo>
                <a:cubicBezTo>
                  <a:pt x="1570419" y="589"/>
                  <a:pt x="1663326" y="11073"/>
                  <a:pt x="1754298" y="32364"/>
                </a:cubicBezTo>
                <a:cubicBezTo>
                  <a:pt x="2456262" y="197531"/>
                  <a:pt x="2848535" y="884010"/>
                  <a:pt x="2791756" y="1570484"/>
                </a:cubicBezTo>
                <a:cubicBezTo>
                  <a:pt x="2704013" y="2711173"/>
                  <a:pt x="1372347" y="2845371"/>
                  <a:pt x="1000720" y="2726655"/>
                </a:cubicBezTo>
                <a:cubicBezTo>
                  <a:pt x="-57390" y="2385997"/>
                  <a:pt x="-52226" y="1632422"/>
                  <a:pt x="35517" y="1142084"/>
                </a:cubicBezTo>
                <a:cubicBezTo>
                  <a:pt x="157460" y="478187"/>
                  <a:pt x="824743" y="-3925"/>
                  <a:pt x="1477210" y="25"/>
                </a:cubicBezTo>
                <a:close/>
              </a:path>
            </a:pathLst>
          </a:custGeom>
          <a:solidFill>
            <a:srgbClr val="D9D9D9"/>
          </a:solidFill>
        </p:spPr>
        <p:txBody>
          <a:bodyPr wrap="square" tIns="73152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4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size 320 x 320 pixels)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8496B66A-C9C8-4EFF-BA75-71E32A9E0DBD}"/>
              </a:ext>
            </a:extLst>
          </p:cNvPr>
          <p:cNvGrpSpPr/>
          <p:nvPr userDrawn="1"/>
        </p:nvGrpSpPr>
        <p:grpSpPr>
          <a:xfrm>
            <a:off x="9592777" y="6126470"/>
            <a:ext cx="2217276" cy="638739"/>
            <a:chOff x="7052978" y="5240354"/>
            <a:chExt cx="4681822" cy="1348711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CCD5E401-67B4-47E0-B85E-0A46F838C84E}"/>
                </a:ext>
              </a:extLst>
            </p:cNvPr>
            <p:cNvGrpSpPr/>
            <p:nvPr userDrawn="1"/>
          </p:nvGrpSpPr>
          <p:grpSpPr>
            <a:xfrm>
              <a:off x="9162579" y="5240354"/>
              <a:ext cx="2572221" cy="1348711"/>
              <a:chOff x="9162579" y="5240354"/>
              <a:chExt cx="2572221" cy="1348711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1CAFC49E-9DF3-4D79-92B5-26E2DD3720F2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448800" y="5543531"/>
                <a:ext cx="2286000" cy="880288"/>
                <a:chOff x="2078951" y="1888610"/>
                <a:chExt cx="8030200" cy="3092248"/>
              </a:xfrm>
              <a:solidFill>
                <a:srgbClr val="4F2170"/>
              </a:solidFill>
            </p:grpSpPr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B7625452-BE51-4758-9E91-5C88A6291AB3}"/>
                    </a:ext>
                  </a:extLst>
                </p:cNvPr>
                <p:cNvSpPr/>
                <p:nvPr/>
              </p:nvSpPr>
              <p:spPr>
                <a:xfrm>
                  <a:off x="2078951" y="2872694"/>
                  <a:ext cx="951880" cy="652717"/>
                </a:xfrm>
                <a:custGeom>
                  <a:avLst/>
                  <a:gdLst>
                    <a:gd name="connsiteX0" fmla="*/ 903041 w 951880"/>
                    <a:gd name="connsiteY0" fmla="*/ 330574 h 652717"/>
                    <a:gd name="connsiteX1" fmla="*/ 780656 w 951880"/>
                    <a:gd name="connsiteY1" fmla="*/ 379528 h 652717"/>
                    <a:gd name="connsiteX2" fmla="*/ 598439 w 951880"/>
                    <a:gd name="connsiteY2" fmla="*/ 311537 h 652717"/>
                    <a:gd name="connsiteX3" fmla="*/ 505970 w 951880"/>
                    <a:gd name="connsiteY3" fmla="*/ 164675 h 652717"/>
                    <a:gd name="connsiteX4" fmla="*/ 266640 w 951880"/>
                    <a:gd name="connsiteY4" fmla="*/ 61329 h 652717"/>
                    <a:gd name="connsiteX5" fmla="*/ 103461 w 951880"/>
                    <a:gd name="connsiteY5" fmla="*/ 458398 h 652717"/>
                    <a:gd name="connsiteX6" fmla="*/ 756179 w 951880"/>
                    <a:gd name="connsiteY6" fmla="*/ 485595 h 652717"/>
                    <a:gd name="connsiteX7" fmla="*/ 903041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903041" y="330574"/>
                      </a:moveTo>
                      <a:cubicBezTo>
                        <a:pt x="867685" y="363210"/>
                        <a:pt x="813292" y="374089"/>
                        <a:pt x="780656" y="379528"/>
                      </a:cubicBezTo>
                      <a:cubicBezTo>
                        <a:pt x="712664" y="387687"/>
                        <a:pt x="641953" y="365930"/>
                        <a:pt x="598439" y="311537"/>
                      </a:cubicBezTo>
                      <a:cubicBezTo>
                        <a:pt x="563083" y="268022"/>
                        <a:pt x="544046" y="210910"/>
                        <a:pt x="505970" y="164675"/>
                      </a:cubicBezTo>
                      <a:cubicBezTo>
                        <a:pt x="448858" y="93964"/>
                        <a:pt x="359109" y="45011"/>
                        <a:pt x="266640" y="61329"/>
                      </a:cubicBezTo>
                      <a:cubicBezTo>
                        <a:pt x="81704" y="93964"/>
                        <a:pt x="114" y="308817"/>
                        <a:pt x="103461" y="458398"/>
                      </a:cubicBezTo>
                      <a:cubicBezTo>
                        <a:pt x="253042" y="670531"/>
                        <a:pt x="584840" y="635176"/>
                        <a:pt x="756179" y="485595"/>
                      </a:cubicBezTo>
                      <a:cubicBezTo>
                        <a:pt x="813292" y="442080"/>
                        <a:pt x="862246" y="390407"/>
                        <a:pt x="903041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5D7E21F1-E337-44F6-B961-D992E07EA083}"/>
                    </a:ext>
                  </a:extLst>
                </p:cNvPr>
                <p:cNvSpPr/>
                <p:nvPr/>
              </p:nvSpPr>
              <p:spPr>
                <a:xfrm>
                  <a:off x="9151831" y="2872694"/>
                  <a:ext cx="951880" cy="652717"/>
                </a:xfrm>
                <a:custGeom>
                  <a:avLst/>
                  <a:gdLst>
                    <a:gd name="connsiteX0" fmla="*/ 58178 w 951880"/>
                    <a:gd name="connsiteY0" fmla="*/ 330574 h 652717"/>
                    <a:gd name="connsiteX1" fmla="*/ 180563 w 951880"/>
                    <a:gd name="connsiteY1" fmla="*/ 379528 h 652717"/>
                    <a:gd name="connsiteX2" fmla="*/ 362780 w 951880"/>
                    <a:gd name="connsiteY2" fmla="*/ 311537 h 652717"/>
                    <a:gd name="connsiteX3" fmla="*/ 455249 w 951880"/>
                    <a:gd name="connsiteY3" fmla="*/ 164675 h 652717"/>
                    <a:gd name="connsiteX4" fmla="*/ 694578 w 951880"/>
                    <a:gd name="connsiteY4" fmla="*/ 61329 h 652717"/>
                    <a:gd name="connsiteX5" fmla="*/ 857758 w 951880"/>
                    <a:gd name="connsiteY5" fmla="*/ 458398 h 652717"/>
                    <a:gd name="connsiteX6" fmla="*/ 205040 w 951880"/>
                    <a:gd name="connsiteY6" fmla="*/ 485595 h 652717"/>
                    <a:gd name="connsiteX7" fmla="*/ 58178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58178" y="330574"/>
                      </a:moveTo>
                      <a:cubicBezTo>
                        <a:pt x="96253" y="363210"/>
                        <a:pt x="147927" y="374089"/>
                        <a:pt x="180563" y="379528"/>
                      </a:cubicBezTo>
                      <a:cubicBezTo>
                        <a:pt x="248554" y="387687"/>
                        <a:pt x="319266" y="365930"/>
                        <a:pt x="362780" y="311537"/>
                      </a:cubicBezTo>
                      <a:cubicBezTo>
                        <a:pt x="398136" y="268022"/>
                        <a:pt x="417174" y="210910"/>
                        <a:pt x="455249" y="164675"/>
                      </a:cubicBezTo>
                      <a:cubicBezTo>
                        <a:pt x="512362" y="93964"/>
                        <a:pt x="602110" y="45011"/>
                        <a:pt x="694578" y="61329"/>
                      </a:cubicBezTo>
                      <a:cubicBezTo>
                        <a:pt x="879515" y="93964"/>
                        <a:pt x="961105" y="308817"/>
                        <a:pt x="857758" y="458398"/>
                      </a:cubicBezTo>
                      <a:cubicBezTo>
                        <a:pt x="708176" y="670531"/>
                        <a:pt x="376379" y="635176"/>
                        <a:pt x="205040" y="485595"/>
                      </a:cubicBezTo>
                      <a:cubicBezTo>
                        <a:pt x="150646" y="442080"/>
                        <a:pt x="101693" y="390407"/>
                        <a:pt x="58178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FB76E689-2E5D-4244-8711-DCC06213E627}"/>
                    </a:ext>
                  </a:extLst>
                </p:cNvPr>
                <p:cNvSpPr/>
                <p:nvPr/>
              </p:nvSpPr>
              <p:spPr>
                <a:xfrm>
                  <a:off x="8001294" y="2010994"/>
                  <a:ext cx="734308" cy="299162"/>
                </a:xfrm>
                <a:custGeom>
                  <a:avLst/>
                  <a:gdLst>
                    <a:gd name="connsiteX0" fmla="*/ 596792 w 734307"/>
                    <a:gd name="connsiteY0" fmla="*/ 58178 h 299162"/>
                    <a:gd name="connsiteX1" fmla="*/ 148048 w 734307"/>
                    <a:gd name="connsiteY1" fmla="*/ 58178 h 299162"/>
                    <a:gd name="connsiteX2" fmla="*/ 58299 w 734307"/>
                    <a:gd name="connsiteY2" fmla="*/ 150646 h 299162"/>
                    <a:gd name="connsiteX3" fmla="*/ 148048 w 734307"/>
                    <a:gd name="connsiteY3" fmla="*/ 251274 h 299162"/>
                    <a:gd name="connsiteX4" fmla="*/ 596792 w 734307"/>
                    <a:gd name="connsiteY4" fmla="*/ 251274 h 299162"/>
                    <a:gd name="connsiteX5" fmla="*/ 686541 w 734307"/>
                    <a:gd name="connsiteY5" fmla="*/ 158805 h 299162"/>
                    <a:gd name="connsiteX6" fmla="*/ 596792 w 734307"/>
                    <a:gd name="connsiteY6" fmla="*/ 58178 h 29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4307" h="299162">
                      <a:moveTo>
                        <a:pt x="596792" y="58178"/>
                      </a:moveTo>
                      <a:cubicBezTo>
                        <a:pt x="591353" y="58178"/>
                        <a:pt x="153487" y="58178"/>
                        <a:pt x="148048" y="58178"/>
                      </a:cubicBezTo>
                      <a:cubicBezTo>
                        <a:pt x="99094" y="60898"/>
                        <a:pt x="61019" y="104412"/>
                        <a:pt x="58299" y="150646"/>
                      </a:cubicBezTo>
                      <a:cubicBezTo>
                        <a:pt x="55580" y="199600"/>
                        <a:pt x="99094" y="248554"/>
                        <a:pt x="148048" y="251274"/>
                      </a:cubicBezTo>
                      <a:cubicBezTo>
                        <a:pt x="153487" y="251274"/>
                        <a:pt x="591353" y="251274"/>
                        <a:pt x="596792" y="251274"/>
                      </a:cubicBezTo>
                      <a:cubicBezTo>
                        <a:pt x="645746" y="248554"/>
                        <a:pt x="683821" y="205040"/>
                        <a:pt x="686541" y="158805"/>
                      </a:cubicBezTo>
                      <a:cubicBezTo>
                        <a:pt x="689260" y="109852"/>
                        <a:pt x="648465" y="60898"/>
                        <a:pt x="596792" y="581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BB4C2D0A-82BF-4601-91FA-991E47C14DD5}"/>
                    </a:ext>
                  </a:extLst>
                </p:cNvPr>
                <p:cNvSpPr/>
                <p:nvPr/>
              </p:nvSpPr>
              <p:spPr>
                <a:xfrm>
                  <a:off x="4920042" y="2277520"/>
                  <a:ext cx="1006274" cy="951879"/>
                </a:xfrm>
                <a:custGeom>
                  <a:avLst/>
                  <a:gdLst>
                    <a:gd name="connsiteX0" fmla="*/ 884954 w 1006273"/>
                    <a:gd name="connsiteY0" fmla="*/ 746251 h 951879"/>
                    <a:gd name="connsiteX1" fmla="*/ 874076 w 1006273"/>
                    <a:gd name="connsiteY1" fmla="*/ 670101 h 951879"/>
                    <a:gd name="connsiteX2" fmla="*/ 874076 w 1006273"/>
                    <a:gd name="connsiteY2" fmla="*/ 536837 h 951879"/>
                    <a:gd name="connsiteX3" fmla="*/ 689139 w 1006273"/>
                    <a:gd name="connsiteY3" fmla="*/ 88094 h 951879"/>
                    <a:gd name="connsiteX4" fmla="*/ 428052 w 1006273"/>
                    <a:gd name="connsiteY4" fmla="*/ 253993 h 951879"/>
                    <a:gd name="connsiteX5" fmla="*/ 196881 w 1006273"/>
                    <a:gd name="connsiteY5" fmla="*/ 58178 h 951879"/>
                    <a:gd name="connsiteX6" fmla="*/ 58178 w 1006273"/>
                    <a:gd name="connsiteY6" fmla="*/ 128889 h 951879"/>
                    <a:gd name="connsiteX7" fmla="*/ 142488 w 1006273"/>
                    <a:gd name="connsiteY7" fmla="*/ 273031 h 951879"/>
                    <a:gd name="connsiteX8" fmla="*/ 142488 w 1006273"/>
                    <a:gd name="connsiteY8" fmla="*/ 757130 h 951879"/>
                    <a:gd name="connsiteX9" fmla="*/ 283910 w 1006273"/>
                    <a:gd name="connsiteY9" fmla="*/ 895832 h 951879"/>
                    <a:gd name="connsiteX10" fmla="*/ 428052 w 1006273"/>
                    <a:gd name="connsiteY10" fmla="*/ 757130 h 951879"/>
                    <a:gd name="connsiteX11" fmla="*/ 428052 w 1006273"/>
                    <a:gd name="connsiteY11" fmla="*/ 400855 h 951879"/>
                    <a:gd name="connsiteX12" fmla="*/ 523240 w 1006273"/>
                    <a:gd name="connsiteY12" fmla="*/ 283910 h 951879"/>
                    <a:gd name="connsiteX13" fmla="*/ 591231 w 1006273"/>
                    <a:gd name="connsiteY13" fmla="*/ 354621 h 951879"/>
                    <a:gd name="connsiteX14" fmla="*/ 591231 w 1006273"/>
                    <a:gd name="connsiteY14" fmla="*/ 697297 h 951879"/>
                    <a:gd name="connsiteX15" fmla="*/ 593951 w 1006273"/>
                    <a:gd name="connsiteY15" fmla="*/ 729933 h 951879"/>
                    <a:gd name="connsiteX16" fmla="*/ 610269 w 1006273"/>
                    <a:gd name="connsiteY16" fmla="*/ 778887 h 951879"/>
                    <a:gd name="connsiteX17" fmla="*/ 822402 w 1006273"/>
                    <a:gd name="connsiteY17" fmla="*/ 893112 h 951879"/>
                    <a:gd name="connsiteX18" fmla="*/ 961105 w 1006273"/>
                    <a:gd name="connsiteY18" fmla="*/ 822401 h 951879"/>
                    <a:gd name="connsiteX19" fmla="*/ 884954 w 1006273"/>
                    <a:gd name="connsiteY19" fmla="*/ 74625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006273" h="951879">
                      <a:moveTo>
                        <a:pt x="884954" y="746251"/>
                      </a:moveTo>
                      <a:cubicBezTo>
                        <a:pt x="879515" y="721774"/>
                        <a:pt x="876795" y="694578"/>
                        <a:pt x="874076" y="670101"/>
                      </a:cubicBezTo>
                      <a:cubicBezTo>
                        <a:pt x="874076" y="634745"/>
                        <a:pt x="874076" y="583072"/>
                        <a:pt x="874076" y="536837"/>
                      </a:cubicBezTo>
                      <a:cubicBezTo>
                        <a:pt x="879515" y="373658"/>
                        <a:pt x="909431" y="88094"/>
                        <a:pt x="689139" y="88094"/>
                      </a:cubicBezTo>
                      <a:cubicBezTo>
                        <a:pt x="539558" y="88094"/>
                        <a:pt x="452529" y="213199"/>
                        <a:pt x="428052" y="253993"/>
                      </a:cubicBezTo>
                      <a:cubicBezTo>
                        <a:pt x="425332" y="139768"/>
                        <a:pt x="335583" y="58178"/>
                        <a:pt x="196881" y="58178"/>
                      </a:cubicBezTo>
                      <a:cubicBezTo>
                        <a:pt x="109852" y="58178"/>
                        <a:pt x="58178" y="128889"/>
                        <a:pt x="58178" y="128889"/>
                      </a:cubicBezTo>
                      <a:cubicBezTo>
                        <a:pt x="58178" y="128889"/>
                        <a:pt x="142488" y="158805"/>
                        <a:pt x="142488" y="273031"/>
                      </a:cubicBezTo>
                      <a:cubicBezTo>
                        <a:pt x="142488" y="354621"/>
                        <a:pt x="142488" y="757130"/>
                        <a:pt x="142488" y="757130"/>
                      </a:cubicBezTo>
                      <a:cubicBezTo>
                        <a:pt x="145207" y="827841"/>
                        <a:pt x="194161" y="895832"/>
                        <a:pt x="283910" y="895832"/>
                      </a:cubicBezTo>
                      <a:cubicBezTo>
                        <a:pt x="373659" y="895832"/>
                        <a:pt x="428052" y="827841"/>
                        <a:pt x="428052" y="757130"/>
                      </a:cubicBezTo>
                      <a:lnTo>
                        <a:pt x="428052" y="400855"/>
                      </a:lnTo>
                      <a:cubicBezTo>
                        <a:pt x="441650" y="343742"/>
                        <a:pt x="474286" y="283910"/>
                        <a:pt x="523240" y="283910"/>
                      </a:cubicBezTo>
                      <a:cubicBezTo>
                        <a:pt x="585792" y="283910"/>
                        <a:pt x="591231" y="354621"/>
                        <a:pt x="591231" y="354621"/>
                      </a:cubicBezTo>
                      <a:lnTo>
                        <a:pt x="591231" y="697297"/>
                      </a:lnTo>
                      <a:cubicBezTo>
                        <a:pt x="591231" y="708176"/>
                        <a:pt x="593951" y="719054"/>
                        <a:pt x="593951" y="729933"/>
                      </a:cubicBezTo>
                      <a:cubicBezTo>
                        <a:pt x="596671" y="748971"/>
                        <a:pt x="602110" y="765289"/>
                        <a:pt x="610269" y="778887"/>
                      </a:cubicBezTo>
                      <a:cubicBezTo>
                        <a:pt x="645624" y="846878"/>
                        <a:pt x="719055" y="893112"/>
                        <a:pt x="822402" y="893112"/>
                      </a:cubicBezTo>
                      <a:cubicBezTo>
                        <a:pt x="909431" y="893112"/>
                        <a:pt x="961105" y="822401"/>
                        <a:pt x="961105" y="822401"/>
                      </a:cubicBezTo>
                      <a:cubicBezTo>
                        <a:pt x="961105" y="822401"/>
                        <a:pt x="909431" y="808803"/>
                        <a:pt x="884954" y="74625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5894CCA0-1FF5-4499-B846-32A1D7EBC1E4}"/>
                    </a:ext>
                  </a:extLst>
                </p:cNvPr>
                <p:cNvSpPr/>
                <p:nvPr/>
              </p:nvSpPr>
              <p:spPr>
                <a:xfrm>
                  <a:off x="7552331" y="1888610"/>
                  <a:ext cx="489539" cy="1332631"/>
                </a:xfrm>
                <a:custGeom>
                  <a:avLst/>
                  <a:gdLst>
                    <a:gd name="connsiteX0" fmla="*/ 368560 w 489538"/>
                    <a:gd name="connsiteY0" fmla="*/ 1135162 h 1332630"/>
                    <a:gd name="connsiteX1" fmla="*/ 357681 w 489538"/>
                    <a:gd name="connsiteY1" fmla="*/ 1059011 h 1332630"/>
                    <a:gd name="connsiteX2" fmla="*/ 357681 w 489538"/>
                    <a:gd name="connsiteY2" fmla="*/ 207759 h 1332630"/>
                    <a:gd name="connsiteX3" fmla="*/ 208099 w 489538"/>
                    <a:gd name="connsiteY3" fmla="*/ 58178 h 1332630"/>
                    <a:gd name="connsiteX4" fmla="*/ 58518 w 489538"/>
                    <a:gd name="connsiteY4" fmla="*/ 207759 h 1332630"/>
                    <a:gd name="connsiteX5" fmla="*/ 58518 w 489538"/>
                    <a:gd name="connsiteY5" fmla="*/ 961104 h 1332630"/>
                    <a:gd name="connsiteX6" fmla="*/ 85715 w 489538"/>
                    <a:gd name="connsiteY6" fmla="*/ 1159639 h 1332630"/>
                    <a:gd name="connsiteX7" fmla="*/ 306007 w 489538"/>
                    <a:gd name="connsiteY7" fmla="*/ 1282023 h 1332630"/>
                    <a:gd name="connsiteX8" fmla="*/ 444710 w 489538"/>
                    <a:gd name="connsiteY8" fmla="*/ 1211312 h 1332630"/>
                    <a:gd name="connsiteX9" fmla="*/ 368560 w 489538"/>
                    <a:gd name="connsiteY9" fmla="*/ 1135162 h 1332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9538" h="1332630">
                      <a:moveTo>
                        <a:pt x="368560" y="1135162"/>
                      </a:moveTo>
                      <a:cubicBezTo>
                        <a:pt x="363120" y="1110685"/>
                        <a:pt x="357681" y="1083488"/>
                        <a:pt x="357681" y="1059011"/>
                      </a:cubicBezTo>
                      <a:lnTo>
                        <a:pt x="357681" y="207759"/>
                      </a:lnTo>
                      <a:cubicBezTo>
                        <a:pt x="357681" y="126170"/>
                        <a:pt x="289689" y="58178"/>
                        <a:pt x="208099" y="58178"/>
                      </a:cubicBezTo>
                      <a:cubicBezTo>
                        <a:pt x="126510" y="58178"/>
                        <a:pt x="58518" y="126170"/>
                        <a:pt x="58518" y="207759"/>
                      </a:cubicBezTo>
                      <a:lnTo>
                        <a:pt x="58518" y="961104"/>
                      </a:lnTo>
                      <a:cubicBezTo>
                        <a:pt x="58518" y="1029095"/>
                        <a:pt x="53079" y="1097086"/>
                        <a:pt x="85715" y="1159639"/>
                      </a:cubicBezTo>
                      <a:cubicBezTo>
                        <a:pt x="118351" y="1227630"/>
                        <a:pt x="202660" y="1282023"/>
                        <a:pt x="306007" y="1282023"/>
                      </a:cubicBezTo>
                      <a:cubicBezTo>
                        <a:pt x="393036" y="1282023"/>
                        <a:pt x="444710" y="1211312"/>
                        <a:pt x="444710" y="1211312"/>
                      </a:cubicBezTo>
                      <a:cubicBezTo>
                        <a:pt x="444710" y="1211312"/>
                        <a:pt x="393036" y="1197714"/>
                        <a:pt x="368560" y="113516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3F5B005D-F083-4DB8-AB22-7C1987985ED3}"/>
                    </a:ext>
                  </a:extLst>
                </p:cNvPr>
                <p:cNvSpPr/>
                <p:nvPr/>
              </p:nvSpPr>
              <p:spPr>
                <a:xfrm>
                  <a:off x="4162324" y="2357456"/>
                  <a:ext cx="815899" cy="815898"/>
                </a:xfrm>
                <a:custGeom>
                  <a:avLst/>
                  <a:gdLst>
                    <a:gd name="connsiteX0" fmla="*/ 407949 w 815899"/>
                    <a:gd name="connsiteY0" fmla="*/ 174058 h 815898"/>
                    <a:gd name="connsiteX1" fmla="*/ 293723 w 815899"/>
                    <a:gd name="connsiteY1" fmla="*/ 407950 h 815898"/>
                    <a:gd name="connsiteX2" fmla="*/ 410669 w 815899"/>
                    <a:gd name="connsiteY2" fmla="*/ 641840 h 815898"/>
                    <a:gd name="connsiteX3" fmla="*/ 522175 w 815899"/>
                    <a:gd name="connsiteY3" fmla="*/ 407950 h 815898"/>
                    <a:gd name="connsiteX4" fmla="*/ 407949 w 815899"/>
                    <a:gd name="connsiteY4" fmla="*/ 174058 h 815898"/>
                    <a:gd name="connsiteX5" fmla="*/ 407950 w 815899"/>
                    <a:gd name="connsiteY5" fmla="*/ 0 h 815898"/>
                    <a:gd name="connsiteX6" fmla="*/ 815899 w 815899"/>
                    <a:gd name="connsiteY6" fmla="*/ 407949 h 815898"/>
                    <a:gd name="connsiteX7" fmla="*/ 407950 w 815899"/>
                    <a:gd name="connsiteY7" fmla="*/ 815898 h 815898"/>
                    <a:gd name="connsiteX8" fmla="*/ 0 w 815899"/>
                    <a:gd name="connsiteY8" fmla="*/ 407949 h 815898"/>
                    <a:gd name="connsiteX9" fmla="*/ 407950 w 815899"/>
                    <a:gd name="connsiteY9" fmla="*/ 0 h 815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5899" h="815898">
                      <a:moveTo>
                        <a:pt x="407949" y="174058"/>
                      </a:moveTo>
                      <a:cubicBezTo>
                        <a:pt x="342677" y="174058"/>
                        <a:pt x="293723" y="263807"/>
                        <a:pt x="293723" y="407950"/>
                      </a:cubicBezTo>
                      <a:cubicBezTo>
                        <a:pt x="293723" y="552091"/>
                        <a:pt x="331799" y="639120"/>
                        <a:pt x="410669" y="641840"/>
                      </a:cubicBezTo>
                      <a:cubicBezTo>
                        <a:pt x="489539" y="641840"/>
                        <a:pt x="527614" y="552091"/>
                        <a:pt x="522175" y="407950"/>
                      </a:cubicBezTo>
                      <a:cubicBezTo>
                        <a:pt x="522175" y="263807"/>
                        <a:pt x="473221" y="176778"/>
                        <a:pt x="407949" y="174058"/>
                      </a:cubicBezTo>
                      <a:close/>
                      <a:moveTo>
                        <a:pt x="407950" y="0"/>
                      </a:moveTo>
                      <a:cubicBezTo>
                        <a:pt x="633682" y="0"/>
                        <a:pt x="815899" y="182217"/>
                        <a:pt x="815899" y="407949"/>
                      </a:cubicBezTo>
                      <a:cubicBezTo>
                        <a:pt x="815899" y="633681"/>
                        <a:pt x="633682" y="815898"/>
                        <a:pt x="407950" y="815898"/>
                      </a:cubicBezTo>
                      <a:cubicBezTo>
                        <a:pt x="182218" y="815898"/>
                        <a:pt x="0" y="633681"/>
                        <a:pt x="0" y="407949"/>
                      </a:cubicBezTo>
                      <a:cubicBezTo>
                        <a:pt x="0" y="182217"/>
                        <a:pt x="182218" y="0"/>
                        <a:pt x="407950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70DDFB2B-3E14-4CFF-96FF-06C13EB9D8AD}"/>
                    </a:ext>
                  </a:extLst>
                </p:cNvPr>
                <p:cNvSpPr/>
                <p:nvPr/>
              </p:nvSpPr>
              <p:spPr>
                <a:xfrm>
                  <a:off x="5884871" y="1946788"/>
                  <a:ext cx="912802" cy="1223846"/>
                </a:xfrm>
                <a:custGeom>
                  <a:avLst/>
                  <a:gdLst>
                    <a:gd name="connsiteX0" fmla="*/ 387907 w 912802"/>
                    <a:gd name="connsiteY0" fmla="*/ 620081 h 1223846"/>
                    <a:gd name="connsiteX1" fmla="*/ 273681 w 912802"/>
                    <a:gd name="connsiteY1" fmla="*/ 824055 h 1223846"/>
                    <a:gd name="connsiteX2" fmla="*/ 390627 w 912802"/>
                    <a:gd name="connsiteY2" fmla="*/ 1028029 h 1223846"/>
                    <a:gd name="connsiteX3" fmla="*/ 502132 w 912802"/>
                    <a:gd name="connsiteY3" fmla="*/ 824055 h 1223846"/>
                    <a:gd name="connsiteX4" fmla="*/ 387907 w 912802"/>
                    <a:gd name="connsiteY4" fmla="*/ 620081 h 1223846"/>
                    <a:gd name="connsiteX5" fmla="*/ 676192 w 912802"/>
                    <a:gd name="connsiteY5" fmla="*/ 0 h 1223846"/>
                    <a:gd name="connsiteX6" fmla="*/ 825773 w 912802"/>
                    <a:gd name="connsiteY6" fmla="*/ 149581 h 1223846"/>
                    <a:gd name="connsiteX7" fmla="*/ 825773 w 912802"/>
                    <a:gd name="connsiteY7" fmla="*/ 1000834 h 1223846"/>
                    <a:gd name="connsiteX8" fmla="*/ 836651 w 912802"/>
                    <a:gd name="connsiteY8" fmla="*/ 1076985 h 1223846"/>
                    <a:gd name="connsiteX9" fmla="*/ 912802 w 912802"/>
                    <a:gd name="connsiteY9" fmla="*/ 1150415 h 1223846"/>
                    <a:gd name="connsiteX10" fmla="*/ 774099 w 912802"/>
                    <a:gd name="connsiteY10" fmla="*/ 1221126 h 1223846"/>
                    <a:gd name="connsiteX11" fmla="*/ 553807 w 912802"/>
                    <a:gd name="connsiteY11" fmla="*/ 1098742 h 1223846"/>
                    <a:gd name="connsiteX12" fmla="*/ 548367 w 912802"/>
                    <a:gd name="connsiteY12" fmla="*/ 1085144 h 1223846"/>
                    <a:gd name="connsiteX13" fmla="*/ 398786 w 912802"/>
                    <a:gd name="connsiteY13" fmla="*/ 1212967 h 1223846"/>
                    <a:gd name="connsiteX14" fmla="*/ 156736 w 912802"/>
                    <a:gd name="connsiteY14" fmla="*/ 1180332 h 1223846"/>
                    <a:gd name="connsiteX15" fmla="*/ 287280 w 912802"/>
                    <a:gd name="connsiteY15" fmla="*/ 416107 h 1223846"/>
                    <a:gd name="connsiteX16" fmla="*/ 526611 w 912802"/>
                    <a:gd name="connsiteY16" fmla="*/ 552091 h 1223846"/>
                    <a:gd name="connsiteX17" fmla="*/ 526611 w 912802"/>
                    <a:gd name="connsiteY17" fmla="*/ 149581 h 1223846"/>
                    <a:gd name="connsiteX18" fmla="*/ 676192 w 912802"/>
                    <a:gd name="connsiteY18" fmla="*/ 0 h 1223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12802" h="1223846">
                      <a:moveTo>
                        <a:pt x="387907" y="620081"/>
                      </a:moveTo>
                      <a:cubicBezTo>
                        <a:pt x="322635" y="620081"/>
                        <a:pt x="273681" y="698951"/>
                        <a:pt x="273681" y="824055"/>
                      </a:cubicBezTo>
                      <a:cubicBezTo>
                        <a:pt x="273681" y="949160"/>
                        <a:pt x="311756" y="1028029"/>
                        <a:pt x="390627" y="1028029"/>
                      </a:cubicBezTo>
                      <a:cubicBezTo>
                        <a:pt x="466777" y="1025310"/>
                        <a:pt x="504852" y="949160"/>
                        <a:pt x="502132" y="824055"/>
                      </a:cubicBezTo>
                      <a:cubicBezTo>
                        <a:pt x="502132" y="698951"/>
                        <a:pt x="455898" y="622801"/>
                        <a:pt x="387907" y="620081"/>
                      </a:cubicBezTo>
                      <a:close/>
                      <a:moveTo>
                        <a:pt x="676192" y="0"/>
                      </a:moveTo>
                      <a:cubicBezTo>
                        <a:pt x="757781" y="0"/>
                        <a:pt x="825773" y="67992"/>
                        <a:pt x="825773" y="149581"/>
                      </a:cubicBezTo>
                      <a:lnTo>
                        <a:pt x="825773" y="1000834"/>
                      </a:lnTo>
                      <a:cubicBezTo>
                        <a:pt x="828492" y="1025311"/>
                        <a:pt x="831212" y="1052508"/>
                        <a:pt x="836651" y="1076985"/>
                      </a:cubicBezTo>
                      <a:cubicBezTo>
                        <a:pt x="861128" y="1139537"/>
                        <a:pt x="912802" y="1150415"/>
                        <a:pt x="912802" y="1150415"/>
                      </a:cubicBezTo>
                      <a:cubicBezTo>
                        <a:pt x="912802" y="1150415"/>
                        <a:pt x="861128" y="1221126"/>
                        <a:pt x="774099" y="1221126"/>
                      </a:cubicBezTo>
                      <a:cubicBezTo>
                        <a:pt x="670752" y="1221126"/>
                        <a:pt x="589162" y="1166733"/>
                        <a:pt x="553807" y="1098742"/>
                      </a:cubicBezTo>
                      <a:cubicBezTo>
                        <a:pt x="551087" y="1093303"/>
                        <a:pt x="551087" y="1090583"/>
                        <a:pt x="548367" y="1085144"/>
                      </a:cubicBezTo>
                      <a:cubicBezTo>
                        <a:pt x="534769" y="1147696"/>
                        <a:pt x="450460" y="1199369"/>
                        <a:pt x="398786" y="1212967"/>
                      </a:cubicBezTo>
                      <a:cubicBezTo>
                        <a:pt x="322636" y="1234725"/>
                        <a:pt x="222008" y="1223846"/>
                        <a:pt x="156736" y="1180332"/>
                      </a:cubicBezTo>
                      <a:cubicBezTo>
                        <a:pt x="-79874" y="1028031"/>
                        <a:pt x="-58117" y="416107"/>
                        <a:pt x="287280" y="416107"/>
                      </a:cubicBezTo>
                      <a:cubicBezTo>
                        <a:pt x="412385" y="416107"/>
                        <a:pt x="491255" y="503137"/>
                        <a:pt x="526611" y="552091"/>
                      </a:cubicBezTo>
                      <a:lnTo>
                        <a:pt x="526611" y="149581"/>
                      </a:lnTo>
                      <a:cubicBezTo>
                        <a:pt x="526611" y="67992"/>
                        <a:pt x="594602" y="0"/>
                        <a:pt x="67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20E9DE9A-F6C6-4947-9FB5-EB76E5ED67C3}"/>
                    </a:ext>
                  </a:extLst>
                </p:cNvPr>
                <p:cNvSpPr/>
                <p:nvPr/>
              </p:nvSpPr>
              <p:spPr>
                <a:xfrm>
                  <a:off x="6789513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8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2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5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6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3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8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2" y="810458"/>
                      </a:cubicBezTo>
                      <a:cubicBezTo>
                        <a:pt x="212134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C6EFDD09-35DD-49AA-A816-A4835751B301}"/>
                    </a:ext>
                  </a:extLst>
                </p:cNvPr>
                <p:cNvSpPr/>
                <p:nvPr/>
              </p:nvSpPr>
              <p:spPr>
                <a:xfrm>
                  <a:off x="7988882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7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1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6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5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2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7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1" y="810458"/>
                      </a:cubicBezTo>
                      <a:cubicBezTo>
                        <a:pt x="212133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1B4831AE-7281-4BF4-9260-C93CCEEB3604}"/>
                    </a:ext>
                  </a:extLst>
                </p:cNvPr>
                <p:cNvSpPr/>
                <p:nvPr/>
              </p:nvSpPr>
              <p:spPr>
                <a:xfrm>
                  <a:off x="8683414" y="2274801"/>
                  <a:ext cx="897487" cy="951879"/>
                </a:xfrm>
                <a:custGeom>
                  <a:avLst/>
                  <a:gdLst>
                    <a:gd name="connsiteX0" fmla="*/ 580988 w 897487"/>
                    <a:gd name="connsiteY0" fmla="*/ 667381 h 951879"/>
                    <a:gd name="connsiteX1" fmla="*/ 409649 w 897487"/>
                    <a:gd name="connsiteY1" fmla="*/ 667381 h 951879"/>
                    <a:gd name="connsiteX2" fmla="*/ 591866 w 897487"/>
                    <a:gd name="connsiteY2" fmla="*/ 525959 h 951879"/>
                    <a:gd name="connsiteX3" fmla="*/ 842075 w 897487"/>
                    <a:gd name="connsiteY3" fmla="*/ 123450 h 951879"/>
                    <a:gd name="connsiteX4" fmla="*/ 842075 w 897487"/>
                    <a:gd name="connsiteY4" fmla="*/ 123450 h 951879"/>
                    <a:gd name="connsiteX5" fmla="*/ 798560 w 897487"/>
                    <a:gd name="connsiteY5" fmla="*/ 58178 h 951879"/>
                    <a:gd name="connsiteX6" fmla="*/ 746887 w 897487"/>
                    <a:gd name="connsiteY6" fmla="*/ 107132 h 951879"/>
                    <a:gd name="connsiteX7" fmla="*/ 697933 w 897487"/>
                    <a:gd name="connsiteY7" fmla="*/ 115291 h 951879"/>
                    <a:gd name="connsiteX8" fmla="*/ 219273 w 897487"/>
                    <a:gd name="connsiteY8" fmla="*/ 115291 h 951879"/>
                    <a:gd name="connsiteX9" fmla="*/ 102328 w 897487"/>
                    <a:gd name="connsiteY9" fmla="*/ 224077 h 951879"/>
                    <a:gd name="connsiteX10" fmla="*/ 213834 w 897487"/>
                    <a:gd name="connsiteY10" fmla="*/ 332863 h 951879"/>
                    <a:gd name="connsiteX11" fmla="*/ 485800 w 897487"/>
                    <a:gd name="connsiteY11" fmla="*/ 335583 h 951879"/>
                    <a:gd name="connsiteX12" fmla="*/ 134964 w 897487"/>
                    <a:gd name="connsiteY12" fmla="*/ 615708 h 951879"/>
                    <a:gd name="connsiteX13" fmla="*/ 61533 w 897487"/>
                    <a:gd name="connsiteY13" fmla="*/ 884953 h 951879"/>
                    <a:gd name="connsiteX14" fmla="*/ 398771 w 897487"/>
                    <a:gd name="connsiteY14" fmla="*/ 806083 h 951879"/>
                    <a:gd name="connsiteX15" fmla="*/ 529314 w 897487"/>
                    <a:gd name="connsiteY15" fmla="*/ 863196 h 951879"/>
                    <a:gd name="connsiteX16" fmla="*/ 782242 w 897487"/>
                    <a:gd name="connsiteY16" fmla="*/ 607549 h 951879"/>
                    <a:gd name="connsiteX17" fmla="*/ 580988 w 897487"/>
                    <a:gd name="connsiteY17" fmla="*/ 66738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97487" h="951879">
                      <a:moveTo>
                        <a:pt x="580988" y="667381"/>
                      </a:moveTo>
                      <a:lnTo>
                        <a:pt x="409649" y="667381"/>
                      </a:lnTo>
                      <a:cubicBezTo>
                        <a:pt x="423248" y="667381"/>
                        <a:pt x="548352" y="561314"/>
                        <a:pt x="591866" y="525959"/>
                      </a:cubicBezTo>
                      <a:cubicBezTo>
                        <a:pt x="700653" y="433491"/>
                        <a:pt x="899188" y="297508"/>
                        <a:pt x="842075" y="123450"/>
                      </a:cubicBezTo>
                      <a:lnTo>
                        <a:pt x="842075" y="123450"/>
                      </a:lnTo>
                      <a:cubicBezTo>
                        <a:pt x="831197" y="82655"/>
                        <a:pt x="798560" y="58178"/>
                        <a:pt x="798560" y="58178"/>
                      </a:cubicBezTo>
                      <a:cubicBezTo>
                        <a:pt x="798560" y="58178"/>
                        <a:pt x="787682" y="90814"/>
                        <a:pt x="746887" y="107132"/>
                      </a:cubicBezTo>
                      <a:cubicBezTo>
                        <a:pt x="730569" y="109852"/>
                        <a:pt x="714251" y="115291"/>
                        <a:pt x="697933" y="115291"/>
                      </a:cubicBezTo>
                      <a:cubicBezTo>
                        <a:pt x="684334" y="115291"/>
                        <a:pt x="219273" y="115291"/>
                        <a:pt x="219273" y="115291"/>
                      </a:cubicBezTo>
                      <a:cubicBezTo>
                        <a:pt x="156721" y="115291"/>
                        <a:pt x="105048" y="166964"/>
                        <a:pt x="102328" y="224077"/>
                      </a:cubicBezTo>
                      <a:cubicBezTo>
                        <a:pt x="102328" y="283910"/>
                        <a:pt x="151282" y="332863"/>
                        <a:pt x="213834" y="332863"/>
                      </a:cubicBezTo>
                      <a:lnTo>
                        <a:pt x="485800" y="335583"/>
                      </a:lnTo>
                      <a:cubicBezTo>
                        <a:pt x="360695" y="406294"/>
                        <a:pt x="211114" y="487884"/>
                        <a:pt x="134964" y="615708"/>
                      </a:cubicBezTo>
                      <a:cubicBezTo>
                        <a:pt x="91449" y="689138"/>
                        <a:pt x="45215" y="800644"/>
                        <a:pt x="61533" y="884953"/>
                      </a:cubicBezTo>
                      <a:cubicBezTo>
                        <a:pt x="121366" y="830560"/>
                        <a:pt x="279106" y="778887"/>
                        <a:pt x="398771" y="806083"/>
                      </a:cubicBezTo>
                      <a:cubicBezTo>
                        <a:pt x="445005" y="814242"/>
                        <a:pt x="491239" y="838719"/>
                        <a:pt x="529314" y="863196"/>
                      </a:cubicBezTo>
                      <a:cubicBezTo>
                        <a:pt x="755046" y="1004618"/>
                        <a:pt x="891029" y="727213"/>
                        <a:pt x="782242" y="607549"/>
                      </a:cubicBezTo>
                      <a:cubicBezTo>
                        <a:pt x="784962" y="607549"/>
                        <a:pt x="722410" y="667381"/>
                        <a:pt x="580988" y="66738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A851D3EC-987A-4860-BA0C-CA406BBB2E77}"/>
                    </a:ext>
                  </a:extLst>
                </p:cNvPr>
                <p:cNvSpPr/>
                <p:nvPr/>
              </p:nvSpPr>
              <p:spPr>
                <a:xfrm>
                  <a:off x="2624650" y="1948442"/>
                  <a:ext cx="1903761" cy="1577400"/>
                </a:xfrm>
                <a:custGeom>
                  <a:avLst/>
                  <a:gdLst>
                    <a:gd name="connsiteX0" fmla="*/ 1559430 w 1903760"/>
                    <a:gd name="connsiteY0" fmla="*/ 1165078 h 1577399"/>
                    <a:gd name="connsiteX1" fmla="*/ 1369054 w 1903760"/>
                    <a:gd name="connsiteY1" fmla="*/ 593950 h 1577399"/>
                    <a:gd name="connsiteX2" fmla="*/ 1483279 w 1903760"/>
                    <a:gd name="connsiteY2" fmla="*/ 126170 h 1577399"/>
                    <a:gd name="connsiteX3" fmla="*/ 1311941 w 1903760"/>
                    <a:gd name="connsiteY3" fmla="*/ 58178 h 1577399"/>
                    <a:gd name="connsiteX4" fmla="*/ 1078050 w 1903760"/>
                    <a:gd name="connsiteY4" fmla="*/ 205040 h 1577399"/>
                    <a:gd name="connsiteX5" fmla="*/ 846879 w 1903760"/>
                    <a:gd name="connsiteY5" fmla="*/ 523239 h 1577399"/>
                    <a:gd name="connsiteX6" fmla="*/ 645624 w 1903760"/>
                    <a:gd name="connsiteY6" fmla="*/ 210479 h 1577399"/>
                    <a:gd name="connsiteX7" fmla="*/ 455248 w 1903760"/>
                    <a:gd name="connsiteY7" fmla="*/ 63617 h 1577399"/>
                    <a:gd name="connsiteX8" fmla="*/ 234956 w 1903760"/>
                    <a:gd name="connsiteY8" fmla="*/ 137048 h 1577399"/>
                    <a:gd name="connsiteX9" fmla="*/ 316546 w 1903760"/>
                    <a:gd name="connsiteY9" fmla="*/ 588511 h 1577399"/>
                    <a:gd name="connsiteX10" fmla="*/ 58178 w 1903760"/>
                    <a:gd name="connsiteY10" fmla="*/ 1072610 h 1577399"/>
                    <a:gd name="connsiteX11" fmla="*/ 474286 w 1903760"/>
                    <a:gd name="connsiteY11" fmla="*/ 1020936 h 1577399"/>
                    <a:gd name="connsiteX12" fmla="*/ 555876 w 1903760"/>
                    <a:gd name="connsiteY12" fmla="*/ 572193 h 1577399"/>
                    <a:gd name="connsiteX13" fmla="*/ 830561 w 1903760"/>
                    <a:gd name="connsiteY13" fmla="*/ 993740 h 1577399"/>
                    <a:gd name="connsiteX14" fmla="*/ 1140602 w 1903760"/>
                    <a:gd name="connsiteY14" fmla="*/ 574913 h 1577399"/>
                    <a:gd name="connsiteX15" fmla="*/ 1567589 w 1903760"/>
                    <a:gd name="connsiteY15" fmla="*/ 1526792 h 1577399"/>
                    <a:gd name="connsiteX16" fmla="*/ 1866751 w 1903760"/>
                    <a:gd name="connsiteY16" fmla="*/ 1322818 h 1577399"/>
                    <a:gd name="connsiteX17" fmla="*/ 1559430 w 1903760"/>
                    <a:gd name="connsiteY17" fmla="*/ 1165078 h 1577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903760" h="1577399">
                      <a:moveTo>
                        <a:pt x="1559430" y="1165078"/>
                      </a:moveTo>
                      <a:cubicBezTo>
                        <a:pt x="1420727" y="1012777"/>
                        <a:pt x="1377213" y="762569"/>
                        <a:pt x="1369054" y="593950"/>
                      </a:cubicBezTo>
                      <a:cubicBezTo>
                        <a:pt x="1360895" y="449809"/>
                        <a:pt x="1369054" y="199600"/>
                        <a:pt x="1483279" y="126170"/>
                      </a:cubicBezTo>
                      <a:cubicBezTo>
                        <a:pt x="1445204" y="77216"/>
                        <a:pt x="1369054" y="58178"/>
                        <a:pt x="1311941" y="58178"/>
                      </a:cubicBezTo>
                      <a:cubicBezTo>
                        <a:pt x="1184117" y="58178"/>
                        <a:pt x="1121565" y="142488"/>
                        <a:pt x="1078050" y="205040"/>
                      </a:cubicBezTo>
                      <a:cubicBezTo>
                        <a:pt x="1064452" y="224077"/>
                        <a:pt x="846879" y="523239"/>
                        <a:pt x="846879" y="523239"/>
                      </a:cubicBezTo>
                      <a:cubicBezTo>
                        <a:pt x="846879" y="523239"/>
                        <a:pt x="667382" y="243115"/>
                        <a:pt x="645624" y="210479"/>
                      </a:cubicBezTo>
                      <a:cubicBezTo>
                        <a:pt x="615708" y="164245"/>
                        <a:pt x="555876" y="77216"/>
                        <a:pt x="455248" y="63617"/>
                      </a:cubicBezTo>
                      <a:cubicBezTo>
                        <a:pt x="411734" y="58178"/>
                        <a:pt x="297508" y="52739"/>
                        <a:pt x="234956" y="137048"/>
                      </a:cubicBezTo>
                      <a:cubicBezTo>
                        <a:pt x="341023" y="221357"/>
                        <a:pt x="338303" y="438930"/>
                        <a:pt x="316546" y="588511"/>
                      </a:cubicBezTo>
                      <a:cubicBezTo>
                        <a:pt x="248554" y="1031815"/>
                        <a:pt x="58178" y="1072610"/>
                        <a:pt x="58178" y="1072610"/>
                      </a:cubicBezTo>
                      <a:cubicBezTo>
                        <a:pt x="156086" y="1333696"/>
                        <a:pt x="403575" y="1230350"/>
                        <a:pt x="474286" y="1020936"/>
                      </a:cubicBezTo>
                      <a:cubicBezTo>
                        <a:pt x="520520" y="884953"/>
                        <a:pt x="550436" y="713615"/>
                        <a:pt x="555876" y="572193"/>
                      </a:cubicBezTo>
                      <a:lnTo>
                        <a:pt x="830561" y="993740"/>
                      </a:lnTo>
                      <a:cubicBezTo>
                        <a:pt x="830561" y="993740"/>
                        <a:pt x="1140602" y="574913"/>
                        <a:pt x="1140602" y="574913"/>
                      </a:cubicBezTo>
                      <a:cubicBezTo>
                        <a:pt x="1088929" y="1314659"/>
                        <a:pt x="1344577" y="1526792"/>
                        <a:pt x="1567589" y="1526792"/>
                      </a:cubicBezTo>
                      <a:cubicBezTo>
                        <a:pt x="1790601" y="1526792"/>
                        <a:pt x="1866751" y="1322818"/>
                        <a:pt x="1866751" y="1322818"/>
                      </a:cubicBezTo>
                      <a:cubicBezTo>
                        <a:pt x="1744367" y="1314659"/>
                        <a:pt x="1641019" y="1252107"/>
                        <a:pt x="1559430" y="11650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4FCBED95-92BF-461C-8934-85D5DAD28750}"/>
                    </a:ext>
                  </a:extLst>
                </p:cNvPr>
                <p:cNvSpPr/>
                <p:nvPr/>
              </p:nvSpPr>
              <p:spPr>
                <a:xfrm>
                  <a:off x="4792218" y="3234839"/>
                  <a:ext cx="271966" cy="652717"/>
                </a:xfrm>
                <a:custGeom>
                  <a:avLst/>
                  <a:gdLst>
                    <a:gd name="connsiteX0" fmla="*/ 88095 w 271965"/>
                    <a:gd name="connsiteY0" fmla="*/ 120730 h 652717"/>
                    <a:gd name="connsiteX1" fmla="*/ 93534 w 271965"/>
                    <a:gd name="connsiteY1" fmla="*/ 153366 h 652717"/>
                    <a:gd name="connsiteX2" fmla="*/ 93534 w 271965"/>
                    <a:gd name="connsiteY2" fmla="*/ 544997 h 652717"/>
                    <a:gd name="connsiteX3" fmla="*/ 156086 w 271965"/>
                    <a:gd name="connsiteY3" fmla="*/ 604829 h 652717"/>
                    <a:gd name="connsiteX4" fmla="*/ 221358 w 271965"/>
                    <a:gd name="connsiteY4" fmla="*/ 544997 h 652717"/>
                    <a:gd name="connsiteX5" fmla="*/ 221358 w 271965"/>
                    <a:gd name="connsiteY5" fmla="*/ 194161 h 652717"/>
                    <a:gd name="connsiteX6" fmla="*/ 210479 w 271965"/>
                    <a:gd name="connsiteY6" fmla="*/ 109852 h 652717"/>
                    <a:gd name="connsiteX7" fmla="*/ 118011 w 271965"/>
                    <a:gd name="connsiteY7" fmla="*/ 58178 h 652717"/>
                    <a:gd name="connsiteX8" fmla="*/ 58178 w 271965"/>
                    <a:gd name="connsiteY8" fmla="*/ 88094 h 652717"/>
                    <a:gd name="connsiteX9" fmla="*/ 88095 w 271965"/>
                    <a:gd name="connsiteY9" fmla="*/ 120730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88095" y="120730"/>
                      </a:moveTo>
                      <a:cubicBezTo>
                        <a:pt x="90814" y="131609"/>
                        <a:pt x="90814" y="142487"/>
                        <a:pt x="93534" y="153366"/>
                      </a:cubicBezTo>
                      <a:cubicBezTo>
                        <a:pt x="93534" y="156086"/>
                        <a:pt x="93534" y="542277"/>
                        <a:pt x="93534" y="544997"/>
                      </a:cubicBezTo>
                      <a:cubicBezTo>
                        <a:pt x="93534" y="577632"/>
                        <a:pt x="123450" y="604829"/>
                        <a:pt x="156086" y="604829"/>
                      </a:cubicBezTo>
                      <a:cubicBezTo>
                        <a:pt x="188722" y="607548"/>
                        <a:pt x="221358" y="577632"/>
                        <a:pt x="221358" y="544997"/>
                      </a:cubicBezTo>
                      <a:cubicBezTo>
                        <a:pt x="221358" y="539557"/>
                        <a:pt x="221358" y="194161"/>
                        <a:pt x="221358" y="194161"/>
                      </a:cubicBezTo>
                      <a:cubicBezTo>
                        <a:pt x="221358" y="164245"/>
                        <a:pt x="224078" y="134329"/>
                        <a:pt x="210479" y="109852"/>
                      </a:cubicBezTo>
                      <a:cubicBezTo>
                        <a:pt x="196881" y="79935"/>
                        <a:pt x="158806" y="58178"/>
                        <a:pt x="118011" y="58178"/>
                      </a:cubicBezTo>
                      <a:cubicBezTo>
                        <a:pt x="79936" y="58178"/>
                        <a:pt x="58178" y="88094"/>
                        <a:pt x="58178" y="88094"/>
                      </a:cubicBezTo>
                      <a:cubicBezTo>
                        <a:pt x="58178" y="88094"/>
                        <a:pt x="77216" y="93534"/>
                        <a:pt x="88095" y="12073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DDDEB2BD-B348-40AC-B677-819BDF1F9C13}"/>
                    </a:ext>
                  </a:extLst>
                </p:cNvPr>
                <p:cNvSpPr/>
                <p:nvPr/>
              </p:nvSpPr>
              <p:spPr>
                <a:xfrm>
                  <a:off x="8751819" y="3234667"/>
                  <a:ext cx="271966" cy="652717"/>
                </a:xfrm>
                <a:custGeom>
                  <a:avLst/>
                  <a:gdLst>
                    <a:gd name="connsiteX0" fmla="*/ 191663 w 271965"/>
                    <a:gd name="connsiteY0" fmla="*/ 542449 h 652717"/>
                    <a:gd name="connsiteX1" fmla="*/ 186224 w 271965"/>
                    <a:gd name="connsiteY1" fmla="*/ 509813 h 652717"/>
                    <a:gd name="connsiteX2" fmla="*/ 186224 w 271965"/>
                    <a:gd name="connsiteY2" fmla="*/ 118183 h 652717"/>
                    <a:gd name="connsiteX3" fmla="*/ 123672 w 271965"/>
                    <a:gd name="connsiteY3" fmla="*/ 58350 h 652717"/>
                    <a:gd name="connsiteX4" fmla="*/ 58400 w 271965"/>
                    <a:gd name="connsiteY4" fmla="*/ 118183 h 652717"/>
                    <a:gd name="connsiteX5" fmla="*/ 58400 w 271965"/>
                    <a:gd name="connsiteY5" fmla="*/ 469018 h 652717"/>
                    <a:gd name="connsiteX6" fmla="*/ 69279 w 271965"/>
                    <a:gd name="connsiteY6" fmla="*/ 553328 h 652717"/>
                    <a:gd name="connsiteX7" fmla="*/ 161747 w 271965"/>
                    <a:gd name="connsiteY7" fmla="*/ 605001 h 652717"/>
                    <a:gd name="connsiteX8" fmla="*/ 221580 w 271965"/>
                    <a:gd name="connsiteY8" fmla="*/ 575085 h 652717"/>
                    <a:gd name="connsiteX9" fmla="*/ 191663 w 271965"/>
                    <a:gd name="connsiteY9" fmla="*/ 542449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191663" y="542449"/>
                      </a:moveTo>
                      <a:cubicBezTo>
                        <a:pt x="188944" y="531570"/>
                        <a:pt x="186224" y="520692"/>
                        <a:pt x="186224" y="509813"/>
                      </a:cubicBezTo>
                      <a:cubicBezTo>
                        <a:pt x="186224" y="507093"/>
                        <a:pt x="186224" y="120902"/>
                        <a:pt x="186224" y="118183"/>
                      </a:cubicBezTo>
                      <a:cubicBezTo>
                        <a:pt x="186224" y="85547"/>
                        <a:pt x="156308" y="58350"/>
                        <a:pt x="123672" y="58350"/>
                      </a:cubicBezTo>
                      <a:cubicBezTo>
                        <a:pt x="91036" y="55631"/>
                        <a:pt x="58400" y="85547"/>
                        <a:pt x="58400" y="118183"/>
                      </a:cubicBezTo>
                      <a:cubicBezTo>
                        <a:pt x="58400" y="123622"/>
                        <a:pt x="58400" y="469018"/>
                        <a:pt x="58400" y="469018"/>
                      </a:cubicBezTo>
                      <a:cubicBezTo>
                        <a:pt x="58400" y="498934"/>
                        <a:pt x="55680" y="528851"/>
                        <a:pt x="69279" y="553328"/>
                      </a:cubicBezTo>
                      <a:cubicBezTo>
                        <a:pt x="82877" y="583244"/>
                        <a:pt x="120953" y="605001"/>
                        <a:pt x="161747" y="605001"/>
                      </a:cubicBezTo>
                      <a:cubicBezTo>
                        <a:pt x="199822" y="605001"/>
                        <a:pt x="221580" y="575085"/>
                        <a:pt x="221580" y="575085"/>
                      </a:cubicBezTo>
                      <a:cubicBezTo>
                        <a:pt x="221580" y="575085"/>
                        <a:pt x="202542" y="566926"/>
                        <a:pt x="191663" y="54244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93981A61-C7B6-444D-AD8B-F6A000C695F0}"/>
                    </a:ext>
                  </a:extLst>
                </p:cNvPr>
                <p:cNvSpPr/>
                <p:nvPr/>
              </p:nvSpPr>
              <p:spPr>
                <a:xfrm>
                  <a:off x="6320666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3 w 435145"/>
                    <a:gd name="connsiteY1" fmla="*/ 148115 h 462341"/>
                    <a:gd name="connsiteX2" fmla="*/ 186003 w 435145"/>
                    <a:gd name="connsiteY2" fmla="*/ 148115 h 462341"/>
                    <a:gd name="connsiteX3" fmla="*/ 186003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3 w 435145"/>
                    <a:gd name="connsiteY8" fmla="*/ 362967 h 462341"/>
                    <a:gd name="connsiteX9" fmla="*/ 186003 w 435145"/>
                    <a:gd name="connsiteY9" fmla="*/ 213386 h 462341"/>
                    <a:gd name="connsiteX10" fmla="*/ 186003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3" y="148115"/>
                      </a:cubicBezTo>
                      <a:lnTo>
                        <a:pt x="186003" y="148115"/>
                      </a:lnTo>
                      <a:cubicBezTo>
                        <a:pt x="186003" y="129077"/>
                        <a:pt x="186003" y="115479"/>
                        <a:pt x="186003" y="115479"/>
                      </a:cubicBezTo>
                      <a:cubicBezTo>
                        <a:pt x="186003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3" y="395603"/>
                        <a:pt x="186003" y="362967"/>
                      </a:cubicBezTo>
                      <a:cubicBezTo>
                        <a:pt x="186003" y="360248"/>
                        <a:pt x="186003" y="281378"/>
                        <a:pt x="186003" y="213386"/>
                      </a:cubicBezTo>
                      <a:lnTo>
                        <a:pt x="186003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725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E4A0785C-C565-43AE-9770-02E54ACE2E92}"/>
                    </a:ext>
                  </a:extLst>
                </p:cNvPr>
                <p:cNvSpPr/>
                <p:nvPr/>
              </p:nvSpPr>
              <p:spPr>
                <a:xfrm>
                  <a:off x="7960620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EF018F78-3C16-40EC-9499-91709BC9B24B}"/>
                    </a:ext>
                  </a:extLst>
                </p:cNvPr>
                <p:cNvSpPr/>
                <p:nvPr/>
              </p:nvSpPr>
              <p:spPr>
                <a:xfrm>
                  <a:off x="5020669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4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B7F1586B-F622-41B9-9A05-65DB881F4B23}"/>
                    </a:ext>
                  </a:extLst>
                </p:cNvPr>
                <p:cNvSpPr/>
                <p:nvPr/>
              </p:nvSpPr>
              <p:spPr>
                <a:xfrm>
                  <a:off x="7616289" y="3475234"/>
                  <a:ext cx="364436" cy="364434"/>
                </a:xfrm>
                <a:custGeom>
                  <a:avLst/>
                  <a:gdLst>
                    <a:gd name="connsiteX0" fmla="*/ 182218 w 364436"/>
                    <a:gd name="connsiteY0" fmla="*/ 73431 h 364434"/>
                    <a:gd name="connsiteX1" fmla="*/ 130544 w 364436"/>
                    <a:gd name="connsiteY1" fmla="*/ 179499 h 364434"/>
                    <a:gd name="connsiteX2" fmla="*/ 182218 w 364436"/>
                    <a:gd name="connsiteY2" fmla="*/ 285565 h 364434"/>
                    <a:gd name="connsiteX3" fmla="*/ 233891 w 364436"/>
                    <a:gd name="connsiteY3" fmla="*/ 179499 h 364434"/>
                    <a:gd name="connsiteX4" fmla="*/ 182218 w 364436"/>
                    <a:gd name="connsiteY4" fmla="*/ 73431 h 364434"/>
                    <a:gd name="connsiteX5" fmla="*/ 182219 w 364436"/>
                    <a:gd name="connsiteY5" fmla="*/ 0 h 364434"/>
                    <a:gd name="connsiteX6" fmla="*/ 364436 w 364436"/>
                    <a:gd name="connsiteY6" fmla="*/ 182217 h 364434"/>
                    <a:gd name="connsiteX7" fmla="*/ 182219 w 364436"/>
                    <a:gd name="connsiteY7" fmla="*/ 364434 h 364434"/>
                    <a:gd name="connsiteX8" fmla="*/ 0 w 364436"/>
                    <a:gd name="connsiteY8" fmla="*/ 182217 h 364434"/>
                    <a:gd name="connsiteX9" fmla="*/ 182219 w 364436"/>
                    <a:gd name="connsiteY9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4436" h="364434">
                      <a:moveTo>
                        <a:pt x="182218" y="73431"/>
                      </a:moveTo>
                      <a:cubicBezTo>
                        <a:pt x="152302" y="76151"/>
                        <a:pt x="130544" y="114226"/>
                        <a:pt x="130544" y="179499"/>
                      </a:cubicBezTo>
                      <a:cubicBezTo>
                        <a:pt x="130544" y="244770"/>
                        <a:pt x="146862" y="285565"/>
                        <a:pt x="182218" y="285565"/>
                      </a:cubicBezTo>
                      <a:cubicBezTo>
                        <a:pt x="217573" y="285565"/>
                        <a:pt x="233891" y="247490"/>
                        <a:pt x="233891" y="179499"/>
                      </a:cubicBezTo>
                      <a:cubicBezTo>
                        <a:pt x="233891" y="114226"/>
                        <a:pt x="212134" y="73431"/>
                        <a:pt x="182218" y="73431"/>
                      </a:cubicBezTo>
                      <a:close/>
                      <a:moveTo>
                        <a:pt x="182219" y="0"/>
                      </a:moveTo>
                      <a:cubicBezTo>
                        <a:pt x="282846" y="0"/>
                        <a:pt x="364436" y="81590"/>
                        <a:pt x="364436" y="182217"/>
                      </a:cubicBezTo>
                      <a:cubicBezTo>
                        <a:pt x="364436" y="282844"/>
                        <a:pt x="282846" y="364434"/>
                        <a:pt x="182219" y="364434"/>
                      </a:cubicBezTo>
                      <a:cubicBezTo>
                        <a:pt x="81591" y="364434"/>
                        <a:pt x="0" y="282844"/>
                        <a:pt x="0" y="182217"/>
                      </a:cubicBezTo>
                      <a:cubicBezTo>
                        <a:pt x="0" y="81590"/>
                        <a:pt x="81591" y="0"/>
                        <a:pt x="18221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858D4097-4229-4779-A6DC-0A9866E1FFC7}"/>
                    </a:ext>
                  </a:extLst>
                </p:cNvPr>
                <p:cNvSpPr/>
                <p:nvPr/>
              </p:nvSpPr>
              <p:spPr>
                <a:xfrm>
                  <a:off x="6743101" y="3464184"/>
                  <a:ext cx="372773" cy="375657"/>
                </a:xfrm>
                <a:custGeom>
                  <a:avLst/>
                  <a:gdLst>
                    <a:gd name="connsiteX0" fmla="*/ 176958 w 372773"/>
                    <a:gd name="connsiteY0" fmla="*/ 98080 h 375657"/>
                    <a:gd name="connsiteX1" fmla="*/ 125284 w 372773"/>
                    <a:gd name="connsiteY1" fmla="*/ 190548 h 375657"/>
                    <a:gd name="connsiteX2" fmla="*/ 176958 w 372773"/>
                    <a:gd name="connsiteY2" fmla="*/ 283017 h 375657"/>
                    <a:gd name="connsiteX3" fmla="*/ 228631 w 372773"/>
                    <a:gd name="connsiteY3" fmla="*/ 190548 h 375657"/>
                    <a:gd name="connsiteX4" fmla="*/ 176958 w 372773"/>
                    <a:gd name="connsiteY4" fmla="*/ 98080 h 375657"/>
                    <a:gd name="connsiteX5" fmla="*/ 307501 w 372773"/>
                    <a:gd name="connsiteY5" fmla="*/ 172 h 375657"/>
                    <a:gd name="connsiteX6" fmla="*/ 372773 w 372773"/>
                    <a:gd name="connsiteY6" fmla="*/ 62724 h 375657"/>
                    <a:gd name="connsiteX7" fmla="*/ 372773 w 372773"/>
                    <a:gd name="connsiteY7" fmla="*/ 312934 h 375657"/>
                    <a:gd name="connsiteX8" fmla="*/ 302061 w 372773"/>
                    <a:gd name="connsiteY8" fmla="*/ 375486 h 375657"/>
                    <a:gd name="connsiteX9" fmla="*/ 239509 w 372773"/>
                    <a:gd name="connsiteY9" fmla="*/ 326532 h 375657"/>
                    <a:gd name="connsiteX10" fmla="*/ 179677 w 372773"/>
                    <a:gd name="connsiteY10" fmla="*/ 370046 h 375657"/>
                    <a:gd name="connsiteX11" fmla="*/ 70890 w 372773"/>
                    <a:gd name="connsiteY11" fmla="*/ 353728 h 375657"/>
                    <a:gd name="connsiteX12" fmla="*/ 128003 w 372773"/>
                    <a:gd name="connsiteY12" fmla="*/ 11051 h 375657"/>
                    <a:gd name="connsiteX13" fmla="*/ 236790 w 372773"/>
                    <a:gd name="connsiteY13" fmla="*/ 70883 h 375657"/>
                    <a:gd name="connsiteX14" fmla="*/ 236790 w 372773"/>
                    <a:gd name="connsiteY14" fmla="*/ 62724 h 375657"/>
                    <a:gd name="connsiteX15" fmla="*/ 307501 w 372773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3" h="375657">
                      <a:moveTo>
                        <a:pt x="176958" y="98080"/>
                      </a:moveTo>
                      <a:cubicBezTo>
                        <a:pt x="147042" y="100800"/>
                        <a:pt x="125284" y="133436"/>
                        <a:pt x="125284" y="190548"/>
                      </a:cubicBezTo>
                      <a:cubicBezTo>
                        <a:pt x="125284" y="247661"/>
                        <a:pt x="141602" y="283017"/>
                        <a:pt x="176958" y="283017"/>
                      </a:cubicBezTo>
                      <a:cubicBezTo>
                        <a:pt x="212314" y="283017"/>
                        <a:pt x="228631" y="247661"/>
                        <a:pt x="228631" y="190548"/>
                      </a:cubicBezTo>
                      <a:cubicBezTo>
                        <a:pt x="228631" y="133436"/>
                        <a:pt x="206874" y="98080"/>
                        <a:pt x="176958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3" y="30088"/>
                        <a:pt x="372773" y="62724"/>
                      </a:cubicBezTo>
                      <a:cubicBezTo>
                        <a:pt x="372773" y="65444"/>
                        <a:pt x="372773" y="307494"/>
                        <a:pt x="372773" y="312934"/>
                      </a:cubicBezTo>
                      <a:cubicBezTo>
                        <a:pt x="370053" y="348289"/>
                        <a:pt x="337417" y="378205"/>
                        <a:pt x="302061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5911" y="348289"/>
                        <a:pt x="198715" y="364607"/>
                        <a:pt x="179677" y="370046"/>
                      </a:cubicBezTo>
                      <a:cubicBezTo>
                        <a:pt x="147041" y="378205"/>
                        <a:pt x="100807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3" y="11051"/>
                      </a:cubicBezTo>
                      <a:cubicBezTo>
                        <a:pt x="185116" y="11051"/>
                        <a:pt x="220471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88DEFE54-9FC5-4DFD-82BC-DA65A2694425}"/>
                    </a:ext>
                  </a:extLst>
                </p:cNvPr>
                <p:cNvSpPr/>
                <p:nvPr/>
              </p:nvSpPr>
              <p:spPr>
                <a:xfrm>
                  <a:off x="8380335" y="3464184"/>
                  <a:ext cx="372772" cy="375657"/>
                </a:xfrm>
                <a:custGeom>
                  <a:avLst/>
                  <a:gdLst>
                    <a:gd name="connsiteX0" fmla="*/ 176957 w 372772"/>
                    <a:gd name="connsiteY0" fmla="*/ 98080 h 375657"/>
                    <a:gd name="connsiteX1" fmla="*/ 125282 w 372772"/>
                    <a:gd name="connsiteY1" fmla="*/ 190548 h 375657"/>
                    <a:gd name="connsiteX2" fmla="*/ 176957 w 372772"/>
                    <a:gd name="connsiteY2" fmla="*/ 283017 h 375657"/>
                    <a:gd name="connsiteX3" fmla="*/ 228630 w 372772"/>
                    <a:gd name="connsiteY3" fmla="*/ 190548 h 375657"/>
                    <a:gd name="connsiteX4" fmla="*/ 176957 w 372772"/>
                    <a:gd name="connsiteY4" fmla="*/ 98080 h 375657"/>
                    <a:gd name="connsiteX5" fmla="*/ 307501 w 372772"/>
                    <a:gd name="connsiteY5" fmla="*/ 172 h 375657"/>
                    <a:gd name="connsiteX6" fmla="*/ 372772 w 372772"/>
                    <a:gd name="connsiteY6" fmla="*/ 62724 h 375657"/>
                    <a:gd name="connsiteX7" fmla="*/ 372772 w 372772"/>
                    <a:gd name="connsiteY7" fmla="*/ 312934 h 375657"/>
                    <a:gd name="connsiteX8" fmla="*/ 302062 w 372772"/>
                    <a:gd name="connsiteY8" fmla="*/ 375486 h 375657"/>
                    <a:gd name="connsiteX9" fmla="*/ 239509 w 372772"/>
                    <a:gd name="connsiteY9" fmla="*/ 326532 h 375657"/>
                    <a:gd name="connsiteX10" fmla="*/ 179677 w 372772"/>
                    <a:gd name="connsiteY10" fmla="*/ 370046 h 375657"/>
                    <a:gd name="connsiteX11" fmla="*/ 70890 w 372772"/>
                    <a:gd name="connsiteY11" fmla="*/ 353728 h 375657"/>
                    <a:gd name="connsiteX12" fmla="*/ 128002 w 372772"/>
                    <a:gd name="connsiteY12" fmla="*/ 11051 h 375657"/>
                    <a:gd name="connsiteX13" fmla="*/ 236790 w 372772"/>
                    <a:gd name="connsiteY13" fmla="*/ 70883 h 375657"/>
                    <a:gd name="connsiteX14" fmla="*/ 236790 w 372772"/>
                    <a:gd name="connsiteY14" fmla="*/ 62724 h 375657"/>
                    <a:gd name="connsiteX15" fmla="*/ 307501 w 372772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2" h="375657">
                      <a:moveTo>
                        <a:pt x="176957" y="98080"/>
                      </a:moveTo>
                      <a:cubicBezTo>
                        <a:pt x="147039" y="100800"/>
                        <a:pt x="125282" y="133436"/>
                        <a:pt x="125282" y="190548"/>
                      </a:cubicBezTo>
                      <a:cubicBezTo>
                        <a:pt x="125282" y="247661"/>
                        <a:pt x="141600" y="283017"/>
                        <a:pt x="176957" y="283017"/>
                      </a:cubicBezTo>
                      <a:cubicBezTo>
                        <a:pt x="212312" y="283017"/>
                        <a:pt x="228630" y="247661"/>
                        <a:pt x="228630" y="190548"/>
                      </a:cubicBezTo>
                      <a:cubicBezTo>
                        <a:pt x="228630" y="133436"/>
                        <a:pt x="206873" y="98080"/>
                        <a:pt x="176957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2" y="30088"/>
                        <a:pt x="372772" y="62724"/>
                      </a:cubicBezTo>
                      <a:cubicBezTo>
                        <a:pt x="372772" y="65444"/>
                        <a:pt x="372772" y="307494"/>
                        <a:pt x="372772" y="312934"/>
                      </a:cubicBezTo>
                      <a:cubicBezTo>
                        <a:pt x="370053" y="348289"/>
                        <a:pt x="337417" y="378205"/>
                        <a:pt x="302062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8630" y="348289"/>
                        <a:pt x="198714" y="364607"/>
                        <a:pt x="179677" y="370046"/>
                      </a:cubicBezTo>
                      <a:cubicBezTo>
                        <a:pt x="147040" y="378205"/>
                        <a:pt x="100806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2" y="11051"/>
                      </a:cubicBezTo>
                      <a:cubicBezTo>
                        <a:pt x="185116" y="11051"/>
                        <a:pt x="220472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9BC0F1E5-0C9E-4FED-A302-2F8BA84F5920}"/>
                    </a:ext>
                  </a:extLst>
                </p:cNvPr>
                <p:cNvSpPr/>
                <p:nvPr/>
              </p:nvSpPr>
              <p:spPr>
                <a:xfrm>
                  <a:off x="7389492" y="3444253"/>
                  <a:ext cx="217573" cy="435145"/>
                </a:xfrm>
                <a:custGeom>
                  <a:avLst/>
                  <a:gdLst>
                    <a:gd name="connsiteX0" fmla="*/ 186002 w 217572"/>
                    <a:gd name="connsiteY0" fmla="*/ 118011 h 435144"/>
                    <a:gd name="connsiteX1" fmla="*/ 128890 w 217572"/>
                    <a:gd name="connsiteY1" fmla="*/ 58178 h 435144"/>
                    <a:gd name="connsiteX2" fmla="*/ 123450 w 217572"/>
                    <a:gd name="connsiteY2" fmla="*/ 58178 h 435144"/>
                    <a:gd name="connsiteX3" fmla="*/ 58178 w 217572"/>
                    <a:gd name="connsiteY3" fmla="*/ 115291 h 435144"/>
                    <a:gd name="connsiteX4" fmla="*/ 58178 w 217572"/>
                    <a:gd name="connsiteY4" fmla="*/ 232236 h 435144"/>
                    <a:gd name="connsiteX5" fmla="*/ 58178 w 217572"/>
                    <a:gd name="connsiteY5" fmla="*/ 232236 h 435144"/>
                    <a:gd name="connsiteX6" fmla="*/ 58178 w 217572"/>
                    <a:gd name="connsiteY6" fmla="*/ 335583 h 435144"/>
                    <a:gd name="connsiteX7" fmla="*/ 115291 w 217572"/>
                    <a:gd name="connsiteY7" fmla="*/ 395415 h 435144"/>
                    <a:gd name="connsiteX8" fmla="*/ 120730 w 217572"/>
                    <a:gd name="connsiteY8" fmla="*/ 395415 h 435144"/>
                    <a:gd name="connsiteX9" fmla="*/ 186002 w 217572"/>
                    <a:gd name="connsiteY9" fmla="*/ 338303 h 435144"/>
                    <a:gd name="connsiteX10" fmla="*/ 186002 w 217572"/>
                    <a:gd name="connsiteY10" fmla="*/ 240395 h 435144"/>
                    <a:gd name="connsiteX11" fmla="*/ 186002 w 217572"/>
                    <a:gd name="connsiteY11" fmla="*/ 240395 h 435144"/>
                    <a:gd name="connsiteX12" fmla="*/ 186002 w 217572"/>
                    <a:gd name="connsiteY12" fmla="*/ 118011 h 435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17572" h="435144">
                      <a:moveTo>
                        <a:pt x="186002" y="118011"/>
                      </a:moveTo>
                      <a:cubicBezTo>
                        <a:pt x="183283" y="85375"/>
                        <a:pt x="158806" y="60898"/>
                        <a:pt x="128890" y="58178"/>
                      </a:cubicBezTo>
                      <a:cubicBezTo>
                        <a:pt x="126170" y="58178"/>
                        <a:pt x="126170" y="58178"/>
                        <a:pt x="123450" y="58178"/>
                      </a:cubicBezTo>
                      <a:cubicBezTo>
                        <a:pt x="96254" y="58178"/>
                        <a:pt x="58178" y="82655"/>
                        <a:pt x="58178" y="115291"/>
                      </a:cubicBezTo>
                      <a:lnTo>
                        <a:pt x="58178" y="232236"/>
                      </a:lnTo>
                      <a:lnTo>
                        <a:pt x="58178" y="232236"/>
                      </a:lnTo>
                      <a:cubicBezTo>
                        <a:pt x="58178" y="270311"/>
                        <a:pt x="58178" y="335583"/>
                        <a:pt x="58178" y="335583"/>
                      </a:cubicBezTo>
                      <a:cubicBezTo>
                        <a:pt x="60898" y="368219"/>
                        <a:pt x="85375" y="392696"/>
                        <a:pt x="115291" y="395415"/>
                      </a:cubicBezTo>
                      <a:cubicBezTo>
                        <a:pt x="118011" y="395415"/>
                        <a:pt x="118011" y="395415"/>
                        <a:pt x="120730" y="395415"/>
                      </a:cubicBezTo>
                      <a:cubicBezTo>
                        <a:pt x="147927" y="395415"/>
                        <a:pt x="186002" y="370938"/>
                        <a:pt x="186002" y="338303"/>
                      </a:cubicBezTo>
                      <a:lnTo>
                        <a:pt x="186002" y="240395"/>
                      </a:lnTo>
                      <a:lnTo>
                        <a:pt x="186002" y="240395"/>
                      </a:lnTo>
                      <a:cubicBezTo>
                        <a:pt x="186002" y="202320"/>
                        <a:pt x="186002" y="118011"/>
                        <a:pt x="186002" y="11801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CD6CAEEB-7EF1-489F-9DD7-99EF765957AA}"/>
                    </a:ext>
                  </a:extLst>
                </p:cNvPr>
                <p:cNvSpPr/>
                <p:nvPr/>
              </p:nvSpPr>
              <p:spPr>
                <a:xfrm>
                  <a:off x="7392212" y="3280901"/>
                  <a:ext cx="217573" cy="217572"/>
                </a:xfrm>
                <a:custGeom>
                  <a:avLst/>
                  <a:gdLst>
                    <a:gd name="connsiteX0" fmla="*/ 183282 w 217572"/>
                    <a:gd name="connsiteY0" fmla="*/ 120902 h 217572"/>
                    <a:gd name="connsiteX1" fmla="*/ 120730 w 217572"/>
                    <a:gd name="connsiteY1" fmla="*/ 183454 h 217572"/>
                    <a:gd name="connsiteX2" fmla="*/ 58178 w 217572"/>
                    <a:gd name="connsiteY2" fmla="*/ 120902 h 217572"/>
                    <a:gd name="connsiteX3" fmla="*/ 120730 w 217572"/>
                    <a:gd name="connsiteY3" fmla="*/ 58350 h 217572"/>
                    <a:gd name="connsiteX4" fmla="*/ 183282 w 217572"/>
                    <a:gd name="connsiteY4" fmla="*/ 120902 h 21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572" h="217572">
                      <a:moveTo>
                        <a:pt x="183282" y="120902"/>
                      </a:moveTo>
                      <a:cubicBezTo>
                        <a:pt x="183282" y="156258"/>
                        <a:pt x="156086" y="183454"/>
                        <a:pt x="120730" y="183454"/>
                      </a:cubicBezTo>
                      <a:cubicBezTo>
                        <a:pt x="85375" y="183454"/>
                        <a:pt x="58178" y="156258"/>
                        <a:pt x="58178" y="120902"/>
                      </a:cubicBezTo>
                      <a:cubicBezTo>
                        <a:pt x="58178" y="85547"/>
                        <a:pt x="85375" y="58350"/>
                        <a:pt x="120730" y="58350"/>
                      </a:cubicBezTo>
                      <a:cubicBezTo>
                        <a:pt x="153366" y="55630"/>
                        <a:pt x="183282" y="85547"/>
                        <a:pt x="183282" y="12090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9731D7E8-54AC-4DBC-B7CF-3933841A5F4A}"/>
                    </a:ext>
                  </a:extLst>
                </p:cNvPr>
                <p:cNvSpPr/>
                <p:nvPr/>
              </p:nvSpPr>
              <p:spPr>
                <a:xfrm>
                  <a:off x="6005186" y="3416884"/>
                  <a:ext cx="380752" cy="462341"/>
                </a:xfrm>
                <a:custGeom>
                  <a:avLst/>
                  <a:gdLst>
                    <a:gd name="connsiteX0" fmla="*/ 270312 w 380752"/>
                    <a:gd name="connsiteY0" fmla="*/ 69229 h 462341"/>
                    <a:gd name="connsiteX1" fmla="*/ 188722 w 380752"/>
                    <a:gd name="connsiteY1" fmla="*/ 134501 h 462341"/>
                    <a:gd name="connsiteX2" fmla="*/ 188722 w 380752"/>
                    <a:gd name="connsiteY2" fmla="*/ 118183 h 462341"/>
                    <a:gd name="connsiteX3" fmla="*/ 126170 w 380752"/>
                    <a:gd name="connsiteY3" fmla="*/ 58350 h 462341"/>
                    <a:gd name="connsiteX4" fmla="*/ 58178 w 380752"/>
                    <a:gd name="connsiteY4" fmla="*/ 118183 h 462341"/>
                    <a:gd name="connsiteX5" fmla="*/ 58178 w 380752"/>
                    <a:gd name="connsiteY5" fmla="*/ 210651 h 462341"/>
                    <a:gd name="connsiteX6" fmla="*/ 58178 w 380752"/>
                    <a:gd name="connsiteY6" fmla="*/ 365671 h 462341"/>
                    <a:gd name="connsiteX7" fmla="*/ 58178 w 380752"/>
                    <a:gd name="connsiteY7" fmla="*/ 365671 h 462341"/>
                    <a:gd name="connsiteX8" fmla="*/ 120730 w 380752"/>
                    <a:gd name="connsiteY8" fmla="*/ 425504 h 462341"/>
                    <a:gd name="connsiteX9" fmla="*/ 186002 w 380752"/>
                    <a:gd name="connsiteY9" fmla="*/ 365671 h 462341"/>
                    <a:gd name="connsiteX10" fmla="*/ 186002 w 380752"/>
                    <a:gd name="connsiteY10" fmla="*/ 365671 h 462341"/>
                    <a:gd name="connsiteX11" fmla="*/ 186002 w 380752"/>
                    <a:gd name="connsiteY11" fmla="*/ 210651 h 462341"/>
                    <a:gd name="connsiteX12" fmla="*/ 215919 w 380752"/>
                    <a:gd name="connsiteY12" fmla="*/ 158978 h 462341"/>
                    <a:gd name="connsiteX13" fmla="*/ 275751 w 380752"/>
                    <a:gd name="connsiteY13" fmla="*/ 221530 h 462341"/>
                    <a:gd name="connsiteX14" fmla="*/ 270312 w 380752"/>
                    <a:gd name="connsiteY14" fmla="*/ 69229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80752" h="462341">
                      <a:moveTo>
                        <a:pt x="270312" y="69229"/>
                      </a:moveTo>
                      <a:cubicBezTo>
                        <a:pt x="232236" y="71949"/>
                        <a:pt x="213199" y="99145"/>
                        <a:pt x="188722" y="134501"/>
                      </a:cubicBezTo>
                      <a:cubicBezTo>
                        <a:pt x="188722" y="134501"/>
                        <a:pt x="188722" y="118183"/>
                        <a:pt x="188722" y="118183"/>
                      </a:cubicBezTo>
                      <a:cubicBezTo>
                        <a:pt x="188722" y="85547"/>
                        <a:pt x="158806" y="58350"/>
                        <a:pt x="126170" y="58350"/>
                      </a:cubicBezTo>
                      <a:cubicBezTo>
                        <a:pt x="93534" y="55631"/>
                        <a:pt x="60898" y="85547"/>
                        <a:pt x="58178" y="118183"/>
                      </a:cubicBezTo>
                      <a:lnTo>
                        <a:pt x="58178" y="210651"/>
                      </a:lnTo>
                      <a:lnTo>
                        <a:pt x="58178" y="365671"/>
                      </a:lnTo>
                      <a:lnTo>
                        <a:pt x="58178" y="365671"/>
                      </a:lnTo>
                      <a:cubicBezTo>
                        <a:pt x="58178" y="398307"/>
                        <a:pt x="88094" y="425504"/>
                        <a:pt x="120730" y="425504"/>
                      </a:cubicBezTo>
                      <a:cubicBezTo>
                        <a:pt x="153366" y="428224"/>
                        <a:pt x="186002" y="398307"/>
                        <a:pt x="186002" y="365671"/>
                      </a:cubicBezTo>
                      <a:lnTo>
                        <a:pt x="186002" y="365671"/>
                      </a:lnTo>
                      <a:lnTo>
                        <a:pt x="186002" y="210651"/>
                      </a:lnTo>
                      <a:cubicBezTo>
                        <a:pt x="188722" y="188894"/>
                        <a:pt x="196881" y="158978"/>
                        <a:pt x="215919" y="158978"/>
                      </a:cubicBezTo>
                      <a:cubicBezTo>
                        <a:pt x="243115" y="158978"/>
                        <a:pt x="215919" y="221530"/>
                        <a:pt x="275751" y="221530"/>
                      </a:cubicBezTo>
                      <a:cubicBezTo>
                        <a:pt x="362780" y="221530"/>
                        <a:pt x="373658" y="63790"/>
                        <a:pt x="270312" y="6922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1503EF95-BE05-4CA3-B7FB-F1DFD74D23EA}"/>
                    </a:ext>
                  </a:extLst>
                </p:cNvPr>
                <p:cNvSpPr/>
                <p:nvPr/>
              </p:nvSpPr>
              <p:spPr>
                <a:xfrm>
                  <a:off x="5693490" y="3475234"/>
                  <a:ext cx="337238" cy="364434"/>
                </a:xfrm>
                <a:custGeom>
                  <a:avLst/>
                  <a:gdLst>
                    <a:gd name="connsiteX0" fmla="*/ 180433 w 337238"/>
                    <a:gd name="connsiteY0" fmla="*/ 73984 h 364434"/>
                    <a:gd name="connsiteX1" fmla="*/ 163180 w 337238"/>
                    <a:gd name="connsiteY1" fmla="*/ 78870 h 364434"/>
                    <a:gd name="connsiteX2" fmla="*/ 125105 w 337238"/>
                    <a:gd name="connsiteY2" fmla="*/ 160461 h 364434"/>
                    <a:gd name="connsiteX3" fmla="*/ 171339 w 337238"/>
                    <a:gd name="connsiteY3" fmla="*/ 163180 h 364434"/>
                    <a:gd name="connsiteX4" fmla="*/ 214854 w 337238"/>
                    <a:gd name="connsiteY4" fmla="*/ 108787 h 364434"/>
                    <a:gd name="connsiteX5" fmla="*/ 180433 w 337238"/>
                    <a:gd name="connsiteY5" fmla="*/ 73984 h 364434"/>
                    <a:gd name="connsiteX6" fmla="*/ 174059 w 337238"/>
                    <a:gd name="connsiteY6" fmla="*/ 0 h 364434"/>
                    <a:gd name="connsiteX7" fmla="*/ 337238 w 337238"/>
                    <a:gd name="connsiteY7" fmla="*/ 119665 h 364434"/>
                    <a:gd name="connsiteX8" fmla="*/ 133264 w 337238"/>
                    <a:gd name="connsiteY8" fmla="*/ 217573 h 364434"/>
                    <a:gd name="connsiteX9" fmla="*/ 225732 w 337238"/>
                    <a:gd name="connsiteY9" fmla="*/ 277405 h 364434"/>
                    <a:gd name="connsiteX10" fmla="*/ 320920 w 337238"/>
                    <a:gd name="connsiteY10" fmla="*/ 250208 h 364434"/>
                    <a:gd name="connsiteX11" fmla="*/ 174059 w 337238"/>
                    <a:gd name="connsiteY11" fmla="*/ 364434 h 364434"/>
                    <a:gd name="connsiteX12" fmla="*/ 0 w 337238"/>
                    <a:gd name="connsiteY12" fmla="*/ 184937 h 364434"/>
                    <a:gd name="connsiteX13" fmla="*/ 174059 w 337238"/>
                    <a:gd name="connsiteY13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37238" h="364434">
                      <a:moveTo>
                        <a:pt x="180433" y="73984"/>
                      </a:moveTo>
                      <a:cubicBezTo>
                        <a:pt x="174569" y="73941"/>
                        <a:pt x="168620" y="75471"/>
                        <a:pt x="163180" y="78870"/>
                      </a:cubicBezTo>
                      <a:cubicBezTo>
                        <a:pt x="135984" y="95189"/>
                        <a:pt x="127825" y="130544"/>
                        <a:pt x="125105" y="160461"/>
                      </a:cubicBezTo>
                      <a:cubicBezTo>
                        <a:pt x="125105" y="163180"/>
                        <a:pt x="168620" y="160461"/>
                        <a:pt x="171339" y="163180"/>
                      </a:cubicBezTo>
                      <a:cubicBezTo>
                        <a:pt x="195816" y="157741"/>
                        <a:pt x="214854" y="135984"/>
                        <a:pt x="214854" y="108787"/>
                      </a:cubicBezTo>
                      <a:cubicBezTo>
                        <a:pt x="214854" y="88389"/>
                        <a:pt x="198026" y="74111"/>
                        <a:pt x="180433" y="73984"/>
                      </a:cubicBezTo>
                      <a:close/>
                      <a:moveTo>
                        <a:pt x="174059" y="0"/>
                      </a:moveTo>
                      <a:cubicBezTo>
                        <a:pt x="233891" y="0"/>
                        <a:pt x="337238" y="29916"/>
                        <a:pt x="337238" y="119665"/>
                      </a:cubicBezTo>
                      <a:cubicBezTo>
                        <a:pt x="337238" y="209414"/>
                        <a:pt x="244770" y="217573"/>
                        <a:pt x="133264" y="217573"/>
                      </a:cubicBezTo>
                      <a:cubicBezTo>
                        <a:pt x="133264" y="217573"/>
                        <a:pt x="149581" y="277405"/>
                        <a:pt x="225732" y="277405"/>
                      </a:cubicBezTo>
                      <a:cubicBezTo>
                        <a:pt x="301883" y="277405"/>
                        <a:pt x="320920" y="250208"/>
                        <a:pt x="320920" y="250208"/>
                      </a:cubicBezTo>
                      <a:cubicBezTo>
                        <a:pt x="320920" y="250208"/>
                        <a:pt x="315481" y="364434"/>
                        <a:pt x="174059" y="364434"/>
                      </a:cubicBezTo>
                      <a:cubicBezTo>
                        <a:pt x="95188" y="364434"/>
                        <a:pt x="0" y="304602"/>
                        <a:pt x="0" y="184937"/>
                      </a:cubicBezTo>
                      <a:cubicBezTo>
                        <a:pt x="0" y="78870"/>
                        <a:pt x="73431" y="0"/>
                        <a:pt x="17405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9DA2391E-973D-486F-A4CC-425BD156F86D}"/>
                    </a:ext>
                  </a:extLst>
                </p:cNvPr>
                <p:cNvSpPr/>
                <p:nvPr/>
              </p:nvSpPr>
              <p:spPr>
                <a:xfrm>
                  <a:off x="5376945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3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6797" y="409186"/>
                        <a:pt x="26759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9557F38E-75E4-4A01-94EB-4320F26D155A}"/>
                    </a:ext>
                  </a:extLst>
                </p:cNvPr>
                <p:cNvSpPr/>
                <p:nvPr/>
              </p:nvSpPr>
              <p:spPr>
                <a:xfrm>
                  <a:off x="7090329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2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9517" y="409186"/>
                        <a:pt x="27031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FFDABE5C-AC88-4A6F-BE8F-96BF19C86FD3}"/>
                    </a:ext>
                  </a:extLst>
                </p:cNvPr>
                <p:cNvSpPr/>
                <p:nvPr/>
              </p:nvSpPr>
              <p:spPr>
                <a:xfrm>
                  <a:off x="2080719" y="4178559"/>
                  <a:ext cx="462342" cy="788700"/>
                </a:xfrm>
                <a:custGeom>
                  <a:avLst/>
                  <a:gdLst>
                    <a:gd name="connsiteX0" fmla="*/ 403575 w 462341"/>
                    <a:gd name="connsiteY0" fmla="*/ 583072 h 788699"/>
                    <a:gd name="connsiteX1" fmla="*/ 406295 w 462341"/>
                    <a:gd name="connsiteY1" fmla="*/ 596670 h 788699"/>
                    <a:gd name="connsiteX2" fmla="*/ 400855 w 462341"/>
                    <a:gd name="connsiteY2" fmla="*/ 610268 h 788699"/>
                    <a:gd name="connsiteX3" fmla="*/ 389977 w 462341"/>
                    <a:gd name="connsiteY3" fmla="*/ 626586 h 788699"/>
                    <a:gd name="connsiteX4" fmla="*/ 354621 w 462341"/>
                    <a:gd name="connsiteY4" fmla="*/ 675540 h 788699"/>
                    <a:gd name="connsiteX5" fmla="*/ 327424 w 462341"/>
                    <a:gd name="connsiteY5" fmla="*/ 691858 h 788699"/>
                    <a:gd name="connsiteX6" fmla="*/ 292069 w 462341"/>
                    <a:gd name="connsiteY6" fmla="*/ 713615 h 788699"/>
                    <a:gd name="connsiteX7" fmla="*/ 251274 w 462341"/>
                    <a:gd name="connsiteY7" fmla="*/ 724494 h 788699"/>
                    <a:gd name="connsiteX8" fmla="*/ 221358 w 462341"/>
                    <a:gd name="connsiteY8" fmla="*/ 721774 h 788699"/>
                    <a:gd name="connsiteX9" fmla="*/ 191442 w 462341"/>
                    <a:gd name="connsiteY9" fmla="*/ 721774 h 788699"/>
                    <a:gd name="connsiteX10" fmla="*/ 153366 w 462341"/>
                    <a:gd name="connsiteY10" fmla="*/ 713615 h 788699"/>
                    <a:gd name="connsiteX11" fmla="*/ 104412 w 462341"/>
                    <a:gd name="connsiteY11" fmla="*/ 675540 h 788699"/>
                    <a:gd name="connsiteX12" fmla="*/ 104412 w 462341"/>
                    <a:gd name="connsiteY12" fmla="*/ 689138 h 788699"/>
                    <a:gd name="connsiteX13" fmla="*/ 101693 w 462341"/>
                    <a:gd name="connsiteY13" fmla="*/ 710895 h 788699"/>
                    <a:gd name="connsiteX14" fmla="*/ 85375 w 462341"/>
                    <a:gd name="connsiteY14" fmla="*/ 732653 h 788699"/>
                    <a:gd name="connsiteX15" fmla="*/ 69057 w 462341"/>
                    <a:gd name="connsiteY15" fmla="*/ 727214 h 788699"/>
                    <a:gd name="connsiteX16" fmla="*/ 60898 w 462341"/>
                    <a:gd name="connsiteY16" fmla="*/ 710895 h 788699"/>
                    <a:gd name="connsiteX17" fmla="*/ 58178 w 462341"/>
                    <a:gd name="connsiteY17" fmla="*/ 691858 h 788699"/>
                    <a:gd name="connsiteX18" fmla="*/ 60898 w 462341"/>
                    <a:gd name="connsiteY18" fmla="*/ 664661 h 788699"/>
                    <a:gd name="connsiteX19" fmla="*/ 60898 w 462341"/>
                    <a:gd name="connsiteY19" fmla="*/ 607549 h 788699"/>
                    <a:gd name="connsiteX20" fmla="*/ 63618 w 462341"/>
                    <a:gd name="connsiteY20" fmla="*/ 528679 h 788699"/>
                    <a:gd name="connsiteX21" fmla="*/ 69057 w 462341"/>
                    <a:gd name="connsiteY21" fmla="*/ 504202 h 788699"/>
                    <a:gd name="connsiteX22" fmla="*/ 74496 w 462341"/>
                    <a:gd name="connsiteY22" fmla="*/ 493323 h 788699"/>
                    <a:gd name="connsiteX23" fmla="*/ 82655 w 462341"/>
                    <a:gd name="connsiteY23" fmla="*/ 487884 h 788699"/>
                    <a:gd name="connsiteX24" fmla="*/ 90814 w 462341"/>
                    <a:gd name="connsiteY24" fmla="*/ 493323 h 788699"/>
                    <a:gd name="connsiteX25" fmla="*/ 98973 w 462341"/>
                    <a:gd name="connsiteY25" fmla="*/ 512361 h 788699"/>
                    <a:gd name="connsiteX26" fmla="*/ 101693 w 462341"/>
                    <a:gd name="connsiteY26" fmla="*/ 555875 h 788699"/>
                    <a:gd name="connsiteX27" fmla="*/ 101693 w 462341"/>
                    <a:gd name="connsiteY27" fmla="*/ 596670 h 788699"/>
                    <a:gd name="connsiteX28" fmla="*/ 109852 w 462341"/>
                    <a:gd name="connsiteY28" fmla="*/ 626586 h 788699"/>
                    <a:gd name="connsiteX29" fmla="*/ 128889 w 462341"/>
                    <a:gd name="connsiteY29" fmla="*/ 651063 h 788699"/>
                    <a:gd name="connsiteX30" fmla="*/ 153366 w 462341"/>
                    <a:gd name="connsiteY30" fmla="*/ 670101 h 788699"/>
                    <a:gd name="connsiteX31" fmla="*/ 196881 w 462341"/>
                    <a:gd name="connsiteY31" fmla="*/ 678260 h 788699"/>
                    <a:gd name="connsiteX32" fmla="*/ 221358 w 462341"/>
                    <a:gd name="connsiteY32" fmla="*/ 667381 h 788699"/>
                    <a:gd name="connsiteX33" fmla="*/ 253994 w 462341"/>
                    <a:gd name="connsiteY33" fmla="*/ 659222 h 788699"/>
                    <a:gd name="connsiteX34" fmla="*/ 275751 w 462341"/>
                    <a:gd name="connsiteY34" fmla="*/ 637465 h 788699"/>
                    <a:gd name="connsiteX35" fmla="*/ 281190 w 462341"/>
                    <a:gd name="connsiteY35" fmla="*/ 615708 h 788699"/>
                    <a:gd name="connsiteX36" fmla="*/ 278471 w 462341"/>
                    <a:gd name="connsiteY36" fmla="*/ 602109 h 788699"/>
                    <a:gd name="connsiteX37" fmla="*/ 262153 w 462341"/>
                    <a:gd name="connsiteY37" fmla="*/ 572193 h 788699"/>
                    <a:gd name="connsiteX38" fmla="*/ 245835 w 462341"/>
                    <a:gd name="connsiteY38" fmla="*/ 536838 h 788699"/>
                    <a:gd name="connsiteX39" fmla="*/ 196881 w 462341"/>
                    <a:gd name="connsiteY39" fmla="*/ 477005 h 788699"/>
                    <a:gd name="connsiteX40" fmla="*/ 145207 w 462341"/>
                    <a:gd name="connsiteY40" fmla="*/ 419892 h 788699"/>
                    <a:gd name="connsiteX41" fmla="*/ 93534 w 462341"/>
                    <a:gd name="connsiteY41" fmla="*/ 357340 h 788699"/>
                    <a:gd name="connsiteX42" fmla="*/ 66337 w 462341"/>
                    <a:gd name="connsiteY42" fmla="*/ 283910 h 788699"/>
                    <a:gd name="connsiteX43" fmla="*/ 58178 w 462341"/>
                    <a:gd name="connsiteY43" fmla="*/ 224077 h 788699"/>
                    <a:gd name="connsiteX44" fmla="*/ 82655 w 462341"/>
                    <a:gd name="connsiteY44" fmla="*/ 150647 h 788699"/>
                    <a:gd name="connsiteX45" fmla="*/ 137048 w 462341"/>
                    <a:gd name="connsiteY45" fmla="*/ 96253 h 788699"/>
                    <a:gd name="connsiteX46" fmla="*/ 196881 w 462341"/>
                    <a:gd name="connsiteY46" fmla="*/ 77216 h 788699"/>
                    <a:gd name="connsiteX47" fmla="*/ 232236 w 462341"/>
                    <a:gd name="connsiteY47" fmla="*/ 69057 h 788699"/>
                    <a:gd name="connsiteX48" fmla="*/ 262153 w 462341"/>
                    <a:gd name="connsiteY48" fmla="*/ 74496 h 788699"/>
                    <a:gd name="connsiteX49" fmla="*/ 294789 w 462341"/>
                    <a:gd name="connsiteY49" fmla="*/ 85375 h 788699"/>
                    <a:gd name="connsiteX50" fmla="*/ 327424 w 462341"/>
                    <a:gd name="connsiteY50" fmla="*/ 104412 h 788699"/>
                    <a:gd name="connsiteX51" fmla="*/ 332864 w 462341"/>
                    <a:gd name="connsiteY51" fmla="*/ 74496 h 788699"/>
                    <a:gd name="connsiteX52" fmla="*/ 338303 w 462341"/>
                    <a:gd name="connsiteY52" fmla="*/ 63618 h 788699"/>
                    <a:gd name="connsiteX53" fmla="*/ 349182 w 462341"/>
                    <a:gd name="connsiteY53" fmla="*/ 58178 h 788699"/>
                    <a:gd name="connsiteX54" fmla="*/ 357341 w 462341"/>
                    <a:gd name="connsiteY54" fmla="*/ 63618 h 788699"/>
                    <a:gd name="connsiteX55" fmla="*/ 365500 w 462341"/>
                    <a:gd name="connsiteY55" fmla="*/ 82655 h 788699"/>
                    <a:gd name="connsiteX56" fmla="*/ 368219 w 462341"/>
                    <a:gd name="connsiteY56" fmla="*/ 142488 h 788699"/>
                    <a:gd name="connsiteX57" fmla="*/ 368219 w 462341"/>
                    <a:gd name="connsiteY57" fmla="*/ 188722 h 788699"/>
                    <a:gd name="connsiteX58" fmla="*/ 370939 w 462341"/>
                    <a:gd name="connsiteY58" fmla="*/ 245834 h 788699"/>
                    <a:gd name="connsiteX59" fmla="*/ 354621 w 462341"/>
                    <a:gd name="connsiteY59" fmla="*/ 286629 h 788699"/>
                    <a:gd name="connsiteX60" fmla="*/ 338303 w 462341"/>
                    <a:gd name="connsiteY60" fmla="*/ 281190 h 788699"/>
                    <a:gd name="connsiteX61" fmla="*/ 330144 w 462341"/>
                    <a:gd name="connsiteY61" fmla="*/ 264872 h 788699"/>
                    <a:gd name="connsiteX62" fmla="*/ 327424 w 462341"/>
                    <a:gd name="connsiteY62" fmla="*/ 248554 h 788699"/>
                    <a:gd name="connsiteX63" fmla="*/ 330144 w 462341"/>
                    <a:gd name="connsiteY63" fmla="*/ 221357 h 788699"/>
                    <a:gd name="connsiteX64" fmla="*/ 330144 w 462341"/>
                    <a:gd name="connsiteY64" fmla="*/ 188722 h 788699"/>
                    <a:gd name="connsiteX65" fmla="*/ 327424 w 462341"/>
                    <a:gd name="connsiteY65" fmla="*/ 164245 h 788699"/>
                    <a:gd name="connsiteX66" fmla="*/ 311107 w 462341"/>
                    <a:gd name="connsiteY66" fmla="*/ 134329 h 788699"/>
                    <a:gd name="connsiteX67" fmla="*/ 283910 w 462341"/>
                    <a:gd name="connsiteY67" fmla="*/ 118011 h 788699"/>
                    <a:gd name="connsiteX68" fmla="*/ 251274 w 462341"/>
                    <a:gd name="connsiteY68" fmla="*/ 112571 h 788699"/>
                    <a:gd name="connsiteX69" fmla="*/ 215918 w 462341"/>
                    <a:gd name="connsiteY69" fmla="*/ 123450 h 788699"/>
                    <a:gd name="connsiteX70" fmla="*/ 202320 w 462341"/>
                    <a:gd name="connsiteY70" fmla="*/ 147927 h 788699"/>
                    <a:gd name="connsiteX71" fmla="*/ 188722 w 462341"/>
                    <a:gd name="connsiteY71" fmla="*/ 180563 h 788699"/>
                    <a:gd name="connsiteX72" fmla="*/ 183283 w 462341"/>
                    <a:gd name="connsiteY72" fmla="*/ 210479 h 788699"/>
                    <a:gd name="connsiteX73" fmla="*/ 188722 w 462341"/>
                    <a:gd name="connsiteY73" fmla="*/ 226797 h 788699"/>
                    <a:gd name="connsiteX74" fmla="*/ 188722 w 462341"/>
                    <a:gd name="connsiteY74" fmla="*/ 248554 h 788699"/>
                    <a:gd name="connsiteX75" fmla="*/ 210479 w 462341"/>
                    <a:gd name="connsiteY75" fmla="*/ 273031 h 788699"/>
                    <a:gd name="connsiteX76" fmla="*/ 226797 w 462341"/>
                    <a:gd name="connsiteY76" fmla="*/ 300228 h 788699"/>
                    <a:gd name="connsiteX77" fmla="*/ 256713 w 462341"/>
                    <a:gd name="connsiteY77" fmla="*/ 332864 h 788699"/>
                    <a:gd name="connsiteX78" fmla="*/ 275751 w 462341"/>
                    <a:gd name="connsiteY78" fmla="*/ 351901 h 788699"/>
                    <a:gd name="connsiteX79" fmla="*/ 324705 w 462341"/>
                    <a:gd name="connsiteY79" fmla="*/ 400855 h 788699"/>
                    <a:gd name="connsiteX80" fmla="*/ 343742 w 462341"/>
                    <a:gd name="connsiteY80" fmla="*/ 428051 h 788699"/>
                    <a:gd name="connsiteX81" fmla="*/ 351901 w 462341"/>
                    <a:gd name="connsiteY81" fmla="*/ 433491 h 788699"/>
                    <a:gd name="connsiteX82" fmla="*/ 360060 w 462341"/>
                    <a:gd name="connsiteY82" fmla="*/ 447089 h 788699"/>
                    <a:gd name="connsiteX83" fmla="*/ 384537 w 462341"/>
                    <a:gd name="connsiteY83" fmla="*/ 474286 h 788699"/>
                    <a:gd name="connsiteX84" fmla="*/ 395416 w 462341"/>
                    <a:gd name="connsiteY84" fmla="*/ 506921 h 788699"/>
                    <a:gd name="connsiteX85" fmla="*/ 406295 w 462341"/>
                    <a:gd name="connsiteY85" fmla="*/ 536838 h 788699"/>
                    <a:gd name="connsiteX86" fmla="*/ 409014 w 462341"/>
                    <a:gd name="connsiteY86" fmla="*/ 547716 h 788699"/>
                    <a:gd name="connsiteX87" fmla="*/ 406295 w 462341"/>
                    <a:gd name="connsiteY87" fmla="*/ 569473 h 788699"/>
                    <a:gd name="connsiteX88" fmla="*/ 403575 w 462341"/>
                    <a:gd name="connsiteY88" fmla="*/ 583072 h 788699"/>
                    <a:gd name="connsiteX89" fmla="*/ 403575 w 462341"/>
                    <a:gd name="connsiteY89" fmla="*/ 583072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1" h="788699">
                      <a:moveTo>
                        <a:pt x="403575" y="583072"/>
                      </a:moveTo>
                      <a:cubicBezTo>
                        <a:pt x="403575" y="588511"/>
                        <a:pt x="406295" y="591231"/>
                        <a:pt x="406295" y="596670"/>
                      </a:cubicBezTo>
                      <a:cubicBezTo>
                        <a:pt x="406295" y="602109"/>
                        <a:pt x="403575" y="604829"/>
                        <a:pt x="400855" y="610268"/>
                      </a:cubicBezTo>
                      <a:cubicBezTo>
                        <a:pt x="398136" y="615708"/>
                        <a:pt x="392696" y="621147"/>
                        <a:pt x="389977" y="626586"/>
                      </a:cubicBezTo>
                      <a:cubicBezTo>
                        <a:pt x="381818" y="645624"/>
                        <a:pt x="368219" y="661942"/>
                        <a:pt x="354621" y="675540"/>
                      </a:cubicBezTo>
                      <a:cubicBezTo>
                        <a:pt x="346462" y="683699"/>
                        <a:pt x="338303" y="686419"/>
                        <a:pt x="327424" y="691858"/>
                      </a:cubicBezTo>
                      <a:cubicBezTo>
                        <a:pt x="316546" y="700017"/>
                        <a:pt x="302948" y="708176"/>
                        <a:pt x="292069" y="713615"/>
                      </a:cubicBezTo>
                      <a:cubicBezTo>
                        <a:pt x="281190" y="719054"/>
                        <a:pt x="264872" y="724494"/>
                        <a:pt x="251274" y="724494"/>
                      </a:cubicBezTo>
                      <a:cubicBezTo>
                        <a:pt x="240395" y="724494"/>
                        <a:pt x="229517" y="721774"/>
                        <a:pt x="221358" y="721774"/>
                      </a:cubicBezTo>
                      <a:cubicBezTo>
                        <a:pt x="213199" y="721774"/>
                        <a:pt x="202320" y="721774"/>
                        <a:pt x="191442" y="721774"/>
                      </a:cubicBezTo>
                      <a:cubicBezTo>
                        <a:pt x="172404" y="721774"/>
                        <a:pt x="172404" y="721774"/>
                        <a:pt x="153366" y="713615"/>
                      </a:cubicBezTo>
                      <a:cubicBezTo>
                        <a:pt x="134329" y="708176"/>
                        <a:pt x="118011" y="691858"/>
                        <a:pt x="104412" y="675540"/>
                      </a:cubicBezTo>
                      <a:cubicBezTo>
                        <a:pt x="104412" y="678260"/>
                        <a:pt x="104412" y="680979"/>
                        <a:pt x="104412" y="689138"/>
                      </a:cubicBezTo>
                      <a:cubicBezTo>
                        <a:pt x="104412" y="694578"/>
                        <a:pt x="104412" y="702737"/>
                        <a:pt x="101693" y="710895"/>
                      </a:cubicBezTo>
                      <a:cubicBezTo>
                        <a:pt x="101693" y="721774"/>
                        <a:pt x="96253" y="732653"/>
                        <a:pt x="85375" y="732653"/>
                      </a:cubicBezTo>
                      <a:cubicBezTo>
                        <a:pt x="77216" y="732653"/>
                        <a:pt x="74496" y="729933"/>
                        <a:pt x="69057" y="727214"/>
                      </a:cubicBezTo>
                      <a:cubicBezTo>
                        <a:pt x="63618" y="724494"/>
                        <a:pt x="60898" y="716335"/>
                        <a:pt x="60898" y="710895"/>
                      </a:cubicBezTo>
                      <a:cubicBezTo>
                        <a:pt x="58178" y="702737"/>
                        <a:pt x="58178" y="697297"/>
                        <a:pt x="58178" y="691858"/>
                      </a:cubicBezTo>
                      <a:cubicBezTo>
                        <a:pt x="58178" y="683699"/>
                        <a:pt x="60898" y="678260"/>
                        <a:pt x="60898" y="664661"/>
                      </a:cubicBezTo>
                      <a:cubicBezTo>
                        <a:pt x="60898" y="656502"/>
                        <a:pt x="60898" y="632026"/>
                        <a:pt x="60898" y="607549"/>
                      </a:cubicBezTo>
                      <a:cubicBezTo>
                        <a:pt x="60898" y="574913"/>
                        <a:pt x="60898" y="542277"/>
                        <a:pt x="63618" y="528679"/>
                      </a:cubicBezTo>
                      <a:cubicBezTo>
                        <a:pt x="63618" y="520520"/>
                        <a:pt x="63618" y="509641"/>
                        <a:pt x="69057" y="504202"/>
                      </a:cubicBezTo>
                      <a:cubicBezTo>
                        <a:pt x="71777" y="501482"/>
                        <a:pt x="71777" y="498762"/>
                        <a:pt x="74496" y="493323"/>
                      </a:cubicBezTo>
                      <a:cubicBezTo>
                        <a:pt x="77216" y="490603"/>
                        <a:pt x="79936" y="487884"/>
                        <a:pt x="82655" y="487884"/>
                      </a:cubicBezTo>
                      <a:cubicBezTo>
                        <a:pt x="85375" y="487884"/>
                        <a:pt x="90814" y="490603"/>
                        <a:pt x="90814" y="493323"/>
                      </a:cubicBezTo>
                      <a:cubicBezTo>
                        <a:pt x="93534" y="498762"/>
                        <a:pt x="98973" y="506921"/>
                        <a:pt x="98973" y="512361"/>
                      </a:cubicBezTo>
                      <a:cubicBezTo>
                        <a:pt x="98973" y="520520"/>
                        <a:pt x="101693" y="536838"/>
                        <a:pt x="101693" y="555875"/>
                      </a:cubicBezTo>
                      <a:cubicBezTo>
                        <a:pt x="101693" y="569473"/>
                        <a:pt x="101693" y="583072"/>
                        <a:pt x="101693" y="596670"/>
                      </a:cubicBezTo>
                      <a:cubicBezTo>
                        <a:pt x="101693" y="607549"/>
                        <a:pt x="104412" y="618427"/>
                        <a:pt x="109852" y="626586"/>
                      </a:cubicBezTo>
                      <a:cubicBezTo>
                        <a:pt x="115291" y="637465"/>
                        <a:pt x="123450" y="642904"/>
                        <a:pt x="128889" y="651063"/>
                      </a:cubicBezTo>
                      <a:cubicBezTo>
                        <a:pt x="137048" y="661942"/>
                        <a:pt x="139768" y="667381"/>
                        <a:pt x="153366" y="670101"/>
                      </a:cubicBezTo>
                      <a:cubicBezTo>
                        <a:pt x="161525" y="670101"/>
                        <a:pt x="183283" y="678260"/>
                        <a:pt x="196881" y="678260"/>
                      </a:cubicBezTo>
                      <a:cubicBezTo>
                        <a:pt x="207759" y="678260"/>
                        <a:pt x="210479" y="672820"/>
                        <a:pt x="221358" y="667381"/>
                      </a:cubicBezTo>
                      <a:cubicBezTo>
                        <a:pt x="232236" y="661942"/>
                        <a:pt x="245835" y="664661"/>
                        <a:pt x="253994" y="659222"/>
                      </a:cubicBezTo>
                      <a:cubicBezTo>
                        <a:pt x="262153" y="653783"/>
                        <a:pt x="273031" y="645624"/>
                        <a:pt x="275751" y="637465"/>
                      </a:cubicBezTo>
                      <a:cubicBezTo>
                        <a:pt x="281190" y="629306"/>
                        <a:pt x="281190" y="621147"/>
                        <a:pt x="281190" y="615708"/>
                      </a:cubicBezTo>
                      <a:cubicBezTo>
                        <a:pt x="281190" y="610268"/>
                        <a:pt x="281190" y="607549"/>
                        <a:pt x="278471" y="602109"/>
                      </a:cubicBezTo>
                      <a:cubicBezTo>
                        <a:pt x="275751" y="591231"/>
                        <a:pt x="267592" y="583072"/>
                        <a:pt x="262153" y="572193"/>
                      </a:cubicBezTo>
                      <a:cubicBezTo>
                        <a:pt x="256713" y="561314"/>
                        <a:pt x="253994" y="547716"/>
                        <a:pt x="245835" y="536838"/>
                      </a:cubicBezTo>
                      <a:cubicBezTo>
                        <a:pt x="232236" y="515080"/>
                        <a:pt x="213199" y="498762"/>
                        <a:pt x="196881" y="477005"/>
                      </a:cubicBezTo>
                      <a:cubicBezTo>
                        <a:pt x="180563" y="457968"/>
                        <a:pt x="164245" y="438930"/>
                        <a:pt x="145207" y="419892"/>
                      </a:cubicBezTo>
                      <a:cubicBezTo>
                        <a:pt x="126170" y="400855"/>
                        <a:pt x="109852" y="379098"/>
                        <a:pt x="93534" y="357340"/>
                      </a:cubicBezTo>
                      <a:cubicBezTo>
                        <a:pt x="77216" y="335583"/>
                        <a:pt x="71777" y="308387"/>
                        <a:pt x="66337" y="283910"/>
                      </a:cubicBezTo>
                      <a:cubicBezTo>
                        <a:pt x="63618" y="267592"/>
                        <a:pt x="58178" y="245834"/>
                        <a:pt x="58178" y="224077"/>
                      </a:cubicBezTo>
                      <a:cubicBezTo>
                        <a:pt x="58178" y="194161"/>
                        <a:pt x="69057" y="175123"/>
                        <a:pt x="82655" y="150647"/>
                      </a:cubicBezTo>
                      <a:cubicBezTo>
                        <a:pt x="96253" y="128889"/>
                        <a:pt x="115291" y="109852"/>
                        <a:pt x="137048" y="96253"/>
                      </a:cubicBezTo>
                      <a:cubicBezTo>
                        <a:pt x="158806" y="82655"/>
                        <a:pt x="172404" y="79936"/>
                        <a:pt x="196881" y="77216"/>
                      </a:cubicBezTo>
                      <a:cubicBezTo>
                        <a:pt x="210479" y="77216"/>
                        <a:pt x="215918" y="69057"/>
                        <a:pt x="232236" y="69057"/>
                      </a:cubicBezTo>
                      <a:cubicBezTo>
                        <a:pt x="243115" y="69057"/>
                        <a:pt x="251274" y="71776"/>
                        <a:pt x="262153" y="74496"/>
                      </a:cubicBezTo>
                      <a:cubicBezTo>
                        <a:pt x="273031" y="77216"/>
                        <a:pt x="283910" y="82655"/>
                        <a:pt x="294789" y="85375"/>
                      </a:cubicBezTo>
                      <a:cubicBezTo>
                        <a:pt x="308387" y="90814"/>
                        <a:pt x="319265" y="96253"/>
                        <a:pt x="327424" y="104412"/>
                      </a:cubicBezTo>
                      <a:cubicBezTo>
                        <a:pt x="327424" y="90814"/>
                        <a:pt x="327424" y="79936"/>
                        <a:pt x="332864" y="74496"/>
                      </a:cubicBezTo>
                      <a:cubicBezTo>
                        <a:pt x="335583" y="71776"/>
                        <a:pt x="335583" y="69057"/>
                        <a:pt x="338303" y="63618"/>
                      </a:cubicBezTo>
                      <a:cubicBezTo>
                        <a:pt x="341023" y="60898"/>
                        <a:pt x="346462" y="58178"/>
                        <a:pt x="349182" y="58178"/>
                      </a:cubicBezTo>
                      <a:cubicBezTo>
                        <a:pt x="351901" y="58178"/>
                        <a:pt x="357341" y="60898"/>
                        <a:pt x="357341" y="63618"/>
                      </a:cubicBezTo>
                      <a:cubicBezTo>
                        <a:pt x="360060" y="69057"/>
                        <a:pt x="365500" y="77216"/>
                        <a:pt x="365500" y="82655"/>
                      </a:cubicBezTo>
                      <a:cubicBezTo>
                        <a:pt x="365500" y="90814"/>
                        <a:pt x="368219" y="123450"/>
                        <a:pt x="368219" y="142488"/>
                      </a:cubicBezTo>
                      <a:cubicBezTo>
                        <a:pt x="368219" y="158806"/>
                        <a:pt x="368219" y="177843"/>
                        <a:pt x="368219" y="188722"/>
                      </a:cubicBezTo>
                      <a:cubicBezTo>
                        <a:pt x="368219" y="213199"/>
                        <a:pt x="370939" y="224077"/>
                        <a:pt x="370939" y="245834"/>
                      </a:cubicBezTo>
                      <a:cubicBezTo>
                        <a:pt x="370939" y="256713"/>
                        <a:pt x="370939" y="286629"/>
                        <a:pt x="354621" y="286629"/>
                      </a:cubicBezTo>
                      <a:cubicBezTo>
                        <a:pt x="346462" y="286629"/>
                        <a:pt x="343742" y="283910"/>
                        <a:pt x="338303" y="281190"/>
                      </a:cubicBezTo>
                      <a:cubicBezTo>
                        <a:pt x="332864" y="278470"/>
                        <a:pt x="330144" y="270311"/>
                        <a:pt x="330144" y="264872"/>
                      </a:cubicBezTo>
                      <a:cubicBezTo>
                        <a:pt x="327424" y="256713"/>
                        <a:pt x="327424" y="251274"/>
                        <a:pt x="327424" y="248554"/>
                      </a:cubicBezTo>
                      <a:cubicBezTo>
                        <a:pt x="327424" y="240395"/>
                        <a:pt x="330144" y="234956"/>
                        <a:pt x="330144" y="221357"/>
                      </a:cubicBezTo>
                      <a:cubicBezTo>
                        <a:pt x="330144" y="213199"/>
                        <a:pt x="330144" y="202320"/>
                        <a:pt x="330144" y="188722"/>
                      </a:cubicBezTo>
                      <a:cubicBezTo>
                        <a:pt x="330144" y="180563"/>
                        <a:pt x="327424" y="172404"/>
                        <a:pt x="327424" y="164245"/>
                      </a:cubicBezTo>
                      <a:cubicBezTo>
                        <a:pt x="324705" y="153366"/>
                        <a:pt x="319265" y="142488"/>
                        <a:pt x="311107" y="134329"/>
                      </a:cubicBezTo>
                      <a:cubicBezTo>
                        <a:pt x="302948" y="126170"/>
                        <a:pt x="294789" y="120730"/>
                        <a:pt x="283910" y="118011"/>
                      </a:cubicBezTo>
                      <a:cubicBezTo>
                        <a:pt x="275751" y="115291"/>
                        <a:pt x="262153" y="112571"/>
                        <a:pt x="251274" y="112571"/>
                      </a:cubicBezTo>
                      <a:cubicBezTo>
                        <a:pt x="237676" y="112571"/>
                        <a:pt x="224077" y="115291"/>
                        <a:pt x="215918" y="123450"/>
                      </a:cubicBezTo>
                      <a:cubicBezTo>
                        <a:pt x="207759" y="128889"/>
                        <a:pt x="205040" y="139768"/>
                        <a:pt x="202320" y="147927"/>
                      </a:cubicBezTo>
                      <a:cubicBezTo>
                        <a:pt x="196881" y="158806"/>
                        <a:pt x="191442" y="166964"/>
                        <a:pt x="188722" y="180563"/>
                      </a:cubicBezTo>
                      <a:cubicBezTo>
                        <a:pt x="186002" y="191441"/>
                        <a:pt x="183283" y="199600"/>
                        <a:pt x="183283" y="210479"/>
                      </a:cubicBezTo>
                      <a:cubicBezTo>
                        <a:pt x="183283" y="215918"/>
                        <a:pt x="186002" y="221357"/>
                        <a:pt x="188722" y="226797"/>
                      </a:cubicBezTo>
                      <a:cubicBezTo>
                        <a:pt x="191442" y="234956"/>
                        <a:pt x="188722" y="243115"/>
                        <a:pt x="188722" y="248554"/>
                      </a:cubicBezTo>
                      <a:cubicBezTo>
                        <a:pt x="191442" y="259433"/>
                        <a:pt x="202320" y="264872"/>
                        <a:pt x="210479" y="273031"/>
                      </a:cubicBezTo>
                      <a:cubicBezTo>
                        <a:pt x="218638" y="281190"/>
                        <a:pt x="221358" y="292069"/>
                        <a:pt x="226797" y="300228"/>
                      </a:cubicBezTo>
                      <a:cubicBezTo>
                        <a:pt x="234956" y="311106"/>
                        <a:pt x="245835" y="321985"/>
                        <a:pt x="256713" y="332864"/>
                      </a:cubicBezTo>
                      <a:cubicBezTo>
                        <a:pt x="259433" y="338303"/>
                        <a:pt x="267592" y="343742"/>
                        <a:pt x="275751" y="351901"/>
                      </a:cubicBezTo>
                      <a:cubicBezTo>
                        <a:pt x="292069" y="368219"/>
                        <a:pt x="311107" y="384537"/>
                        <a:pt x="324705" y="400855"/>
                      </a:cubicBezTo>
                      <a:cubicBezTo>
                        <a:pt x="332864" y="409014"/>
                        <a:pt x="335583" y="419892"/>
                        <a:pt x="343742" y="428051"/>
                      </a:cubicBezTo>
                      <a:cubicBezTo>
                        <a:pt x="346462" y="430771"/>
                        <a:pt x="349182" y="430771"/>
                        <a:pt x="351901" y="433491"/>
                      </a:cubicBezTo>
                      <a:cubicBezTo>
                        <a:pt x="354621" y="436210"/>
                        <a:pt x="357341" y="441650"/>
                        <a:pt x="360060" y="447089"/>
                      </a:cubicBezTo>
                      <a:cubicBezTo>
                        <a:pt x="368219" y="455248"/>
                        <a:pt x="376378" y="463407"/>
                        <a:pt x="384537" y="474286"/>
                      </a:cubicBezTo>
                      <a:cubicBezTo>
                        <a:pt x="389977" y="482445"/>
                        <a:pt x="392696" y="496043"/>
                        <a:pt x="395416" y="506921"/>
                      </a:cubicBezTo>
                      <a:cubicBezTo>
                        <a:pt x="400855" y="517800"/>
                        <a:pt x="400855" y="528679"/>
                        <a:pt x="406295" y="536838"/>
                      </a:cubicBezTo>
                      <a:cubicBezTo>
                        <a:pt x="409014" y="539557"/>
                        <a:pt x="409014" y="544997"/>
                        <a:pt x="409014" y="547716"/>
                      </a:cubicBezTo>
                      <a:cubicBezTo>
                        <a:pt x="409014" y="555875"/>
                        <a:pt x="406295" y="561314"/>
                        <a:pt x="406295" y="569473"/>
                      </a:cubicBezTo>
                      <a:cubicBezTo>
                        <a:pt x="406295" y="574913"/>
                        <a:pt x="403575" y="577632"/>
                        <a:pt x="403575" y="583072"/>
                      </a:cubicBezTo>
                      <a:lnTo>
                        <a:pt x="403575" y="583072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0768CAD9-580F-416A-B4FA-A2B45CAF3424}"/>
                    </a:ext>
                  </a:extLst>
                </p:cNvPr>
                <p:cNvSpPr/>
                <p:nvPr/>
              </p:nvSpPr>
              <p:spPr>
                <a:xfrm>
                  <a:off x="2456032" y="4192158"/>
                  <a:ext cx="571128" cy="761503"/>
                </a:xfrm>
                <a:custGeom>
                  <a:avLst/>
                  <a:gdLst>
                    <a:gd name="connsiteX0" fmla="*/ 512361 w 571128"/>
                    <a:gd name="connsiteY0" fmla="*/ 79936 h 761503"/>
                    <a:gd name="connsiteX1" fmla="*/ 539558 w 571128"/>
                    <a:gd name="connsiteY1" fmla="*/ 96253 h 761503"/>
                    <a:gd name="connsiteX2" fmla="*/ 534118 w 571128"/>
                    <a:gd name="connsiteY2" fmla="*/ 112571 h 761503"/>
                    <a:gd name="connsiteX3" fmla="*/ 523240 w 571128"/>
                    <a:gd name="connsiteY3" fmla="*/ 120730 h 761503"/>
                    <a:gd name="connsiteX4" fmla="*/ 506922 w 571128"/>
                    <a:gd name="connsiteY4" fmla="*/ 123450 h 761503"/>
                    <a:gd name="connsiteX5" fmla="*/ 477006 w 571128"/>
                    <a:gd name="connsiteY5" fmla="*/ 123450 h 761503"/>
                    <a:gd name="connsiteX6" fmla="*/ 479725 w 571128"/>
                    <a:gd name="connsiteY6" fmla="*/ 145207 h 761503"/>
                    <a:gd name="connsiteX7" fmla="*/ 477006 w 571128"/>
                    <a:gd name="connsiteY7" fmla="*/ 180563 h 761503"/>
                    <a:gd name="connsiteX8" fmla="*/ 482445 w 571128"/>
                    <a:gd name="connsiteY8" fmla="*/ 232236 h 761503"/>
                    <a:gd name="connsiteX9" fmla="*/ 485165 w 571128"/>
                    <a:gd name="connsiteY9" fmla="*/ 283910 h 761503"/>
                    <a:gd name="connsiteX10" fmla="*/ 485165 w 571128"/>
                    <a:gd name="connsiteY10" fmla="*/ 327424 h 761503"/>
                    <a:gd name="connsiteX11" fmla="*/ 487884 w 571128"/>
                    <a:gd name="connsiteY11" fmla="*/ 373658 h 761503"/>
                    <a:gd name="connsiteX12" fmla="*/ 485165 w 571128"/>
                    <a:gd name="connsiteY12" fmla="*/ 419892 h 761503"/>
                    <a:gd name="connsiteX13" fmla="*/ 485165 w 571128"/>
                    <a:gd name="connsiteY13" fmla="*/ 463407 h 761503"/>
                    <a:gd name="connsiteX14" fmla="*/ 482445 w 571128"/>
                    <a:gd name="connsiteY14" fmla="*/ 515080 h 761503"/>
                    <a:gd name="connsiteX15" fmla="*/ 482445 w 571128"/>
                    <a:gd name="connsiteY15" fmla="*/ 558595 h 761503"/>
                    <a:gd name="connsiteX16" fmla="*/ 479725 w 571128"/>
                    <a:gd name="connsiteY16" fmla="*/ 602109 h 761503"/>
                    <a:gd name="connsiteX17" fmla="*/ 485165 w 571128"/>
                    <a:gd name="connsiteY17" fmla="*/ 648343 h 761503"/>
                    <a:gd name="connsiteX18" fmla="*/ 474286 w 571128"/>
                    <a:gd name="connsiteY18" fmla="*/ 675540 h 761503"/>
                    <a:gd name="connsiteX19" fmla="*/ 428052 w 571128"/>
                    <a:gd name="connsiteY19" fmla="*/ 691858 h 761503"/>
                    <a:gd name="connsiteX20" fmla="*/ 387257 w 571128"/>
                    <a:gd name="connsiteY20" fmla="*/ 683699 h 761503"/>
                    <a:gd name="connsiteX21" fmla="*/ 351901 w 571128"/>
                    <a:gd name="connsiteY21" fmla="*/ 664661 h 761503"/>
                    <a:gd name="connsiteX22" fmla="*/ 305667 w 571128"/>
                    <a:gd name="connsiteY22" fmla="*/ 596670 h 761503"/>
                    <a:gd name="connsiteX23" fmla="*/ 270312 w 571128"/>
                    <a:gd name="connsiteY23" fmla="*/ 509641 h 761503"/>
                    <a:gd name="connsiteX24" fmla="*/ 251274 w 571128"/>
                    <a:gd name="connsiteY24" fmla="*/ 460687 h 761503"/>
                    <a:gd name="connsiteX25" fmla="*/ 224077 w 571128"/>
                    <a:gd name="connsiteY25" fmla="*/ 381817 h 761503"/>
                    <a:gd name="connsiteX26" fmla="*/ 207759 w 571128"/>
                    <a:gd name="connsiteY26" fmla="*/ 330144 h 761503"/>
                    <a:gd name="connsiteX27" fmla="*/ 191442 w 571128"/>
                    <a:gd name="connsiteY27" fmla="*/ 286629 h 761503"/>
                    <a:gd name="connsiteX28" fmla="*/ 183283 w 571128"/>
                    <a:gd name="connsiteY28" fmla="*/ 278470 h 761503"/>
                    <a:gd name="connsiteX29" fmla="*/ 180563 w 571128"/>
                    <a:gd name="connsiteY29" fmla="*/ 292069 h 761503"/>
                    <a:gd name="connsiteX30" fmla="*/ 180563 w 571128"/>
                    <a:gd name="connsiteY30" fmla="*/ 305667 h 761503"/>
                    <a:gd name="connsiteX31" fmla="*/ 183283 w 571128"/>
                    <a:gd name="connsiteY31" fmla="*/ 354621 h 761503"/>
                    <a:gd name="connsiteX32" fmla="*/ 188722 w 571128"/>
                    <a:gd name="connsiteY32" fmla="*/ 449809 h 761503"/>
                    <a:gd name="connsiteX33" fmla="*/ 188722 w 571128"/>
                    <a:gd name="connsiteY33" fmla="*/ 479725 h 761503"/>
                    <a:gd name="connsiteX34" fmla="*/ 188722 w 571128"/>
                    <a:gd name="connsiteY34" fmla="*/ 542277 h 761503"/>
                    <a:gd name="connsiteX35" fmla="*/ 186002 w 571128"/>
                    <a:gd name="connsiteY35" fmla="*/ 615708 h 761503"/>
                    <a:gd name="connsiteX36" fmla="*/ 186002 w 571128"/>
                    <a:gd name="connsiteY36" fmla="*/ 637465 h 761503"/>
                    <a:gd name="connsiteX37" fmla="*/ 183283 w 571128"/>
                    <a:gd name="connsiteY37" fmla="*/ 664661 h 761503"/>
                    <a:gd name="connsiteX38" fmla="*/ 226797 w 571128"/>
                    <a:gd name="connsiteY38" fmla="*/ 664661 h 761503"/>
                    <a:gd name="connsiteX39" fmla="*/ 253994 w 571128"/>
                    <a:gd name="connsiteY39" fmla="*/ 680979 h 761503"/>
                    <a:gd name="connsiteX40" fmla="*/ 248554 w 571128"/>
                    <a:gd name="connsiteY40" fmla="*/ 697297 h 761503"/>
                    <a:gd name="connsiteX41" fmla="*/ 234956 w 571128"/>
                    <a:gd name="connsiteY41" fmla="*/ 705456 h 761503"/>
                    <a:gd name="connsiteX42" fmla="*/ 218638 w 571128"/>
                    <a:gd name="connsiteY42" fmla="*/ 708176 h 761503"/>
                    <a:gd name="connsiteX43" fmla="*/ 183283 w 571128"/>
                    <a:gd name="connsiteY43" fmla="*/ 708176 h 761503"/>
                    <a:gd name="connsiteX44" fmla="*/ 150647 w 571128"/>
                    <a:gd name="connsiteY44" fmla="*/ 708176 h 761503"/>
                    <a:gd name="connsiteX45" fmla="*/ 107132 w 571128"/>
                    <a:gd name="connsiteY45" fmla="*/ 708176 h 761503"/>
                    <a:gd name="connsiteX46" fmla="*/ 88094 w 571128"/>
                    <a:gd name="connsiteY46" fmla="*/ 708176 h 761503"/>
                    <a:gd name="connsiteX47" fmla="*/ 69057 w 571128"/>
                    <a:gd name="connsiteY47" fmla="*/ 702737 h 761503"/>
                    <a:gd name="connsiteX48" fmla="*/ 58178 w 571128"/>
                    <a:gd name="connsiteY48" fmla="*/ 686419 h 761503"/>
                    <a:gd name="connsiteX49" fmla="*/ 60898 w 571128"/>
                    <a:gd name="connsiteY49" fmla="*/ 678260 h 761503"/>
                    <a:gd name="connsiteX50" fmla="*/ 77216 w 571128"/>
                    <a:gd name="connsiteY50" fmla="*/ 670101 h 761503"/>
                    <a:gd name="connsiteX51" fmla="*/ 120730 w 571128"/>
                    <a:gd name="connsiteY51" fmla="*/ 664661 h 761503"/>
                    <a:gd name="connsiteX52" fmla="*/ 131609 w 571128"/>
                    <a:gd name="connsiteY52" fmla="*/ 664661 h 761503"/>
                    <a:gd name="connsiteX53" fmla="*/ 134329 w 571128"/>
                    <a:gd name="connsiteY53" fmla="*/ 539557 h 761503"/>
                    <a:gd name="connsiteX54" fmla="*/ 134329 w 571128"/>
                    <a:gd name="connsiteY54" fmla="*/ 504202 h 761503"/>
                    <a:gd name="connsiteX55" fmla="*/ 131609 w 571128"/>
                    <a:gd name="connsiteY55" fmla="*/ 376378 h 761503"/>
                    <a:gd name="connsiteX56" fmla="*/ 131609 w 571128"/>
                    <a:gd name="connsiteY56" fmla="*/ 302947 h 761503"/>
                    <a:gd name="connsiteX57" fmla="*/ 134329 w 571128"/>
                    <a:gd name="connsiteY57" fmla="*/ 221357 h 761503"/>
                    <a:gd name="connsiteX58" fmla="*/ 137048 w 571128"/>
                    <a:gd name="connsiteY58" fmla="*/ 123450 h 761503"/>
                    <a:gd name="connsiteX59" fmla="*/ 107132 w 571128"/>
                    <a:gd name="connsiteY59" fmla="*/ 123450 h 761503"/>
                    <a:gd name="connsiteX60" fmla="*/ 88094 w 571128"/>
                    <a:gd name="connsiteY60" fmla="*/ 123450 h 761503"/>
                    <a:gd name="connsiteX61" fmla="*/ 69057 w 571128"/>
                    <a:gd name="connsiteY61" fmla="*/ 118011 h 761503"/>
                    <a:gd name="connsiteX62" fmla="*/ 58178 w 571128"/>
                    <a:gd name="connsiteY62" fmla="*/ 101693 h 761503"/>
                    <a:gd name="connsiteX63" fmla="*/ 60898 w 571128"/>
                    <a:gd name="connsiteY63" fmla="*/ 93534 h 761503"/>
                    <a:gd name="connsiteX64" fmla="*/ 77216 w 571128"/>
                    <a:gd name="connsiteY64" fmla="*/ 85375 h 761503"/>
                    <a:gd name="connsiteX65" fmla="*/ 131609 w 571128"/>
                    <a:gd name="connsiteY65" fmla="*/ 79936 h 761503"/>
                    <a:gd name="connsiteX66" fmla="*/ 161525 w 571128"/>
                    <a:gd name="connsiteY66" fmla="*/ 79936 h 761503"/>
                    <a:gd name="connsiteX67" fmla="*/ 177843 w 571128"/>
                    <a:gd name="connsiteY67" fmla="*/ 66337 h 761503"/>
                    <a:gd name="connsiteX68" fmla="*/ 202320 w 571128"/>
                    <a:gd name="connsiteY68" fmla="*/ 58178 h 761503"/>
                    <a:gd name="connsiteX69" fmla="*/ 234956 w 571128"/>
                    <a:gd name="connsiteY69" fmla="*/ 77216 h 761503"/>
                    <a:gd name="connsiteX70" fmla="*/ 251274 w 571128"/>
                    <a:gd name="connsiteY70" fmla="*/ 107132 h 761503"/>
                    <a:gd name="connsiteX71" fmla="*/ 267592 w 571128"/>
                    <a:gd name="connsiteY71" fmla="*/ 147927 h 761503"/>
                    <a:gd name="connsiteX72" fmla="*/ 281190 w 571128"/>
                    <a:gd name="connsiteY72" fmla="*/ 183282 h 761503"/>
                    <a:gd name="connsiteX73" fmla="*/ 297508 w 571128"/>
                    <a:gd name="connsiteY73" fmla="*/ 224077 h 761503"/>
                    <a:gd name="connsiteX74" fmla="*/ 308387 w 571128"/>
                    <a:gd name="connsiteY74" fmla="*/ 264872 h 761503"/>
                    <a:gd name="connsiteX75" fmla="*/ 319265 w 571128"/>
                    <a:gd name="connsiteY75" fmla="*/ 300228 h 761503"/>
                    <a:gd name="connsiteX76" fmla="*/ 351901 w 571128"/>
                    <a:gd name="connsiteY76" fmla="*/ 379098 h 761503"/>
                    <a:gd name="connsiteX77" fmla="*/ 365500 w 571128"/>
                    <a:gd name="connsiteY77" fmla="*/ 417173 h 761503"/>
                    <a:gd name="connsiteX78" fmla="*/ 379098 w 571128"/>
                    <a:gd name="connsiteY78" fmla="*/ 457968 h 761503"/>
                    <a:gd name="connsiteX79" fmla="*/ 395416 w 571128"/>
                    <a:gd name="connsiteY79" fmla="*/ 496043 h 761503"/>
                    <a:gd name="connsiteX80" fmla="*/ 406295 w 571128"/>
                    <a:gd name="connsiteY80" fmla="*/ 512361 h 761503"/>
                    <a:gd name="connsiteX81" fmla="*/ 411734 w 571128"/>
                    <a:gd name="connsiteY81" fmla="*/ 531398 h 761503"/>
                    <a:gd name="connsiteX82" fmla="*/ 419893 w 571128"/>
                    <a:gd name="connsiteY82" fmla="*/ 558595 h 761503"/>
                    <a:gd name="connsiteX83" fmla="*/ 425332 w 571128"/>
                    <a:gd name="connsiteY83" fmla="*/ 564034 h 761503"/>
                    <a:gd name="connsiteX84" fmla="*/ 430771 w 571128"/>
                    <a:gd name="connsiteY84" fmla="*/ 558595 h 761503"/>
                    <a:gd name="connsiteX85" fmla="*/ 430771 w 571128"/>
                    <a:gd name="connsiteY85" fmla="*/ 550436 h 761503"/>
                    <a:gd name="connsiteX86" fmla="*/ 430771 w 571128"/>
                    <a:gd name="connsiteY86" fmla="*/ 501482 h 761503"/>
                    <a:gd name="connsiteX87" fmla="*/ 430771 w 571128"/>
                    <a:gd name="connsiteY87" fmla="*/ 403575 h 761503"/>
                    <a:gd name="connsiteX88" fmla="*/ 425332 w 571128"/>
                    <a:gd name="connsiteY88" fmla="*/ 313826 h 761503"/>
                    <a:gd name="connsiteX89" fmla="*/ 425332 w 571128"/>
                    <a:gd name="connsiteY89" fmla="*/ 248554 h 761503"/>
                    <a:gd name="connsiteX90" fmla="*/ 425332 w 571128"/>
                    <a:gd name="connsiteY90" fmla="*/ 210479 h 761503"/>
                    <a:gd name="connsiteX91" fmla="*/ 422613 w 571128"/>
                    <a:gd name="connsiteY91" fmla="*/ 153366 h 761503"/>
                    <a:gd name="connsiteX92" fmla="*/ 425332 w 571128"/>
                    <a:gd name="connsiteY92" fmla="*/ 123450 h 761503"/>
                    <a:gd name="connsiteX93" fmla="*/ 398136 w 571128"/>
                    <a:gd name="connsiteY93" fmla="*/ 123450 h 761503"/>
                    <a:gd name="connsiteX94" fmla="*/ 379098 w 571128"/>
                    <a:gd name="connsiteY94" fmla="*/ 123450 h 761503"/>
                    <a:gd name="connsiteX95" fmla="*/ 360060 w 571128"/>
                    <a:gd name="connsiteY95" fmla="*/ 118011 h 761503"/>
                    <a:gd name="connsiteX96" fmla="*/ 349182 w 571128"/>
                    <a:gd name="connsiteY96" fmla="*/ 101693 h 761503"/>
                    <a:gd name="connsiteX97" fmla="*/ 351901 w 571128"/>
                    <a:gd name="connsiteY97" fmla="*/ 93534 h 761503"/>
                    <a:gd name="connsiteX98" fmla="*/ 368219 w 571128"/>
                    <a:gd name="connsiteY98" fmla="*/ 85375 h 761503"/>
                    <a:gd name="connsiteX99" fmla="*/ 422613 w 571128"/>
                    <a:gd name="connsiteY99" fmla="*/ 79936 h 761503"/>
                    <a:gd name="connsiteX100" fmla="*/ 444370 w 571128"/>
                    <a:gd name="connsiteY100" fmla="*/ 79936 h 761503"/>
                    <a:gd name="connsiteX101" fmla="*/ 463407 w 571128"/>
                    <a:gd name="connsiteY101" fmla="*/ 71776 h 761503"/>
                    <a:gd name="connsiteX102" fmla="*/ 477006 w 571128"/>
                    <a:gd name="connsiteY102" fmla="*/ 79936 h 761503"/>
                    <a:gd name="connsiteX103" fmla="*/ 512361 w 571128"/>
                    <a:gd name="connsiteY103" fmla="*/ 79936 h 761503"/>
                    <a:gd name="connsiteX104" fmla="*/ 512361 w 571128"/>
                    <a:gd name="connsiteY104" fmla="*/ 79936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71128" h="761503">
                      <a:moveTo>
                        <a:pt x="512361" y="79936"/>
                      </a:moveTo>
                      <a:cubicBezTo>
                        <a:pt x="520520" y="79936"/>
                        <a:pt x="539558" y="79936"/>
                        <a:pt x="539558" y="96253"/>
                      </a:cubicBezTo>
                      <a:cubicBezTo>
                        <a:pt x="539558" y="104412"/>
                        <a:pt x="539558" y="107132"/>
                        <a:pt x="534118" y="112571"/>
                      </a:cubicBezTo>
                      <a:cubicBezTo>
                        <a:pt x="531399" y="118011"/>
                        <a:pt x="525960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10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5"/>
                        <a:pt x="485165" y="419892"/>
                      </a:cubicBezTo>
                      <a:cubicBezTo>
                        <a:pt x="485165" y="436210"/>
                        <a:pt x="485165" y="449809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9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6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9"/>
                        <a:pt x="444370" y="691858"/>
                        <a:pt x="428052" y="691858"/>
                      </a:cubicBezTo>
                      <a:cubicBezTo>
                        <a:pt x="414454" y="691858"/>
                        <a:pt x="400855" y="689138"/>
                        <a:pt x="387257" y="683699"/>
                      </a:cubicBezTo>
                      <a:cubicBezTo>
                        <a:pt x="373659" y="678260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1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8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9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1"/>
                      </a:cubicBezTo>
                      <a:cubicBezTo>
                        <a:pt x="183283" y="387257"/>
                        <a:pt x="186002" y="417173"/>
                        <a:pt x="188722" y="449809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7"/>
                        <a:pt x="186002" y="632026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7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3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7"/>
                      </a:cubicBezTo>
                      <a:cubicBezTo>
                        <a:pt x="63618" y="700017"/>
                        <a:pt x="58178" y="691858"/>
                        <a:pt x="58178" y="686419"/>
                      </a:cubicBezTo>
                      <a:cubicBezTo>
                        <a:pt x="58178" y="683699"/>
                        <a:pt x="58178" y="680979"/>
                        <a:pt x="60898" y="678260"/>
                      </a:cubicBezTo>
                      <a:cubicBezTo>
                        <a:pt x="63618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7"/>
                        <a:pt x="134329" y="583072"/>
                        <a:pt x="134329" y="539557"/>
                      </a:cubicBezTo>
                      <a:cubicBezTo>
                        <a:pt x="134329" y="528679"/>
                        <a:pt x="134329" y="515080"/>
                        <a:pt x="134329" y="504202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3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8" y="90814"/>
                        <a:pt x="71777" y="88095"/>
                        <a:pt x="77216" y="85375"/>
                      </a:cubicBezTo>
                      <a:cubicBezTo>
                        <a:pt x="90814" y="82655"/>
                        <a:pt x="126170" y="79936"/>
                        <a:pt x="131609" y="79936"/>
                      </a:cubicBezTo>
                      <a:cubicBezTo>
                        <a:pt x="137048" y="79936"/>
                        <a:pt x="147927" y="79936"/>
                        <a:pt x="161525" y="79936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8"/>
                        <a:pt x="234956" y="77216"/>
                      </a:cubicBezTo>
                      <a:cubicBezTo>
                        <a:pt x="240395" y="88095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9"/>
                        <a:pt x="267592" y="147927"/>
                      </a:cubicBezTo>
                      <a:cubicBezTo>
                        <a:pt x="273031" y="158806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6"/>
                        <a:pt x="305667" y="251274"/>
                        <a:pt x="308387" y="264872"/>
                      </a:cubicBezTo>
                      <a:cubicBezTo>
                        <a:pt x="311107" y="278470"/>
                        <a:pt x="311107" y="289349"/>
                        <a:pt x="319265" y="300228"/>
                      </a:cubicBezTo>
                      <a:cubicBezTo>
                        <a:pt x="332864" y="324704"/>
                        <a:pt x="346462" y="351901"/>
                        <a:pt x="351901" y="379098"/>
                      </a:cubicBezTo>
                      <a:cubicBezTo>
                        <a:pt x="354621" y="392696"/>
                        <a:pt x="360060" y="403575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8"/>
                      </a:cubicBezTo>
                      <a:cubicBezTo>
                        <a:pt x="381818" y="471566"/>
                        <a:pt x="387257" y="482445"/>
                        <a:pt x="395416" y="496043"/>
                      </a:cubicBezTo>
                      <a:cubicBezTo>
                        <a:pt x="398136" y="501482"/>
                        <a:pt x="403575" y="506921"/>
                        <a:pt x="406295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4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6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5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9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8"/>
                        <a:pt x="422613" y="134329"/>
                        <a:pt x="425332" y="123450"/>
                      </a:cubicBezTo>
                      <a:cubicBezTo>
                        <a:pt x="417173" y="123450"/>
                        <a:pt x="406295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5"/>
                        <a:pt x="368219" y="85375"/>
                      </a:cubicBezTo>
                      <a:cubicBezTo>
                        <a:pt x="381818" y="82655"/>
                        <a:pt x="417173" y="79936"/>
                        <a:pt x="422613" y="79936"/>
                      </a:cubicBezTo>
                      <a:cubicBezTo>
                        <a:pt x="428052" y="79936"/>
                        <a:pt x="433491" y="79936"/>
                        <a:pt x="444370" y="79936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6"/>
                      </a:cubicBezTo>
                      <a:cubicBezTo>
                        <a:pt x="490604" y="82655"/>
                        <a:pt x="504202" y="79936"/>
                        <a:pt x="512361" y="79936"/>
                      </a:cubicBezTo>
                      <a:lnTo>
                        <a:pt x="512361" y="79936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2FB0554F-3C5E-4B7E-A0E2-A466111E8984}"/>
                    </a:ext>
                  </a:extLst>
                </p:cNvPr>
                <p:cNvSpPr/>
                <p:nvPr/>
              </p:nvSpPr>
              <p:spPr>
                <a:xfrm>
                  <a:off x="2987430" y="4242177"/>
                  <a:ext cx="494979" cy="674476"/>
                </a:xfrm>
                <a:custGeom>
                  <a:avLst/>
                  <a:gdLst>
                    <a:gd name="connsiteX0" fmla="*/ 228453 w 494979"/>
                    <a:gd name="connsiteY0" fmla="*/ 97907 h 674476"/>
                    <a:gd name="connsiteX1" fmla="*/ 212135 w 494979"/>
                    <a:gd name="connsiteY1" fmla="*/ 119665 h 674476"/>
                    <a:gd name="connsiteX2" fmla="*/ 203976 w 494979"/>
                    <a:gd name="connsiteY2" fmla="*/ 152300 h 674476"/>
                    <a:gd name="connsiteX3" fmla="*/ 201256 w 494979"/>
                    <a:gd name="connsiteY3" fmla="*/ 168618 h 674476"/>
                    <a:gd name="connsiteX4" fmla="*/ 198537 w 494979"/>
                    <a:gd name="connsiteY4" fmla="*/ 184936 h 674476"/>
                    <a:gd name="connsiteX5" fmla="*/ 190378 w 494979"/>
                    <a:gd name="connsiteY5" fmla="*/ 220292 h 674476"/>
                    <a:gd name="connsiteX6" fmla="*/ 171340 w 494979"/>
                    <a:gd name="connsiteY6" fmla="*/ 291003 h 674476"/>
                    <a:gd name="connsiteX7" fmla="*/ 163180 w 494979"/>
                    <a:gd name="connsiteY7" fmla="*/ 323639 h 674476"/>
                    <a:gd name="connsiteX8" fmla="*/ 152302 w 494979"/>
                    <a:gd name="connsiteY8" fmla="*/ 361714 h 674476"/>
                    <a:gd name="connsiteX9" fmla="*/ 146862 w 494979"/>
                    <a:gd name="connsiteY9" fmla="*/ 388910 h 674476"/>
                    <a:gd name="connsiteX10" fmla="*/ 152302 w 494979"/>
                    <a:gd name="connsiteY10" fmla="*/ 391630 h 674476"/>
                    <a:gd name="connsiteX11" fmla="*/ 174060 w 494979"/>
                    <a:gd name="connsiteY11" fmla="*/ 391630 h 674476"/>
                    <a:gd name="connsiteX12" fmla="*/ 195817 w 494979"/>
                    <a:gd name="connsiteY12" fmla="*/ 388910 h 674476"/>
                    <a:gd name="connsiteX13" fmla="*/ 214855 w 494979"/>
                    <a:gd name="connsiteY13" fmla="*/ 388910 h 674476"/>
                    <a:gd name="connsiteX14" fmla="*/ 239332 w 494979"/>
                    <a:gd name="connsiteY14" fmla="*/ 388910 h 674476"/>
                    <a:gd name="connsiteX15" fmla="*/ 252930 w 494979"/>
                    <a:gd name="connsiteY15" fmla="*/ 386191 h 674476"/>
                    <a:gd name="connsiteX16" fmla="*/ 261089 w 494979"/>
                    <a:gd name="connsiteY16" fmla="*/ 386191 h 674476"/>
                    <a:gd name="connsiteX17" fmla="*/ 258369 w 494979"/>
                    <a:gd name="connsiteY17" fmla="*/ 367153 h 674476"/>
                    <a:gd name="connsiteX18" fmla="*/ 252930 w 494979"/>
                    <a:gd name="connsiteY18" fmla="*/ 331797 h 674476"/>
                    <a:gd name="connsiteX19" fmla="*/ 250210 w 494979"/>
                    <a:gd name="connsiteY19" fmla="*/ 244769 h 674476"/>
                    <a:gd name="connsiteX20" fmla="*/ 244771 w 494979"/>
                    <a:gd name="connsiteY20" fmla="*/ 203974 h 674476"/>
                    <a:gd name="connsiteX21" fmla="*/ 239332 w 494979"/>
                    <a:gd name="connsiteY21" fmla="*/ 157740 h 674476"/>
                    <a:gd name="connsiteX22" fmla="*/ 236612 w 494979"/>
                    <a:gd name="connsiteY22" fmla="*/ 119665 h 674476"/>
                    <a:gd name="connsiteX23" fmla="*/ 228453 w 494979"/>
                    <a:gd name="connsiteY23" fmla="*/ 97907 h 674476"/>
                    <a:gd name="connsiteX24" fmla="*/ 274687 w 494979"/>
                    <a:gd name="connsiteY24" fmla="*/ 0 h 674476"/>
                    <a:gd name="connsiteX25" fmla="*/ 304603 w 494979"/>
                    <a:gd name="connsiteY25" fmla="*/ 5439 h 674476"/>
                    <a:gd name="connsiteX26" fmla="*/ 320921 w 494979"/>
                    <a:gd name="connsiteY26" fmla="*/ 24477 h 674476"/>
                    <a:gd name="connsiteX27" fmla="*/ 334519 w 494979"/>
                    <a:gd name="connsiteY27" fmla="*/ 43515 h 674476"/>
                    <a:gd name="connsiteX28" fmla="*/ 339959 w 494979"/>
                    <a:gd name="connsiteY28" fmla="*/ 65272 h 674476"/>
                    <a:gd name="connsiteX29" fmla="*/ 348118 w 494979"/>
                    <a:gd name="connsiteY29" fmla="*/ 114226 h 674476"/>
                    <a:gd name="connsiteX30" fmla="*/ 361716 w 494979"/>
                    <a:gd name="connsiteY30" fmla="*/ 163180 h 674476"/>
                    <a:gd name="connsiteX31" fmla="*/ 369875 w 494979"/>
                    <a:gd name="connsiteY31" fmla="*/ 220293 h 674476"/>
                    <a:gd name="connsiteX32" fmla="*/ 378034 w 494979"/>
                    <a:gd name="connsiteY32" fmla="*/ 274686 h 674476"/>
                    <a:gd name="connsiteX33" fmla="*/ 383473 w 494979"/>
                    <a:gd name="connsiteY33" fmla="*/ 301883 h 674476"/>
                    <a:gd name="connsiteX34" fmla="*/ 391632 w 494979"/>
                    <a:gd name="connsiteY34" fmla="*/ 337238 h 674476"/>
                    <a:gd name="connsiteX35" fmla="*/ 397071 w 494979"/>
                    <a:gd name="connsiteY35" fmla="*/ 364435 h 674476"/>
                    <a:gd name="connsiteX36" fmla="*/ 405230 w 494979"/>
                    <a:gd name="connsiteY36" fmla="*/ 383473 h 674476"/>
                    <a:gd name="connsiteX37" fmla="*/ 416109 w 494979"/>
                    <a:gd name="connsiteY37" fmla="*/ 386192 h 674476"/>
                    <a:gd name="connsiteX38" fmla="*/ 426988 w 494979"/>
                    <a:gd name="connsiteY38" fmla="*/ 386192 h 674476"/>
                    <a:gd name="connsiteX39" fmla="*/ 454184 w 494979"/>
                    <a:gd name="connsiteY39" fmla="*/ 397071 h 674476"/>
                    <a:gd name="connsiteX40" fmla="*/ 456904 w 494979"/>
                    <a:gd name="connsiteY40" fmla="*/ 405230 h 674476"/>
                    <a:gd name="connsiteX41" fmla="*/ 451465 w 494979"/>
                    <a:gd name="connsiteY41" fmla="*/ 416108 h 674476"/>
                    <a:gd name="connsiteX42" fmla="*/ 432427 w 494979"/>
                    <a:gd name="connsiteY42" fmla="*/ 429707 h 674476"/>
                    <a:gd name="connsiteX43" fmla="*/ 421548 w 494979"/>
                    <a:gd name="connsiteY43" fmla="*/ 432426 h 674476"/>
                    <a:gd name="connsiteX44" fmla="*/ 413389 w 494979"/>
                    <a:gd name="connsiteY44" fmla="*/ 435146 h 674476"/>
                    <a:gd name="connsiteX45" fmla="*/ 413389 w 494979"/>
                    <a:gd name="connsiteY45" fmla="*/ 440585 h 674476"/>
                    <a:gd name="connsiteX46" fmla="*/ 416109 w 494979"/>
                    <a:gd name="connsiteY46" fmla="*/ 451464 h 674476"/>
                    <a:gd name="connsiteX47" fmla="*/ 418829 w 494979"/>
                    <a:gd name="connsiteY47" fmla="*/ 465062 h 674476"/>
                    <a:gd name="connsiteX48" fmla="*/ 418829 w 494979"/>
                    <a:gd name="connsiteY48" fmla="*/ 475941 h 674476"/>
                    <a:gd name="connsiteX49" fmla="*/ 418829 w 494979"/>
                    <a:gd name="connsiteY49" fmla="*/ 486820 h 674476"/>
                    <a:gd name="connsiteX50" fmla="*/ 426988 w 494979"/>
                    <a:gd name="connsiteY50" fmla="*/ 516736 h 674476"/>
                    <a:gd name="connsiteX51" fmla="*/ 432427 w 494979"/>
                    <a:gd name="connsiteY51" fmla="*/ 543932 h 674476"/>
                    <a:gd name="connsiteX52" fmla="*/ 437866 w 494979"/>
                    <a:gd name="connsiteY52" fmla="*/ 573848 h 674476"/>
                    <a:gd name="connsiteX53" fmla="*/ 443306 w 494979"/>
                    <a:gd name="connsiteY53" fmla="*/ 606484 h 674476"/>
                    <a:gd name="connsiteX54" fmla="*/ 446025 w 494979"/>
                    <a:gd name="connsiteY54" fmla="*/ 617363 h 674476"/>
                    <a:gd name="connsiteX55" fmla="*/ 470502 w 494979"/>
                    <a:gd name="connsiteY55" fmla="*/ 617363 h 674476"/>
                    <a:gd name="connsiteX56" fmla="*/ 494979 w 494979"/>
                    <a:gd name="connsiteY56" fmla="*/ 641840 h 674476"/>
                    <a:gd name="connsiteX57" fmla="*/ 486820 w 494979"/>
                    <a:gd name="connsiteY57" fmla="*/ 655438 h 674476"/>
                    <a:gd name="connsiteX58" fmla="*/ 470502 w 494979"/>
                    <a:gd name="connsiteY58" fmla="*/ 663597 h 674476"/>
                    <a:gd name="connsiteX59" fmla="*/ 446025 w 494979"/>
                    <a:gd name="connsiteY59" fmla="*/ 666317 h 674476"/>
                    <a:gd name="connsiteX60" fmla="*/ 424268 w 494979"/>
                    <a:gd name="connsiteY60" fmla="*/ 666317 h 674476"/>
                    <a:gd name="connsiteX61" fmla="*/ 416109 w 494979"/>
                    <a:gd name="connsiteY61" fmla="*/ 666317 h 674476"/>
                    <a:gd name="connsiteX62" fmla="*/ 402511 w 494979"/>
                    <a:gd name="connsiteY62" fmla="*/ 671756 h 674476"/>
                    <a:gd name="connsiteX63" fmla="*/ 386193 w 494979"/>
                    <a:gd name="connsiteY63" fmla="*/ 674476 h 674476"/>
                    <a:gd name="connsiteX64" fmla="*/ 350837 w 494979"/>
                    <a:gd name="connsiteY64" fmla="*/ 669036 h 674476"/>
                    <a:gd name="connsiteX65" fmla="*/ 329080 w 494979"/>
                    <a:gd name="connsiteY65" fmla="*/ 669036 h 674476"/>
                    <a:gd name="connsiteX66" fmla="*/ 280126 w 494979"/>
                    <a:gd name="connsiteY66" fmla="*/ 669036 h 674476"/>
                    <a:gd name="connsiteX67" fmla="*/ 255649 w 494979"/>
                    <a:gd name="connsiteY67" fmla="*/ 663597 h 674476"/>
                    <a:gd name="connsiteX68" fmla="*/ 239331 w 494979"/>
                    <a:gd name="connsiteY68" fmla="*/ 647279 h 674476"/>
                    <a:gd name="connsiteX69" fmla="*/ 263808 w 494979"/>
                    <a:gd name="connsiteY69" fmla="*/ 630961 h 674476"/>
                    <a:gd name="connsiteX70" fmla="*/ 291005 w 494979"/>
                    <a:gd name="connsiteY70" fmla="*/ 628241 h 674476"/>
                    <a:gd name="connsiteX71" fmla="*/ 288285 w 494979"/>
                    <a:gd name="connsiteY71" fmla="*/ 609204 h 674476"/>
                    <a:gd name="connsiteX72" fmla="*/ 285565 w 494979"/>
                    <a:gd name="connsiteY72" fmla="*/ 582007 h 674476"/>
                    <a:gd name="connsiteX73" fmla="*/ 282846 w 494979"/>
                    <a:gd name="connsiteY73" fmla="*/ 568409 h 674476"/>
                    <a:gd name="connsiteX74" fmla="*/ 285565 w 494979"/>
                    <a:gd name="connsiteY74" fmla="*/ 554811 h 674476"/>
                    <a:gd name="connsiteX75" fmla="*/ 280126 w 494979"/>
                    <a:gd name="connsiteY75" fmla="*/ 538493 h 674476"/>
                    <a:gd name="connsiteX76" fmla="*/ 274687 w 494979"/>
                    <a:gd name="connsiteY76" fmla="*/ 505857 h 674476"/>
                    <a:gd name="connsiteX77" fmla="*/ 271967 w 494979"/>
                    <a:gd name="connsiteY77" fmla="*/ 478660 h 674476"/>
                    <a:gd name="connsiteX78" fmla="*/ 269247 w 494979"/>
                    <a:gd name="connsiteY78" fmla="*/ 446025 h 674476"/>
                    <a:gd name="connsiteX79" fmla="*/ 263808 w 494979"/>
                    <a:gd name="connsiteY79" fmla="*/ 437866 h 674476"/>
                    <a:gd name="connsiteX80" fmla="*/ 252929 w 494979"/>
                    <a:gd name="connsiteY80" fmla="*/ 437866 h 674476"/>
                    <a:gd name="connsiteX81" fmla="*/ 223013 w 494979"/>
                    <a:gd name="connsiteY81" fmla="*/ 440585 h 674476"/>
                    <a:gd name="connsiteX82" fmla="*/ 193097 w 494979"/>
                    <a:gd name="connsiteY82" fmla="*/ 443305 h 674476"/>
                    <a:gd name="connsiteX83" fmla="*/ 168620 w 494979"/>
                    <a:gd name="connsiteY83" fmla="*/ 443305 h 674476"/>
                    <a:gd name="connsiteX84" fmla="*/ 146862 w 494979"/>
                    <a:gd name="connsiteY84" fmla="*/ 440585 h 674476"/>
                    <a:gd name="connsiteX85" fmla="*/ 138703 w 494979"/>
                    <a:gd name="connsiteY85" fmla="*/ 454184 h 674476"/>
                    <a:gd name="connsiteX86" fmla="*/ 133263 w 494979"/>
                    <a:gd name="connsiteY86" fmla="*/ 486820 h 674476"/>
                    <a:gd name="connsiteX87" fmla="*/ 122385 w 494979"/>
                    <a:gd name="connsiteY87" fmla="*/ 541213 h 674476"/>
                    <a:gd name="connsiteX88" fmla="*/ 106067 w 494979"/>
                    <a:gd name="connsiteY88" fmla="*/ 614643 h 674476"/>
                    <a:gd name="connsiteX89" fmla="*/ 135983 w 494979"/>
                    <a:gd name="connsiteY89" fmla="*/ 614643 h 674476"/>
                    <a:gd name="connsiteX90" fmla="*/ 171340 w 494979"/>
                    <a:gd name="connsiteY90" fmla="*/ 630961 h 674476"/>
                    <a:gd name="connsiteX91" fmla="*/ 165900 w 494979"/>
                    <a:gd name="connsiteY91" fmla="*/ 647279 h 674476"/>
                    <a:gd name="connsiteX92" fmla="*/ 149581 w 494979"/>
                    <a:gd name="connsiteY92" fmla="*/ 655438 h 674476"/>
                    <a:gd name="connsiteX93" fmla="*/ 127824 w 494979"/>
                    <a:gd name="connsiteY93" fmla="*/ 658158 h 674476"/>
                    <a:gd name="connsiteX94" fmla="*/ 106067 w 494979"/>
                    <a:gd name="connsiteY94" fmla="*/ 658158 h 674476"/>
                    <a:gd name="connsiteX95" fmla="*/ 62552 w 494979"/>
                    <a:gd name="connsiteY95" fmla="*/ 658158 h 674476"/>
                    <a:gd name="connsiteX96" fmla="*/ 40795 w 494979"/>
                    <a:gd name="connsiteY96" fmla="*/ 658158 h 674476"/>
                    <a:gd name="connsiteX97" fmla="*/ 16318 w 494979"/>
                    <a:gd name="connsiteY97" fmla="*/ 652718 h 674476"/>
                    <a:gd name="connsiteX98" fmla="*/ 0 w 494979"/>
                    <a:gd name="connsiteY98" fmla="*/ 636401 h 674476"/>
                    <a:gd name="connsiteX99" fmla="*/ 2720 w 494979"/>
                    <a:gd name="connsiteY99" fmla="*/ 628241 h 674476"/>
                    <a:gd name="connsiteX100" fmla="*/ 24477 w 494979"/>
                    <a:gd name="connsiteY100" fmla="*/ 620082 h 674476"/>
                    <a:gd name="connsiteX101" fmla="*/ 62552 w 494979"/>
                    <a:gd name="connsiteY101" fmla="*/ 617363 h 674476"/>
                    <a:gd name="connsiteX102" fmla="*/ 62552 w 494979"/>
                    <a:gd name="connsiteY102" fmla="*/ 614643 h 674476"/>
                    <a:gd name="connsiteX103" fmla="*/ 65272 w 494979"/>
                    <a:gd name="connsiteY103" fmla="*/ 587447 h 674476"/>
                    <a:gd name="connsiteX104" fmla="*/ 76151 w 494979"/>
                    <a:gd name="connsiteY104" fmla="*/ 522175 h 674476"/>
                    <a:gd name="connsiteX105" fmla="*/ 87029 w 494979"/>
                    <a:gd name="connsiteY105" fmla="*/ 470501 h 674476"/>
                    <a:gd name="connsiteX106" fmla="*/ 92469 w 494979"/>
                    <a:gd name="connsiteY106" fmla="*/ 446025 h 674476"/>
                    <a:gd name="connsiteX107" fmla="*/ 65272 w 494979"/>
                    <a:gd name="connsiteY107" fmla="*/ 432426 h 674476"/>
                    <a:gd name="connsiteX108" fmla="*/ 54393 w 494979"/>
                    <a:gd name="connsiteY108" fmla="*/ 421548 h 674476"/>
                    <a:gd name="connsiteX109" fmla="*/ 73431 w 494979"/>
                    <a:gd name="connsiteY109" fmla="*/ 407949 h 674476"/>
                    <a:gd name="connsiteX110" fmla="*/ 100628 w 494979"/>
                    <a:gd name="connsiteY110" fmla="*/ 399790 h 674476"/>
                    <a:gd name="connsiteX111" fmla="*/ 108787 w 494979"/>
                    <a:gd name="connsiteY111" fmla="*/ 369874 h 674476"/>
                    <a:gd name="connsiteX112" fmla="*/ 125105 w 494979"/>
                    <a:gd name="connsiteY112" fmla="*/ 307322 h 674476"/>
                    <a:gd name="connsiteX113" fmla="*/ 141423 w 494979"/>
                    <a:gd name="connsiteY113" fmla="*/ 242051 h 674476"/>
                    <a:gd name="connsiteX114" fmla="*/ 155021 w 494979"/>
                    <a:gd name="connsiteY114" fmla="*/ 179498 h 674476"/>
                    <a:gd name="connsiteX115" fmla="*/ 168620 w 494979"/>
                    <a:gd name="connsiteY115" fmla="*/ 119665 h 674476"/>
                    <a:gd name="connsiteX116" fmla="*/ 193097 w 494979"/>
                    <a:gd name="connsiteY116" fmla="*/ 57113 h 674476"/>
                    <a:gd name="connsiteX117" fmla="*/ 201256 w 494979"/>
                    <a:gd name="connsiteY117" fmla="*/ 38075 h 674476"/>
                    <a:gd name="connsiteX118" fmla="*/ 217574 w 494979"/>
                    <a:gd name="connsiteY118" fmla="*/ 13598 h 674476"/>
                    <a:gd name="connsiteX119" fmla="*/ 274687 w 49497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4979" h="674476">
                      <a:moveTo>
                        <a:pt x="228453" y="97907"/>
                      </a:moveTo>
                      <a:cubicBezTo>
                        <a:pt x="220294" y="97907"/>
                        <a:pt x="212135" y="114225"/>
                        <a:pt x="212135" y="119665"/>
                      </a:cubicBezTo>
                      <a:cubicBezTo>
                        <a:pt x="209415" y="130543"/>
                        <a:pt x="206696" y="144141"/>
                        <a:pt x="203976" y="152300"/>
                      </a:cubicBezTo>
                      <a:cubicBezTo>
                        <a:pt x="201256" y="157740"/>
                        <a:pt x="201256" y="163179"/>
                        <a:pt x="201256" y="168618"/>
                      </a:cubicBezTo>
                      <a:cubicBezTo>
                        <a:pt x="201256" y="174058"/>
                        <a:pt x="198537" y="179497"/>
                        <a:pt x="198537" y="184936"/>
                      </a:cubicBezTo>
                      <a:cubicBezTo>
                        <a:pt x="195817" y="195815"/>
                        <a:pt x="193097" y="209413"/>
                        <a:pt x="190378" y="220292"/>
                      </a:cubicBezTo>
                      <a:cubicBezTo>
                        <a:pt x="187658" y="244769"/>
                        <a:pt x="179499" y="269246"/>
                        <a:pt x="171340" y="291003"/>
                      </a:cubicBezTo>
                      <a:cubicBezTo>
                        <a:pt x="168620" y="301881"/>
                        <a:pt x="165900" y="312760"/>
                        <a:pt x="163180" y="323639"/>
                      </a:cubicBezTo>
                      <a:cubicBezTo>
                        <a:pt x="160461" y="337237"/>
                        <a:pt x="157741" y="348115"/>
                        <a:pt x="152302" y="361714"/>
                      </a:cubicBezTo>
                      <a:cubicBezTo>
                        <a:pt x="149582" y="367153"/>
                        <a:pt x="146862" y="383471"/>
                        <a:pt x="146862" y="388910"/>
                      </a:cubicBezTo>
                      <a:cubicBezTo>
                        <a:pt x="146862" y="391630"/>
                        <a:pt x="149582" y="391630"/>
                        <a:pt x="152302" y="391630"/>
                      </a:cubicBezTo>
                      <a:cubicBezTo>
                        <a:pt x="157741" y="391630"/>
                        <a:pt x="171340" y="391630"/>
                        <a:pt x="174060" y="391630"/>
                      </a:cubicBezTo>
                      <a:cubicBezTo>
                        <a:pt x="182219" y="391630"/>
                        <a:pt x="190378" y="391630"/>
                        <a:pt x="195817" y="388910"/>
                      </a:cubicBezTo>
                      <a:cubicBezTo>
                        <a:pt x="201256" y="388910"/>
                        <a:pt x="206696" y="388910"/>
                        <a:pt x="214855" y="388910"/>
                      </a:cubicBezTo>
                      <a:cubicBezTo>
                        <a:pt x="220294" y="388910"/>
                        <a:pt x="228453" y="388910"/>
                        <a:pt x="239332" y="388910"/>
                      </a:cubicBezTo>
                      <a:cubicBezTo>
                        <a:pt x="244771" y="388910"/>
                        <a:pt x="250210" y="388910"/>
                        <a:pt x="252930" y="386191"/>
                      </a:cubicBezTo>
                      <a:cubicBezTo>
                        <a:pt x="258369" y="391630"/>
                        <a:pt x="261089" y="388910"/>
                        <a:pt x="261089" y="386191"/>
                      </a:cubicBezTo>
                      <a:cubicBezTo>
                        <a:pt x="261089" y="380751"/>
                        <a:pt x="258369" y="372592"/>
                        <a:pt x="258369" y="367153"/>
                      </a:cubicBezTo>
                      <a:cubicBezTo>
                        <a:pt x="255650" y="353555"/>
                        <a:pt x="252930" y="342676"/>
                        <a:pt x="252930" y="331797"/>
                      </a:cubicBezTo>
                      <a:cubicBezTo>
                        <a:pt x="252930" y="301881"/>
                        <a:pt x="252930" y="274685"/>
                        <a:pt x="250210" y="244769"/>
                      </a:cubicBezTo>
                      <a:cubicBezTo>
                        <a:pt x="250210" y="231170"/>
                        <a:pt x="247491" y="217572"/>
                        <a:pt x="244771" y="203974"/>
                      </a:cubicBezTo>
                      <a:cubicBezTo>
                        <a:pt x="242051" y="187656"/>
                        <a:pt x="239332" y="174058"/>
                        <a:pt x="239332" y="157740"/>
                      </a:cubicBezTo>
                      <a:cubicBezTo>
                        <a:pt x="239332" y="152300"/>
                        <a:pt x="239332" y="133263"/>
                        <a:pt x="236612" y="119665"/>
                      </a:cubicBezTo>
                      <a:cubicBezTo>
                        <a:pt x="236612" y="106066"/>
                        <a:pt x="233892" y="97907"/>
                        <a:pt x="22845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2" y="10879"/>
                        <a:pt x="315482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2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5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8661" y="625522"/>
                        <a:pt x="492259" y="630961"/>
                        <a:pt x="494979" y="641840"/>
                      </a:cubicBezTo>
                      <a:cubicBezTo>
                        <a:pt x="494979" y="647279"/>
                        <a:pt x="489540" y="649999"/>
                        <a:pt x="486820" y="655438"/>
                      </a:cubicBezTo>
                      <a:cubicBezTo>
                        <a:pt x="484100" y="660877"/>
                        <a:pt x="475942" y="663597"/>
                        <a:pt x="470502" y="663597"/>
                      </a:cubicBezTo>
                      <a:cubicBezTo>
                        <a:pt x="459623" y="666317"/>
                        <a:pt x="454184" y="666317"/>
                        <a:pt x="446025" y="666317"/>
                      </a:cubicBezTo>
                      <a:cubicBezTo>
                        <a:pt x="440586" y="666317"/>
                        <a:pt x="432427" y="666317"/>
                        <a:pt x="424268" y="666317"/>
                      </a:cubicBezTo>
                      <a:cubicBezTo>
                        <a:pt x="421548" y="666317"/>
                        <a:pt x="418829" y="666317"/>
                        <a:pt x="416109" y="666317"/>
                      </a:cubicBezTo>
                      <a:cubicBezTo>
                        <a:pt x="410670" y="669036"/>
                        <a:pt x="407950" y="669036"/>
                        <a:pt x="402511" y="671756"/>
                      </a:cubicBezTo>
                      <a:cubicBezTo>
                        <a:pt x="397071" y="671756"/>
                        <a:pt x="391632" y="674476"/>
                        <a:pt x="386193" y="674476"/>
                      </a:cubicBezTo>
                      <a:cubicBezTo>
                        <a:pt x="375314" y="674476"/>
                        <a:pt x="361716" y="671756"/>
                        <a:pt x="350837" y="669036"/>
                      </a:cubicBezTo>
                      <a:cubicBezTo>
                        <a:pt x="342678" y="669036"/>
                        <a:pt x="334519" y="669036"/>
                        <a:pt x="329080" y="669036"/>
                      </a:cubicBezTo>
                      <a:cubicBezTo>
                        <a:pt x="307323" y="669036"/>
                        <a:pt x="288285" y="669036"/>
                        <a:pt x="280126" y="669036"/>
                      </a:cubicBezTo>
                      <a:cubicBezTo>
                        <a:pt x="271967" y="669036"/>
                        <a:pt x="261088" y="669036"/>
                        <a:pt x="255649" y="663597"/>
                      </a:cubicBezTo>
                      <a:cubicBezTo>
                        <a:pt x="250210" y="660877"/>
                        <a:pt x="239331" y="655438"/>
                        <a:pt x="239331" y="647279"/>
                      </a:cubicBezTo>
                      <a:cubicBezTo>
                        <a:pt x="239331" y="636401"/>
                        <a:pt x="255649" y="633681"/>
                        <a:pt x="263808" y="630961"/>
                      </a:cubicBezTo>
                      <a:cubicBezTo>
                        <a:pt x="269247" y="630961"/>
                        <a:pt x="277406" y="630961"/>
                        <a:pt x="291005" y="628241"/>
                      </a:cubicBezTo>
                      <a:cubicBezTo>
                        <a:pt x="291005" y="620082"/>
                        <a:pt x="291005" y="614643"/>
                        <a:pt x="288285" y="609204"/>
                      </a:cubicBezTo>
                      <a:cubicBezTo>
                        <a:pt x="288285" y="601045"/>
                        <a:pt x="285565" y="590166"/>
                        <a:pt x="285565" y="582007"/>
                      </a:cubicBezTo>
                      <a:cubicBezTo>
                        <a:pt x="285565" y="576568"/>
                        <a:pt x="282846" y="573848"/>
                        <a:pt x="282846" y="568409"/>
                      </a:cubicBezTo>
                      <a:cubicBezTo>
                        <a:pt x="282846" y="562970"/>
                        <a:pt x="285565" y="557531"/>
                        <a:pt x="285565" y="554811"/>
                      </a:cubicBezTo>
                      <a:cubicBezTo>
                        <a:pt x="285565" y="549371"/>
                        <a:pt x="282846" y="546652"/>
                        <a:pt x="280126" y="538493"/>
                      </a:cubicBezTo>
                      <a:cubicBezTo>
                        <a:pt x="280126" y="527614"/>
                        <a:pt x="274687" y="516736"/>
                        <a:pt x="274687" y="505857"/>
                      </a:cubicBezTo>
                      <a:cubicBezTo>
                        <a:pt x="274687" y="494978"/>
                        <a:pt x="274687" y="486820"/>
                        <a:pt x="271967" y="478660"/>
                      </a:cubicBezTo>
                      <a:cubicBezTo>
                        <a:pt x="269247" y="467782"/>
                        <a:pt x="269247" y="456903"/>
                        <a:pt x="269247" y="446025"/>
                      </a:cubicBezTo>
                      <a:cubicBezTo>
                        <a:pt x="269247" y="440585"/>
                        <a:pt x="266528" y="437866"/>
                        <a:pt x="263808" y="437866"/>
                      </a:cubicBezTo>
                      <a:cubicBezTo>
                        <a:pt x="261088" y="437866"/>
                        <a:pt x="258369" y="437866"/>
                        <a:pt x="252929" y="437866"/>
                      </a:cubicBezTo>
                      <a:cubicBezTo>
                        <a:pt x="242051" y="437866"/>
                        <a:pt x="231172" y="437866"/>
                        <a:pt x="223013" y="440585"/>
                      </a:cubicBezTo>
                      <a:cubicBezTo>
                        <a:pt x="212135" y="440585"/>
                        <a:pt x="203976" y="443305"/>
                        <a:pt x="193097" y="443305"/>
                      </a:cubicBezTo>
                      <a:cubicBezTo>
                        <a:pt x="184938" y="443305"/>
                        <a:pt x="176779" y="443305"/>
                        <a:pt x="168620" y="443305"/>
                      </a:cubicBezTo>
                      <a:cubicBezTo>
                        <a:pt x="165900" y="443305"/>
                        <a:pt x="155021" y="440585"/>
                        <a:pt x="146862" y="440585"/>
                      </a:cubicBezTo>
                      <a:cubicBezTo>
                        <a:pt x="138703" y="440585"/>
                        <a:pt x="138703" y="448744"/>
                        <a:pt x="138703" y="454184"/>
                      </a:cubicBezTo>
                      <a:cubicBezTo>
                        <a:pt x="138703" y="465062"/>
                        <a:pt x="135983" y="475941"/>
                        <a:pt x="133263" y="486820"/>
                      </a:cubicBezTo>
                      <a:cubicBezTo>
                        <a:pt x="130544" y="505857"/>
                        <a:pt x="125105" y="522175"/>
                        <a:pt x="122385" y="541213"/>
                      </a:cubicBezTo>
                      <a:cubicBezTo>
                        <a:pt x="119665" y="560250"/>
                        <a:pt x="111506" y="595606"/>
                        <a:pt x="106067" y="614643"/>
                      </a:cubicBezTo>
                      <a:cubicBezTo>
                        <a:pt x="114226" y="614643"/>
                        <a:pt x="125105" y="614643"/>
                        <a:pt x="135983" y="614643"/>
                      </a:cubicBezTo>
                      <a:cubicBezTo>
                        <a:pt x="149581" y="614643"/>
                        <a:pt x="171340" y="614643"/>
                        <a:pt x="171340" y="630961"/>
                      </a:cubicBezTo>
                      <a:cubicBezTo>
                        <a:pt x="171340" y="639120"/>
                        <a:pt x="168620" y="639120"/>
                        <a:pt x="165900" y="647279"/>
                      </a:cubicBezTo>
                      <a:cubicBezTo>
                        <a:pt x="163181" y="652718"/>
                        <a:pt x="155021" y="655438"/>
                        <a:pt x="149581" y="655438"/>
                      </a:cubicBezTo>
                      <a:cubicBezTo>
                        <a:pt x="141423" y="658158"/>
                        <a:pt x="135983" y="658158"/>
                        <a:pt x="127824" y="658158"/>
                      </a:cubicBezTo>
                      <a:cubicBezTo>
                        <a:pt x="122385" y="658158"/>
                        <a:pt x="116946" y="658158"/>
                        <a:pt x="106067" y="658158"/>
                      </a:cubicBezTo>
                      <a:cubicBezTo>
                        <a:pt x="92469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9" y="451464"/>
                        <a:pt x="92469" y="446025"/>
                      </a:cubicBezTo>
                      <a:cubicBezTo>
                        <a:pt x="92469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9" y="405230"/>
                        <a:pt x="100628" y="399790"/>
                      </a:cubicBezTo>
                      <a:cubicBezTo>
                        <a:pt x="106067" y="394351"/>
                        <a:pt x="106067" y="378033"/>
                        <a:pt x="108787" y="369874"/>
                      </a:cubicBezTo>
                      <a:cubicBezTo>
                        <a:pt x="114226" y="348117"/>
                        <a:pt x="119665" y="326360"/>
                        <a:pt x="125105" y="307322"/>
                      </a:cubicBezTo>
                      <a:cubicBezTo>
                        <a:pt x="130544" y="285565"/>
                        <a:pt x="135983" y="263808"/>
                        <a:pt x="141423" y="242051"/>
                      </a:cubicBezTo>
                      <a:cubicBezTo>
                        <a:pt x="146862" y="220293"/>
                        <a:pt x="152301" y="198536"/>
                        <a:pt x="155021" y="179498"/>
                      </a:cubicBezTo>
                      <a:cubicBezTo>
                        <a:pt x="157740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36F507B1-447A-4BB9-916F-324BCB2D5E5B}"/>
                    </a:ext>
                  </a:extLst>
                </p:cNvPr>
                <p:cNvSpPr/>
                <p:nvPr/>
              </p:nvSpPr>
              <p:spPr>
                <a:xfrm>
                  <a:off x="3443268" y="4186718"/>
                  <a:ext cx="435145" cy="761503"/>
                </a:xfrm>
                <a:custGeom>
                  <a:avLst/>
                  <a:gdLst>
                    <a:gd name="connsiteX0" fmla="*/ 400855 w 435145"/>
                    <a:gd name="connsiteY0" fmla="*/ 678260 h 761503"/>
                    <a:gd name="connsiteX1" fmla="*/ 384537 w 435145"/>
                    <a:gd name="connsiteY1" fmla="*/ 719054 h 761503"/>
                    <a:gd name="connsiteX2" fmla="*/ 368219 w 435145"/>
                    <a:gd name="connsiteY2" fmla="*/ 713615 h 761503"/>
                    <a:gd name="connsiteX3" fmla="*/ 360060 w 435145"/>
                    <a:gd name="connsiteY3" fmla="*/ 697297 h 761503"/>
                    <a:gd name="connsiteX4" fmla="*/ 360060 w 435145"/>
                    <a:gd name="connsiteY4" fmla="*/ 651063 h 761503"/>
                    <a:gd name="connsiteX5" fmla="*/ 332864 w 435145"/>
                    <a:gd name="connsiteY5" fmla="*/ 686418 h 761503"/>
                    <a:gd name="connsiteX6" fmla="*/ 251274 w 435145"/>
                    <a:gd name="connsiteY6" fmla="*/ 721774 h 761503"/>
                    <a:gd name="connsiteX7" fmla="*/ 229517 w 435145"/>
                    <a:gd name="connsiteY7" fmla="*/ 719054 h 761503"/>
                    <a:gd name="connsiteX8" fmla="*/ 158806 w 435145"/>
                    <a:gd name="connsiteY8" fmla="*/ 694578 h 761503"/>
                    <a:gd name="connsiteX9" fmla="*/ 112571 w 435145"/>
                    <a:gd name="connsiteY9" fmla="*/ 659222 h 761503"/>
                    <a:gd name="connsiteX10" fmla="*/ 79936 w 435145"/>
                    <a:gd name="connsiteY10" fmla="*/ 607548 h 761503"/>
                    <a:gd name="connsiteX11" fmla="*/ 63618 w 435145"/>
                    <a:gd name="connsiteY11" fmla="*/ 542277 h 761503"/>
                    <a:gd name="connsiteX12" fmla="*/ 58178 w 435145"/>
                    <a:gd name="connsiteY12" fmla="*/ 471566 h 761503"/>
                    <a:gd name="connsiteX13" fmla="*/ 60898 w 435145"/>
                    <a:gd name="connsiteY13" fmla="*/ 400855 h 761503"/>
                    <a:gd name="connsiteX14" fmla="*/ 66337 w 435145"/>
                    <a:gd name="connsiteY14" fmla="*/ 335583 h 761503"/>
                    <a:gd name="connsiteX15" fmla="*/ 85375 w 435145"/>
                    <a:gd name="connsiteY15" fmla="*/ 267592 h 761503"/>
                    <a:gd name="connsiteX16" fmla="*/ 109852 w 435145"/>
                    <a:gd name="connsiteY16" fmla="*/ 199600 h 761503"/>
                    <a:gd name="connsiteX17" fmla="*/ 145207 w 435145"/>
                    <a:gd name="connsiteY17" fmla="*/ 145207 h 761503"/>
                    <a:gd name="connsiteX18" fmla="*/ 188722 w 435145"/>
                    <a:gd name="connsiteY18" fmla="*/ 96253 h 761503"/>
                    <a:gd name="connsiteX19" fmla="*/ 243115 w 435145"/>
                    <a:gd name="connsiteY19" fmla="*/ 71776 h 761503"/>
                    <a:gd name="connsiteX20" fmla="*/ 286630 w 435145"/>
                    <a:gd name="connsiteY20" fmla="*/ 63617 h 761503"/>
                    <a:gd name="connsiteX21" fmla="*/ 305667 w 435145"/>
                    <a:gd name="connsiteY21" fmla="*/ 66337 h 761503"/>
                    <a:gd name="connsiteX22" fmla="*/ 324705 w 435145"/>
                    <a:gd name="connsiteY22" fmla="*/ 79936 h 761503"/>
                    <a:gd name="connsiteX23" fmla="*/ 341023 w 435145"/>
                    <a:gd name="connsiteY23" fmla="*/ 101693 h 761503"/>
                    <a:gd name="connsiteX24" fmla="*/ 354621 w 435145"/>
                    <a:gd name="connsiteY24" fmla="*/ 123450 h 761503"/>
                    <a:gd name="connsiteX25" fmla="*/ 354621 w 435145"/>
                    <a:gd name="connsiteY25" fmla="*/ 98973 h 761503"/>
                    <a:gd name="connsiteX26" fmla="*/ 360060 w 435145"/>
                    <a:gd name="connsiteY26" fmla="*/ 74496 h 761503"/>
                    <a:gd name="connsiteX27" fmla="*/ 365500 w 435145"/>
                    <a:gd name="connsiteY27" fmla="*/ 63617 h 761503"/>
                    <a:gd name="connsiteX28" fmla="*/ 373659 w 435145"/>
                    <a:gd name="connsiteY28" fmla="*/ 58178 h 761503"/>
                    <a:gd name="connsiteX29" fmla="*/ 381818 w 435145"/>
                    <a:gd name="connsiteY29" fmla="*/ 63617 h 761503"/>
                    <a:gd name="connsiteX30" fmla="*/ 389977 w 435145"/>
                    <a:gd name="connsiteY30" fmla="*/ 82655 h 761503"/>
                    <a:gd name="connsiteX31" fmla="*/ 392696 w 435145"/>
                    <a:gd name="connsiteY31" fmla="*/ 126170 h 761503"/>
                    <a:gd name="connsiteX32" fmla="*/ 395416 w 435145"/>
                    <a:gd name="connsiteY32" fmla="*/ 186002 h 761503"/>
                    <a:gd name="connsiteX33" fmla="*/ 398136 w 435145"/>
                    <a:gd name="connsiteY33" fmla="*/ 237675 h 761503"/>
                    <a:gd name="connsiteX34" fmla="*/ 398136 w 435145"/>
                    <a:gd name="connsiteY34" fmla="*/ 243115 h 761503"/>
                    <a:gd name="connsiteX35" fmla="*/ 395416 w 435145"/>
                    <a:gd name="connsiteY35" fmla="*/ 256713 h 761503"/>
                    <a:gd name="connsiteX36" fmla="*/ 379098 w 435145"/>
                    <a:gd name="connsiteY36" fmla="*/ 278470 h 761503"/>
                    <a:gd name="connsiteX37" fmla="*/ 362780 w 435145"/>
                    <a:gd name="connsiteY37" fmla="*/ 273031 h 761503"/>
                    <a:gd name="connsiteX38" fmla="*/ 354621 w 435145"/>
                    <a:gd name="connsiteY38" fmla="*/ 256713 h 761503"/>
                    <a:gd name="connsiteX39" fmla="*/ 354621 w 435145"/>
                    <a:gd name="connsiteY39" fmla="*/ 213198 h 761503"/>
                    <a:gd name="connsiteX40" fmla="*/ 354621 w 435145"/>
                    <a:gd name="connsiteY40" fmla="*/ 205040 h 761503"/>
                    <a:gd name="connsiteX41" fmla="*/ 338303 w 435145"/>
                    <a:gd name="connsiteY41" fmla="*/ 147927 h 761503"/>
                    <a:gd name="connsiteX42" fmla="*/ 292069 w 435145"/>
                    <a:gd name="connsiteY42" fmla="*/ 107132 h 761503"/>
                    <a:gd name="connsiteX43" fmla="*/ 262153 w 435145"/>
                    <a:gd name="connsiteY43" fmla="*/ 120730 h 761503"/>
                    <a:gd name="connsiteX44" fmla="*/ 251274 w 435145"/>
                    <a:gd name="connsiteY44" fmla="*/ 131609 h 761503"/>
                    <a:gd name="connsiteX45" fmla="*/ 240395 w 435145"/>
                    <a:gd name="connsiteY45" fmla="*/ 139768 h 761503"/>
                    <a:gd name="connsiteX46" fmla="*/ 237676 w 435145"/>
                    <a:gd name="connsiteY46" fmla="*/ 164245 h 761503"/>
                    <a:gd name="connsiteX47" fmla="*/ 226797 w 435145"/>
                    <a:gd name="connsiteY47" fmla="*/ 196881 h 761503"/>
                    <a:gd name="connsiteX48" fmla="*/ 213199 w 435145"/>
                    <a:gd name="connsiteY48" fmla="*/ 259433 h 761503"/>
                    <a:gd name="connsiteX49" fmla="*/ 207759 w 435145"/>
                    <a:gd name="connsiteY49" fmla="*/ 324704 h 761503"/>
                    <a:gd name="connsiteX50" fmla="*/ 207759 w 435145"/>
                    <a:gd name="connsiteY50" fmla="*/ 335583 h 761503"/>
                    <a:gd name="connsiteX51" fmla="*/ 205040 w 435145"/>
                    <a:gd name="connsiteY51" fmla="*/ 349181 h 761503"/>
                    <a:gd name="connsiteX52" fmla="*/ 207759 w 435145"/>
                    <a:gd name="connsiteY52" fmla="*/ 368219 h 761503"/>
                    <a:gd name="connsiteX53" fmla="*/ 207759 w 435145"/>
                    <a:gd name="connsiteY53" fmla="*/ 376378 h 761503"/>
                    <a:gd name="connsiteX54" fmla="*/ 205040 w 435145"/>
                    <a:gd name="connsiteY54" fmla="*/ 387256 h 761503"/>
                    <a:gd name="connsiteX55" fmla="*/ 205040 w 435145"/>
                    <a:gd name="connsiteY55" fmla="*/ 395415 h 761503"/>
                    <a:gd name="connsiteX56" fmla="*/ 205040 w 435145"/>
                    <a:gd name="connsiteY56" fmla="*/ 406294 h 761503"/>
                    <a:gd name="connsiteX57" fmla="*/ 205040 w 435145"/>
                    <a:gd name="connsiteY57" fmla="*/ 425332 h 761503"/>
                    <a:gd name="connsiteX58" fmla="*/ 213199 w 435145"/>
                    <a:gd name="connsiteY58" fmla="*/ 493323 h 761503"/>
                    <a:gd name="connsiteX59" fmla="*/ 221358 w 435145"/>
                    <a:gd name="connsiteY59" fmla="*/ 561314 h 761503"/>
                    <a:gd name="connsiteX60" fmla="*/ 226797 w 435145"/>
                    <a:gd name="connsiteY60" fmla="*/ 591231 h 761503"/>
                    <a:gd name="connsiteX61" fmla="*/ 240395 w 435145"/>
                    <a:gd name="connsiteY61" fmla="*/ 618427 h 761503"/>
                    <a:gd name="connsiteX62" fmla="*/ 283910 w 435145"/>
                    <a:gd name="connsiteY62" fmla="*/ 651063 h 761503"/>
                    <a:gd name="connsiteX63" fmla="*/ 338303 w 435145"/>
                    <a:gd name="connsiteY63" fmla="*/ 612988 h 761503"/>
                    <a:gd name="connsiteX64" fmla="*/ 354621 w 435145"/>
                    <a:gd name="connsiteY64" fmla="*/ 577632 h 761503"/>
                    <a:gd name="connsiteX65" fmla="*/ 357341 w 435145"/>
                    <a:gd name="connsiteY65" fmla="*/ 509641 h 761503"/>
                    <a:gd name="connsiteX66" fmla="*/ 362780 w 435145"/>
                    <a:gd name="connsiteY66" fmla="*/ 485164 h 761503"/>
                    <a:gd name="connsiteX67" fmla="*/ 368219 w 435145"/>
                    <a:gd name="connsiteY67" fmla="*/ 474286 h 761503"/>
                    <a:gd name="connsiteX68" fmla="*/ 376378 w 435145"/>
                    <a:gd name="connsiteY68" fmla="*/ 468846 h 761503"/>
                    <a:gd name="connsiteX69" fmla="*/ 384537 w 435145"/>
                    <a:gd name="connsiteY69" fmla="*/ 474286 h 761503"/>
                    <a:gd name="connsiteX70" fmla="*/ 392696 w 435145"/>
                    <a:gd name="connsiteY70" fmla="*/ 493323 h 761503"/>
                    <a:gd name="connsiteX71" fmla="*/ 395416 w 435145"/>
                    <a:gd name="connsiteY71" fmla="*/ 558595 h 761503"/>
                    <a:gd name="connsiteX72" fmla="*/ 398136 w 435145"/>
                    <a:gd name="connsiteY72" fmla="*/ 618427 h 761503"/>
                    <a:gd name="connsiteX73" fmla="*/ 400855 w 435145"/>
                    <a:gd name="connsiteY73" fmla="*/ 67826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435145" h="761503">
                      <a:moveTo>
                        <a:pt x="400855" y="678260"/>
                      </a:moveTo>
                      <a:cubicBezTo>
                        <a:pt x="400855" y="689138"/>
                        <a:pt x="400855" y="719054"/>
                        <a:pt x="384537" y="719054"/>
                      </a:cubicBezTo>
                      <a:cubicBezTo>
                        <a:pt x="376378" y="719054"/>
                        <a:pt x="373659" y="716335"/>
                        <a:pt x="368219" y="713615"/>
                      </a:cubicBezTo>
                      <a:cubicBezTo>
                        <a:pt x="362780" y="710895"/>
                        <a:pt x="360060" y="702736"/>
                        <a:pt x="360060" y="697297"/>
                      </a:cubicBezTo>
                      <a:cubicBezTo>
                        <a:pt x="357341" y="680979"/>
                        <a:pt x="357341" y="664661"/>
                        <a:pt x="360060" y="651063"/>
                      </a:cubicBezTo>
                      <a:cubicBezTo>
                        <a:pt x="354621" y="659222"/>
                        <a:pt x="341023" y="678260"/>
                        <a:pt x="332864" y="686418"/>
                      </a:cubicBezTo>
                      <a:cubicBezTo>
                        <a:pt x="311107" y="708176"/>
                        <a:pt x="283910" y="721774"/>
                        <a:pt x="251274" y="721774"/>
                      </a:cubicBezTo>
                      <a:cubicBezTo>
                        <a:pt x="243115" y="721774"/>
                        <a:pt x="237676" y="721774"/>
                        <a:pt x="229517" y="719054"/>
                      </a:cubicBezTo>
                      <a:cubicBezTo>
                        <a:pt x="207759" y="716335"/>
                        <a:pt x="183283" y="708176"/>
                        <a:pt x="158806" y="694578"/>
                      </a:cubicBezTo>
                      <a:cubicBezTo>
                        <a:pt x="142488" y="686418"/>
                        <a:pt x="126170" y="672820"/>
                        <a:pt x="112571" y="659222"/>
                      </a:cubicBezTo>
                      <a:cubicBezTo>
                        <a:pt x="98973" y="642904"/>
                        <a:pt x="88095" y="626586"/>
                        <a:pt x="79936" y="607548"/>
                      </a:cubicBezTo>
                      <a:cubicBezTo>
                        <a:pt x="71777" y="585791"/>
                        <a:pt x="66337" y="566754"/>
                        <a:pt x="63618" y="542277"/>
                      </a:cubicBezTo>
                      <a:cubicBezTo>
                        <a:pt x="60898" y="517800"/>
                        <a:pt x="58178" y="493323"/>
                        <a:pt x="58178" y="471566"/>
                      </a:cubicBezTo>
                      <a:cubicBezTo>
                        <a:pt x="58178" y="447089"/>
                        <a:pt x="58178" y="425332"/>
                        <a:pt x="60898" y="400855"/>
                      </a:cubicBezTo>
                      <a:cubicBezTo>
                        <a:pt x="63618" y="379098"/>
                        <a:pt x="60898" y="357340"/>
                        <a:pt x="66337" y="335583"/>
                      </a:cubicBezTo>
                      <a:cubicBezTo>
                        <a:pt x="69057" y="313826"/>
                        <a:pt x="77216" y="289349"/>
                        <a:pt x="85375" y="267592"/>
                      </a:cubicBezTo>
                      <a:cubicBezTo>
                        <a:pt x="93534" y="243115"/>
                        <a:pt x="98973" y="221357"/>
                        <a:pt x="109852" y="199600"/>
                      </a:cubicBezTo>
                      <a:cubicBezTo>
                        <a:pt x="118011" y="177843"/>
                        <a:pt x="131609" y="161525"/>
                        <a:pt x="145207" y="145207"/>
                      </a:cubicBezTo>
                      <a:cubicBezTo>
                        <a:pt x="158806" y="128889"/>
                        <a:pt x="172404" y="109852"/>
                        <a:pt x="188722" y="96253"/>
                      </a:cubicBezTo>
                      <a:cubicBezTo>
                        <a:pt x="205040" y="82655"/>
                        <a:pt x="224077" y="77216"/>
                        <a:pt x="243115" y="71776"/>
                      </a:cubicBezTo>
                      <a:cubicBezTo>
                        <a:pt x="256713" y="69057"/>
                        <a:pt x="273031" y="63617"/>
                        <a:pt x="286630" y="63617"/>
                      </a:cubicBezTo>
                      <a:cubicBezTo>
                        <a:pt x="292069" y="63617"/>
                        <a:pt x="297508" y="63617"/>
                        <a:pt x="305667" y="66337"/>
                      </a:cubicBezTo>
                      <a:cubicBezTo>
                        <a:pt x="313826" y="69057"/>
                        <a:pt x="319266" y="74496"/>
                        <a:pt x="324705" y="79936"/>
                      </a:cubicBezTo>
                      <a:cubicBezTo>
                        <a:pt x="332864" y="85375"/>
                        <a:pt x="332864" y="93534"/>
                        <a:pt x="341023" y="101693"/>
                      </a:cubicBezTo>
                      <a:cubicBezTo>
                        <a:pt x="346462" y="107132"/>
                        <a:pt x="349182" y="118011"/>
                        <a:pt x="354621" y="123450"/>
                      </a:cubicBezTo>
                      <a:cubicBezTo>
                        <a:pt x="354621" y="115291"/>
                        <a:pt x="354621" y="101693"/>
                        <a:pt x="354621" y="98973"/>
                      </a:cubicBezTo>
                      <a:cubicBezTo>
                        <a:pt x="354621" y="90814"/>
                        <a:pt x="354621" y="79936"/>
                        <a:pt x="360060" y="74496"/>
                      </a:cubicBezTo>
                      <a:cubicBezTo>
                        <a:pt x="362780" y="71776"/>
                        <a:pt x="362780" y="69057"/>
                        <a:pt x="365500" y="63617"/>
                      </a:cubicBezTo>
                      <a:cubicBezTo>
                        <a:pt x="368219" y="60898"/>
                        <a:pt x="370939" y="58178"/>
                        <a:pt x="373659" y="58178"/>
                      </a:cubicBezTo>
                      <a:cubicBezTo>
                        <a:pt x="376378" y="58178"/>
                        <a:pt x="379098" y="60898"/>
                        <a:pt x="381818" y="63617"/>
                      </a:cubicBezTo>
                      <a:cubicBezTo>
                        <a:pt x="384537" y="69057"/>
                        <a:pt x="387257" y="77216"/>
                        <a:pt x="389977" y="82655"/>
                      </a:cubicBezTo>
                      <a:cubicBezTo>
                        <a:pt x="389977" y="90814"/>
                        <a:pt x="392696" y="107132"/>
                        <a:pt x="392696" y="126170"/>
                      </a:cubicBezTo>
                      <a:cubicBezTo>
                        <a:pt x="392696" y="150647"/>
                        <a:pt x="392696" y="177843"/>
                        <a:pt x="395416" y="186002"/>
                      </a:cubicBezTo>
                      <a:cubicBezTo>
                        <a:pt x="398136" y="205040"/>
                        <a:pt x="398136" y="215918"/>
                        <a:pt x="398136" y="237675"/>
                      </a:cubicBezTo>
                      <a:cubicBezTo>
                        <a:pt x="398136" y="240395"/>
                        <a:pt x="398136" y="243115"/>
                        <a:pt x="398136" y="243115"/>
                      </a:cubicBezTo>
                      <a:cubicBezTo>
                        <a:pt x="398136" y="248554"/>
                        <a:pt x="398136" y="251274"/>
                        <a:pt x="395416" y="256713"/>
                      </a:cubicBezTo>
                      <a:cubicBezTo>
                        <a:pt x="392696" y="267592"/>
                        <a:pt x="389977" y="278470"/>
                        <a:pt x="379098" y="278470"/>
                      </a:cubicBezTo>
                      <a:cubicBezTo>
                        <a:pt x="370939" y="278470"/>
                        <a:pt x="368219" y="275751"/>
                        <a:pt x="362780" y="273031"/>
                      </a:cubicBezTo>
                      <a:cubicBezTo>
                        <a:pt x="357341" y="270311"/>
                        <a:pt x="354621" y="262152"/>
                        <a:pt x="354621" y="256713"/>
                      </a:cubicBezTo>
                      <a:cubicBezTo>
                        <a:pt x="349182" y="237675"/>
                        <a:pt x="354621" y="232236"/>
                        <a:pt x="354621" y="213198"/>
                      </a:cubicBezTo>
                      <a:cubicBezTo>
                        <a:pt x="354621" y="210479"/>
                        <a:pt x="354621" y="207759"/>
                        <a:pt x="354621" y="205040"/>
                      </a:cubicBezTo>
                      <a:cubicBezTo>
                        <a:pt x="349182" y="186002"/>
                        <a:pt x="343742" y="169684"/>
                        <a:pt x="338303" y="147927"/>
                      </a:cubicBezTo>
                      <a:cubicBezTo>
                        <a:pt x="332864" y="131609"/>
                        <a:pt x="311107" y="107132"/>
                        <a:pt x="292069" y="107132"/>
                      </a:cubicBezTo>
                      <a:cubicBezTo>
                        <a:pt x="281190" y="107132"/>
                        <a:pt x="270312" y="115291"/>
                        <a:pt x="262153" y="120730"/>
                      </a:cubicBezTo>
                      <a:cubicBezTo>
                        <a:pt x="259433" y="123450"/>
                        <a:pt x="256713" y="126170"/>
                        <a:pt x="251274" y="131609"/>
                      </a:cubicBezTo>
                      <a:cubicBezTo>
                        <a:pt x="248554" y="134329"/>
                        <a:pt x="243115" y="137048"/>
                        <a:pt x="240395" y="139768"/>
                      </a:cubicBezTo>
                      <a:cubicBezTo>
                        <a:pt x="237676" y="145207"/>
                        <a:pt x="240395" y="156086"/>
                        <a:pt x="237676" y="164245"/>
                      </a:cubicBezTo>
                      <a:cubicBezTo>
                        <a:pt x="232236" y="175123"/>
                        <a:pt x="229517" y="186002"/>
                        <a:pt x="226797" y="196881"/>
                      </a:cubicBezTo>
                      <a:cubicBezTo>
                        <a:pt x="221358" y="218638"/>
                        <a:pt x="218638" y="237675"/>
                        <a:pt x="213199" y="259433"/>
                      </a:cubicBezTo>
                      <a:cubicBezTo>
                        <a:pt x="210479" y="281190"/>
                        <a:pt x="207759" y="302947"/>
                        <a:pt x="207759" y="324704"/>
                      </a:cubicBezTo>
                      <a:cubicBezTo>
                        <a:pt x="207759" y="327424"/>
                        <a:pt x="207759" y="332863"/>
                        <a:pt x="207759" y="335583"/>
                      </a:cubicBezTo>
                      <a:cubicBezTo>
                        <a:pt x="207759" y="341022"/>
                        <a:pt x="205040" y="343742"/>
                        <a:pt x="205040" y="349181"/>
                      </a:cubicBezTo>
                      <a:cubicBezTo>
                        <a:pt x="205040" y="354621"/>
                        <a:pt x="207759" y="362779"/>
                        <a:pt x="207759" y="368219"/>
                      </a:cubicBezTo>
                      <a:cubicBezTo>
                        <a:pt x="207759" y="370939"/>
                        <a:pt x="207759" y="373658"/>
                        <a:pt x="207759" y="376378"/>
                      </a:cubicBezTo>
                      <a:cubicBezTo>
                        <a:pt x="205040" y="381817"/>
                        <a:pt x="205040" y="384537"/>
                        <a:pt x="205040" y="387256"/>
                      </a:cubicBezTo>
                      <a:cubicBezTo>
                        <a:pt x="205040" y="389976"/>
                        <a:pt x="205040" y="392696"/>
                        <a:pt x="205040" y="395415"/>
                      </a:cubicBezTo>
                      <a:cubicBezTo>
                        <a:pt x="205040" y="398135"/>
                        <a:pt x="205040" y="403574"/>
                        <a:pt x="205040" y="406294"/>
                      </a:cubicBezTo>
                      <a:cubicBezTo>
                        <a:pt x="205040" y="411733"/>
                        <a:pt x="205040" y="417173"/>
                        <a:pt x="205040" y="425332"/>
                      </a:cubicBezTo>
                      <a:cubicBezTo>
                        <a:pt x="205040" y="449809"/>
                        <a:pt x="213199" y="471566"/>
                        <a:pt x="213199" y="493323"/>
                      </a:cubicBezTo>
                      <a:cubicBezTo>
                        <a:pt x="213199" y="517800"/>
                        <a:pt x="215919" y="539557"/>
                        <a:pt x="221358" y="561314"/>
                      </a:cubicBezTo>
                      <a:cubicBezTo>
                        <a:pt x="224077" y="572193"/>
                        <a:pt x="224077" y="580352"/>
                        <a:pt x="226797" y="591231"/>
                      </a:cubicBezTo>
                      <a:cubicBezTo>
                        <a:pt x="229517" y="599390"/>
                        <a:pt x="237676" y="607548"/>
                        <a:pt x="240395" y="618427"/>
                      </a:cubicBezTo>
                      <a:cubicBezTo>
                        <a:pt x="248554" y="637465"/>
                        <a:pt x="262153" y="651063"/>
                        <a:pt x="283910" y="651063"/>
                      </a:cubicBezTo>
                      <a:cubicBezTo>
                        <a:pt x="302948" y="651063"/>
                        <a:pt x="330144" y="629306"/>
                        <a:pt x="338303" y="612988"/>
                      </a:cubicBezTo>
                      <a:cubicBezTo>
                        <a:pt x="346462" y="599390"/>
                        <a:pt x="351901" y="591231"/>
                        <a:pt x="354621" y="577632"/>
                      </a:cubicBezTo>
                      <a:cubicBezTo>
                        <a:pt x="354621" y="550436"/>
                        <a:pt x="354621" y="517800"/>
                        <a:pt x="357341" y="509641"/>
                      </a:cubicBezTo>
                      <a:cubicBezTo>
                        <a:pt x="357341" y="501482"/>
                        <a:pt x="357341" y="490603"/>
                        <a:pt x="362780" y="485164"/>
                      </a:cubicBezTo>
                      <a:cubicBezTo>
                        <a:pt x="365500" y="482444"/>
                        <a:pt x="365500" y="479725"/>
                        <a:pt x="368219" y="474286"/>
                      </a:cubicBezTo>
                      <a:cubicBezTo>
                        <a:pt x="370939" y="471566"/>
                        <a:pt x="373659" y="468846"/>
                        <a:pt x="376378" y="468846"/>
                      </a:cubicBezTo>
                      <a:cubicBezTo>
                        <a:pt x="379098" y="468846"/>
                        <a:pt x="381818" y="471566"/>
                        <a:pt x="384537" y="474286"/>
                      </a:cubicBezTo>
                      <a:cubicBezTo>
                        <a:pt x="387257" y="479725"/>
                        <a:pt x="389977" y="487884"/>
                        <a:pt x="392696" y="493323"/>
                      </a:cubicBezTo>
                      <a:cubicBezTo>
                        <a:pt x="392696" y="501482"/>
                        <a:pt x="395416" y="539557"/>
                        <a:pt x="395416" y="558595"/>
                      </a:cubicBezTo>
                      <a:cubicBezTo>
                        <a:pt x="395416" y="583072"/>
                        <a:pt x="395416" y="610268"/>
                        <a:pt x="398136" y="618427"/>
                      </a:cubicBezTo>
                      <a:cubicBezTo>
                        <a:pt x="398136" y="648343"/>
                        <a:pt x="400855" y="659222"/>
                        <a:pt x="400855" y="67826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ACF53769-F4A3-4B49-89D6-07C54E8CEBA1}"/>
                    </a:ext>
                  </a:extLst>
                </p:cNvPr>
                <p:cNvSpPr/>
                <p:nvPr/>
              </p:nvSpPr>
              <p:spPr>
                <a:xfrm>
                  <a:off x="3829459" y="4200317"/>
                  <a:ext cx="598325" cy="761503"/>
                </a:xfrm>
                <a:custGeom>
                  <a:avLst/>
                  <a:gdLst>
                    <a:gd name="connsiteX0" fmla="*/ 360060 w 598324"/>
                    <a:gd name="connsiteY0" fmla="*/ 332863 h 761503"/>
                    <a:gd name="connsiteX1" fmla="*/ 341023 w 598324"/>
                    <a:gd name="connsiteY1" fmla="*/ 370939 h 761503"/>
                    <a:gd name="connsiteX2" fmla="*/ 376378 w 598324"/>
                    <a:gd name="connsiteY2" fmla="*/ 389976 h 761503"/>
                    <a:gd name="connsiteX3" fmla="*/ 425332 w 598324"/>
                    <a:gd name="connsiteY3" fmla="*/ 433491 h 761503"/>
                    <a:gd name="connsiteX4" fmla="*/ 438930 w 598324"/>
                    <a:gd name="connsiteY4" fmla="*/ 463407 h 761503"/>
                    <a:gd name="connsiteX5" fmla="*/ 449809 w 598324"/>
                    <a:gd name="connsiteY5" fmla="*/ 498762 h 761503"/>
                    <a:gd name="connsiteX6" fmla="*/ 457968 w 598324"/>
                    <a:gd name="connsiteY6" fmla="*/ 528679 h 761503"/>
                    <a:gd name="connsiteX7" fmla="*/ 466127 w 598324"/>
                    <a:gd name="connsiteY7" fmla="*/ 564034 h 761503"/>
                    <a:gd name="connsiteX8" fmla="*/ 471566 w 598324"/>
                    <a:gd name="connsiteY8" fmla="*/ 593950 h 761503"/>
                    <a:gd name="connsiteX9" fmla="*/ 479725 w 598324"/>
                    <a:gd name="connsiteY9" fmla="*/ 607548 h 761503"/>
                    <a:gd name="connsiteX10" fmla="*/ 487884 w 598324"/>
                    <a:gd name="connsiteY10" fmla="*/ 623867 h 761503"/>
                    <a:gd name="connsiteX11" fmla="*/ 501482 w 598324"/>
                    <a:gd name="connsiteY11" fmla="*/ 651063 h 761503"/>
                    <a:gd name="connsiteX12" fmla="*/ 523240 w 598324"/>
                    <a:gd name="connsiteY12" fmla="*/ 670101 h 761503"/>
                    <a:gd name="connsiteX13" fmla="*/ 534119 w 598324"/>
                    <a:gd name="connsiteY13" fmla="*/ 686418 h 761503"/>
                    <a:gd name="connsiteX14" fmla="*/ 531399 w 598324"/>
                    <a:gd name="connsiteY14" fmla="*/ 694578 h 761503"/>
                    <a:gd name="connsiteX15" fmla="*/ 498763 w 598324"/>
                    <a:gd name="connsiteY15" fmla="*/ 708176 h 761503"/>
                    <a:gd name="connsiteX16" fmla="*/ 449809 w 598324"/>
                    <a:gd name="connsiteY16" fmla="*/ 700017 h 761503"/>
                    <a:gd name="connsiteX17" fmla="*/ 400855 w 598324"/>
                    <a:gd name="connsiteY17" fmla="*/ 667381 h 761503"/>
                    <a:gd name="connsiteX18" fmla="*/ 381817 w 598324"/>
                    <a:gd name="connsiteY18" fmla="*/ 642904 h 761503"/>
                    <a:gd name="connsiteX19" fmla="*/ 368219 w 598324"/>
                    <a:gd name="connsiteY19" fmla="*/ 610268 h 761503"/>
                    <a:gd name="connsiteX20" fmla="*/ 349182 w 598324"/>
                    <a:gd name="connsiteY20" fmla="*/ 550436 h 761503"/>
                    <a:gd name="connsiteX21" fmla="*/ 338303 w 598324"/>
                    <a:gd name="connsiteY21" fmla="*/ 504202 h 761503"/>
                    <a:gd name="connsiteX22" fmla="*/ 330144 w 598324"/>
                    <a:gd name="connsiteY22" fmla="*/ 477005 h 761503"/>
                    <a:gd name="connsiteX23" fmla="*/ 321985 w 598324"/>
                    <a:gd name="connsiteY23" fmla="*/ 455248 h 761503"/>
                    <a:gd name="connsiteX24" fmla="*/ 305667 w 598324"/>
                    <a:gd name="connsiteY24" fmla="*/ 436210 h 761503"/>
                    <a:gd name="connsiteX25" fmla="*/ 294788 w 598324"/>
                    <a:gd name="connsiteY25" fmla="*/ 441650 h 761503"/>
                    <a:gd name="connsiteX26" fmla="*/ 278471 w 598324"/>
                    <a:gd name="connsiteY26" fmla="*/ 463407 h 761503"/>
                    <a:gd name="connsiteX27" fmla="*/ 264872 w 598324"/>
                    <a:gd name="connsiteY27" fmla="*/ 496043 h 761503"/>
                    <a:gd name="connsiteX28" fmla="*/ 262153 w 598324"/>
                    <a:gd name="connsiteY28" fmla="*/ 517800 h 761503"/>
                    <a:gd name="connsiteX29" fmla="*/ 262153 w 598324"/>
                    <a:gd name="connsiteY29" fmla="*/ 523239 h 761503"/>
                    <a:gd name="connsiteX30" fmla="*/ 262153 w 598324"/>
                    <a:gd name="connsiteY30" fmla="*/ 553155 h 761503"/>
                    <a:gd name="connsiteX31" fmla="*/ 262153 w 598324"/>
                    <a:gd name="connsiteY31" fmla="*/ 629306 h 761503"/>
                    <a:gd name="connsiteX32" fmla="*/ 259433 w 598324"/>
                    <a:gd name="connsiteY32" fmla="*/ 659222 h 761503"/>
                    <a:gd name="connsiteX33" fmla="*/ 283910 w 598324"/>
                    <a:gd name="connsiteY33" fmla="*/ 659222 h 761503"/>
                    <a:gd name="connsiteX34" fmla="*/ 321985 w 598324"/>
                    <a:gd name="connsiteY34" fmla="*/ 675540 h 761503"/>
                    <a:gd name="connsiteX35" fmla="*/ 316546 w 598324"/>
                    <a:gd name="connsiteY35" fmla="*/ 691858 h 761503"/>
                    <a:gd name="connsiteX36" fmla="*/ 300228 w 598324"/>
                    <a:gd name="connsiteY36" fmla="*/ 700017 h 761503"/>
                    <a:gd name="connsiteX37" fmla="*/ 278471 w 598324"/>
                    <a:gd name="connsiteY37" fmla="*/ 702736 h 761503"/>
                    <a:gd name="connsiteX38" fmla="*/ 243115 w 598324"/>
                    <a:gd name="connsiteY38" fmla="*/ 702736 h 761503"/>
                    <a:gd name="connsiteX39" fmla="*/ 221358 w 598324"/>
                    <a:gd name="connsiteY39" fmla="*/ 710895 h 761503"/>
                    <a:gd name="connsiteX40" fmla="*/ 194161 w 598324"/>
                    <a:gd name="connsiteY40" fmla="*/ 702736 h 761503"/>
                    <a:gd name="connsiteX41" fmla="*/ 177843 w 598324"/>
                    <a:gd name="connsiteY41" fmla="*/ 702736 h 761503"/>
                    <a:gd name="connsiteX42" fmla="*/ 126170 w 598324"/>
                    <a:gd name="connsiteY42" fmla="*/ 702736 h 761503"/>
                    <a:gd name="connsiteX43" fmla="*/ 101693 w 598324"/>
                    <a:gd name="connsiteY43" fmla="*/ 702736 h 761503"/>
                    <a:gd name="connsiteX44" fmla="*/ 74496 w 598324"/>
                    <a:gd name="connsiteY44" fmla="*/ 697297 h 761503"/>
                    <a:gd name="connsiteX45" fmla="*/ 58178 w 598324"/>
                    <a:gd name="connsiteY45" fmla="*/ 680979 h 761503"/>
                    <a:gd name="connsiteX46" fmla="*/ 63617 w 598324"/>
                    <a:gd name="connsiteY46" fmla="*/ 672820 h 761503"/>
                    <a:gd name="connsiteX47" fmla="*/ 85375 w 598324"/>
                    <a:gd name="connsiteY47" fmla="*/ 664661 h 761503"/>
                    <a:gd name="connsiteX48" fmla="*/ 128889 w 598324"/>
                    <a:gd name="connsiteY48" fmla="*/ 659222 h 761503"/>
                    <a:gd name="connsiteX49" fmla="*/ 147927 w 598324"/>
                    <a:gd name="connsiteY49" fmla="*/ 659222 h 761503"/>
                    <a:gd name="connsiteX50" fmla="*/ 145207 w 598324"/>
                    <a:gd name="connsiteY50" fmla="*/ 653783 h 761503"/>
                    <a:gd name="connsiteX51" fmla="*/ 131609 w 598324"/>
                    <a:gd name="connsiteY51" fmla="*/ 585791 h 761503"/>
                    <a:gd name="connsiteX52" fmla="*/ 134329 w 598324"/>
                    <a:gd name="connsiteY52" fmla="*/ 498762 h 761503"/>
                    <a:gd name="connsiteX53" fmla="*/ 137048 w 598324"/>
                    <a:gd name="connsiteY53" fmla="*/ 406294 h 761503"/>
                    <a:gd name="connsiteX54" fmla="*/ 134329 w 598324"/>
                    <a:gd name="connsiteY54" fmla="*/ 327424 h 761503"/>
                    <a:gd name="connsiteX55" fmla="*/ 137048 w 598324"/>
                    <a:gd name="connsiteY55" fmla="*/ 253993 h 761503"/>
                    <a:gd name="connsiteX56" fmla="*/ 139768 w 598324"/>
                    <a:gd name="connsiteY56" fmla="*/ 207759 h 761503"/>
                    <a:gd name="connsiteX57" fmla="*/ 137048 w 598324"/>
                    <a:gd name="connsiteY57" fmla="*/ 172404 h 761503"/>
                    <a:gd name="connsiteX58" fmla="*/ 137048 w 598324"/>
                    <a:gd name="connsiteY58" fmla="*/ 112571 h 761503"/>
                    <a:gd name="connsiteX59" fmla="*/ 126170 w 598324"/>
                    <a:gd name="connsiteY59" fmla="*/ 112571 h 761503"/>
                    <a:gd name="connsiteX60" fmla="*/ 101693 w 598324"/>
                    <a:gd name="connsiteY60" fmla="*/ 112571 h 761503"/>
                    <a:gd name="connsiteX61" fmla="*/ 74496 w 598324"/>
                    <a:gd name="connsiteY61" fmla="*/ 107132 h 761503"/>
                    <a:gd name="connsiteX62" fmla="*/ 58178 w 598324"/>
                    <a:gd name="connsiteY62" fmla="*/ 90814 h 761503"/>
                    <a:gd name="connsiteX63" fmla="*/ 63617 w 598324"/>
                    <a:gd name="connsiteY63" fmla="*/ 82655 h 761503"/>
                    <a:gd name="connsiteX64" fmla="*/ 85375 w 598324"/>
                    <a:gd name="connsiteY64" fmla="*/ 74496 h 761503"/>
                    <a:gd name="connsiteX65" fmla="*/ 137048 w 598324"/>
                    <a:gd name="connsiteY65" fmla="*/ 69057 h 761503"/>
                    <a:gd name="connsiteX66" fmla="*/ 145207 w 598324"/>
                    <a:gd name="connsiteY66" fmla="*/ 69057 h 761503"/>
                    <a:gd name="connsiteX67" fmla="*/ 169684 w 598324"/>
                    <a:gd name="connsiteY67" fmla="*/ 58178 h 761503"/>
                    <a:gd name="connsiteX68" fmla="*/ 177843 w 598324"/>
                    <a:gd name="connsiteY68" fmla="*/ 58178 h 761503"/>
                    <a:gd name="connsiteX69" fmla="*/ 205040 w 598324"/>
                    <a:gd name="connsiteY69" fmla="*/ 66337 h 761503"/>
                    <a:gd name="connsiteX70" fmla="*/ 286629 w 598324"/>
                    <a:gd name="connsiteY70" fmla="*/ 63617 h 761503"/>
                    <a:gd name="connsiteX71" fmla="*/ 324705 w 598324"/>
                    <a:gd name="connsiteY71" fmla="*/ 79936 h 761503"/>
                    <a:gd name="connsiteX72" fmla="*/ 319265 w 598324"/>
                    <a:gd name="connsiteY72" fmla="*/ 96253 h 761503"/>
                    <a:gd name="connsiteX73" fmla="*/ 302948 w 598324"/>
                    <a:gd name="connsiteY73" fmla="*/ 104412 h 761503"/>
                    <a:gd name="connsiteX74" fmla="*/ 278471 w 598324"/>
                    <a:gd name="connsiteY74" fmla="*/ 112571 h 761503"/>
                    <a:gd name="connsiteX75" fmla="*/ 232236 w 598324"/>
                    <a:gd name="connsiteY75" fmla="*/ 112571 h 761503"/>
                    <a:gd name="connsiteX76" fmla="*/ 240395 w 598324"/>
                    <a:gd name="connsiteY76" fmla="*/ 137048 h 761503"/>
                    <a:gd name="connsiteX77" fmla="*/ 240395 w 598324"/>
                    <a:gd name="connsiteY77" fmla="*/ 150647 h 761503"/>
                    <a:gd name="connsiteX78" fmla="*/ 243115 w 598324"/>
                    <a:gd name="connsiteY78" fmla="*/ 158805 h 761503"/>
                    <a:gd name="connsiteX79" fmla="*/ 248554 w 598324"/>
                    <a:gd name="connsiteY79" fmla="*/ 188722 h 761503"/>
                    <a:gd name="connsiteX80" fmla="*/ 248554 w 598324"/>
                    <a:gd name="connsiteY80" fmla="*/ 199600 h 761503"/>
                    <a:gd name="connsiteX81" fmla="*/ 248554 w 598324"/>
                    <a:gd name="connsiteY81" fmla="*/ 221357 h 761503"/>
                    <a:gd name="connsiteX82" fmla="*/ 253994 w 598324"/>
                    <a:gd name="connsiteY82" fmla="*/ 264872 h 761503"/>
                    <a:gd name="connsiteX83" fmla="*/ 262153 w 598324"/>
                    <a:gd name="connsiteY83" fmla="*/ 297508 h 761503"/>
                    <a:gd name="connsiteX84" fmla="*/ 264872 w 598324"/>
                    <a:gd name="connsiteY84" fmla="*/ 324704 h 761503"/>
                    <a:gd name="connsiteX85" fmla="*/ 264872 w 598324"/>
                    <a:gd name="connsiteY85" fmla="*/ 332863 h 761503"/>
                    <a:gd name="connsiteX86" fmla="*/ 264872 w 598324"/>
                    <a:gd name="connsiteY86" fmla="*/ 351901 h 761503"/>
                    <a:gd name="connsiteX87" fmla="*/ 262153 w 598324"/>
                    <a:gd name="connsiteY87" fmla="*/ 370939 h 761503"/>
                    <a:gd name="connsiteX88" fmla="*/ 267592 w 598324"/>
                    <a:gd name="connsiteY88" fmla="*/ 384537 h 761503"/>
                    <a:gd name="connsiteX89" fmla="*/ 278471 w 598324"/>
                    <a:gd name="connsiteY89" fmla="*/ 370939 h 761503"/>
                    <a:gd name="connsiteX90" fmla="*/ 297508 w 598324"/>
                    <a:gd name="connsiteY90" fmla="*/ 332863 h 761503"/>
                    <a:gd name="connsiteX91" fmla="*/ 311106 w 598324"/>
                    <a:gd name="connsiteY91" fmla="*/ 305667 h 761503"/>
                    <a:gd name="connsiteX92" fmla="*/ 335583 w 598324"/>
                    <a:gd name="connsiteY92" fmla="*/ 259433 h 761503"/>
                    <a:gd name="connsiteX93" fmla="*/ 354621 w 598324"/>
                    <a:gd name="connsiteY93" fmla="*/ 224077 h 761503"/>
                    <a:gd name="connsiteX94" fmla="*/ 381817 w 598324"/>
                    <a:gd name="connsiteY94" fmla="*/ 172404 h 761503"/>
                    <a:gd name="connsiteX95" fmla="*/ 409014 w 598324"/>
                    <a:gd name="connsiteY95" fmla="*/ 118011 h 761503"/>
                    <a:gd name="connsiteX96" fmla="*/ 411734 w 598324"/>
                    <a:gd name="connsiteY96" fmla="*/ 115291 h 761503"/>
                    <a:gd name="connsiteX97" fmla="*/ 398136 w 598324"/>
                    <a:gd name="connsiteY97" fmla="*/ 115291 h 761503"/>
                    <a:gd name="connsiteX98" fmla="*/ 379098 w 598324"/>
                    <a:gd name="connsiteY98" fmla="*/ 109852 h 761503"/>
                    <a:gd name="connsiteX99" fmla="*/ 368219 w 598324"/>
                    <a:gd name="connsiteY99" fmla="*/ 93534 h 761503"/>
                    <a:gd name="connsiteX100" fmla="*/ 370939 w 598324"/>
                    <a:gd name="connsiteY100" fmla="*/ 85375 h 761503"/>
                    <a:gd name="connsiteX101" fmla="*/ 387257 w 598324"/>
                    <a:gd name="connsiteY101" fmla="*/ 77216 h 761503"/>
                    <a:gd name="connsiteX102" fmla="*/ 422612 w 598324"/>
                    <a:gd name="connsiteY102" fmla="*/ 71776 h 761503"/>
                    <a:gd name="connsiteX103" fmla="*/ 436211 w 598324"/>
                    <a:gd name="connsiteY103" fmla="*/ 71776 h 761503"/>
                    <a:gd name="connsiteX104" fmla="*/ 438930 w 598324"/>
                    <a:gd name="connsiteY104" fmla="*/ 69057 h 761503"/>
                    <a:gd name="connsiteX105" fmla="*/ 452529 w 598324"/>
                    <a:gd name="connsiteY105" fmla="*/ 66337 h 761503"/>
                    <a:gd name="connsiteX106" fmla="*/ 466127 w 598324"/>
                    <a:gd name="connsiteY106" fmla="*/ 69057 h 761503"/>
                    <a:gd name="connsiteX107" fmla="*/ 471566 w 598324"/>
                    <a:gd name="connsiteY107" fmla="*/ 71776 h 761503"/>
                    <a:gd name="connsiteX108" fmla="*/ 515081 w 598324"/>
                    <a:gd name="connsiteY108" fmla="*/ 71776 h 761503"/>
                    <a:gd name="connsiteX109" fmla="*/ 542277 w 598324"/>
                    <a:gd name="connsiteY109" fmla="*/ 88094 h 761503"/>
                    <a:gd name="connsiteX110" fmla="*/ 536838 w 598324"/>
                    <a:gd name="connsiteY110" fmla="*/ 104412 h 761503"/>
                    <a:gd name="connsiteX111" fmla="*/ 525959 w 598324"/>
                    <a:gd name="connsiteY111" fmla="*/ 112571 h 761503"/>
                    <a:gd name="connsiteX112" fmla="*/ 509642 w 598324"/>
                    <a:gd name="connsiteY112" fmla="*/ 115291 h 761503"/>
                    <a:gd name="connsiteX113" fmla="*/ 468847 w 598324"/>
                    <a:gd name="connsiteY113" fmla="*/ 115291 h 761503"/>
                    <a:gd name="connsiteX114" fmla="*/ 457968 w 598324"/>
                    <a:gd name="connsiteY114" fmla="*/ 137048 h 761503"/>
                    <a:gd name="connsiteX115" fmla="*/ 430771 w 598324"/>
                    <a:gd name="connsiteY115" fmla="*/ 194161 h 761503"/>
                    <a:gd name="connsiteX116" fmla="*/ 400855 w 598324"/>
                    <a:gd name="connsiteY116" fmla="*/ 262152 h 761503"/>
                    <a:gd name="connsiteX117" fmla="*/ 360060 w 598324"/>
                    <a:gd name="connsiteY117" fmla="*/ 3328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</a:cxnLst>
                  <a:rect l="l" t="t" r="r" b="b"/>
                  <a:pathLst>
                    <a:path w="598324" h="761503">
                      <a:moveTo>
                        <a:pt x="360060" y="332863"/>
                      </a:moveTo>
                      <a:cubicBezTo>
                        <a:pt x="351901" y="343742"/>
                        <a:pt x="341023" y="357340"/>
                        <a:pt x="341023" y="370939"/>
                      </a:cubicBezTo>
                      <a:cubicBezTo>
                        <a:pt x="341023" y="379098"/>
                        <a:pt x="357341" y="381817"/>
                        <a:pt x="376378" y="389976"/>
                      </a:cubicBezTo>
                      <a:cubicBezTo>
                        <a:pt x="395416" y="398135"/>
                        <a:pt x="417173" y="417173"/>
                        <a:pt x="425332" y="433491"/>
                      </a:cubicBezTo>
                      <a:cubicBezTo>
                        <a:pt x="430771" y="444369"/>
                        <a:pt x="436211" y="452528"/>
                        <a:pt x="438930" y="463407"/>
                      </a:cubicBezTo>
                      <a:cubicBezTo>
                        <a:pt x="444370" y="474286"/>
                        <a:pt x="447089" y="487884"/>
                        <a:pt x="449809" y="498762"/>
                      </a:cubicBezTo>
                      <a:cubicBezTo>
                        <a:pt x="452529" y="512361"/>
                        <a:pt x="452529" y="517800"/>
                        <a:pt x="457968" y="528679"/>
                      </a:cubicBezTo>
                      <a:cubicBezTo>
                        <a:pt x="463407" y="539557"/>
                        <a:pt x="463407" y="553155"/>
                        <a:pt x="466127" y="564034"/>
                      </a:cubicBezTo>
                      <a:cubicBezTo>
                        <a:pt x="468847" y="572193"/>
                        <a:pt x="468847" y="585791"/>
                        <a:pt x="471566" y="593950"/>
                      </a:cubicBezTo>
                      <a:cubicBezTo>
                        <a:pt x="474286" y="599390"/>
                        <a:pt x="477006" y="602109"/>
                        <a:pt x="479725" y="607548"/>
                      </a:cubicBezTo>
                      <a:cubicBezTo>
                        <a:pt x="482445" y="612988"/>
                        <a:pt x="487884" y="618427"/>
                        <a:pt x="487884" y="623867"/>
                      </a:cubicBezTo>
                      <a:cubicBezTo>
                        <a:pt x="490604" y="634745"/>
                        <a:pt x="496043" y="642904"/>
                        <a:pt x="501482" y="651063"/>
                      </a:cubicBezTo>
                      <a:cubicBezTo>
                        <a:pt x="506922" y="661942"/>
                        <a:pt x="512361" y="664661"/>
                        <a:pt x="523240" y="670101"/>
                      </a:cubicBezTo>
                      <a:cubicBezTo>
                        <a:pt x="528679" y="672820"/>
                        <a:pt x="534119" y="680979"/>
                        <a:pt x="534119" y="686418"/>
                      </a:cubicBezTo>
                      <a:cubicBezTo>
                        <a:pt x="534119" y="689138"/>
                        <a:pt x="534119" y="691858"/>
                        <a:pt x="531399" y="694578"/>
                      </a:cubicBezTo>
                      <a:cubicBezTo>
                        <a:pt x="525959" y="702736"/>
                        <a:pt x="512361" y="708176"/>
                        <a:pt x="498763" y="708176"/>
                      </a:cubicBezTo>
                      <a:cubicBezTo>
                        <a:pt x="485165" y="708176"/>
                        <a:pt x="466127" y="705456"/>
                        <a:pt x="449809" y="700017"/>
                      </a:cubicBezTo>
                      <a:cubicBezTo>
                        <a:pt x="430771" y="694578"/>
                        <a:pt x="409014" y="675540"/>
                        <a:pt x="400855" y="667381"/>
                      </a:cubicBezTo>
                      <a:cubicBezTo>
                        <a:pt x="392696" y="659222"/>
                        <a:pt x="387257" y="651063"/>
                        <a:pt x="381817" y="642904"/>
                      </a:cubicBezTo>
                      <a:cubicBezTo>
                        <a:pt x="376378" y="632025"/>
                        <a:pt x="370939" y="623867"/>
                        <a:pt x="368219" y="610268"/>
                      </a:cubicBezTo>
                      <a:cubicBezTo>
                        <a:pt x="360060" y="588511"/>
                        <a:pt x="357341" y="574913"/>
                        <a:pt x="349182" y="550436"/>
                      </a:cubicBezTo>
                      <a:cubicBezTo>
                        <a:pt x="343742" y="534118"/>
                        <a:pt x="341023" y="520520"/>
                        <a:pt x="338303" y="504202"/>
                      </a:cubicBezTo>
                      <a:cubicBezTo>
                        <a:pt x="335583" y="493323"/>
                        <a:pt x="332864" y="485164"/>
                        <a:pt x="330144" y="477005"/>
                      </a:cubicBezTo>
                      <a:cubicBezTo>
                        <a:pt x="327424" y="471566"/>
                        <a:pt x="324705" y="463407"/>
                        <a:pt x="321985" y="455248"/>
                      </a:cubicBezTo>
                      <a:cubicBezTo>
                        <a:pt x="316546" y="444369"/>
                        <a:pt x="311106" y="436210"/>
                        <a:pt x="305667" y="436210"/>
                      </a:cubicBezTo>
                      <a:cubicBezTo>
                        <a:pt x="302948" y="436210"/>
                        <a:pt x="300228" y="438930"/>
                        <a:pt x="294788" y="441650"/>
                      </a:cubicBezTo>
                      <a:cubicBezTo>
                        <a:pt x="289349" y="447089"/>
                        <a:pt x="283910" y="455248"/>
                        <a:pt x="278471" y="463407"/>
                      </a:cubicBezTo>
                      <a:cubicBezTo>
                        <a:pt x="270312" y="474286"/>
                        <a:pt x="267592" y="485164"/>
                        <a:pt x="264872" y="496043"/>
                      </a:cubicBezTo>
                      <a:cubicBezTo>
                        <a:pt x="264872" y="504202"/>
                        <a:pt x="262153" y="512361"/>
                        <a:pt x="262153" y="517800"/>
                      </a:cubicBezTo>
                      <a:cubicBezTo>
                        <a:pt x="262153" y="520520"/>
                        <a:pt x="262153" y="520520"/>
                        <a:pt x="262153" y="523239"/>
                      </a:cubicBezTo>
                      <a:cubicBezTo>
                        <a:pt x="262153" y="528679"/>
                        <a:pt x="262153" y="544997"/>
                        <a:pt x="262153" y="553155"/>
                      </a:cubicBezTo>
                      <a:cubicBezTo>
                        <a:pt x="262153" y="583072"/>
                        <a:pt x="264872" y="599390"/>
                        <a:pt x="262153" y="629306"/>
                      </a:cubicBezTo>
                      <a:cubicBezTo>
                        <a:pt x="262153" y="640184"/>
                        <a:pt x="262153" y="648343"/>
                        <a:pt x="259433" y="659222"/>
                      </a:cubicBezTo>
                      <a:cubicBezTo>
                        <a:pt x="270312" y="659222"/>
                        <a:pt x="278471" y="659222"/>
                        <a:pt x="283910" y="659222"/>
                      </a:cubicBezTo>
                      <a:cubicBezTo>
                        <a:pt x="297508" y="659222"/>
                        <a:pt x="321985" y="659222"/>
                        <a:pt x="321985" y="675540"/>
                      </a:cubicBezTo>
                      <a:cubicBezTo>
                        <a:pt x="321985" y="683699"/>
                        <a:pt x="319265" y="686418"/>
                        <a:pt x="316546" y="691858"/>
                      </a:cubicBezTo>
                      <a:cubicBezTo>
                        <a:pt x="311106" y="697297"/>
                        <a:pt x="305667" y="700017"/>
                        <a:pt x="300228" y="700017"/>
                      </a:cubicBezTo>
                      <a:cubicBezTo>
                        <a:pt x="292069" y="702736"/>
                        <a:pt x="283910" y="702736"/>
                        <a:pt x="278471" y="702736"/>
                      </a:cubicBezTo>
                      <a:cubicBezTo>
                        <a:pt x="275751" y="702736"/>
                        <a:pt x="259433" y="702736"/>
                        <a:pt x="243115" y="702736"/>
                      </a:cubicBezTo>
                      <a:cubicBezTo>
                        <a:pt x="237676" y="708176"/>
                        <a:pt x="229517" y="710895"/>
                        <a:pt x="221358" y="710895"/>
                      </a:cubicBezTo>
                      <a:cubicBezTo>
                        <a:pt x="213199" y="710895"/>
                        <a:pt x="202320" y="708176"/>
                        <a:pt x="194161" y="702736"/>
                      </a:cubicBezTo>
                      <a:cubicBezTo>
                        <a:pt x="186002" y="702736"/>
                        <a:pt x="180563" y="702736"/>
                        <a:pt x="177843" y="702736"/>
                      </a:cubicBezTo>
                      <a:cubicBezTo>
                        <a:pt x="164245" y="702736"/>
                        <a:pt x="139768" y="702736"/>
                        <a:pt x="126170" y="702736"/>
                      </a:cubicBezTo>
                      <a:cubicBezTo>
                        <a:pt x="118011" y="702736"/>
                        <a:pt x="109852" y="702736"/>
                        <a:pt x="101693" y="702736"/>
                      </a:cubicBezTo>
                      <a:cubicBezTo>
                        <a:pt x="93534" y="702736"/>
                        <a:pt x="82655" y="702736"/>
                        <a:pt x="74496" y="697297"/>
                      </a:cubicBezTo>
                      <a:cubicBezTo>
                        <a:pt x="66337" y="694578"/>
                        <a:pt x="58178" y="686418"/>
                        <a:pt x="58178" y="680979"/>
                      </a:cubicBezTo>
                      <a:cubicBezTo>
                        <a:pt x="58178" y="678260"/>
                        <a:pt x="58178" y="675540"/>
                        <a:pt x="63617" y="672820"/>
                      </a:cubicBezTo>
                      <a:cubicBezTo>
                        <a:pt x="69057" y="670101"/>
                        <a:pt x="79935" y="667381"/>
                        <a:pt x="85375" y="664661"/>
                      </a:cubicBezTo>
                      <a:cubicBezTo>
                        <a:pt x="104412" y="661942"/>
                        <a:pt x="123450" y="659222"/>
                        <a:pt x="128889" y="659222"/>
                      </a:cubicBezTo>
                      <a:cubicBezTo>
                        <a:pt x="134329" y="659222"/>
                        <a:pt x="139768" y="659222"/>
                        <a:pt x="147927" y="659222"/>
                      </a:cubicBezTo>
                      <a:cubicBezTo>
                        <a:pt x="147927" y="656502"/>
                        <a:pt x="145207" y="653783"/>
                        <a:pt x="145207" y="653783"/>
                      </a:cubicBezTo>
                      <a:cubicBezTo>
                        <a:pt x="131609" y="632025"/>
                        <a:pt x="131609" y="610268"/>
                        <a:pt x="131609" y="585791"/>
                      </a:cubicBezTo>
                      <a:cubicBezTo>
                        <a:pt x="131609" y="555875"/>
                        <a:pt x="131609" y="528679"/>
                        <a:pt x="134329" y="498762"/>
                      </a:cubicBezTo>
                      <a:cubicBezTo>
                        <a:pt x="134329" y="468846"/>
                        <a:pt x="137048" y="436210"/>
                        <a:pt x="137048" y="406294"/>
                      </a:cubicBezTo>
                      <a:cubicBezTo>
                        <a:pt x="137048" y="379098"/>
                        <a:pt x="134329" y="354621"/>
                        <a:pt x="134329" y="327424"/>
                      </a:cubicBezTo>
                      <a:cubicBezTo>
                        <a:pt x="134329" y="302947"/>
                        <a:pt x="137048" y="278470"/>
                        <a:pt x="137048" y="253993"/>
                      </a:cubicBezTo>
                      <a:cubicBezTo>
                        <a:pt x="137048" y="237675"/>
                        <a:pt x="139768" y="224077"/>
                        <a:pt x="139768" y="207759"/>
                      </a:cubicBezTo>
                      <a:cubicBezTo>
                        <a:pt x="139768" y="196881"/>
                        <a:pt x="137048" y="183282"/>
                        <a:pt x="137048" y="172404"/>
                      </a:cubicBezTo>
                      <a:cubicBezTo>
                        <a:pt x="137048" y="150647"/>
                        <a:pt x="137048" y="131609"/>
                        <a:pt x="137048" y="112571"/>
                      </a:cubicBezTo>
                      <a:cubicBezTo>
                        <a:pt x="134329" y="112571"/>
                        <a:pt x="137048" y="112571"/>
                        <a:pt x="126170" y="112571"/>
                      </a:cubicBezTo>
                      <a:cubicBezTo>
                        <a:pt x="118011" y="112571"/>
                        <a:pt x="109852" y="112571"/>
                        <a:pt x="101693" y="112571"/>
                      </a:cubicBezTo>
                      <a:cubicBezTo>
                        <a:pt x="93534" y="112571"/>
                        <a:pt x="82655" y="109852"/>
                        <a:pt x="74496" y="107132"/>
                      </a:cubicBezTo>
                      <a:cubicBezTo>
                        <a:pt x="66337" y="104412"/>
                        <a:pt x="58178" y="96253"/>
                        <a:pt x="58178" y="90814"/>
                      </a:cubicBezTo>
                      <a:cubicBezTo>
                        <a:pt x="58178" y="88094"/>
                        <a:pt x="58178" y="85375"/>
                        <a:pt x="63617" y="82655"/>
                      </a:cubicBezTo>
                      <a:cubicBezTo>
                        <a:pt x="69057" y="79936"/>
                        <a:pt x="79935" y="77216"/>
                        <a:pt x="85375" y="74496"/>
                      </a:cubicBezTo>
                      <a:cubicBezTo>
                        <a:pt x="104412" y="71776"/>
                        <a:pt x="128889" y="69057"/>
                        <a:pt x="137048" y="69057"/>
                      </a:cubicBezTo>
                      <a:cubicBezTo>
                        <a:pt x="137048" y="69057"/>
                        <a:pt x="139768" y="69057"/>
                        <a:pt x="145207" y="69057"/>
                      </a:cubicBezTo>
                      <a:cubicBezTo>
                        <a:pt x="150646" y="60898"/>
                        <a:pt x="158806" y="58178"/>
                        <a:pt x="169684" y="58178"/>
                      </a:cubicBezTo>
                      <a:cubicBezTo>
                        <a:pt x="172404" y="58178"/>
                        <a:pt x="175123" y="58178"/>
                        <a:pt x="177843" y="58178"/>
                      </a:cubicBezTo>
                      <a:cubicBezTo>
                        <a:pt x="186002" y="58178"/>
                        <a:pt x="196881" y="63617"/>
                        <a:pt x="205040" y="66337"/>
                      </a:cubicBezTo>
                      <a:cubicBezTo>
                        <a:pt x="237676" y="66337"/>
                        <a:pt x="273031" y="63617"/>
                        <a:pt x="286629" y="63617"/>
                      </a:cubicBezTo>
                      <a:cubicBezTo>
                        <a:pt x="300228" y="63617"/>
                        <a:pt x="324705" y="63617"/>
                        <a:pt x="324705" y="79936"/>
                      </a:cubicBezTo>
                      <a:cubicBezTo>
                        <a:pt x="324705" y="88094"/>
                        <a:pt x="321985" y="90814"/>
                        <a:pt x="319265" y="96253"/>
                      </a:cubicBezTo>
                      <a:cubicBezTo>
                        <a:pt x="313826" y="101693"/>
                        <a:pt x="308387" y="104412"/>
                        <a:pt x="302948" y="104412"/>
                      </a:cubicBezTo>
                      <a:cubicBezTo>
                        <a:pt x="289349" y="112571"/>
                        <a:pt x="283910" y="112571"/>
                        <a:pt x="278471" y="112571"/>
                      </a:cubicBezTo>
                      <a:cubicBezTo>
                        <a:pt x="273031" y="112571"/>
                        <a:pt x="253994" y="112571"/>
                        <a:pt x="232236" y="112571"/>
                      </a:cubicBezTo>
                      <a:cubicBezTo>
                        <a:pt x="237676" y="120730"/>
                        <a:pt x="240395" y="128889"/>
                        <a:pt x="240395" y="137048"/>
                      </a:cubicBezTo>
                      <a:cubicBezTo>
                        <a:pt x="240395" y="142487"/>
                        <a:pt x="240395" y="145207"/>
                        <a:pt x="240395" y="150647"/>
                      </a:cubicBezTo>
                      <a:cubicBezTo>
                        <a:pt x="240395" y="153366"/>
                        <a:pt x="240395" y="156086"/>
                        <a:pt x="243115" y="158805"/>
                      </a:cubicBezTo>
                      <a:cubicBezTo>
                        <a:pt x="245835" y="169684"/>
                        <a:pt x="245835" y="180563"/>
                        <a:pt x="248554" y="188722"/>
                      </a:cubicBezTo>
                      <a:cubicBezTo>
                        <a:pt x="248554" y="191441"/>
                        <a:pt x="248554" y="194161"/>
                        <a:pt x="248554" y="199600"/>
                      </a:cubicBezTo>
                      <a:cubicBezTo>
                        <a:pt x="248554" y="207759"/>
                        <a:pt x="248554" y="213198"/>
                        <a:pt x="248554" y="221357"/>
                      </a:cubicBezTo>
                      <a:cubicBezTo>
                        <a:pt x="248554" y="234956"/>
                        <a:pt x="251274" y="248554"/>
                        <a:pt x="253994" y="264872"/>
                      </a:cubicBezTo>
                      <a:cubicBezTo>
                        <a:pt x="256713" y="275751"/>
                        <a:pt x="259433" y="286629"/>
                        <a:pt x="262153" y="297508"/>
                      </a:cubicBezTo>
                      <a:cubicBezTo>
                        <a:pt x="264872" y="305667"/>
                        <a:pt x="264872" y="313826"/>
                        <a:pt x="264872" y="324704"/>
                      </a:cubicBezTo>
                      <a:cubicBezTo>
                        <a:pt x="264872" y="327424"/>
                        <a:pt x="264872" y="330144"/>
                        <a:pt x="264872" y="332863"/>
                      </a:cubicBezTo>
                      <a:cubicBezTo>
                        <a:pt x="264872" y="338303"/>
                        <a:pt x="264872" y="346462"/>
                        <a:pt x="264872" y="351901"/>
                      </a:cubicBezTo>
                      <a:cubicBezTo>
                        <a:pt x="264872" y="357340"/>
                        <a:pt x="262153" y="365499"/>
                        <a:pt x="262153" y="370939"/>
                      </a:cubicBezTo>
                      <a:cubicBezTo>
                        <a:pt x="262153" y="376378"/>
                        <a:pt x="264872" y="384537"/>
                        <a:pt x="267592" y="384537"/>
                      </a:cubicBezTo>
                      <a:cubicBezTo>
                        <a:pt x="273031" y="384537"/>
                        <a:pt x="275751" y="376378"/>
                        <a:pt x="278471" y="370939"/>
                      </a:cubicBezTo>
                      <a:cubicBezTo>
                        <a:pt x="283910" y="360060"/>
                        <a:pt x="289349" y="346462"/>
                        <a:pt x="297508" y="332863"/>
                      </a:cubicBezTo>
                      <a:cubicBezTo>
                        <a:pt x="302948" y="324704"/>
                        <a:pt x="305667" y="313826"/>
                        <a:pt x="311106" y="305667"/>
                      </a:cubicBezTo>
                      <a:cubicBezTo>
                        <a:pt x="319265" y="289349"/>
                        <a:pt x="327424" y="275751"/>
                        <a:pt x="335583" y="259433"/>
                      </a:cubicBezTo>
                      <a:cubicBezTo>
                        <a:pt x="341023" y="248554"/>
                        <a:pt x="349182" y="234956"/>
                        <a:pt x="354621" y="224077"/>
                      </a:cubicBezTo>
                      <a:cubicBezTo>
                        <a:pt x="362780" y="207759"/>
                        <a:pt x="370939" y="191441"/>
                        <a:pt x="381817" y="172404"/>
                      </a:cubicBezTo>
                      <a:cubicBezTo>
                        <a:pt x="389977" y="153366"/>
                        <a:pt x="400855" y="134329"/>
                        <a:pt x="409014" y="118011"/>
                      </a:cubicBezTo>
                      <a:cubicBezTo>
                        <a:pt x="409014" y="115291"/>
                        <a:pt x="409014" y="115291"/>
                        <a:pt x="411734" y="115291"/>
                      </a:cubicBezTo>
                      <a:cubicBezTo>
                        <a:pt x="406294" y="115291"/>
                        <a:pt x="400855" y="115291"/>
                        <a:pt x="398136" y="115291"/>
                      </a:cubicBezTo>
                      <a:cubicBezTo>
                        <a:pt x="392696" y="115291"/>
                        <a:pt x="384537" y="115291"/>
                        <a:pt x="379098" y="109852"/>
                      </a:cubicBezTo>
                      <a:cubicBezTo>
                        <a:pt x="373659" y="107132"/>
                        <a:pt x="368219" y="98973"/>
                        <a:pt x="368219" y="93534"/>
                      </a:cubicBezTo>
                      <a:cubicBezTo>
                        <a:pt x="368219" y="90814"/>
                        <a:pt x="368219" y="88094"/>
                        <a:pt x="370939" y="85375"/>
                      </a:cubicBezTo>
                      <a:cubicBezTo>
                        <a:pt x="373659" y="82655"/>
                        <a:pt x="381817" y="79936"/>
                        <a:pt x="387257" y="77216"/>
                      </a:cubicBezTo>
                      <a:cubicBezTo>
                        <a:pt x="400855" y="74496"/>
                        <a:pt x="414453" y="71776"/>
                        <a:pt x="422612" y="71776"/>
                      </a:cubicBezTo>
                      <a:cubicBezTo>
                        <a:pt x="425332" y="71776"/>
                        <a:pt x="430771" y="71776"/>
                        <a:pt x="436211" y="71776"/>
                      </a:cubicBezTo>
                      <a:cubicBezTo>
                        <a:pt x="436211" y="71776"/>
                        <a:pt x="438930" y="69057"/>
                        <a:pt x="438930" y="69057"/>
                      </a:cubicBezTo>
                      <a:cubicBezTo>
                        <a:pt x="444370" y="66337"/>
                        <a:pt x="447089" y="66337"/>
                        <a:pt x="452529" y="66337"/>
                      </a:cubicBezTo>
                      <a:cubicBezTo>
                        <a:pt x="457968" y="66337"/>
                        <a:pt x="460688" y="66337"/>
                        <a:pt x="466127" y="69057"/>
                      </a:cubicBezTo>
                      <a:cubicBezTo>
                        <a:pt x="468847" y="69057"/>
                        <a:pt x="471566" y="71776"/>
                        <a:pt x="471566" y="71776"/>
                      </a:cubicBezTo>
                      <a:cubicBezTo>
                        <a:pt x="490604" y="71776"/>
                        <a:pt x="506922" y="71776"/>
                        <a:pt x="515081" y="71776"/>
                      </a:cubicBezTo>
                      <a:cubicBezTo>
                        <a:pt x="523240" y="71776"/>
                        <a:pt x="542277" y="71776"/>
                        <a:pt x="542277" y="88094"/>
                      </a:cubicBezTo>
                      <a:cubicBezTo>
                        <a:pt x="542277" y="96253"/>
                        <a:pt x="542277" y="98973"/>
                        <a:pt x="536838" y="104412"/>
                      </a:cubicBezTo>
                      <a:cubicBezTo>
                        <a:pt x="534119" y="109852"/>
                        <a:pt x="528679" y="112571"/>
                        <a:pt x="525959" y="112571"/>
                      </a:cubicBezTo>
                      <a:cubicBezTo>
                        <a:pt x="520520" y="115291"/>
                        <a:pt x="515081" y="115291"/>
                        <a:pt x="509642" y="115291"/>
                      </a:cubicBezTo>
                      <a:cubicBezTo>
                        <a:pt x="506922" y="115291"/>
                        <a:pt x="487884" y="115291"/>
                        <a:pt x="468847" y="115291"/>
                      </a:cubicBezTo>
                      <a:cubicBezTo>
                        <a:pt x="466127" y="123450"/>
                        <a:pt x="460688" y="128889"/>
                        <a:pt x="457968" y="137048"/>
                      </a:cubicBezTo>
                      <a:cubicBezTo>
                        <a:pt x="447089" y="156086"/>
                        <a:pt x="438930" y="175123"/>
                        <a:pt x="430771" y="194161"/>
                      </a:cubicBezTo>
                      <a:cubicBezTo>
                        <a:pt x="419893" y="215918"/>
                        <a:pt x="411734" y="240395"/>
                        <a:pt x="400855" y="262152"/>
                      </a:cubicBezTo>
                      <a:cubicBezTo>
                        <a:pt x="387257" y="289349"/>
                        <a:pt x="373659" y="311106"/>
                        <a:pt x="360060" y="3328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4BA241F6-DBFD-402D-9EAE-F6A27F9C9A75}"/>
                    </a:ext>
                  </a:extLst>
                </p:cNvPr>
                <p:cNvSpPr/>
                <p:nvPr/>
              </p:nvSpPr>
              <p:spPr>
                <a:xfrm>
                  <a:off x="4335316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7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89 w 353555"/>
                    <a:gd name="connsiteY16" fmla="*/ 640184 h 761503"/>
                    <a:gd name="connsiteX17" fmla="*/ 128889 w 353555"/>
                    <a:gd name="connsiteY17" fmla="*/ 629306 h 761503"/>
                    <a:gd name="connsiteX18" fmla="*/ 128889 w 353555"/>
                    <a:gd name="connsiteY18" fmla="*/ 621147 h 761503"/>
                    <a:gd name="connsiteX19" fmla="*/ 128889 w 353555"/>
                    <a:gd name="connsiteY19" fmla="*/ 593950 h 761503"/>
                    <a:gd name="connsiteX20" fmla="*/ 128889 w 353555"/>
                    <a:gd name="connsiteY20" fmla="*/ 583072 h 761503"/>
                    <a:gd name="connsiteX21" fmla="*/ 128889 w 353555"/>
                    <a:gd name="connsiteY21" fmla="*/ 436210 h 761503"/>
                    <a:gd name="connsiteX22" fmla="*/ 128889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6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6 w 353555"/>
                    <a:gd name="connsiteY44" fmla="*/ 120730 h 761503"/>
                    <a:gd name="connsiteX45" fmla="*/ 294788 w 353555"/>
                    <a:gd name="connsiteY45" fmla="*/ 128889 h 761503"/>
                    <a:gd name="connsiteX46" fmla="*/ 273031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5" y="697297"/>
                        <a:pt x="316546" y="705456"/>
                      </a:cubicBezTo>
                      <a:cubicBezTo>
                        <a:pt x="311106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2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7" y="689138"/>
                      </a:cubicBezTo>
                      <a:cubicBezTo>
                        <a:pt x="69057" y="686418"/>
                        <a:pt x="79935" y="683699"/>
                        <a:pt x="85375" y="680979"/>
                      </a:cubicBezTo>
                      <a:cubicBezTo>
                        <a:pt x="104412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8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89" y="640184"/>
                      </a:cubicBezTo>
                      <a:cubicBezTo>
                        <a:pt x="128889" y="637465"/>
                        <a:pt x="128889" y="634745"/>
                        <a:pt x="128889" y="629306"/>
                      </a:cubicBezTo>
                      <a:cubicBezTo>
                        <a:pt x="128889" y="626586"/>
                        <a:pt x="128889" y="623867"/>
                        <a:pt x="128889" y="621147"/>
                      </a:cubicBezTo>
                      <a:cubicBezTo>
                        <a:pt x="128889" y="612988"/>
                        <a:pt x="128889" y="604829"/>
                        <a:pt x="128889" y="593950"/>
                      </a:cubicBezTo>
                      <a:cubicBezTo>
                        <a:pt x="128889" y="591231"/>
                        <a:pt x="128889" y="585791"/>
                        <a:pt x="128889" y="583072"/>
                      </a:cubicBezTo>
                      <a:cubicBezTo>
                        <a:pt x="128889" y="534118"/>
                        <a:pt x="131609" y="485164"/>
                        <a:pt x="128889" y="436210"/>
                      </a:cubicBezTo>
                      <a:cubicBezTo>
                        <a:pt x="128889" y="409014"/>
                        <a:pt x="128889" y="384537"/>
                        <a:pt x="128889" y="357340"/>
                      </a:cubicBezTo>
                      <a:cubicBezTo>
                        <a:pt x="128889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89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7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8" y="69057"/>
                        <a:pt x="145207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3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7" y="74496"/>
                        <a:pt x="232236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6" y="120730"/>
                      </a:cubicBezTo>
                      <a:cubicBezTo>
                        <a:pt x="305667" y="126170"/>
                        <a:pt x="300228" y="128889"/>
                        <a:pt x="294788" y="128889"/>
                      </a:cubicBezTo>
                      <a:cubicBezTo>
                        <a:pt x="286630" y="131609"/>
                        <a:pt x="278471" y="131609"/>
                        <a:pt x="273031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1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4E153137-00A3-4E23-9FE2-87C713534D76}"/>
                    </a:ext>
                  </a:extLst>
                </p:cNvPr>
                <p:cNvSpPr/>
                <p:nvPr/>
              </p:nvSpPr>
              <p:spPr>
                <a:xfrm>
                  <a:off x="4620880" y="4194877"/>
                  <a:ext cx="598325" cy="761503"/>
                </a:xfrm>
                <a:custGeom>
                  <a:avLst/>
                  <a:gdLst>
                    <a:gd name="connsiteX0" fmla="*/ 515081 w 598324"/>
                    <a:gd name="connsiteY0" fmla="*/ 79935 h 761503"/>
                    <a:gd name="connsiteX1" fmla="*/ 542277 w 598324"/>
                    <a:gd name="connsiteY1" fmla="*/ 96253 h 761503"/>
                    <a:gd name="connsiteX2" fmla="*/ 536838 w 598324"/>
                    <a:gd name="connsiteY2" fmla="*/ 112571 h 761503"/>
                    <a:gd name="connsiteX3" fmla="*/ 523240 w 598324"/>
                    <a:gd name="connsiteY3" fmla="*/ 120730 h 761503"/>
                    <a:gd name="connsiteX4" fmla="*/ 506922 w 598324"/>
                    <a:gd name="connsiteY4" fmla="*/ 123450 h 761503"/>
                    <a:gd name="connsiteX5" fmla="*/ 477006 w 598324"/>
                    <a:gd name="connsiteY5" fmla="*/ 123450 h 761503"/>
                    <a:gd name="connsiteX6" fmla="*/ 479725 w 598324"/>
                    <a:gd name="connsiteY6" fmla="*/ 145207 h 761503"/>
                    <a:gd name="connsiteX7" fmla="*/ 477006 w 598324"/>
                    <a:gd name="connsiteY7" fmla="*/ 180563 h 761503"/>
                    <a:gd name="connsiteX8" fmla="*/ 482445 w 598324"/>
                    <a:gd name="connsiteY8" fmla="*/ 232236 h 761503"/>
                    <a:gd name="connsiteX9" fmla="*/ 485165 w 598324"/>
                    <a:gd name="connsiteY9" fmla="*/ 283909 h 761503"/>
                    <a:gd name="connsiteX10" fmla="*/ 485165 w 598324"/>
                    <a:gd name="connsiteY10" fmla="*/ 327424 h 761503"/>
                    <a:gd name="connsiteX11" fmla="*/ 487884 w 598324"/>
                    <a:gd name="connsiteY11" fmla="*/ 373658 h 761503"/>
                    <a:gd name="connsiteX12" fmla="*/ 485165 w 598324"/>
                    <a:gd name="connsiteY12" fmla="*/ 419892 h 761503"/>
                    <a:gd name="connsiteX13" fmla="*/ 485165 w 598324"/>
                    <a:gd name="connsiteY13" fmla="*/ 463407 h 761503"/>
                    <a:gd name="connsiteX14" fmla="*/ 482445 w 598324"/>
                    <a:gd name="connsiteY14" fmla="*/ 515080 h 761503"/>
                    <a:gd name="connsiteX15" fmla="*/ 482445 w 598324"/>
                    <a:gd name="connsiteY15" fmla="*/ 558595 h 761503"/>
                    <a:gd name="connsiteX16" fmla="*/ 479725 w 598324"/>
                    <a:gd name="connsiteY16" fmla="*/ 602109 h 761503"/>
                    <a:gd name="connsiteX17" fmla="*/ 485165 w 598324"/>
                    <a:gd name="connsiteY17" fmla="*/ 648343 h 761503"/>
                    <a:gd name="connsiteX18" fmla="*/ 474286 w 598324"/>
                    <a:gd name="connsiteY18" fmla="*/ 675540 h 761503"/>
                    <a:gd name="connsiteX19" fmla="*/ 428052 w 598324"/>
                    <a:gd name="connsiteY19" fmla="*/ 691858 h 761503"/>
                    <a:gd name="connsiteX20" fmla="*/ 387257 w 598324"/>
                    <a:gd name="connsiteY20" fmla="*/ 683699 h 761503"/>
                    <a:gd name="connsiteX21" fmla="*/ 351901 w 598324"/>
                    <a:gd name="connsiteY21" fmla="*/ 664661 h 761503"/>
                    <a:gd name="connsiteX22" fmla="*/ 305667 w 598324"/>
                    <a:gd name="connsiteY22" fmla="*/ 596670 h 761503"/>
                    <a:gd name="connsiteX23" fmla="*/ 270312 w 598324"/>
                    <a:gd name="connsiteY23" fmla="*/ 509641 h 761503"/>
                    <a:gd name="connsiteX24" fmla="*/ 251274 w 598324"/>
                    <a:gd name="connsiteY24" fmla="*/ 460687 h 761503"/>
                    <a:gd name="connsiteX25" fmla="*/ 224077 w 598324"/>
                    <a:gd name="connsiteY25" fmla="*/ 381817 h 761503"/>
                    <a:gd name="connsiteX26" fmla="*/ 207759 w 598324"/>
                    <a:gd name="connsiteY26" fmla="*/ 330144 h 761503"/>
                    <a:gd name="connsiteX27" fmla="*/ 191442 w 598324"/>
                    <a:gd name="connsiteY27" fmla="*/ 286629 h 761503"/>
                    <a:gd name="connsiteX28" fmla="*/ 183283 w 598324"/>
                    <a:gd name="connsiteY28" fmla="*/ 278470 h 761503"/>
                    <a:gd name="connsiteX29" fmla="*/ 180563 w 598324"/>
                    <a:gd name="connsiteY29" fmla="*/ 292068 h 761503"/>
                    <a:gd name="connsiteX30" fmla="*/ 180563 w 598324"/>
                    <a:gd name="connsiteY30" fmla="*/ 305667 h 761503"/>
                    <a:gd name="connsiteX31" fmla="*/ 183283 w 598324"/>
                    <a:gd name="connsiteY31" fmla="*/ 354620 h 761503"/>
                    <a:gd name="connsiteX32" fmla="*/ 188722 w 598324"/>
                    <a:gd name="connsiteY32" fmla="*/ 449808 h 761503"/>
                    <a:gd name="connsiteX33" fmla="*/ 188722 w 598324"/>
                    <a:gd name="connsiteY33" fmla="*/ 479725 h 761503"/>
                    <a:gd name="connsiteX34" fmla="*/ 188722 w 598324"/>
                    <a:gd name="connsiteY34" fmla="*/ 542277 h 761503"/>
                    <a:gd name="connsiteX35" fmla="*/ 186002 w 598324"/>
                    <a:gd name="connsiteY35" fmla="*/ 615708 h 761503"/>
                    <a:gd name="connsiteX36" fmla="*/ 186002 w 598324"/>
                    <a:gd name="connsiteY36" fmla="*/ 637465 h 761503"/>
                    <a:gd name="connsiteX37" fmla="*/ 183283 w 598324"/>
                    <a:gd name="connsiteY37" fmla="*/ 664661 h 761503"/>
                    <a:gd name="connsiteX38" fmla="*/ 226797 w 598324"/>
                    <a:gd name="connsiteY38" fmla="*/ 664661 h 761503"/>
                    <a:gd name="connsiteX39" fmla="*/ 253994 w 598324"/>
                    <a:gd name="connsiteY39" fmla="*/ 680979 h 761503"/>
                    <a:gd name="connsiteX40" fmla="*/ 248554 w 598324"/>
                    <a:gd name="connsiteY40" fmla="*/ 697297 h 761503"/>
                    <a:gd name="connsiteX41" fmla="*/ 234956 w 598324"/>
                    <a:gd name="connsiteY41" fmla="*/ 705456 h 761503"/>
                    <a:gd name="connsiteX42" fmla="*/ 218638 w 598324"/>
                    <a:gd name="connsiteY42" fmla="*/ 708176 h 761503"/>
                    <a:gd name="connsiteX43" fmla="*/ 183283 w 598324"/>
                    <a:gd name="connsiteY43" fmla="*/ 708176 h 761503"/>
                    <a:gd name="connsiteX44" fmla="*/ 150647 w 598324"/>
                    <a:gd name="connsiteY44" fmla="*/ 708176 h 761503"/>
                    <a:gd name="connsiteX45" fmla="*/ 107132 w 598324"/>
                    <a:gd name="connsiteY45" fmla="*/ 708176 h 761503"/>
                    <a:gd name="connsiteX46" fmla="*/ 88094 w 598324"/>
                    <a:gd name="connsiteY46" fmla="*/ 708176 h 761503"/>
                    <a:gd name="connsiteX47" fmla="*/ 69057 w 598324"/>
                    <a:gd name="connsiteY47" fmla="*/ 702736 h 761503"/>
                    <a:gd name="connsiteX48" fmla="*/ 58178 w 598324"/>
                    <a:gd name="connsiteY48" fmla="*/ 686418 h 761503"/>
                    <a:gd name="connsiteX49" fmla="*/ 60898 w 598324"/>
                    <a:gd name="connsiteY49" fmla="*/ 678259 h 761503"/>
                    <a:gd name="connsiteX50" fmla="*/ 77216 w 598324"/>
                    <a:gd name="connsiteY50" fmla="*/ 670101 h 761503"/>
                    <a:gd name="connsiteX51" fmla="*/ 120730 w 598324"/>
                    <a:gd name="connsiteY51" fmla="*/ 664661 h 761503"/>
                    <a:gd name="connsiteX52" fmla="*/ 131609 w 598324"/>
                    <a:gd name="connsiteY52" fmla="*/ 664661 h 761503"/>
                    <a:gd name="connsiteX53" fmla="*/ 134329 w 598324"/>
                    <a:gd name="connsiteY53" fmla="*/ 539557 h 761503"/>
                    <a:gd name="connsiteX54" fmla="*/ 134329 w 598324"/>
                    <a:gd name="connsiteY54" fmla="*/ 504201 h 761503"/>
                    <a:gd name="connsiteX55" fmla="*/ 131609 w 598324"/>
                    <a:gd name="connsiteY55" fmla="*/ 376378 h 761503"/>
                    <a:gd name="connsiteX56" fmla="*/ 131609 w 598324"/>
                    <a:gd name="connsiteY56" fmla="*/ 302947 h 761503"/>
                    <a:gd name="connsiteX57" fmla="*/ 134329 w 598324"/>
                    <a:gd name="connsiteY57" fmla="*/ 221357 h 761503"/>
                    <a:gd name="connsiteX58" fmla="*/ 137048 w 598324"/>
                    <a:gd name="connsiteY58" fmla="*/ 123450 h 761503"/>
                    <a:gd name="connsiteX59" fmla="*/ 107132 w 598324"/>
                    <a:gd name="connsiteY59" fmla="*/ 123450 h 761503"/>
                    <a:gd name="connsiteX60" fmla="*/ 88094 w 598324"/>
                    <a:gd name="connsiteY60" fmla="*/ 123450 h 761503"/>
                    <a:gd name="connsiteX61" fmla="*/ 69057 w 598324"/>
                    <a:gd name="connsiteY61" fmla="*/ 118011 h 761503"/>
                    <a:gd name="connsiteX62" fmla="*/ 58178 w 598324"/>
                    <a:gd name="connsiteY62" fmla="*/ 101693 h 761503"/>
                    <a:gd name="connsiteX63" fmla="*/ 60898 w 598324"/>
                    <a:gd name="connsiteY63" fmla="*/ 93534 h 761503"/>
                    <a:gd name="connsiteX64" fmla="*/ 77216 w 598324"/>
                    <a:gd name="connsiteY64" fmla="*/ 85375 h 761503"/>
                    <a:gd name="connsiteX65" fmla="*/ 131609 w 598324"/>
                    <a:gd name="connsiteY65" fmla="*/ 79935 h 761503"/>
                    <a:gd name="connsiteX66" fmla="*/ 161525 w 598324"/>
                    <a:gd name="connsiteY66" fmla="*/ 79935 h 761503"/>
                    <a:gd name="connsiteX67" fmla="*/ 177843 w 598324"/>
                    <a:gd name="connsiteY67" fmla="*/ 66337 h 761503"/>
                    <a:gd name="connsiteX68" fmla="*/ 202320 w 598324"/>
                    <a:gd name="connsiteY68" fmla="*/ 58178 h 761503"/>
                    <a:gd name="connsiteX69" fmla="*/ 234956 w 598324"/>
                    <a:gd name="connsiteY69" fmla="*/ 77216 h 761503"/>
                    <a:gd name="connsiteX70" fmla="*/ 251274 w 598324"/>
                    <a:gd name="connsiteY70" fmla="*/ 107132 h 761503"/>
                    <a:gd name="connsiteX71" fmla="*/ 267592 w 598324"/>
                    <a:gd name="connsiteY71" fmla="*/ 147927 h 761503"/>
                    <a:gd name="connsiteX72" fmla="*/ 281190 w 598324"/>
                    <a:gd name="connsiteY72" fmla="*/ 183282 h 761503"/>
                    <a:gd name="connsiteX73" fmla="*/ 297508 w 598324"/>
                    <a:gd name="connsiteY73" fmla="*/ 224077 h 761503"/>
                    <a:gd name="connsiteX74" fmla="*/ 308387 w 598324"/>
                    <a:gd name="connsiteY74" fmla="*/ 264872 h 761503"/>
                    <a:gd name="connsiteX75" fmla="*/ 319265 w 598324"/>
                    <a:gd name="connsiteY75" fmla="*/ 300227 h 761503"/>
                    <a:gd name="connsiteX76" fmla="*/ 351901 w 598324"/>
                    <a:gd name="connsiteY76" fmla="*/ 379097 h 761503"/>
                    <a:gd name="connsiteX77" fmla="*/ 365500 w 598324"/>
                    <a:gd name="connsiteY77" fmla="*/ 417173 h 761503"/>
                    <a:gd name="connsiteX78" fmla="*/ 379098 w 598324"/>
                    <a:gd name="connsiteY78" fmla="*/ 457967 h 761503"/>
                    <a:gd name="connsiteX79" fmla="*/ 395416 w 598324"/>
                    <a:gd name="connsiteY79" fmla="*/ 496043 h 761503"/>
                    <a:gd name="connsiteX80" fmla="*/ 406294 w 598324"/>
                    <a:gd name="connsiteY80" fmla="*/ 512361 h 761503"/>
                    <a:gd name="connsiteX81" fmla="*/ 411734 w 598324"/>
                    <a:gd name="connsiteY81" fmla="*/ 531398 h 761503"/>
                    <a:gd name="connsiteX82" fmla="*/ 419893 w 598324"/>
                    <a:gd name="connsiteY82" fmla="*/ 558595 h 761503"/>
                    <a:gd name="connsiteX83" fmla="*/ 425332 w 598324"/>
                    <a:gd name="connsiteY83" fmla="*/ 564034 h 761503"/>
                    <a:gd name="connsiteX84" fmla="*/ 430771 w 598324"/>
                    <a:gd name="connsiteY84" fmla="*/ 558595 h 761503"/>
                    <a:gd name="connsiteX85" fmla="*/ 430771 w 598324"/>
                    <a:gd name="connsiteY85" fmla="*/ 550436 h 761503"/>
                    <a:gd name="connsiteX86" fmla="*/ 430771 w 598324"/>
                    <a:gd name="connsiteY86" fmla="*/ 501482 h 761503"/>
                    <a:gd name="connsiteX87" fmla="*/ 430771 w 598324"/>
                    <a:gd name="connsiteY87" fmla="*/ 403574 h 761503"/>
                    <a:gd name="connsiteX88" fmla="*/ 425332 w 598324"/>
                    <a:gd name="connsiteY88" fmla="*/ 313826 h 761503"/>
                    <a:gd name="connsiteX89" fmla="*/ 425332 w 598324"/>
                    <a:gd name="connsiteY89" fmla="*/ 248554 h 761503"/>
                    <a:gd name="connsiteX90" fmla="*/ 425332 w 598324"/>
                    <a:gd name="connsiteY90" fmla="*/ 210479 h 761503"/>
                    <a:gd name="connsiteX91" fmla="*/ 422613 w 598324"/>
                    <a:gd name="connsiteY91" fmla="*/ 153366 h 761503"/>
                    <a:gd name="connsiteX92" fmla="*/ 425332 w 598324"/>
                    <a:gd name="connsiteY92" fmla="*/ 123450 h 761503"/>
                    <a:gd name="connsiteX93" fmla="*/ 398136 w 598324"/>
                    <a:gd name="connsiteY93" fmla="*/ 123450 h 761503"/>
                    <a:gd name="connsiteX94" fmla="*/ 379098 w 598324"/>
                    <a:gd name="connsiteY94" fmla="*/ 123450 h 761503"/>
                    <a:gd name="connsiteX95" fmla="*/ 360060 w 598324"/>
                    <a:gd name="connsiteY95" fmla="*/ 118011 h 761503"/>
                    <a:gd name="connsiteX96" fmla="*/ 349182 w 598324"/>
                    <a:gd name="connsiteY96" fmla="*/ 101693 h 761503"/>
                    <a:gd name="connsiteX97" fmla="*/ 351901 w 598324"/>
                    <a:gd name="connsiteY97" fmla="*/ 93534 h 761503"/>
                    <a:gd name="connsiteX98" fmla="*/ 368219 w 598324"/>
                    <a:gd name="connsiteY98" fmla="*/ 85375 h 761503"/>
                    <a:gd name="connsiteX99" fmla="*/ 422613 w 598324"/>
                    <a:gd name="connsiteY99" fmla="*/ 79935 h 761503"/>
                    <a:gd name="connsiteX100" fmla="*/ 444370 w 598324"/>
                    <a:gd name="connsiteY100" fmla="*/ 79935 h 761503"/>
                    <a:gd name="connsiteX101" fmla="*/ 463407 w 598324"/>
                    <a:gd name="connsiteY101" fmla="*/ 71776 h 761503"/>
                    <a:gd name="connsiteX102" fmla="*/ 477006 w 598324"/>
                    <a:gd name="connsiteY102" fmla="*/ 79935 h 761503"/>
                    <a:gd name="connsiteX103" fmla="*/ 515081 w 598324"/>
                    <a:gd name="connsiteY103" fmla="*/ 79935 h 761503"/>
                    <a:gd name="connsiteX104" fmla="*/ 515081 w 598324"/>
                    <a:gd name="connsiteY104" fmla="*/ 79935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98324" h="761503">
                      <a:moveTo>
                        <a:pt x="515081" y="79935"/>
                      </a:moveTo>
                      <a:cubicBezTo>
                        <a:pt x="523240" y="79935"/>
                        <a:pt x="542277" y="79935"/>
                        <a:pt x="542277" y="96253"/>
                      </a:cubicBezTo>
                      <a:cubicBezTo>
                        <a:pt x="542277" y="104412"/>
                        <a:pt x="542277" y="107132"/>
                        <a:pt x="536838" y="112571"/>
                      </a:cubicBezTo>
                      <a:cubicBezTo>
                        <a:pt x="534119" y="118011"/>
                        <a:pt x="528679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09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4"/>
                        <a:pt x="485165" y="419892"/>
                      </a:cubicBezTo>
                      <a:cubicBezTo>
                        <a:pt x="485165" y="436210"/>
                        <a:pt x="485165" y="449808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8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5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8"/>
                        <a:pt x="444370" y="691858"/>
                        <a:pt x="428052" y="691858"/>
                      </a:cubicBezTo>
                      <a:cubicBezTo>
                        <a:pt x="414453" y="691858"/>
                        <a:pt x="400855" y="689138"/>
                        <a:pt x="387257" y="683699"/>
                      </a:cubicBezTo>
                      <a:cubicBezTo>
                        <a:pt x="373659" y="678259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0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7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8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0"/>
                      </a:cubicBezTo>
                      <a:cubicBezTo>
                        <a:pt x="183283" y="387256"/>
                        <a:pt x="186002" y="417173"/>
                        <a:pt x="188722" y="449808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6"/>
                        <a:pt x="186002" y="632025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6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4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6"/>
                        <a:pt x="134329" y="583072"/>
                        <a:pt x="134329" y="539557"/>
                      </a:cubicBezTo>
                      <a:cubicBezTo>
                        <a:pt x="134329" y="528678"/>
                        <a:pt x="134329" y="515080"/>
                        <a:pt x="134329" y="504201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4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7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7" y="90814"/>
                        <a:pt x="71777" y="88094"/>
                        <a:pt x="77216" y="85375"/>
                      </a:cubicBezTo>
                      <a:cubicBezTo>
                        <a:pt x="90814" y="82655"/>
                        <a:pt x="126170" y="79935"/>
                        <a:pt x="131609" y="79935"/>
                      </a:cubicBezTo>
                      <a:cubicBezTo>
                        <a:pt x="137048" y="79935"/>
                        <a:pt x="147927" y="79935"/>
                        <a:pt x="161525" y="79935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7"/>
                        <a:pt x="234956" y="77216"/>
                      </a:cubicBezTo>
                      <a:cubicBezTo>
                        <a:pt x="240395" y="88094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8"/>
                        <a:pt x="267592" y="147927"/>
                      </a:cubicBezTo>
                      <a:cubicBezTo>
                        <a:pt x="273031" y="158805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5"/>
                        <a:pt x="305667" y="251274"/>
                        <a:pt x="308387" y="264872"/>
                      </a:cubicBezTo>
                      <a:cubicBezTo>
                        <a:pt x="311106" y="278470"/>
                        <a:pt x="311106" y="289349"/>
                        <a:pt x="319265" y="300227"/>
                      </a:cubicBezTo>
                      <a:cubicBezTo>
                        <a:pt x="332864" y="324704"/>
                        <a:pt x="346462" y="351901"/>
                        <a:pt x="351901" y="379097"/>
                      </a:cubicBezTo>
                      <a:cubicBezTo>
                        <a:pt x="354621" y="392696"/>
                        <a:pt x="360060" y="403574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7"/>
                      </a:cubicBezTo>
                      <a:cubicBezTo>
                        <a:pt x="381818" y="471566"/>
                        <a:pt x="387257" y="482444"/>
                        <a:pt x="395416" y="496043"/>
                      </a:cubicBezTo>
                      <a:cubicBezTo>
                        <a:pt x="398136" y="501482"/>
                        <a:pt x="403575" y="506921"/>
                        <a:pt x="406294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3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5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4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8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7"/>
                        <a:pt x="422613" y="134328"/>
                        <a:pt x="425332" y="123450"/>
                      </a:cubicBezTo>
                      <a:cubicBezTo>
                        <a:pt x="417173" y="123450"/>
                        <a:pt x="406294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4"/>
                        <a:pt x="368219" y="85375"/>
                      </a:cubicBezTo>
                      <a:cubicBezTo>
                        <a:pt x="381818" y="82655"/>
                        <a:pt x="417173" y="79935"/>
                        <a:pt x="422613" y="79935"/>
                      </a:cubicBezTo>
                      <a:cubicBezTo>
                        <a:pt x="428052" y="79935"/>
                        <a:pt x="433491" y="79935"/>
                        <a:pt x="444370" y="79935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5"/>
                      </a:cubicBezTo>
                      <a:cubicBezTo>
                        <a:pt x="493324" y="79935"/>
                        <a:pt x="506922" y="79935"/>
                        <a:pt x="515081" y="79935"/>
                      </a:cubicBezTo>
                      <a:lnTo>
                        <a:pt x="515081" y="79935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4258A208-5038-4E92-AE8F-FC22774DC3BA}"/>
                    </a:ext>
                  </a:extLst>
                </p:cNvPr>
                <p:cNvSpPr/>
                <p:nvPr/>
              </p:nvSpPr>
              <p:spPr>
                <a:xfrm>
                  <a:off x="5139126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4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5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8 w 516735"/>
                    <a:gd name="connsiteY18" fmla="*/ 694578 h 788699"/>
                    <a:gd name="connsiteX19" fmla="*/ 86584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4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6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3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7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4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2" y="694578"/>
                        <a:pt x="317755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8" y="694578"/>
                      </a:cubicBezTo>
                      <a:cubicBezTo>
                        <a:pt x="113780" y="672820"/>
                        <a:pt x="100182" y="648343"/>
                        <a:pt x="86584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4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6" y="82655"/>
                      </a:cubicBezTo>
                      <a:cubicBezTo>
                        <a:pt x="383026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5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3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6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2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3" y="468846"/>
                        <a:pt x="247043" y="466126"/>
                      </a:cubicBezTo>
                      <a:cubicBezTo>
                        <a:pt x="247043" y="463407"/>
                        <a:pt x="247043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1989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1A9FC851-E515-439C-B1F4-097CD2D2DA15}"/>
                    </a:ext>
                  </a:extLst>
                </p:cNvPr>
                <p:cNvSpPr/>
                <p:nvPr/>
              </p:nvSpPr>
              <p:spPr>
                <a:xfrm>
                  <a:off x="5651630" y="4181279"/>
                  <a:ext cx="734308" cy="788700"/>
                </a:xfrm>
                <a:custGeom>
                  <a:avLst/>
                  <a:gdLst>
                    <a:gd name="connsiteX0" fmla="*/ 653783 w 734307"/>
                    <a:gd name="connsiteY0" fmla="*/ 678259 h 788699"/>
                    <a:gd name="connsiteX1" fmla="*/ 691859 w 734307"/>
                    <a:gd name="connsiteY1" fmla="*/ 694577 h 788699"/>
                    <a:gd name="connsiteX2" fmla="*/ 686419 w 734307"/>
                    <a:gd name="connsiteY2" fmla="*/ 710895 h 788699"/>
                    <a:gd name="connsiteX3" fmla="*/ 670101 w 734307"/>
                    <a:gd name="connsiteY3" fmla="*/ 719054 h 788699"/>
                    <a:gd name="connsiteX4" fmla="*/ 648344 w 734307"/>
                    <a:gd name="connsiteY4" fmla="*/ 721774 h 788699"/>
                    <a:gd name="connsiteX5" fmla="*/ 618428 w 734307"/>
                    <a:gd name="connsiteY5" fmla="*/ 721774 h 788699"/>
                    <a:gd name="connsiteX6" fmla="*/ 572194 w 734307"/>
                    <a:gd name="connsiteY6" fmla="*/ 735372 h 788699"/>
                    <a:gd name="connsiteX7" fmla="*/ 544997 w 734307"/>
                    <a:gd name="connsiteY7" fmla="*/ 729933 h 788699"/>
                    <a:gd name="connsiteX8" fmla="*/ 534119 w 734307"/>
                    <a:gd name="connsiteY8" fmla="*/ 721774 h 788699"/>
                    <a:gd name="connsiteX9" fmla="*/ 496043 w 734307"/>
                    <a:gd name="connsiteY9" fmla="*/ 721774 h 788699"/>
                    <a:gd name="connsiteX10" fmla="*/ 471566 w 734307"/>
                    <a:gd name="connsiteY10" fmla="*/ 721774 h 788699"/>
                    <a:gd name="connsiteX11" fmla="*/ 444370 w 734307"/>
                    <a:gd name="connsiteY11" fmla="*/ 716335 h 788699"/>
                    <a:gd name="connsiteX12" fmla="*/ 428052 w 734307"/>
                    <a:gd name="connsiteY12" fmla="*/ 700017 h 788699"/>
                    <a:gd name="connsiteX13" fmla="*/ 433491 w 734307"/>
                    <a:gd name="connsiteY13" fmla="*/ 691858 h 788699"/>
                    <a:gd name="connsiteX14" fmla="*/ 455248 w 734307"/>
                    <a:gd name="connsiteY14" fmla="*/ 683699 h 788699"/>
                    <a:gd name="connsiteX15" fmla="*/ 506922 w 734307"/>
                    <a:gd name="connsiteY15" fmla="*/ 678259 h 788699"/>
                    <a:gd name="connsiteX16" fmla="*/ 509641 w 734307"/>
                    <a:gd name="connsiteY16" fmla="*/ 678259 h 788699"/>
                    <a:gd name="connsiteX17" fmla="*/ 506922 w 734307"/>
                    <a:gd name="connsiteY17" fmla="*/ 664661 h 788699"/>
                    <a:gd name="connsiteX18" fmla="*/ 498763 w 734307"/>
                    <a:gd name="connsiteY18" fmla="*/ 580352 h 788699"/>
                    <a:gd name="connsiteX19" fmla="*/ 496043 w 734307"/>
                    <a:gd name="connsiteY19" fmla="*/ 479725 h 788699"/>
                    <a:gd name="connsiteX20" fmla="*/ 493324 w 734307"/>
                    <a:gd name="connsiteY20" fmla="*/ 389976 h 788699"/>
                    <a:gd name="connsiteX21" fmla="*/ 490604 w 734307"/>
                    <a:gd name="connsiteY21" fmla="*/ 302947 h 788699"/>
                    <a:gd name="connsiteX22" fmla="*/ 487884 w 734307"/>
                    <a:gd name="connsiteY22" fmla="*/ 229516 h 788699"/>
                    <a:gd name="connsiteX23" fmla="*/ 485165 w 734307"/>
                    <a:gd name="connsiteY23" fmla="*/ 221357 h 788699"/>
                    <a:gd name="connsiteX24" fmla="*/ 482445 w 734307"/>
                    <a:gd name="connsiteY24" fmla="*/ 226797 h 788699"/>
                    <a:gd name="connsiteX25" fmla="*/ 477006 w 734307"/>
                    <a:gd name="connsiteY25" fmla="*/ 262152 h 788699"/>
                    <a:gd name="connsiteX26" fmla="*/ 460688 w 734307"/>
                    <a:gd name="connsiteY26" fmla="*/ 341022 h 788699"/>
                    <a:gd name="connsiteX27" fmla="*/ 444370 w 734307"/>
                    <a:gd name="connsiteY27" fmla="*/ 417173 h 788699"/>
                    <a:gd name="connsiteX28" fmla="*/ 436211 w 734307"/>
                    <a:gd name="connsiteY28" fmla="*/ 455248 h 788699"/>
                    <a:gd name="connsiteX29" fmla="*/ 425332 w 734307"/>
                    <a:gd name="connsiteY29" fmla="*/ 493323 h 788699"/>
                    <a:gd name="connsiteX30" fmla="*/ 411734 w 734307"/>
                    <a:gd name="connsiteY30" fmla="*/ 531398 h 788699"/>
                    <a:gd name="connsiteX31" fmla="*/ 376378 w 734307"/>
                    <a:gd name="connsiteY31" fmla="*/ 547716 h 788699"/>
                    <a:gd name="connsiteX32" fmla="*/ 319265 w 734307"/>
                    <a:gd name="connsiteY32" fmla="*/ 525959 h 788699"/>
                    <a:gd name="connsiteX33" fmla="*/ 289349 w 734307"/>
                    <a:gd name="connsiteY33" fmla="*/ 455248 h 788699"/>
                    <a:gd name="connsiteX34" fmla="*/ 273031 w 734307"/>
                    <a:gd name="connsiteY34" fmla="*/ 373658 h 788699"/>
                    <a:gd name="connsiteX35" fmla="*/ 262153 w 734307"/>
                    <a:gd name="connsiteY35" fmla="*/ 316545 h 788699"/>
                    <a:gd name="connsiteX36" fmla="*/ 245835 w 734307"/>
                    <a:gd name="connsiteY36" fmla="*/ 237675 h 788699"/>
                    <a:gd name="connsiteX37" fmla="*/ 234956 w 734307"/>
                    <a:gd name="connsiteY37" fmla="*/ 196881 h 788699"/>
                    <a:gd name="connsiteX38" fmla="*/ 232236 w 734307"/>
                    <a:gd name="connsiteY38" fmla="*/ 191441 h 788699"/>
                    <a:gd name="connsiteX39" fmla="*/ 226797 w 734307"/>
                    <a:gd name="connsiteY39" fmla="*/ 207759 h 788699"/>
                    <a:gd name="connsiteX40" fmla="*/ 226797 w 734307"/>
                    <a:gd name="connsiteY40" fmla="*/ 232236 h 788699"/>
                    <a:gd name="connsiteX41" fmla="*/ 224077 w 734307"/>
                    <a:gd name="connsiteY41" fmla="*/ 267592 h 788699"/>
                    <a:gd name="connsiteX42" fmla="*/ 221358 w 734307"/>
                    <a:gd name="connsiteY42" fmla="*/ 311106 h 788699"/>
                    <a:gd name="connsiteX43" fmla="*/ 218638 w 734307"/>
                    <a:gd name="connsiteY43" fmla="*/ 360060 h 788699"/>
                    <a:gd name="connsiteX44" fmla="*/ 215919 w 734307"/>
                    <a:gd name="connsiteY44" fmla="*/ 398135 h 788699"/>
                    <a:gd name="connsiteX45" fmla="*/ 213199 w 734307"/>
                    <a:gd name="connsiteY45" fmla="*/ 430771 h 788699"/>
                    <a:gd name="connsiteX46" fmla="*/ 213199 w 734307"/>
                    <a:gd name="connsiteY46" fmla="*/ 455248 h 788699"/>
                    <a:gd name="connsiteX47" fmla="*/ 213199 w 734307"/>
                    <a:gd name="connsiteY47" fmla="*/ 477005 h 788699"/>
                    <a:gd name="connsiteX48" fmla="*/ 207759 w 734307"/>
                    <a:gd name="connsiteY48" fmla="*/ 520520 h 788699"/>
                    <a:gd name="connsiteX49" fmla="*/ 196881 w 734307"/>
                    <a:gd name="connsiteY49" fmla="*/ 610268 h 788699"/>
                    <a:gd name="connsiteX50" fmla="*/ 194161 w 734307"/>
                    <a:gd name="connsiteY50" fmla="*/ 653783 h 788699"/>
                    <a:gd name="connsiteX51" fmla="*/ 191441 w 734307"/>
                    <a:gd name="connsiteY51" fmla="*/ 667381 h 788699"/>
                    <a:gd name="connsiteX52" fmla="*/ 243115 w 734307"/>
                    <a:gd name="connsiteY52" fmla="*/ 667381 h 788699"/>
                    <a:gd name="connsiteX53" fmla="*/ 273031 w 734307"/>
                    <a:gd name="connsiteY53" fmla="*/ 683699 h 788699"/>
                    <a:gd name="connsiteX54" fmla="*/ 262153 w 734307"/>
                    <a:gd name="connsiteY54" fmla="*/ 697297 h 788699"/>
                    <a:gd name="connsiteX55" fmla="*/ 248554 w 734307"/>
                    <a:gd name="connsiteY55" fmla="*/ 705456 h 788699"/>
                    <a:gd name="connsiteX56" fmla="*/ 232236 w 734307"/>
                    <a:gd name="connsiteY56" fmla="*/ 708176 h 788699"/>
                    <a:gd name="connsiteX57" fmla="*/ 166965 w 734307"/>
                    <a:gd name="connsiteY57" fmla="*/ 708176 h 788699"/>
                    <a:gd name="connsiteX58" fmla="*/ 109852 w 734307"/>
                    <a:gd name="connsiteY58" fmla="*/ 708176 h 788699"/>
                    <a:gd name="connsiteX59" fmla="*/ 90814 w 734307"/>
                    <a:gd name="connsiteY59" fmla="*/ 708176 h 788699"/>
                    <a:gd name="connsiteX60" fmla="*/ 69057 w 734307"/>
                    <a:gd name="connsiteY60" fmla="*/ 702736 h 788699"/>
                    <a:gd name="connsiteX61" fmla="*/ 58178 w 734307"/>
                    <a:gd name="connsiteY61" fmla="*/ 686418 h 788699"/>
                    <a:gd name="connsiteX62" fmla="*/ 60898 w 734307"/>
                    <a:gd name="connsiteY62" fmla="*/ 678259 h 788699"/>
                    <a:gd name="connsiteX63" fmla="*/ 77216 w 734307"/>
                    <a:gd name="connsiteY63" fmla="*/ 670101 h 788699"/>
                    <a:gd name="connsiteX64" fmla="*/ 126170 w 734307"/>
                    <a:gd name="connsiteY64" fmla="*/ 664661 h 788699"/>
                    <a:gd name="connsiteX65" fmla="*/ 142487 w 734307"/>
                    <a:gd name="connsiteY65" fmla="*/ 664661 h 788699"/>
                    <a:gd name="connsiteX66" fmla="*/ 147927 w 734307"/>
                    <a:gd name="connsiteY66" fmla="*/ 588511 h 788699"/>
                    <a:gd name="connsiteX67" fmla="*/ 153366 w 734307"/>
                    <a:gd name="connsiteY67" fmla="*/ 493323 h 788699"/>
                    <a:gd name="connsiteX68" fmla="*/ 156086 w 734307"/>
                    <a:gd name="connsiteY68" fmla="*/ 411733 h 788699"/>
                    <a:gd name="connsiteX69" fmla="*/ 161525 w 734307"/>
                    <a:gd name="connsiteY69" fmla="*/ 297508 h 788699"/>
                    <a:gd name="connsiteX70" fmla="*/ 166965 w 734307"/>
                    <a:gd name="connsiteY70" fmla="*/ 240395 h 788699"/>
                    <a:gd name="connsiteX71" fmla="*/ 177843 w 734307"/>
                    <a:gd name="connsiteY71" fmla="*/ 161525 h 788699"/>
                    <a:gd name="connsiteX72" fmla="*/ 183282 w 734307"/>
                    <a:gd name="connsiteY72" fmla="*/ 118011 h 788699"/>
                    <a:gd name="connsiteX73" fmla="*/ 183282 w 734307"/>
                    <a:gd name="connsiteY73" fmla="*/ 115291 h 788699"/>
                    <a:gd name="connsiteX74" fmla="*/ 161525 w 734307"/>
                    <a:gd name="connsiteY74" fmla="*/ 115291 h 788699"/>
                    <a:gd name="connsiteX75" fmla="*/ 137048 w 734307"/>
                    <a:gd name="connsiteY75" fmla="*/ 115291 h 788699"/>
                    <a:gd name="connsiteX76" fmla="*/ 109852 w 734307"/>
                    <a:gd name="connsiteY76" fmla="*/ 109851 h 788699"/>
                    <a:gd name="connsiteX77" fmla="*/ 93534 w 734307"/>
                    <a:gd name="connsiteY77" fmla="*/ 93534 h 788699"/>
                    <a:gd name="connsiteX78" fmla="*/ 98973 w 734307"/>
                    <a:gd name="connsiteY78" fmla="*/ 85375 h 788699"/>
                    <a:gd name="connsiteX79" fmla="*/ 120730 w 734307"/>
                    <a:gd name="connsiteY79" fmla="*/ 77216 h 788699"/>
                    <a:gd name="connsiteX80" fmla="*/ 172404 w 734307"/>
                    <a:gd name="connsiteY80" fmla="*/ 71776 h 788699"/>
                    <a:gd name="connsiteX81" fmla="*/ 234956 w 734307"/>
                    <a:gd name="connsiteY81" fmla="*/ 69057 h 788699"/>
                    <a:gd name="connsiteX82" fmla="*/ 243115 w 734307"/>
                    <a:gd name="connsiteY82" fmla="*/ 69057 h 788699"/>
                    <a:gd name="connsiteX83" fmla="*/ 270312 w 734307"/>
                    <a:gd name="connsiteY83" fmla="*/ 74496 h 788699"/>
                    <a:gd name="connsiteX84" fmla="*/ 308387 w 734307"/>
                    <a:gd name="connsiteY84" fmla="*/ 123450 h 788699"/>
                    <a:gd name="connsiteX85" fmla="*/ 332864 w 734307"/>
                    <a:gd name="connsiteY85" fmla="*/ 202320 h 788699"/>
                    <a:gd name="connsiteX86" fmla="*/ 338303 w 734307"/>
                    <a:gd name="connsiteY86" fmla="*/ 237675 h 788699"/>
                    <a:gd name="connsiteX87" fmla="*/ 349182 w 734307"/>
                    <a:gd name="connsiteY87" fmla="*/ 281190 h 788699"/>
                    <a:gd name="connsiteX88" fmla="*/ 357341 w 734307"/>
                    <a:gd name="connsiteY88" fmla="*/ 316545 h 788699"/>
                    <a:gd name="connsiteX89" fmla="*/ 365500 w 734307"/>
                    <a:gd name="connsiteY89" fmla="*/ 351901 h 788699"/>
                    <a:gd name="connsiteX90" fmla="*/ 376378 w 734307"/>
                    <a:gd name="connsiteY90" fmla="*/ 389976 h 788699"/>
                    <a:gd name="connsiteX91" fmla="*/ 387257 w 734307"/>
                    <a:gd name="connsiteY91" fmla="*/ 414453 h 788699"/>
                    <a:gd name="connsiteX92" fmla="*/ 398136 w 734307"/>
                    <a:gd name="connsiteY92" fmla="*/ 376378 h 788699"/>
                    <a:gd name="connsiteX93" fmla="*/ 406295 w 734307"/>
                    <a:gd name="connsiteY93" fmla="*/ 332863 h 788699"/>
                    <a:gd name="connsiteX94" fmla="*/ 425332 w 734307"/>
                    <a:gd name="connsiteY94" fmla="*/ 243115 h 788699"/>
                    <a:gd name="connsiteX95" fmla="*/ 444370 w 734307"/>
                    <a:gd name="connsiteY95" fmla="*/ 150646 h 788699"/>
                    <a:gd name="connsiteX96" fmla="*/ 477006 w 734307"/>
                    <a:gd name="connsiteY96" fmla="*/ 79935 h 788699"/>
                    <a:gd name="connsiteX97" fmla="*/ 523240 w 734307"/>
                    <a:gd name="connsiteY97" fmla="*/ 58178 h 788699"/>
                    <a:gd name="connsiteX98" fmla="*/ 544997 w 734307"/>
                    <a:gd name="connsiteY98" fmla="*/ 63617 h 788699"/>
                    <a:gd name="connsiteX99" fmla="*/ 612988 w 734307"/>
                    <a:gd name="connsiteY99" fmla="*/ 63617 h 788699"/>
                    <a:gd name="connsiteX100" fmla="*/ 651064 w 734307"/>
                    <a:gd name="connsiteY100" fmla="*/ 79935 h 788699"/>
                    <a:gd name="connsiteX101" fmla="*/ 645624 w 734307"/>
                    <a:gd name="connsiteY101" fmla="*/ 96253 h 788699"/>
                    <a:gd name="connsiteX102" fmla="*/ 629307 w 734307"/>
                    <a:gd name="connsiteY102" fmla="*/ 104412 h 788699"/>
                    <a:gd name="connsiteX103" fmla="*/ 607549 w 734307"/>
                    <a:gd name="connsiteY103" fmla="*/ 107132 h 788699"/>
                    <a:gd name="connsiteX104" fmla="*/ 580353 w 734307"/>
                    <a:gd name="connsiteY104" fmla="*/ 107132 h 788699"/>
                    <a:gd name="connsiteX105" fmla="*/ 583072 w 734307"/>
                    <a:gd name="connsiteY105" fmla="*/ 115291 h 788699"/>
                    <a:gd name="connsiteX106" fmla="*/ 588512 w 734307"/>
                    <a:gd name="connsiteY106" fmla="*/ 156086 h 788699"/>
                    <a:gd name="connsiteX107" fmla="*/ 593951 w 734307"/>
                    <a:gd name="connsiteY107" fmla="*/ 196881 h 788699"/>
                    <a:gd name="connsiteX108" fmla="*/ 599390 w 734307"/>
                    <a:gd name="connsiteY108" fmla="*/ 226797 h 788699"/>
                    <a:gd name="connsiteX109" fmla="*/ 599390 w 734307"/>
                    <a:gd name="connsiteY109" fmla="*/ 232236 h 788699"/>
                    <a:gd name="connsiteX110" fmla="*/ 599390 w 734307"/>
                    <a:gd name="connsiteY110" fmla="*/ 240395 h 788699"/>
                    <a:gd name="connsiteX111" fmla="*/ 602110 w 734307"/>
                    <a:gd name="connsiteY111" fmla="*/ 270311 h 788699"/>
                    <a:gd name="connsiteX112" fmla="*/ 607549 w 734307"/>
                    <a:gd name="connsiteY112" fmla="*/ 308386 h 788699"/>
                    <a:gd name="connsiteX113" fmla="*/ 607549 w 734307"/>
                    <a:gd name="connsiteY113" fmla="*/ 319265 h 788699"/>
                    <a:gd name="connsiteX114" fmla="*/ 612988 w 734307"/>
                    <a:gd name="connsiteY114" fmla="*/ 335583 h 788699"/>
                    <a:gd name="connsiteX115" fmla="*/ 612988 w 734307"/>
                    <a:gd name="connsiteY115" fmla="*/ 346462 h 788699"/>
                    <a:gd name="connsiteX116" fmla="*/ 612988 w 734307"/>
                    <a:gd name="connsiteY116" fmla="*/ 370939 h 788699"/>
                    <a:gd name="connsiteX117" fmla="*/ 612988 w 734307"/>
                    <a:gd name="connsiteY117" fmla="*/ 395415 h 788699"/>
                    <a:gd name="connsiteX118" fmla="*/ 615708 w 734307"/>
                    <a:gd name="connsiteY118" fmla="*/ 422612 h 788699"/>
                    <a:gd name="connsiteX119" fmla="*/ 618428 w 734307"/>
                    <a:gd name="connsiteY119" fmla="*/ 441650 h 788699"/>
                    <a:gd name="connsiteX120" fmla="*/ 618428 w 734307"/>
                    <a:gd name="connsiteY120" fmla="*/ 455248 h 788699"/>
                    <a:gd name="connsiteX121" fmla="*/ 621147 w 734307"/>
                    <a:gd name="connsiteY121" fmla="*/ 463407 h 788699"/>
                    <a:gd name="connsiteX122" fmla="*/ 626587 w 734307"/>
                    <a:gd name="connsiteY122" fmla="*/ 482444 h 788699"/>
                    <a:gd name="connsiteX123" fmla="*/ 629307 w 734307"/>
                    <a:gd name="connsiteY123" fmla="*/ 517800 h 788699"/>
                    <a:gd name="connsiteX124" fmla="*/ 634746 w 734307"/>
                    <a:gd name="connsiteY124" fmla="*/ 561314 h 788699"/>
                    <a:gd name="connsiteX125" fmla="*/ 634746 w 734307"/>
                    <a:gd name="connsiteY125" fmla="*/ 566754 h 788699"/>
                    <a:gd name="connsiteX126" fmla="*/ 634746 w 734307"/>
                    <a:gd name="connsiteY126" fmla="*/ 583072 h 788699"/>
                    <a:gd name="connsiteX127" fmla="*/ 637466 w 734307"/>
                    <a:gd name="connsiteY127" fmla="*/ 607548 h 788699"/>
                    <a:gd name="connsiteX128" fmla="*/ 640185 w 734307"/>
                    <a:gd name="connsiteY128" fmla="*/ 618427 h 788699"/>
                    <a:gd name="connsiteX129" fmla="*/ 640185 w 734307"/>
                    <a:gd name="connsiteY129" fmla="*/ 632025 h 788699"/>
                    <a:gd name="connsiteX130" fmla="*/ 640185 w 734307"/>
                    <a:gd name="connsiteY130" fmla="*/ 640184 h 788699"/>
                    <a:gd name="connsiteX131" fmla="*/ 642905 w 734307"/>
                    <a:gd name="connsiteY131" fmla="*/ 659222 h 788699"/>
                    <a:gd name="connsiteX132" fmla="*/ 642905 w 734307"/>
                    <a:gd name="connsiteY132" fmla="*/ 664661 h 788699"/>
                    <a:gd name="connsiteX133" fmla="*/ 653783 w 734307"/>
                    <a:gd name="connsiteY133" fmla="*/ 678259 h 788699"/>
                    <a:gd name="connsiteX134" fmla="*/ 653783 w 734307"/>
                    <a:gd name="connsiteY134" fmla="*/ 67825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</a:cxnLst>
                  <a:rect l="l" t="t" r="r" b="b"/>
                  <a:pathLst>
                    <a:path w="734307" h="788699">
                      <a:moveTo>
                        <a:pt x="653783" y="678259"/>
                      </a:moveTo>
                      <a:cubicBezTo>
                        <a:pt x="667382" y="678259"/>
                        <a:pt x="691859" y="678259"/>
                        <a:pt x="691859" y="694577"/>
                      </a:cubicBezTo>
                      <a:cubicBezTo>
                        <a:pt x="691859" y="702736"/>
                        <a:pt x="689139" y="705456"/>
                        <a:pt x="686419" y="710895"/>
                      </a:cubicBezTo>
                      <a:cubicBezTo>
                        <a:pt x="683700" y="716335"/>
                        <a:pt x="675541" y="719054"/>
                        <a:pt x="670101" y="719054"/>
                      </a:cubicBezTo>
                      <a:cubicBezTo>
                        <a:pt x="661942" y="721774"/>
                        <a:pt x="653783" y="721774"/>
                        <a:pt x="648344" y="721774"/>
                      </a:cubicBezTo>
                      <a:cubicBezTo>
                        <a:pt x="645624" y="721774"/>
                        <a:pt x="634746" y="721774"/>
                        <a:pt x="618428" y="721774"/>
                      </a:cubicBezTo>
                      <a:cubicBezTo>
                        <a:pt x="604829" y="729933"/>
                        <a:pt x="588512" y="735372"/>
                        <a:pt x="572194" y="735372"/>
                      </a:cubicBezTo>
                      <a:cubicBezTo>
                        <a:pt x="564035" y="735372"/>
                        <a:pt x="553156" y="732653"/>
                        <a:pt x="544997" y="729933"/>
                      </a:cubicBezTo>
                      <a:cubicBezTo>
                        <a:pt x="539558" y="727213"/>
                        <a:pt x="536838" y="724494"/>
                        <a:pt x="534119" y="721774"/>
                      </a:cubicBezTo>
                      <a:cubicBezTo>
                        <a:pt x="520520" y="721774"/>
                        <a:pt x="509641" y="721774"/>
                        <a:pt x="496043" y="721774"/>
                      </a:cubicBezTo>
                      <a:cubicBezTo>
                        <a:pt x="487884" y="721774"/>
                        <a:pt x="479725" y="721774"/>
                        <a:pt x="471566" y="721774"/>
                      </a:cubicBezTo>
                      <a:cubicBezTo>
                        <a:pt x="463407" y="721774"/>
                        <a:pt x="452529" y="721774"/>
                        <a:pt x="444370" y="716335"/>
                      </a:cubicBezTo>
                      <a:cubicBezTo>
                        <a:pt x="436211" y="713615"/>
                        <a:pt x="428052" y="705456"/>
                        <a:pt x="428052" y="700017"/>
                      </a:cubicBezTo>
                      <a:cubicBezTo>
                        <a:pt x="428052" y="697297"/>
                        <a:pt x="428052" y="694577"/>
                        <a:pt x="433491" y="691858"/>
                      </a:cubicBezTo>
                      <a:cubicBezTo>
                        <a:pt x="438930" y="689138"/>
                        <a:pt x="449809" y="686418"/>
                        <a:pt x="455248" y="683699"/>
                      </a:cubicBezTo>
                      <a:cubicBezTo>
                        <a:pt x="474286" y="680979"/>
                        <a:pt x="498763" y="678259"/>
                        <a:pt x="506922" y="678259"/>
                      </a:cubicBezTo>
                      <a:cubicBezTo>
                        <a:pt x="506922" y="678259"/>
                        <a:pt x="509641" y="678259"/>
                        <a:pt x="509641" y="678259"/>
                      </a:cubicBezTo>
                      <a:cubicBezTo>
                        <a:pt x="509641" y="672820"/>
                        <a:pt x="506922" y="670101"/>
                        <a:pt x="506922" y="664661"/>
                      </a:cubicBezTo>
                      <a:cubicBezTo>
                        <a:pt x="501483" y="640184"/>
                        <a:pt x="501483" y="612988"/>
                        <a:pt x="498763" y="580352"/>
                      </a:cubicBezTo>
                      <a:cubicBezTo>
                        <a:pt x="496043" y="547716"/>
                        <a:pt x="498763" y="512361"/>
                        <a:pt x="496043" y="479725"/>
                      </a:cubicBezTo>
                      <a:cubicBezTo>
                        <a:pt x="493324" y="449808"/>
                        <a:pt x="493324" y="419892"/>
                        <a:pt x="493324" y="389976"/>
                      </a:cubicBezTo>
                      <a:cubicBezTo>
                        <a:pt x="493324" y="360060"/>
                        <a:pt x="490604" y="332863"/>
                        <a:pt x="490604" y="302947"/>
                      </a:cubicBezTo>
                      <a:cubicBezTo>
                        <a:pt x="487884" y="275751"/>
                        <a:pt x="487884" y="240395"/>
                        <a:pt x="487884" y="229516"/>
                      </a:cubicBezTo>
                      <a:cubicBezTo>
                        <a:pt x="487884" y="224077"/>
                        <a:pt x="487884" y="221357"/>
                        <a:pt x="485165" y="221357"/>
                      </a:cubicBezTo>
                      <a:cubicBezTo>
                        <a:pt x="485165" y="221357"/>
                        <a:pt x="482445" y="224077"/>
                        <a:pt x="482445" y="226797"/>
                      </a:cubicBezTo>
                      <a:cubicBezTo>
                        <a:pt x="479725" y="237675"/>
                        <a:pt x="479725" y="251274"/>
                        <a:pt x="477006" y="262152"/>
                      </a:cubicBezTo>
                      <a:cubicBezTo>
                        <a:pt x="471566" y="289349"/>
                        <a:pt x="466127" y="316545"/>
                        <a:pt x="460688" y="341022"/>
                      </a:cubicBezTo>
                      <a:cubicBezTo>
                        <a:pt x="455248" y="365499"/>
                        <a:pt x="447090" y="392696"/>
                        <a:pt x="444370" y="417173"/>
                      </a:cubicBezTo>
                      <a:cubicBezTo>
                        <a:pt x="441650" y="430771"/>
                        <a:pt x="438930" y="441650"/>
                        <a:pt x="436211" y="455248"/>
                      </a:cubicBezTo>
                      <a:cubicBezTo>
                        <a:pt x="433491" y="468846"/>
                        <a:pt x="428052" y="479725"/>
                        <a:pt x="425332" y="493323"/>
                      </a:cubicBezTo>
                      <a:cubicBezTo>
                        <a:pt x="422612" y="506921"/>
                        <a:pt x="419893" y="520520"/>
                        <a:pt x="411734" y="531398"/>
                      </a:cubicBezTo>
                      <a:cubicBezTo>
                        <a:pt x="406295" y="539557"/>
                        <a:pt x="395416" y="547716"/>
                        <a:pt x="376378" y="547716"/>
                      </a:cubicBezTo>
                      <a:cubicBezTo>
                        <a:pt x="357341" y="547716"/>
                        <a:pt x="335583" y="539557"/>
                        <a:pt x="319265" y="525959"/>
                      </a:cubicBezTo>
                      <a:cubicBezTo>
                        <a:pt x="300228" y="506921"/>
                        <a:pt x="294788" y="479725"/>
                        <a:pt x="289349" y="455248"/>
                      </a:cubicBezTo>
                      <a:cubicBezTo>
                        <a:pt x="283910" y="428051"/>
                        <a:pt x="278470" y="400855"/>
                        <a:pt x="273031" y="373658"/>
                      </a:cubicBezTo>
                      <a:cubicBezTo>
                        <a:pt x="273031" y="368219"/>
                        <a:pt x="267592" y="346462"/>
                        <a:pt x="262153" y="316545"/>
                      </a:cubicBezTo>
                      <a:cubicBezTo>
                        <a:pt x="256713" y="292068"/>
                        <a:pt x="251274" y="262152"/>
                        <a:pt x="245835" y="237675"/>
                      </a:cubicBezTo>
                      <a:cubicBezTo>
                        <a:pt x="240395" y="218638"/>
                        <a:pt x="237675" y="205039"/>
                        <a:pt x="234956" y="196881"/>
                      </a:cubicBezTo>
                      <a:cubicBezTo>
                        <a:pt x="232236" y="191441"/>
                        <a:pt x="232236" y="191441"/>
                        <a:pt x="232236" y="191441"/>
                      </a:cubicBezTo>
                      <a:cubicBezTo>
                        <a:pt x="229517" y="191441"/>
                        <a:pt x="229517" y="196881"/>
                        <a:pt x="226797" y="207759"/>
                      </a:cubicBezTo>
                      <a:cubicBezTo>
                        <a:pt x="226797" y="215918"/>
                        <a:pt x="226797" y="229516"/>
                        <a:pt x="226797" y="232236"/>
                      </a:cubicBezTo>
                      <a:cubicBezTo>
                        <a:pt x="226797" y="243115"/>
                        <a:pt x="224077" y="256713"/>
                        <a:pt x="224077" y="267592"/>
                      </a:cubicBezTo>
                      <a:cubicBezTo>
                        <a:pt x="224077" y="278470"/>
                        <a:pt x="224077" y="294788"/>
                        <a:pt x="221358" y="311106"/>
                      </a:cubicBezTo>
                      <a:cubicBezTo>
                        <a:pt x="221358" y="327424"/>
                        <a:pt x="218638" y="343742"/>
                        <a:pt x="218638" y="360060"/>
                      </a:cubicBezTo>
                      <a:cubicBezTo>
                        <a:pt x="218638" y="373658"/>
                        <a:pt x="215919" y="384537"/>
                        <a:pt x="215919" y="398135"/>
                      </a:cubicBezTo>
                      <a:cubicBezTo>
                        <a:pt x="215919" y="409014"/>
                        <a:pt x="213199" y="419892"/>
                        <a:pt x="213199" y="430771"/>
                      </a:cubicBezTo>
                      <a:cubicBezTo>
                        <a:pt x="213199" y="438930"/>
                        <a:pt x="213199" y="447089"/>
                        <a:pt x="213199" y="455248"/>
                      </a:cubicBezTo>
                      <a:cubicBezTo>
                        <a:pt x="213199" y="463407"/>
                        <a:pt x="213199" y="471566"/>
                        <a:pt x="213199" y="477005"/>
                      </a:cubicBezTo>
                      <a:cubicBezTo>
                        <a:pt x="210479" y="490603"/>
                        <a:pt x="207759" y="506921"/>
                        <a:pt x="207759" y="520520"/>
                      </a:cubicBezTo>
                      <a:cubicBezTo>
                        <a:pt x="202320" y="550436"/>
                        <a:pt x="199600" y="580352"/>
                        <a:pt x="196881" y="610268"/>
                      </a:cubicBezTo>
                      <a:cubicBezTo>
                        <a:pt x="196881" y="623866"/>
                        <a:pt x="196881" y="640184"/>
                        <a:pt x="194161" y="653783"/>
                      </a:cubicBezTo>
                      <a:cubicBezTo>
                        <a:pt x="194161" y="659222"/>
                        <a:pt x="194161" y="661942"/>
                        <a:pt x="191441" y="667381"/>
                      </a:cubicBezTo>
                      <a:cubicBezTo>
                        <a:pt x="213199" y="667381"/>
                        <a:pt x="232236" y="667381"/>
                        <a:pt x="243115" y="667381"/>
                      </a:cubicBezTo>
                      <a:cubicBezTo>
                        <a:pt x="253994" y="667381"/>
                        <a:pt x="273031" y="670101"/>
                        <a:pt x="273031" y="683699"/>
                      </a:cubicBezTo>
                      <a:cubicBezTo>
                        <a:pt x="273031" y="691858"/>
                        <a:pt x="267592" y="691858"/>
                        <a:pt x="262153" y="697297"/>
                      </a:cubicBezTo>
                      <a:cubicBezTo>
                        <a:pt x="259433" y="702736"/>
                        <a:pt x="253994" y="705456"/>
                        <a:pt x="248554" y="705456"/>
                      </a:cubicBezTo>
                      <a:cubicBezTo>
                        <a:pt x="240395" y="708176"/>
                        <a:pt x="234956" y="708176"/>
                        <a:pt x="232236" y="708176"/>
                      </a:cubicBezTo>
                      <a:cubicBezTo>
                        <a:pt x="226797" y="708176"/>
                        <a:pt x="175124" y="708176"/>
                        <a:pt x="166965" y="708176"/>
                      </a:cubicBezTo>
                      <a:cubicBezTo>
                        <a:pt x="156086" y="708176"/>
                        <a:pt x="120730" y="708176"/>
                        <a:pt x="109852" y="708176"/>
                      </a:cubicBezTo>
                      <a:cubicBezTo>
                        <a:pt x="104412" y="708176"/>
                        <a:pt x="96253" y="708176"/>
                        <a:pt x="90814" y="708176"/>
                      </a:cubicBezTo>
                      <a:cubicBezTo>
                        <a:pt x="85375" y="708176"/>
                        <a:pt x="77216" y="70545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20730" y="664661"/>
                        <a:pt x="126170" y="664661"/>
                      </a:cubicBezTo>
                      <a:cubicBezTo>
                        <a:pt x="128889" y="664661"/>
                        <a:pt x="134329" y="664661"/>
                        <a:pt x="142487" y="664661"/>
                      </a:cubicBezTo>
                      <a:cubicBezTo>
                        <a:pt x="142487" y="640184"/>
                        <a:pt x="147927" y="612988"/>
                        <a:pt x="147927" y="588511"/>
                      </a:cubicBezTo>
                      <a:cubicBezTo>
                        <a:pt x="150646" y="555875"/>
                        <a:pt x="153366" y="523239"/>
                        <a:pt x="153366" y="493323"/>
                      </a:cubicBezTo>
                      <a:cubicBezTo>
                        <a:pt x="153366" y="466126"/>
                        <a:pt x="156086" y="438930"/>
                        <a:pt x="156086" y="411733"/>
                      </a:cubicBezTo>
                      <a:cubicBezTo>
                        <a:pt x="158806" y="373658"/>
                        <a:pt x="158806" y="335583"/>
                        <a:pt x="161525" y="297508"/>
                      </a:cubicBezTo>
                      <a:cubicBezTo>
                        <a:pt x="161525" y="278470"/>
                        <a:pt x="164245" y="259433"/>
                        <a:pt x="166965" y="240395"/>
                      </a:cubicBezTo>
                      <a:cubicBezTo>
                        <a:pt x="169684" y="210479"/>
                        <a:pt x="172404" y="191441"/>
                        <a:pt x="177843" y="161525"/>
                      </a:cubicBezTo>
                      <a:cubicBezTo>
                        <a:pt x="180563" y="147927"/>
                        <a:pt x="180563" y="131609"/>
                        <a:pt x="183282" y="118011"/>
                      </a:cubicBezTo>
                      <a:cubicBezTo>
                        <a:pt x="183282" y="118011"/>
                        <a:pt x="183282" y="115291"/>
                        <a:pt x="183282" y="115291"/>
                      </a:cubicBezTo>
                      <a:cubicBezTo>
                        <a:pt x="177843" y="115291"/>
                        <a:pt x="172404" y="115291"/>
                        <a:pt x="161525" y="115291"/>
                      </a:cubicBezTo>
                      <a:cubicBezTo>
                        <a:pt x="153366" y="115291"/>
                        <a:pt x="145207" y="115291"/>
                        <a:pt x="137048" y="115291"/>
                      </a:cubicBezTo>
                      <a:cubicBezTo>
                        <a:pt x="128889" y="115291"/>
                        <a:pt x="118011" y="115291"/>
                        <a:pt x="109852" y="109851"/>
                      </a:cubicBezTo>
                      <a:cubicBezTo>
                        <a:pt x="101693" y="107132"/>
                        <a:pt x="93534" y="98973"/>
                        <a:pt x="93534" y="93534"/>
                      </a:cubicBezTo>
                      <a:cubicBezTo>
                        <a:pt x="93534" y="90814"/>
                        <a:pt x="93534" y="88094"/>
                        <a:pt x="98973" y="85375"/>
                      </a:cubicBezTo>
                      <a:cubicBezTo>
                        <a:pt x="104412" y="82655"/>
                        <a:pt x="115291" y="79935"/>
                        <a:pt x="120730" y="77216"/>
                      </a:cubicBezTo>
                      <a:cubicBezTo>
                        <a:pt x="139768" y="74496"/>
                        <a:pt x="164245" y="71776"/>
                        <a:pt x="172404" y="71776"/>
                      </a:cubicBezTo>
                      <a:cubicBezTo>
                        <a:pt x="194161" y="71776"/>
                        <a:pt x="210479" y="69057"/>
                        <a:pt x="234956" y="69057"/>
                      </a:cubicBezTo>
                      <a:cubicBezTo>
                        <a:pt x="237675" y="69057"/>
                        <a:pt x="240395" y="69057"/>
                        <a:pt x="243115" y="69057"/>
                      </a:cubicBezTo>
                      <a:cubicBezTo>
                        <a:pt x="251274" y="69057"/>
                        <a:pt x="262153" y="69057"/>
                        <a:pt x="270312" y="74496"/>
                      </a:cubicBezTo>
                      <a:cubicBezTo>
                        <a:pt x="283910" y="82655"/>
                        <a:pt x="300228" y="96253"/>
                        <a:pt x="308387" y="123450"/>
                      </a:cubicBezTo>
                      <a:cubicBezTo>
                        <a:pt x="316546" y="147927"/>
                        <a:pt x="327424" y="175123"/>
                        <a:pt x="332864" y="202320"/>
                      </a:cubicBezTo>
                      <a:cubicBezTo>
                        <a:pt x="335583" y="213198"/>
                        <a:pt x="335583" y="226797"/>
                        <a:pt x="338303" y="237675"/>
                      </a:cubicBezTo>
                      <a:cubicBezTo>
                        <a:pt x="343742" y="251274"/>
                        <a:pt x="346462" y="264872"/>
                        <a:pt x="349182" y="281190"/>
                      </a:cubicBezTo>
                      <a:cubicBezTo>
                        <a:pt x="351901" y="292068"/>
                        <a:pt x="351901" y="305667"/>
                        <a:pt x="357341" y="316545"/>
                      </a:cubicBezTo>
                      <a:cubicBezTo>
                        <a:pt x="362780" y="327424"/>
                        <a:pt x="362780" y="338303"/>
                        <a:pt x="365500" y="351901"/>
                      </a:cubicBezTo>
                      <a:cubicBezTo>
                        <a:pt x="365500" y="357340"/>
                        <a:pt x="373658" y="373658"/>
                        <a:pt x="376378" y="389976"/>
                      </a:cubicBezTo>
                      <a:cubicBezTo>
                        <a:pt x="381817" y="403574"/>
                        <a:pt x="384537" y="414453"/>
                        <a:pt x="387257" y="414453"/>
                      </a:cubicBezTo>
                      <a:cubicBezTo>
                        <a:pt x="392696" y="414453"/>
                        <a:pt x="395416" y="381817"/>
                        <a:pt x="398136" y="376378"/>
                      </a:cubicBezTo>
                      <a:cubicBezTo>
                        <a:pt x="400855" y="362779"/>
                        <a:pt x="403575" y="346462"/>
                        <a:pt x="406295" y="332863"/>
                      </a:cubicBezTo>
                      <a:cubicBezTo>
                        <a:pt x="411734" y="302947"/>
                        <a:pt x="417173" y="273031"/>
                        <a:pt x="425332" y="243115"/>
                      </a:cubicBezTo>
                      <a:cubicBezTo>
                        <a:pt x="430771" y="213198"/>
                        <a:pt x="436211" y="180563"/>
                        <a:pt x="444370" y="150646"/>
                      </a:cubicBezTo>
                      <a:cubicBezTo>
                        <a:pt x="449809" y="126170"/>
                        <a:pt x="460688" y="98973"/>
                        <a:pt x="477006" y="79935"/>
                      </a:cubicBezTo>
                      <a:cubicBezTo>
                        <a:pt x="487884" y="66337"/>
                        <a:pt x="506922" y="58178"/>
                        <a:pt x="523240" y="58178"/>
                      </a:cubicBezTo>
                      <a:cubicBezTo>
                        <a:pt x="528679" y="58178"/>
                        <a:pt x="539558" y="58178"/>
                        <a:pt x="544997" y="63617"/>
                      </a:cubicBezTo>
                      <a:lnTo>
                        <a:pt x="612988" y="63617"/>
                      </a:lnTo>
                      <a:cubicBezTo>
                        <a:pt x="626587" y="63617"/>
                        <a:pt x="651064" y="63617"/>
                        <a:pt x="651064" y="79935"/>
                      </a:cubicBezTo>
                      <a:cubicBezTo>
                        <a:pt x="651064" y="88094"/>
                        <a:pt x="648344" y="88094"/>
                        <a:pt x="645624" y="96253"/>
                      </a:cubicBezTo>
                      <a:cubicBezTo>
                        <a:pt x="640185" y="101693"/>
                        <a:pt x="634746" y="104412"/>
                        <a:pt x="629307" y="104412"/>
                      </a:cubicBezTo>
                      <a:cubicBezTo>
                        <a:pt x="621147" y="107132"/>
                        <a:pt x="612988" y="107132"/>
                        <a:pt x="607549" y="107132"/>
                      </a:cubicBezTo>
                      <a:cubicBezTo>
                        <a:pt x="604829" y="107132"/>
                        <a:pt x="591231" y="107132"/>
                        <a:pt x="580353" y="107132"/>
                      </a:cubicBezTo>
                      <a:cubicBezTo>
                        <a:pt x="580353" y="109851"/>
                        <a:pt x="583072" y="112571"/>
                        <a:pt x="583072" y="115291"/>
                      </a:cubicBezTo>
                      <a:cubicBezTo>
                        <a:pt x="585792" y="128889"/>
                        <a:pt x="585792" y="142487"/>
                        <a:pt x="588512" y="156086"/>
                      </a:cubicBezTo>
                      <a:cubicBezTo>
                        <a:pt x="591231" y="169684"/>
                        <a:pt x="591231" y="183282"/>
                        <a:pt x="593951" y="196881"/>
                      </a:cubicBezTo>
                      <a:cubicBezTo>
                        <a:pt x="593951" y="207759"/>
                        <a:pt x="599390" y="215918"/>
                        <a:pt x="599390" y="226797"/>
                      </a:cubicBezTo>
                      <a:cubicBezTo>
                        <a:pt x="599390" y="229516"/>
                        <a:pt x="599390" y="229516"/>
                        <a:pt x="599390" y="232236"/>
                      </a:cubicBezTo>
                      <a:cubicBezTo>
                        <a:pt x="599390" y="234956"/>
                        <a:pt x="599390" y="237675"/>
                        <a:pt x="599390" y="240395"/>
                      </a:cubicBezTo>
                      <a:cubicBezTo>
                        <a:pt x="599390" y="251274"/>
                        <a:pt x="599390" y="259433"/>
                        <a:pt x="602110" y="270311"/>
                      </a:cubicBezTo>
                      <a:cubicBezTo>
                        <a:pt x="604829" y="283909"/>
                        <a:pt x="607549" y="294788"/>
                        <a:pt x="607549" y="308386"/>
                      </a:cubicBezTo>
                      <a:cubicBezTo>
                        <a:pt x="607549" y="311106"/>
                        <a:pt x="607549" y="316545"/>
                        <a:pt x="607549" y="319265"/>
                      </a:cubicBezTo>
                      <a:cubicBezTo>
                        <a:pt x="607549" y="324704"/>
                        <a:pt x="610269" y="330144"/>
                        <a:pt x="612988" y="335583"/>
                      </a:cubicBezTo>
                      <a:cubicBezTo>
                        <a:pt x="612988" y="338303"/>
                        <a:pt x="612988" y="343742"/>
                        <a:pt x="612988" y="346462"/>
                      </a:cubicBezTo>
                      <a:cubicBezTo>
                        <a:pt x="612988" y="354620"/>
                        <a:pt x="612988" y="362779"/>
                        <a:pt x="612988" y="370939"/>
                      </a:cubicBezTo>
                      <a:cubicBezTo>
                        <a:pt x="612988" y="379097"/>
                        <a:pt x="612988" y="387256"/>
                        <a:pt x="612988" y="395415"/>
                      </a:cubicBezTo>
                      <a:cubicBezTo>
                        <a:pt x="612988" y="403574"/>
                        <a:pt x="615708" y="414453"/>
                        <a:pt x="615708" y="422612"/>
                      </a:cubicBezTo>
                      <a:cubicBezTo>
                        <a:pt x="618428" y="430771"/>
                        <a:pt x="618428" y="436210"/>
                        <a:pt x="618428" y="441650"/>
                      </a:cubicBezTo>
                      <a:cubicBezTo>
                        <a:pt x="618428" y="444369"/>
                        <a:pt x="618428" y="449808"/>
                        <a:pt x="618428" y="455248"/>
                      </a:cubicBezTo>
                      <a:cubicBezTo>
                        <a:pt x="618428" y="460687"/>
                        <a:pt x="618428" y="460687"/>
                        <a:pt x="621147" y="463407"/>
                      </a:cubicBezTo>
                      <a:cubicBezTo>
                        <a:pt x="623867" y="471566"/>
                        <a:pt x="623867" y="477005"/>
                        <a:pt x="626587" y="482444"/>
                      </a:cubicBezTo>
                      <a:cubicBezTo>
                        <a:pt x="629307" y="493323"/>
                        <a:pt x="629307" y="506921"/>
                        <a:pt x="629307" y="517800"/>
                      </a:cubicBezTo>
                      <a:cubicBezTo>
                        <a:pt x="632026" y="534118"/>
                        <a:pt x="632026" y="547716"/>
                        <a:pt x="634746" y="561314"/>
                      </a:cubicBezTo>
                      <a:cubicBezTo>
                        <a:pt x="634746" y="564034"/>
                        <a:pt x="634746" y="564034"/>
                        <a:pt x="634746" y="566754"/>
                      </a:cubicBezTo>
                      <a:cubicBezTo>
                        <a:pt x="634746" y="572193"/>
                        <a:pt x="634746" y="577632"/>
                        <a:pt x="634746" y="583072"/>
                      </a:cubicBezTo>
                      <a:cubicBezTo>
                        <a:pt x="634746" y="596670"/>
                        <a:pt x="637466" y="602109"/>
                        <a:pt x="637466" y="607548"/>
                      </a:cubicBezTo>
                      <a:cubicBezTo>
                        <a:pt x="637466" y="610268"/>
                        <a:pt x="640185" y="615708"/>
                        <a:pt x="640185" y="618427"/>
                      </a:cubicBezTo>
                      <a:cubicBezTo>
                        <a:pt x="640185" y="623866"/>
                        <a:pt x="640185" y="629306"/>
                        <a:pt x="640185" y="632025"/>
                      </a:cubicBezTo>
                      <a:cubicBezTo>
                        <a:pt x="640185" y="634745"/>
                        <a:pt x="640185" y="637465"/>
                        <a:pt x="640185" y="640184"/>
                      </a:cubicBezTo>
                      <a:cubicBezTo>
                        <a:pt x="640185" y="645624"/>
                        <a:pt x="642905" y="653783"/>
                        <a:pt x="642905" y="659222"/>
                      </a:cubicBezTo>
                      <a:cubicBezTo>
                        <a:pt x="642905" y="661942"/>
                        <a:pt x="642905" y="661942"/>
                        <a:pt x="642905" y="664661"/>
                      </a:cubicBezTo>
                      <a:cubicBezTo>
                        <a:pt x="645624" y="678259"/>
                        <a:pt x="651064" y="678259"/>
                        <a:pt x="653783" y="678259"/>
                      </a:cubicBezTo>
                      <a:lnTo>
                        <a:pt x="653783" y="67825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8A2D2937-EA4C-46F0-B30D-5BC3219416BB}"/>
                    </a:ext>
                  </a:extLst>
                </p:cNvPr>
                <p:cNvSpPr/>
                <p:nvPr/>
              </p:nvSpPr>
              <p:spPr>
                <a:xfrm>
                  <a:off x="6362526" y="4242177"/>
                  <a:ext cx="492259" cy="674476"/>
                </a:xfrm>
                <a:custGeom>
                  <a:avLst/>
                  <a:gdLst>
                    <a:gd name="connsiteX0" fmla="*/ 225733 w 492259"/>
                    <a:gd name="connsiteY0" fmla="*/ 97907 h 674476"/>
                    <a:gd name="connsiteX1" fmla="*/ 209415 w 492259"/>
                    <a:gd name="connsiteY1" fmla="*/ 119665 h 674476"/>
                    <a:gd name="connsiteX2" fmla="*/ 201256 w 492259"/>
                    <a:gd name="connsiteY2" fmla="*/ 152300 h 674476"/>
                    <a:gd name="connsiteX3" fmla="*/ 198536 w 492259"/>
                    <a:gd name="connsiteY3" fmla="*/ 168618 h 674476"/>
                    <a:gd name="connsiteX4" fmla="*/ 195817 w 492259"/>
                    <a:gd name="connsiteY4" fmla="*/ 184936 h 674476"/>
                    <a:gd name="connsiteX5" fmla="*/ 187658 w 492259"/>
                    <a:gd name="connsiteY5" fmla="*/ 220292 h 674476"/>
                    <a:gd name="connsiteX6" fmla="*/ 168620 w 492259"/>
                    <a:gd name="connsiteY6" fmla="*/ 291003 h 674476"/>
                    <a:gd name="connsiteX7" fmla="*/ 160461 w 492259"/>
                    <a:gd name="connsiteY7" fmla="*/ 323639 h 674476"/>
                    <a:gd name="connsiteX8" fmla="*/ 149582 w 492259"/>
                    <a:gd name="connsiteY8" fmla="*/ 361714 h 674476"/>
                    <a:gd name="connsiteX9" fmla="*/ 144143 w 492259"/>
                    <a:gd name="connsiteY9" fmla="*/ 388910 h 674476"/>
                    <a:gd name="connsiteX10" fmla="*/ 149582 w 492259"/>
                    <a:gd name="connsiteY10" fmla="*/ 391630 h 674476"/>
                    <a:gd name="connsiteX11" fmla="*/ 171340 w 492259"/>
                    <a:gd name="connsiteY11" fmla="*/ 391630 h 674476"/>
                    <a:gd name="connsiteX12" fmla="*/ 193097 w 492259"/>
                    <a:gd name="connsiteY12" fmla="*/ 388910 h 674476"/>
                    <a:gd name="connsiteX13" fmla="*/ 212135 w 492259"/>
                    <a:gd name="connsiteY13" fmla="*/ 388910 h 674476"/>
                    <a:gd name="connsiteX14" fmla="*/ 236611 w 492259"/>
                    <a:gd name="connsiteY14" fmla="*/ 388910 h 674476"/>
                    <a:gd name="connsiteX15" fmla="*/ 250210 w 492259"/>
                    <a:gd name="connsiteY15" fmla="*/ 386191 h 674476"/>
                    <a:gd name="connsiteX16" fmla="*/ 258369 w 492259"/>
                    <a:gd name="connsiteY16" fmla="*/ 386191 h 674476"/>
                    <a:gd name="connsiteX17" fmla="*/ 255649 w 492259"/>
                    <a:gd name="connsiteY17" fmla="*/ 367153 h 674476"/>
                    <a:gd name="connsiteX18" fmla="*/ 250210 w 492259"/>
                    <a:gd name="connsiteY18" fmla="*/ 331797 h 674476"/>
                    <a:gd name="connsiteX19" fmla="*/ 247490 w 492259"/>
                    <a:gd name="connsiteY19" fmla="*/ 244769 h 674476"/>
                    <a:gd name="connsiteX20" fmla="*/ 242051 w 492259"/>
                    <a:gd name="connsiteY20" fmla="*/ 203974 h 674476"/>
                    <a:gd name="connsiteX21" fmla="*/ 236611 w 492259"/>
                    <a:gd name="connsiteY21" fmla="*/ 157740 h 674476"/>
                    <a:gd name="connsiteX22" fmla="*/ 233892 w 492259"/>
                    <a:gd name="connsiteY22" fmla="*/ 119665 h 674476"/>
                    <a:gd name="connsiteX23" fmla="*/ 225733 w 492259"/>
                    <a:gd name="connsiteY23" fmla="*/ 97907 h 674476"/>
                    <a:gd name="connsiteX24" fmla="*/ 274687 w 492259"/>
                    <a:gd name="connsiteY24" fmla="*/ 0 h 674476"/>
                    <a:gd name="connsiteX25" fmla="*/ 304603 w 492259"/>
                    <a:gd name="connsiteY25" fmla="*/ 5439 h 674476"/>
                    <a:gd name="connsiteX26" fmla="*/ 320921 w 492259"/>
                    <a:gd name="connsiteY26" fmla="*/ 24477 h 674476"/>
                    <a:gd name="connsiteX27" fmla="*/ 334519 w 492259"/>
                    <a:gd name="connsiteY27" fmla="*/ 43515 h 674476"/>
                    <a:gd name="connsiteX28" fmla="*/ 339959 w 492259"/>
                    <a:gd name="connsiteY28" fmla="*/ 65272 h 674476"/>
                    <a:gd name="connsiteX29" fmla="*/ 348118 w 492259"/>
                    <a:gd name="connsiteY29" fmla="*/ 114226 h 674476"/>
                    <a:gd name="connsiteX30" fmla="*/ 361716 w 492259"/>
                    <a:gd name="connsiteY30" fmla="*/ 163180 h 674476"/>
                    <a:gd name="connsiteX31" fmla="*/ 369875 w 492259"/>
                    <a:gd name="connsiteY31" fmla="*/ 220293 h 674476"/>
                    <a:gd name="connsiteX32" fmla="*/ 378034 w 492259"/>
                    <a:gd name="connsiteY32" fmla="*/ 274686 h 674476"/>
                    <a:gd name="connsiteX33" fmla="*/ 383473 w 492259"/>
                    <a:gd name="connsiteY33" fmla="*/ 301883 h 674476"/>
                    <a:gd name="connsiteX34" fmla="*/ 391632 w 492259"/>
                    <a:gd name="connsiteY34" fmla="*/ 337238 h 674476"/>
                    <a:gd name="connsiteX35" fmla="*/ 397071 w 492259"/>
                    <a:gd name="connsiteY35" fmla="*/ 364435 h 674476"/>
                    <a:gd name="connsiteX36" fmla="*/ 405230 w 492259"/>
                    <a:gd name="connsiteY36" fmla="*/ 383473 h 674476"/>
                    <a:gd name="connsiteX37" fmla="*/ 416109 w 492259"/>
                    <a:gd name="connsiteY37" fmla="*/ 386192 h 674476"/>
                    <a:gd name="connsiteX38" fmla="*/ 426988 w 492259"/>
                    <a:gd name="connsiteY38" fmla="*/ 386192 h 674476"/>
                    <a:gd name="connsiteX39" fmla="*/ 454184 w 492259"/>
                    <a:gd name="connsiteY39" fmla="*/ 397071 h 674476"/>
                    <a:gd name="connsiteX40" fmla="*/ 456904 w 492259"/>
                    <a:gd name="connsiteY40" fmla="*/ 405230 h 674476"/>
                    <a:gd name="connsiteX41" fmla="*/ 451464 w 492259"/>
                    <a:gd name="connsiteY41" fmla="*/ 416108 h 674476"/>
                    <a:gd name="connsiteX42" fmla="*/ 432427 w 492259"/>
                    <a:gd name="connsiteY42" fmla="*/ 429707 h 674476"/>
                    <a:gd name="connsiteX43" fmla="*/ 421548 w 492259"/>
                    <a:gd name="connsiteY43" fmla="*/ 432426 h 674476"/>
                    <a:gd name="connsiteX44" fmla="*/ 413389 w 492259"/>
                    <a:gd name="connsiteY44" fmla="*/ 435146 h 674476"/>
                    <a:gd name="connsiteX45" fmla="*/ 413389 w 492259"/>
                    <a:gd name="connsiteY45" fmla="*/ 440585 h 674476"/>
                    <a:gd name="connsiteX46" fmla="*/ 416109 w 492259"/>
                    <a:gd name="connsiteY46" fmla="*/ 451464 h 674476"/>
                    <a:gd name="connsiteX47" fmla="*/ 418829 w 492259"/>
                    <a:gd name="connsiteY47" fmla="*/ 465062 h 674476"/>
                    <a:gd name="connsiteX48" fmla="*/ 418829 w 492259"/>
                    <a:gd name="connsiteY48" fmla="*/ 475941 h 674476"/>
                    <a:gd name="connsiteX49" fmla="*/ 418829 w 492259"/>
                    <a:gd name="connsiteY49" fmla="*/ 486820 h 674476"/>
                    <a:gd name="connsiteX50" fmla="*/ 426988 w 492259"/>
                    <a:gd name="connsiteY50" fmla="*/ 516736 h 674476"/>
                    <a:gd name="connsiteX51" fmla="*/ 432427 w 492259"/>
                    <a:gd name="connsiteY51" fmla="*/ 543932 h 674476"/>
                    <a:gd name="connsiteX52" fmla="*/ 437866 w 492259"/>
                    <a:gd name="connsiteY52" fmla="*/ 573848 h 674476"/>
                    <a:gd name="connsiteX53" fmla="*/ 443306 w 492259"/>
                    <a:gd name="connsiteY53" fmla="*/ 606484 h 674476"/>
                    <a:gd name="connsiteX54" fmla="*/ 446025 w 492259"/>
                    <a:gd name="connsiteY54" fmla="*/ 617363 h 674476"/>
                    <a:gd name="connsiteX55" fmla="*/ 470502 w 492259"/>
                    <a:gd name="connsiteY55" fmla="*/ 617363 h 674476"/>
                    <a:gd name="connsiteX56" fmla="*/ 492259 w 492259"/>
                    <a:gd name="connsiteY56" fmla="*/ 641840 h 674476"/>
                    <a:gd name="connsiteX57" fmla="*/ 484101 w 492259"/>
                    <a:gd name="connsiteY57" fmla="*/ 655438 h 674476"/>
                    <a:gd name="connsiteX58" fmla="*/ 467782 w 492259"/>
                    <a:gd name="connsiteY58" fmla="*/ 663597 h 674476"/>
                    <a:gd name="connsiteX59" fmla="*/ 443306 w 492259"/>
                    <a:gd name="connsiteY59" fmla="*/ 666317 h 674476"/>
                    <a:gd name="connsiteX60" fmla="*/ 421548 w 492259"/>
                    <a:gd name="connsiteY60" fmla="*/ 666317 h 674476"/>
                    <a:gd name="connsiteX61" fmla="*/ 413389 w 492259"/>
                    <a:gd name="connsiteY61" fmla="*/ 666317 h 674476"/>
                    <a:gd name="connsiteX62" fmla="*/ 399791 w 492259"/>
                    <a:gd name="connsiteY62" fmla="*/ 671756 h 674476"/>
                    <a:gd name="connsiteX63" fmla="*/ 383473 w 492259"/>
                    <a:gd name="connsiteY63" fmla="*/ 674476 h 674476"/>
                    <a:gd name="connsiteX64" fmla="*/ 348118 w 492259"/>
                    <a:gd name="connsiteY64" fmla="*/ 669036 h 674476"/>
                    <a:gd name="connsiteX65" fmla="*/ 326360 w 492259"/>
                    <a:gd name="connsiteY65" fmla="*/ 669036 h 674476"/>
                    <a:gd name="connsiteX66" fmla="*/ 277406 w 492259"/>
                    <a:gd name="connsiteY66" fmla="*/ 669036 h 674476"/>
                    <a:gd name="connsiteX67" fmla="*/ 252930 w 492259"/>
                    <a:gd name="connsiteY67" fmla="*/ 663597 h 674476"/>
                    <a:gd name="connsiteX68" fmla="*/ 236611 w 492259"/>
                    <a:gd name="connsiteY68" fmla="*/ 647279 h 674476"/>
                    <a:gd name="connsiteX69" fmla="*/ 261088 w 492259"/>
                    <a:gd name="connsiteY69" fmla="*/ 630961 h 674476"/>
                    <a:gd name="connsiteX70" fmla="*/ 288285 w 492259"/>
                    <a:gd name="connsiteY70" fmla="*/ 628241 h 674476"/>
                    <a:gd name="connsiteX71" fmla="*/ 285565 w 492259"/>
                    <a:gd name="connsiteY71" fmla="*/ 609204 h 674476"/>
                    <a:gd name="connsiteX72" fmla="*/ 282846 w 492259"/>
                    <a:gd name="connsiteY72" fmla="*/ 582007 h 674476"/>
                    <a:gd name="connsiteX73" fmla="*/ 280126 w 492259"/>
                    <a:gd name="connsiteY73" fmla="*/ 568409 h 674476"/>
                    <a:gd name="connsiteX74" fmla="*/ 282846 w 492259"/>
                    <a:gd name="connsiteY74" fmla="*/ 554811 h 674476"/>
                    <a:gd name="connsiteX75" fmla="*/ 277406 w 492259"/>
                    <a:gd name="connsiteY75" fmla="*/ 538493 h 674476"/>
                    <a:gd name="connsiteX76" fmla="*/ 271967 w 492259"/>
                    <a:gd name="connsiteY76" fmla="*/ 505857 h 674476"/>
                    <a:gd name="connsiteX77" fmla="*/ 269247 w 492259"/>
                    <a:gd name="connsiteY77" fmla="*/ 478660 h 674476"/>
                    <a:gd name="connsiteX78" fmla="*/ 266528 w 492259"/>
                    <a:gd name="connsiteY78" fmla="*/ 446025 h 674476"/>
                    <a:gd name="connsiteX79" fmla="*/ 261088 w 492259"/>
                    <a:gd name="connsiteY79" fmla="*/ 437866 h 674476"/>
                    <a:gd name="connsiteX80" fmla="*/ 250210 w 492259"/>
                    <a:gd name="connsiteY80" fmla="*/ 437866 h 674476"/>
                    <a:gd name="connsiteX81" fmla="*/ 220293 w 492259"/>
                    <a:gd name="connsiteY81" fmla="*/ 440585 h 674476"/>
                    <a:gd name="connsiteX82" fmla="*/ 190377 w 492259"/>
                    <a:gd name="connsiteY82" fmla="*/ 443305 h 674476"/>
                    <a:gd name="connsiteX83" fmla="*/ 165900 w 492259"/>
                    <a:gd name="connsiteY83" fmla="*/ 443305 h 674476"/>
                    <a:gd name="connsiteX84" fmla="*/ 144143 w 492259"/>
                    <a:gd name="connsiteY84" fmla="*/ 440585 h 674476"/>
                    <a:gd name="connsiteX85" fmla="*/ 135984 w 492259"/>
                    <a:gd name="connsiteY85" fmla="*/ 454184 h 674476"/>
                    <a:gd name="connsiteX86" fmla="*/ 130545 w 492259"/>
                    <a:gd name="connsiteY86" fmla="*/ 486820 h 674476"/>
                    <a:gd name="connsiteX87" fmla="*/ 119666 w 492259"/>
                    <a:gd name="connsiteY87" fmla="*/ 541213 h 674476"/>
                    <a:gd name="connsiteX88" fmla="*/ 103348 w 492259"/>
                    <a:gd name="connsiteY88" fmla="*/ 614643 h 674476"/>
                    <a:gd name="connsiteX89" fmla="*/ 133264 w 492259"/>
                    <a:gd name="connsiteY89" fmla="*/ 614643 h 674476"/>
                    <a:gd name="connsiteX90" fmla="*/ 168620 w 492259"/>
                    <a:gd name="connsiteY90" fmla="*/ 630961 h 674476"/>
                    <a:gd name="connsiteX91" fmla="*/ 163181 w 492259"/>
                    <a:gd name="connsiteY91" fmla="*/ 647279 h 674476"/>
                    <a:gd name="connsiteX92" fmla="*/ 146863 w 492259"/>
                    <a:gd name="connsiteY92" fmla="*/ 655438 h 674476"/>
                    <a:gd name="connsiteX93" fmla="*/ 127825 w 492259"/>
                    <a:gd name="connsiteY93" fmla="*/ 658158 h 674476"/>
                    <a:gd name="connsiteX94" fmla="*/ 106068 w 492259"/>
                    <a:gd name="connsiteY94" fmla="*/ 658158 h 674476"/>
                    <a:gd name="connsiteX95" fmla="*/ 62552 w 492259"/>
                    <a:gd name="connsiteY95" fmla="*/ 658158 h 674476"/>
                    <a:gd name="connsiteX96" fmla="*/ 40795 w 492259"/>
                    <a:gd name="connsiteY96" fmla="*/ 658158 h 674476"/>
                    <a:gd name="connsiteX97" fmla="*/ 16318 w 492259"/>
                    <a:gd name="connsiteY97" fmla="*/ 652718 h 674476"/>
                    <a:gd name="connsiteX98" fmla="*/ 0 w 492259"/>
                    <a:gd name="connsiteY98" fmla="*/ 636401 h 674476"/>
                    <a:gd name="connsiteX99" fmla="*/ 2720 w 492259"/>
                    <a:gd name="connsiteY99" fmla="*/ 628241 h 674476"/>
                    <a:gd name="connsiteX100" fmla="*/ 24477 w 492259"/>
                    <a:gd name="connsiteY100" fmla="*/ 620082 h 674476"/>
                    <a:gd name="connsiteX101" fmla="*/ 62552 w 492259"/>
                    <a:gd name="connsiteY101" fmla="*/ 617363 h 674476"/>
                    <a:gd name="connsiteX102" fmla="*/ 62552 w 492259"/>
                    <a:gd name="connsiteY102" fmla="*/ 614643 h 674476"/>
                    <a:gd name="connsiteX103" fmla="*/ 65272 w 492259"/>
                    <a:gd name="connsiteY103" fmla="*/ 587447 h 674476"/>
                    <a:gd name="connsiteX104" fmla="*/ 76151 w 492259"/>
                    <a:gd name="connsiteY104" fmla="*/ 522175 h 674476"/>
                    <a:gd name="connsiteX105" fmla="*/ 87029 w 492259"/>
                    <a:gd name="connsiteY105" fmla="*/ 470501 h 674476"/>
                    <a:gd name="connsiteX106" fmla="*/ 92468 w 492259"/>
                    <a:gd name="connsiteY106" fmla="*/ 446025 h 674476"/>
                    <a:gd name="connsiteX107" fmla="*/ 65272 w 492259"/>
                    <a:gd name="connsiteY107" fmla="*/ 432426 h 674476"/>
                    <a:gd name="connsiteX108" fmla="*/ 54393 w 492259"/>
                    <a:gd name="connsiteY108" fmla="*/ 421548 h 674476"/>
                    <a:gd name="connsiteX109" fmla="*/ 73431 w 492259"/>
                    <a:gd name="connsiteY109" fmla="*/ 407949 h 674476"/>
                    <a:gd name="connsiteX110" fmla="*/ 100629 w 492259"/>
                    <a:gd name="connsiteY110" fmla="*/ 399790 h 674476"/>
                    <a:gd name="connsiteX111" fmla="*/ 108788 w 492259"/>
                    <a:gd name="connsiteY111" fmla="*/ 369874 h 674476"/>
                    <a:gd name="connsiteX112" fmla="*/ 125105 w 492259"/>
                    <a:gd name="connsiteY112" fmla="*/ 307322 h 674476"/>
                    <a:gd name="connsiteX113" fmla="*/ 141423 w 492259"/>
                    <a:gd name="connsiteY113" fmla="*/ 242051 h 674476"/>
                    <a:gd name="connsiteX114" fmla="*/ 155022 w 492259"/>
                    <a:gd name="connsiteY114" fmla="*/ 179498 h 674476"/>
                    <a:gd name="connsiteX115" fmla="*/ 168620 w 492259"/>
                    <a:gd name="connsiteY115" fmla="*/ 119665 h 674476"/>
                    <a:gd name="connsiteX116" fmla="*/ 193097 w 492259"/>
                    <a:gd name="connsiteY116" fmla="*/ 57113 h 674476"/>
                    <a:gd name="connsiteX117" fmla="*/ 201256 w 492259"/>
                    <a:gd name="connsiteY117" fmla="*/ 38075 h 674476"/>
                    <a:gd name="connsiteX118" fmla="*/ 217574 w 492259"/>
                    <a:gd name="connsiteY118" fmla="*/ 13598 h 674476"/>
                    <a:gd name="connsiteX119" fmla="*/ 274687 w 49225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2259" h="674476">
                      <a:moveTo>
                        <a:pt x="225733" y="97907"/>
                      </a:moveTo>
                      <a:cubicBezTo>
                        <a:pt x="217574" y="97907"/>
                        <a:pt x="209415" y="114225"/>
                        <a:pt x="209415" y="119665"/>
                      </a:cubicBezTo>
                      <a:cubicBezTo>
                        <a:pt x="206695" y="130543"/>
                        <a:pt x="203976" y="144141"/>
                        <a:pt x="201256" y="152300"/>
                      </a:cubicBezTo>
                      <a:cubicBezTo>
                        <a:pt x="198536" y="157740"/>
                        <a:pt x="198536" y="163179"/>
                        <a:pt x="198536" y="168618"/>
                      </a:cubicBezTo>
                      <a:cubicBezTo>
                        <a:pt x="198536" y="174058"/>
                        <a:pt x="195817" y="179497"/>
                        <a:pt x="195817" y="184936"/>
                      </a:cubicBezTo>
                      <a:cubicBezTo>
                        <a:pt x="193097" y="195815"/>
                        <a:pt x="190377" y="209413"/>
                        <a:pt x="187658" y="220292"/>
                      </a:cubicBezTo>
                      <a:cubicBezTo>
                        <a:pt x="184938" y="244769"/>
                        <a:pt x="176779" y="269246"/>
                        <a:pt x="168620" y="291003"/>
                      </a:cubicBezTo>
                      <a:cubicBezTo>
                        <a:pt x="165900" y="301881"/>
                        <a:pt x="163181" y="312760"/>
                        <a:pt x="160461" y="323639"/>
                      </a:cubicBezTo>
                      <a:cubicBezTo>
                        <a:pt x="157742" y="337237"/>
                        <a:pt x="155022" y="348115"/>
                        <a:pt x="149582" y="361714"/>
                      </a:cubicBezTo>
                      <a:cubicBezTo>
                        <a:pt x="146863" y="367153"/>
                        <a:pt x="144143" y="383471"/>
                        <a:pt x="144143" y="388910"/>
                      </a:cubicBezTo>
                      <a:cubicBezTo>
                        <a:pt x="144143" y="391630"/>
                        <a:pt x="146863" y="391630"/>
                        <a:pt x="149582" y="391630"/>
                      </a:cubicBezTo>
                      <a:cubicBezTo>
                        <a:pt x="155022" y="391630"/>
                        <a:pt x="168620" y="391630"/>
                        <a:pt x="171340" y="391630"/>
                      </a:cubicBezTo>
                      <a:cubicBezTo>
                        <a:pt x="179498" y="391630"/>
                        <a:pt x="187658" y="391630"/>
                        <a:pt x="193097" y="388910"/>
                      </a:cubicBezTo>
                      <a:cubicBezTo>
                        <a:pt x="198536" y="388910"/>
                        <a:pt x="203976" y="388910"/>
                        <a:pt x="212135" y="388910"/>
                      </a:cubicBezTo>
                      <a:cubicBezTo>
                        <a:pt x="217574" y="388910"/>
                        <a:pt x="225733" y="388910"/>
                        <a:pt x="236611" y="388910"/>
                      </a:cubicBezTo>
                      <a:cubicBezTo>
                        <a:pt x="242051" y="388910"/>
                        <a:pt x="247490" y="388910"/>
                        <a:pt x="250210" y="386191"/>
                      </a:cubicBezTo>
                      <a:cubicBezTo>
                        <a:pt x="255649" y="391630"/>
                        <a:pt x="258369" y="388910"/>
                        <a:pt x="258369" y="386191"/>
                      </a:cubicBezTo>
                      <a:cubicBezTo>
                        <a:pt x="258369" y="380751"/>
                        <a:pt x="255649" y="372592"/>
                        <a:pt x="255649" y="367153"/>
                      </a:cubicBezTo>
                      <a:cubicBezTo>
                        <a:pt x="252930" y="353555"/>
                        <a:pt x="250210" y="342676"/>
                        <a:pt x="250210" y="331797"/>
                      </a:cubicBezTo>
                      <a:cubicBezTo>
                        <a:pt x="250210" y="301881"/>
                        <a:pt x="250210" y="274685"/>
                        <a:pt x="247490" y="244769"/>
                      </a:cubicBezTo>
                      <a:cubicBezTo>
                        <a:pt x="247490" y="231170"/>
                        <a:pt x="244771" y="217572"/>
                        <a:pt x="242051" y="203974"/>
                      </a:cubicBezTo>
                      <a:cubicBezTo>
                        <a:pt x="239331" y="187656"/>
                        <a:pt x="236611" y="174058"/>
                        <a:pt x="236611" y="157740"/>
                      </a:cubicBezTo>
                      <a:cubicBezTo>
                        <a:pt x="236611" y="152300"/>
                        <a:pt x="236611" y="133263"/>
                        <a:pt x="233892" y="119665"/>
                      </a:cubicBezTo>
                      <a:cubicBezTo>
                        <a:pt x="233892" y="106066"/>
                        <a:pt x="231172" y="97907"/>
                        <a:pt x="22573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1" y="10879"/>
                        <a:pt x="315481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3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4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5942" y="625522"/>
                        <a:pt x="492259" y="630961"/>
                        <a:pt x="492259" y="641840"/>
                      </a:cubicBezTo>
                      <a:cubicBezTo>
                        <a:pt x="492259" y="647279"/>
                        <a:pt x="486820" y="649999"/>
                        <a:pt x="484101" y="655438"/>
                      </a:cubicBezTo>
                      <a:cubicBezTo>
                        <a:pt x="481381" y="660877"/>
                        <a:pt x="473222" y="663597"/>
                        <a:pt x="467782" y="663597"/>
                      </a:cubicBezTo>
                      <a:cubicBezTo>
                        <a:pt x="456904" y="666317"/>
                        <a:pt x="451464" y="666317"/>
                        <a:pt x="443306" y="666317"/>
                      </a:cubicBezTo>
                      <a:cubicBezTo>
                        <a:pt x="437866" y="666317"/>
                        <a:pt x="429707" y="666317"/>
                        <a:pt x="421548" y="666317"/>
                      </a:cubicBezTo>
                      <a:cubicBezTo>
                        <a:pt x="418829" y="666317"/>
                        <a:pt x="416109" y="666317"/>
                        <a:pt x="413389" y="666317"/>
                      </a:cubicBezTo>
                      <a:cubicBezTo>
                        <a:pt x="407950" y="669036"/>
                        <a:pt x="405230" y="669036"/>
                        <a:pt x="399791" y="671756"/>
                      </a:cubicBezTo>
                      <a:cubicBezTo>
                        <a:pt x="394352" y="671756"/>
                        <a:pt x="388913" y="674476"/>
                        <a:pt x="383473" y="674476"/>
                      </a:cubicBezTo>
                      <a:cubicBezTo>
                        <a:pt x="372594" y="674476"/>
                        <a:pt x="358996" y="671756"/>
                        <a:pt x="348118" y="669036"/>
                      </a:cubicBezTo>
                      <a:cubicBezTo>
                        <a:pt x="339959" y="669036"/>
                        <a:pt x="331800" y="669036"/>
                        <a:pt x="326360" y="669036"/>
                      </a:cubicBezTo>
                      <a:cubicBezTo>
                        <a:pt x="304603" y="669036"/>
                        <a:pt x="285565" y="669036"/>
                        <a:pt x="277406" y="669036"/>
                      </a:cubicBezTo>
                      <a:cubicBezTo>
                        <a:pt x="269247" y="669036"/>
                        <a:pt x="258369" y="669036"/>
                        <a:pt x="252930" y="663597"/>
                      </a:cubicBezTo>
                      <a:cubicBezTo>
                        <a:pt x="247490" y="660877"/>
                        <a:pt x="236611" y="655438"/>
                        <a:pt x="236611" y="647279"/>
                      </a:cubicBezTo>
                      <a:cubicBezTo>
                        <a:pt x="236611" y="636401"/>
                        <a:pt x="252930" y="633681"/>
                        <a:pt x="261088" y="630961"/>
                      </a:cubicBezTo>
                      <a:cubicBezTo>
                        <a:pt x="266528" y="630961"/>
                        <a:pt x="274687" y="630961"/>
                        <a:pt x="288285" y="628241"/>
                      </a:cubicBezTo>
                      <a:cubicBezTo>
                        <a:pt x="288285" y="620082"/>
                        <a:pt x="288285" y="614643"/>
                        <a:pt x="285565" y="609204"/>
                      </a:cubicBezTo>
                      <a:cubicBezTo>
                        <a:pt x="285565" y="601045"/>
                        <a:pt x="282846" y="590166"/>
                        <a:pt x="282846" y="582007"/>
                      </a:cubicBezTo>
                      <a:cubicBezTo>
                        <a:pt x="282846" y="576568"/>
                        <a:pt x="280126" y="573848"/>
                        <a:pt x="280126" y="568409"/>
                      </a:cubicBezTo>
                      <a:cubicBezTo>
                        <a:pt x="280126" y="562970"/>
                        <a:pt x="282846" y="557531"/>
                        <a:pt x="282846" y="554811"/>
                      </a:cubicBezTo>
                      <a:cubicBezTo>
                        <a:pt x="282846" y="549371"/>
                        <a:pt x="280126" y="546652"/>
                        <a:pt x="277406" y="538493"/>
                      </a:cubicBezTo>
                      <a:cubicBezTo>
                        <a:pt x="277406" y="527614"/>
                        <a:pt x="271967" y="516736"/>
                        <a:pt x="271967" y="505857"/>
                      </a:cubicBezTo>
                      <a:cubicBezTo>
                        <a:pt x="271967" y="494978"/>
                        <a:pt x="271967" y="486820"/>
                        <a:pt x="269247" y="478660"/>
                      </a:cubicBezTo>
                      <a:cubicBezTo>
                        <a:pt x="266528" y="467782"/>
                        <a:pt x="266528" y="456903"/>
                        <a:pt x="266528" y="446025"/>
                      </a:cubicBezTo>
                      <a:cubicBezTo>
                        <a:pt x="266528" y="440585"/>
                        <a:pt x="263808" y="437866"/>
                        <a:pt x="261088" y="437866"/>
                      </a:cubicBezTo>
                      <a:cubicBezTo>
                        <a:pt x="258369" y="437866"/>
                        <a:pt x="255649" y="437866"/>
                        <a:pt x="250210" y="437866"/>
                      </a:cubicBezTo>
                      <a:cubicBezTo>
                        <a:pt x="239331" y="437866"/>
                        <a:pt x="228452" y="437866"/>
                        <a:pt x="220293" y="440585"/>
                      </a:cubicBezTo>
                      <a:cubicBezTo>
                        <a:pt x="209415" y="440585"/>
                        <a:pt x="201256" y="443305"/>
                        <a:pt x="190377" y="443305"/>
                      </a:cubicBezTo>
                      <a:cubicBezTo>
                        <a:pt x="182218" y="443305"/>
                        <a:pt x="174059" y="443305"/>
                        <a:pt x="165900" y="443305"/>
                      </a:cubicBezTo>
                      <a:cubicBezTo>
                        <a:pt x="163181" y="443305"/>
                        <a:pt x="152302" y="440585"/>
                        <a:pt x="144143" y="440585"/>
                      </a:cubicBezTo>
                      <a:cubicBezTo>
                        <a:pt x="135984" y="440585"/>
                        <a:pt x="135984" y="448744"/>
                        <a:pt x="135984" y="454184"/>
                      </a:cubicBezTo>
                      <a:cubicBezTo>
                        <a:pt x="135984" y="465062"/>
                        <a:pt x="133264" y="475941"/>
                        <a:pt x="130545" y="486820"/>
                      </a:cubicBezTo>
                      <a:cubicBezTo>
                        <a:pt x="127825" y="505857"/>
                        <a:pt x="122386" y="522175"/>
                        <a:pt x="119666" y="541213"/>
                      </a:cubicBezTo>
                      <a:cubicBezTo>
                        <a:pt x="116947" y="560250"/>
                        <a:pt x="108788" y="595606"/>
                        <a:pt x="103348" y="614643"/>
                      </a:cubicBezTo>
                      <a:cubicBezTo>
                        <a:pt x="111507" y="614643"/>
                        <a:pt x="122386" y="614643"/>
                        <a:pt x="133264" y="614643"/>
                      </a:cubicBezTo>
                      <a:cubicBezTo>
                        <a:pt x="146863" y="614643"/>
                        <a:pt x="168620" y="614643"/>
                        <a:pt x="168620" y="630961"/>
                      </a:cubicBezTo>
                      <a:cubicBezTo>
                        <a:pt x="168620" y="639120"/>
                        <a:pt x="165900" y="639120"/>
                        <a:pt x="163181" y="647279"/>
                      </a:cubicBezTo>
                      <a:cubicBezTo>
                        <a:pt x="160461" y="652718"/>
                        <a:pt x="152302" y="655438"/>
                        <a:pt x="146863" y="655438"/>
                      </a:cubicBezTo>
                      <a:cubicBezTo>
                        <a:pt x="138704" y="658158"/>
                        <a:pt x="133264" y="658158"/>
                        <a:pt x="127825" y="658158"/>
                      </a:cubicBezTo>
                      <a:cubicBezTo>
                        <a:pt x="122386" y="658158"/>
                        <a:pt x="116947" y="658158"/>
                        <a:pt x="106068" y="658158"/>
                      </a:cubicBezTo>
                      <a:cubicBezTo>
                        <a:pt x="92468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8" y="451464"/>
                        <a:pt x="92468" y="446025"/>
                      </a:cubicBezTo>
                      <a:cubicBezTo>
                        <a:pt x="92468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8" y="405230"/>
                        <a:pt x="100629" y="399790"/>
                      </a:cubicBezTo>
                      <a:cubicBezTo>
                        <a:pt x="106068" y="394351"/>
                        <a:pt x="106068" y="378033"/>
                        <a:pt x="108788" y="369874"/>
                      </a:cubicBezTo>
                      <a:cubicBezTo>
                        <a:pt x="114227" y="348117"/>
                        <a:pt x="119666" y="326360"/>
                        <a:pt x="125105" y="307322"/>
                      </a:cubicBezTo>
                      <a:cubicBezTo>
                        <a:pt x="130545" y="285565"/>
                        <a:pt x="135984" y="263808"/>
                        <a:pt x="141423" y="242051"/>
                      </a:cubicBezTo>
                      <a:cubicBezTo>
                        <a:pt x="146863" y="220293"/>
                        <a:pt x="152302" y="198536"/>
                        <a:pt x="155022" y="179498"/>
                      </a:cubicBezTo>
                      <a:cubicBezTo>
                        <a:pt x="157742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C0D447C1-FCC9-45FA-B708-C46D93FE12CE}"/>
                    </a:ext>
                  </a:extLst>
                </p:cNvPr>
                <p:cNvSpPr/>
                <p:nvPr/>
              </p:nvSpPr>
              <p:spPr>
                <a:xfrm>
                  <a:off x="6876542" y="4244897"/>
                  <a:ext cx="462342" cy="677195"/>
                </a:xfrm>
                <a:custGeom>
                  <a:avLst/>
                  <a:gdLst>
                    <a:gd name="connsiteX0" fmla="*/ 214853 w 462342"/>
                    <a:gd name="connsiteY0" fmla="*/ 65272 h 677195"/>
                    <a:gd name="connsiteX1" fmla="*/ 195815 w 462342"/>
                    <a:gd name="connsiteY1" fmla="*/ 73431 h 677195"/>
                    <a:gd name="connsiteX2" fmla="*/ 193096 w 462342"/>
                    <a:gd name="connsiteY2" fmla="*/ 125105 h 677195"/>
                    <a:gd name="connsiteX3" fmla="*/ 190376 w 462342"/>
                    <a:gd name="connsiteY3" fmla="*/ 280125 h 677195"/>
                    <a:gd name="connsiteX4" fmla="*/ 190376 w 462342"/>
                    <a:gd name="connsiteY4" fmla="*/ 301882 h 677195"/>
                    <a:gd name="connsiteX5" fmla="*/ 193096 w 462342"/>
                    <a:gd name="connsiteY5" fmla="*/ 342677 h 677195"/>
                    <a:gd name="connsiteX6" fmla="*/ 195815 w 462342"/>
                    <a:gd name="connsiteY6" fmla="*/ 397070 h 677195"/>
                    <a:gd name="connsiteX7" fmla="*/ 195815 w 462342"/>
                    <a:gd name="connsiteY7" fmla="*/ 443304 h 677195"/>
                    <a:gd name="connsiteX8" fmla="*/ 195815 w 462342"/>
                    <a:gd name="connsiteY8" fmla="*/ 530333 h 677195"/>
                    <a:gd name="connsiteX9" fmla="*/ 193096 w 462342"/>
                    <a:gd name="connsiteY9" fmla="*/ 554810 h 677195"/>
                    <a:gd name="connsiteX10" fmla="*/ 190376 w 462342"/>
                    <a:gd name="connsiteY10" fmla="*/ 603764 h 677195"/>
                    <a:gd name="connsiteX11" fmla="*/ 198535 w 462342"/>
                    <a:gd name="connsiteY11" fmla="*/ 611923 h 677195"/>
                    <a:gd name="connsiteX12" fmla="*/ 214853 w 462342"/>
                    <a:gd name="connsiteY12" fmla="*/ 611923 h 677195"/>
                    <a:gd name="connsiteX13" fmla="*/ 236610 w 462342"/>
                    <a:gd name="connsiteY13" fmla="*/ 611923 h 677195"/>
                    <a:gd name="connsiteX14" fmla="*/ 263807 w 462342"/>
                    <a:gd name="connsiteY14" fmla="*/ 598325 h 677195"/>
                    <a:gd name="connsiteX15" fmla="*/ 277405 w 462342"/>
                    <a:gd name="connsiteY15" fmla="*/ 592885 h 677195"/>
                    <a:gd name="connsiteX16" fmla="*/ 291004 w 462342"/>
                    <a:gd name="connsiteY16" fmla="*/ 573848 h 677195"/>
                    <a:gd name="connsiteX17" fmla="*/ 307322 w 462342"/>
                    <a:gd name="connsiteY17" fmla="*/ 543931 h 677195"/>
                    <a:gd name="connsiteX18" fmla="*/ 326359 w 462342"/>
                    <a:gd name="connsiteY18" fmla="*/ 481379 h 677195"/>
                    <a:gd name="connsiteX19" fmla="*/ 337238 w 462342"/>
                    <a:gd name="connsiteY19" fmla="*/ 413388 h 677195"/>
                    <a:gd name="connsiteX20" fmla="*/ 337238 w 462342"/>
                    <a:gd name="connsiteY20" fmla="*/ 350836 h 677195"/>
                    <a:gd name="connsiteX21" fmla="*/ 334518 w 462342"/>
                    <a:gd name="connsiteY21" fmla="*/ 296443 h 677195"/>
                    <a:gd name="connsiteX22" fmla="*/ 329079 w 462342"/>
                    <a:gd name="connsiteY22" fmla="*/ 244769 h 677195"/>
                    <a:gd name="connsiteX23" fmla="*/ 307322 w 462342"/>
                    <a:gd name="connsiteY23" fmla="*/ 135983 h 677195"/>
                    <a:gd name="connsiteX24" fmla="*/ 271966 w 462342"/>
                    <a:gd name="connsiteY24" fmla="*/ 78870 h 677195"/>
                    <a:gd name="connsiteX25" fmla="*/ 214853 w 462342"/>
                    <a:gd name="connsiteY25" fmla="*/ 65272 h 677195"/>
                    <a:gd name="connsiteX26" fmla="*/ 114226 w 462342"/>
                    <a:gd name="connsiteY26" fmla="*/ 0 h 677195"/>
                    <a:gd name="connsiteX27" fmla="*/ 127824 w 462342"/>
                    <a:gd name="connsiteY27" fmla="*/ 0 h 677195"/>
                    <a:gd name="connsiteX28" fmla="*/ 146862 w 462342"/>
                    <a:gd name="connsiteY28" fmla="*/ 2720 h 677195"/>
                    <a:gd name="connsiteX29" fmla="*/ 174059 w 462342"/>
                    <a:gd name="connsiteY29" fmla="*/ 21758 h 677195"/>
                    <a:gd name="connsiteX30" fmla="*/ 193096 w 462342"/>
                    <a:gd name="connsiteY30" fmla="*/ 21758 h 677195"/>
                    <a:gd name="connsiteX31" fmla="*/ 261088 w 462342"/>
                    <a:gd name="connsiteY31" fmla="*/ 27197 h 677195"/>
                    <a:gd name="connsiteX32" fmla="*/ 310042 w 462342"/>
                    <a:gd name="connsiteY32" fmla="*/ 35356 h 677195"/>
                    <a:gd name="connsiteX33" fmla="*/ 334518 w 462342"/>
                    <a:gd name="connsiteY33" fmla="*/ 40795 h 677195"/>
                    <a:gd name="connsiteX34" fmla="*/ 356276 w 462342"/>
                    <a:gd name="connsiteY34" fmla="*/ 59833 h 677195"/>
                    <a:gd name="connsiteX35" fmla="*/ 372593 w 462342"/>
                    <a:gd name="connsiteY35" fmla="*/ 76151 h 677195"/>
                    <a:gd name="connsiteX36" fmla="*/ 380752 w 462342"/>
                    <a:gd name="connsiteY36" fmla="*/ 95188 h 677195"/>
                    <a:gd name="connsiteX37" fmla="*/ 405230 w 462342"/>
                    <a:gd name="connsiteY37" fmla="*/ 114226 h 677195"/>
                    <a:gd name="connsiteX38" fmla="*/ 416108 w 462342"/>
                    <a:gd name="connsiteY38" fmla="*/ 141422 h 677195"/>
                    <a:gd name="connsiteX39" fmla="*/ 451464 w 462342"/>
                    <a:gd name="connsiteY39" fmla="*/ 201256 h 677195"/>
                    <a:gd name="connsiteX40" fmla="*/ 456903 w 462342"/>
                    <a:gd name="connsiteY40" fmla="*/ 252929 h 677195"/>
                    <a:gd name="connsiteX41" fmla="*/ 456903 w 462342"/>
                    <a:gd name="connsiteY41" fmla="*/ 291004 h 677195"/>
                    <a:gd name="connsiteX42" fmla="*/ 459623 w 462342"/>
                    <a:gd name="connsiteY42" fmla="*/ 318201 h 677195"/>
                    <a:gd name="connsiteX43" fmla="*/ 459623 w 462342"/>
                    <a:gd name="connsiteY43" fmla="*/ 326360 h 677195"/>
                    <a:gd name="connsiteX44" fmla="*/ 459623 w 462342"/>
                    <a:gd name="connsiteY44" fmla="*/ 348117 h 677195"/>
                    <a:gd name="connsiteX45" fmla="*/ 462342 w 462342"/>
                    <a:gd name="connsiteY45" fmla="*/ 367155 h 677195"/>
                    <a:gd name="connsiteX46" fmla="*/ 456903 w 462342"/>
                    <a:gd name="connsiteY46" fmla="*/ 391632 h 677195"/>
                    <a:gd name="connsiteX47" fmla="*/ 456903 w 462342"/>
                    <a:gd name="connsiteY47" fmla="*/ 418828 h 677195"/>
                    <a:gd name="connsiteX48" fmla="*/ 451464 w 462342"/>
                    <a:gd name="connsiteY48" fmla="*/ 437866 h 677195"/>
                    <a:gd name="connsiteX49" fmla="*/ 446025 w 462342"/>
                    <a:gd name="connsiteY49" fmla="*/ 454184 h 677195"/>
                    <a:gd name="connsiteX50" fmla="*/ 440585 w 462342"/>
                    <a:gd name="connsiteY50" fmla="*/ 481380 h 677195"/>
                    <a:gd name="connsiteX51" fmla="*/ 432426 w 462342"/>
                    <a:gd name="connsiteY51" fmla="*/ 508577 h 677195"/>
                    <a:gd name="connsiteX52" fmla="*/ 418828 w 462342"/>
                    <a:gd name="connsiteY52" fmla="*/ 530334 h 677195"/>
                    <a:gd name="connsiteX53" fmla="*/ 410669 w 462342"/>
                    <a:gd name="connsiteY53" fmla="*/ 549371 h 677195"/>
                    <a:gd name="connsiteX54" fmla="*/ 391631 w 462342"/>
                    <a:gd name="connsiteY54" fmla="*/ 579288 h 677195"/>
                    <a:gd name="connsiteX55" fmla="*/ 337238 w 462342"/>
                    <a:gd name="connsiteY55" fmla="*/ 630961 h 677195"/>
                    <a:gd name="connsiteX56" fmla="*/ 301883 w 462342"/>
                    <a:gd name="connsiteY56" fmla="*/ 647279 h 677195"/>
                    <a:gd name="connsiteX57" fmla="*/ 263807 w 462342"/>
                    <a:gd name="connsiteY57" fmla="*/ 652718 h 677195"/>
                    <a:gd name="connsiteX58" fmla="*/ 233891 w 462342"/>
                    <a:gd name="connsiteY58" fmla="*/ 649999 h 677195"/>
                    <a:gd name="connsiteX59" fmla="*/ 187657 w 462342"/>
                    <a:gd name="connsiteY59" fmla="*/ 652718 h 677195"/>
                    <a:gd name="connsiteX60" fmla="*/ 171339 w 462342"/>
                    <a:gd name="connsiteY60" fmla="*/ 669036 h 677195"/>
                    <a:gd name="connsiteX61" fmla="*/ 155021 w 462342"/>
                    <a:gd name="connsiteY61" fmla="*/ 671756 h 677195"/>
                    <a:gd name="connsiteX62" fmla="*/ 138703 w 462342"/>
                    <a:gd name="connsiteY62" fmla="*/ 674476 h 677195"/>
                    <a:gd name="connsiteX63" fmla="*/ 125105 w 462342"/>
                    <a:gd name="connsiteY63" fmla="*/ 677195 h 677195"/>
                    <a:gd name="connsiteX64" fmla="*/ 106067 w 462342"/>
                    <a:gd name="connsiteY64" fmla="*/ 671756 h 677195"/>
                    <a:gd name="connsiteX65" fmla="*/ 87029 w 462342"/>
                    <a:gd name="connsiteY65" fmla="*/ 658158 h 677195"/>
                    <a:gd name="connsiteX66" fmla="*/ 81590 w 462342"/>
                    <a:gd name="connsiteY66" fmla="*/ 652718 h 677195"/>
                    <a:gd name="connsiteX67" fmla="*/ 67992 w 462342"/>
                    <a:gd name="connsiteY67" fmla="*/ 652718 h 677195"/>
                    <a:gd name="connsiteX68" fmla="*/ 43515 w 462342"/>
                    <a:gd name="connsiteY68" fmla="*/ 652718 h 677195"/>
                    <a:gd name="connsiteX69" fmla="*/ 16318 w 462342"/>
                    <a:gd name="connsiteY69" fmla="*/ 647279 h 677195"/>
                    <a:gd name="connsiteX70" fmla="*/ 0 w 462342"/>
                    <a:gd name="connsiteY70" fmla="*/ 630961 h 677195"/>
                    <a:gd name="connsiteX71" fmla="*/ 5439 w 462342"/>
                    <a:gd name="connsiteY71" fmla="*/ 620083 h 677195"/>
                    <a:gd name="connsiteX72" fmla="*/ 27197 w 462342"/>
                    <a:gd name="connsiteY72" fmla="*/ 611924 h 677195"/>
                    <a:gd name="connsiteX73" fmla="*/ 65272 w 462342"/>
                    <a:gd name="connsiteY73" fmla="*/ 609204 h 677195"/>
                    <a:gd name="connsiteX74" fmla="*/ 65272 w 462342"/>
                    <a:gd name="connsiteY74" fmla="*/ 584727 h 677195"/>
                    <a:gd name="connsiteX75" fmla="*/ 62552 w 462342"/>
                    <a:gd name="connsiteY75" fmla="*/ 456903 h 677195"/>
                    <a:gd name="connsiteX76" fmla="*/ 65272 w 462342"/>
                    <a:gd name="connsiteY76" fmla="*/ 337238 h 677195"/>
                    <a:gd name="connsiteX77" fmla="*/ 67992 w 462342"/>
                    <a:gd name="connsiteY77" fmla="*/ 203975 h 677195"/>
                    <a:gd name="connsiteX78" fmla="*/ 70712 w 462342"/>
                    <a:gd name="connsiteY78" fmla="*/ 119665 h 677195"/>
                    <a:gd name="connsiteX79" fmla="*/ 73431 w 462342"/>
                    <a:gd name="connsiteY79" fmla="*/ 67992 h 677195"/>
                    <a:gd name="connsiteX80" fmla="*/ 67992 w 462342"/>
                    <a:gd name="connsiteY80" fmla="*/ 67992 h 677195"/>
                    <a:gd name="connsiteX81" fmla="*/ 43515 w 462342"/>
                    <a:gd name="connsiteY81" fmla="*/ 67992 h 677195"/>
                    <a:gd name="connsiteX82" fmla="*/ 16318 w 462342"/>
                    <a:gd name="connsiteY82" fmla="*/ 62552 h 677195"/>
                    <a:gd name="connsiteX83" fmla="*/ 0 w 462342"/>
                    <a:gd name="connsiteY83" fmla="*/ 46234 h 677195"/>
                    <a:gd name="connsiteX84" fmla="*/ 5439 w 462342"/>
                    <a:gd name="connsiteY84" fmla="*/ 35356 h 677195"/>
                    <a:gd name="connsiteX85" fmla="*/ 27197 w 462342"/>
                    <a:gd name="connsiteY85" fmla="*/ 27197 h 677195"/>
                    <a:gd name="connsiteX86" fmla="*/ 76151 w 462342"/>
                    <a:gd name="connsiteY86" fmla="*/ 21758 h 677195"/>
                    <a:gd name="connsiteX87" fmla="*/ 81590 w 462342"/>
                    <a:gd name="connsiteY87" fmla="*/ 13598 h 677195"/>
                    <a:gd name="connsiteX88" fmla="*/ 97908 w 462342"/>
                    <a:gd name="connsiteY88" fmla="*/ 5439 h 677195"/>
                    <a:gd name="connsiteX89" fmla="*/ 114226 w 462342"/>
                    <a:gd name="connsiteY89" fmla="*/ 0 h 677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2" h="677195">
                      <a:moveTo>
                        <a:pt x="214853" y="65272"/>
                      </a:moveTo>
                      <a:cubicBezTo>
                        <a:pt x="203975" y="65272"/>
                        <a:pt x="195815" y="67992"/>
                        <a:pt x="195815" y="73431"/>
                      </a:cubicBezTo>
                      <a:cubicBezTo>
                        <a:pt x="193096" y="78870"/>
                        <a:pt x="193096" y="100628"/>
                        <a:pt x="193096" y="125105"/>
                      </a:cubicBezTo>
                      <a:cubicBezTo>
                        <a:pt x="193096" y="182217"/>
                        <a:pt x="193096" y="266527"/>
                        <a:pt x="190376" y="280125"/>
                      </a:cubicBezTo>
                      <a:cubicBezTo>
                        <a:pt x="190376" y="288284"/>
                        <a:pt x="190376" y="293723"/>
                        <a:pt x="190376" y="301882"/>
                      </a:cubicBezTo>
                      <a:cubicBezTo>
                        <a:pt x="190376" y="315480"/>
                        <a:pt x="190376" y="329079"/>
                        <a:pt x="193096" y="342677"/>
                      </a:cubicBezTo>
                      <a:cubicBezTo>
                        <a:pt x="193096" y="361715"/>
                        <a:pt x="193096" y="378033"/>
                        <a:pt x="195815" y="397070"/>
                      </a:cubicBezTo>
                      <a:cubicBezTo>
                        <a:pt x="195815" y="413388"/>
                        <a:pt x="195815" y="426986"/>
                        <a:pt x="195815" y="443304"/>
                      </a:cubicBezTo>
                      <a:cubicBezTo>
                        <a:pt x="195815" y="465061"/>
                        <a:pt x="198535" y="508576"/>
                        <a:pt x="195815" y="530333"/>
                      </a:cubicBezTo>
                      <a:cubicBezTo>
                        <a:pt x="195815" y="538492"/>
                        <a:pt x="193096" y="546651"/>
                        <a:pt x="193096" y="554810"/>
                      </a:cubicBezTo>
                      <a:cubicBezTo>
                        <a:pt x="193096" y="560249"/>
                        <a:pt x="190376" y="590166"/>
                        <a:pt x="190376" y="603764"/>
                      </a:cubicBezTo>
                      <a:cubicBezTo>
                        <a:pt x="190376" y="609203"/>
                        <a:pt x="190376" y="611923"/>
                        <a:pt x="198535" y="611923"/>
                      </a:cubicBezTo>
                      <a:cubicBezTo>
                        <a:pt x="206694" y="611923"/>
                        <a:pt x="209414" y="611923"/>
                        <a:pt x="214853" y="611923"/>
                      </a:cubicBezTo>
                      <a:cubicBezTo>
                        <a:pt x="223012" y="611923"/>
                        <a:pt x="220293" y="611923"/>
                        <a:pt x="236610" y="611923"/>
                      </a:cubicBezTo>
                      <a:cubicBezTo>
                        <a:pt x="242050" y="611923"/>
                        <a:pt x="258368" y="601044"/>
                        <a:pt x="263807" y="598325"/>
                      </a:cubicBezTo>
                      <a:cubicBezTo>
                        <a:pt x="266527" y="598325"/>
                        <a:pt x="274686" y="592885"/>
                        <a:pt x="277405" y="592885"/>
                      </a:cubicBezTo>
                      <a:cubicBezTo>
                        <a:pt x="285564" y="587446"/>
                        <a:pt x="288284" y="579287"/>
                        <a:pt x="291004" y="573848"/>
                      </a:cubicBezTo>
                      <a:cubicBezTo>
                        <a:pt x="296443" y="562969"/>
                        <a:pt x="301882" y="554810"/>
                        <a:pt x="307322" y="543931"/>
                      </a:cubicBezTo>
                      <a:cubicBezTo>
                        <a:pt x="315481" y="524894"/>
                        <a:pt x="320920" y="524894"/>
                        <a:pt x="326359" y="481379"/>
                      </a:cubicBezTo>
                      <a:cubicBezTo>
                        <a:pt x="329079" y="456903"/>
                        <a:pt x="334518" y="435145"/>
                        <a:pt x="337238" y="413388"/>
                      </a:cubicBezTo>
                      <a:cubicBezTo>
                        <a:pt x="337238" y="391631"/>
                        <a:pt x="337238" y="369873"/>
                        <a:pt x="337238" y="350836"/>
                      </a:cubicBezTo>
                      <a:cubicBezTo>
                        <a:pt x="337238" y="339957"/>
                        <a:pt x="337238" y="320920"/>
                        <a:pt x="334518" y="296443"/>
                      </a:cubicBezTo>
                      <a:cubicBezTo>
                        <a:pt x="331798" y="269246"/>
                        <a:pt x="329079" y="250209"/>
                        <a:pt x="329079" y="244769"/>
                      </a:cubicBezTo>
                      <a:cubicBezTo>
                        <a:pt x="323640" y="206694"/>
                        <a:pt x="318200" y="174058"/>
                        <a:pt x="307322" y="135983"/>
                      </a:cubicBezTo>
                      <a:cubicBezTo>
                        <a:pt x="304602" y="125105"/>
                        <a:pt x="304602" y="108787"/>
                        <a:pt x="271966" y="78870"/>
                      </a:cubicBezTo>
                      <a:cubicBezTo>
                        <a:pt x="263807" y="73431"/>
                        <a:pt x="233891" y="65272"/>
                        <a:pt x="214853" y="65272"/>
                      </a:cubicBezTo>
                      <a:close/>
                      <a:moveTo>
                        <a:pt x="114226" y="0"/>
                      </a:moveTo>
                      <a:cubicBezTo>
                        <a:pt x="119665" y="0"/>
                        <a:pt x="125105" y="0"/>
                        <a:pt x="127824" y="0"/>
                      </a:cubicBezTo>
                      <a:cubicBezTo>
                        <a:pt x="133264" y="0"/>
                        <a:pt x="141422" y="0"/>
                        <a:pt x="146862" y="2720"/>
                      </a:cubicBezTo>
                      <a:cubicBezTo>
                        <a:pt x="157741" y="5439"/>
                        <a:pt x="165900" y="13598"/>
                        <a:pt x="174059" y="21758"/>
                      </a:cubicBezTo>
                      <a:cubicBezTo>
                        <a:pt x="179498" y="21758"/>
                        <a:pt x="187657" y="21758"/>
                        <a:pt x="193096" y="21758"/>
                      </a:cubicBezTo>
                      <a:cubicBezTo>
                        <a:pt x="212134" y="21758"/>
                        <a:pt x="228452" y="27197"/>
                        <a:pt x="261088" y="27197"/>
                      </a:cubicBezTo>
                      <a:cubicBezTo>
                        <a:pt x="277405" y="27197"/>
                        <a:pt x="293723" y="35356"/>
                        <a:pt x="310042" y="35356"/>
                      </a:cubicBezTo>
                      <a:cubicBezTo>
                        <a:pt x="318200" y="35356"/>
                        <a:pt x="329079" y="35356"/>
                        <a:pt x="334518" y="40795"/>
                      </a:cubicBezTo>
                      <a:cubicBezTo>
                        <a:pt x="342677" y="46234"/>
                        <a:pt x="348117" y="54393"/>
                        <a:pt x="356276" y="59833"/>
                      </a:cubicBezTo>
                      <a:cubicBezTo>
                        <a:pt x="361715" y="65272"/>
                        <a:pt x="369874" y="67992"/>
                        <a:pt x="372593" y="76151"/>
                      </a:cubicBezTo>
                      <a:cubicBezTo>
                        <a:pt x="375313" y="81590"/>
                        <a:pt x="378033" y="89749"/>
                        <a:pt x="380752" y="95188"/>
                      </a:cubicBezTo>
                      <a:cubicBezTo>
                        <a:pt x="386192" y="103347"/>
                        <a:pt x="391631" y="106067"/>
                        <a:pt x="405230" y="114226"/>
                      </a:cubicBezTo>
                      <a:cubicBezTo>
                        <a:pt x="413388" y="119665"/>
                        <a:pt x="410669" y="133263"/>
                        <a:pt x="416108" y="141422"/>
                      </a:cubicBezTo>
                      <a:cubicBezTo>
                        <a:pt x="426987" y="160461"/>
                        <a:pt x="446025" y="182218"/>
                        <a:pt x="451464" y="201256"/>
                      </a:cubicBezTo>
                      <a:cubicBezTo>
                        <a:pt x="456903" y="220293"/>
                        <a:pt x="456903" y="236611"/>
                        <a:pt x="456903" y="252929"/>
                      </a:cubicBezTo>
                      <a:cubicBezTo>
                        <a:pt x="456903" y="266527"/>
                        <a:pt x="456903" y="277406"/>
                        <a:pt x="456903" y="291004"/>
                      </a:cubicBezTo>
                      <a:cubicBezTo>
                        <a:pt x="456903" y="299163"/>
                        <a:pt x="456903" y="307322"/>
                        <a:pt x="459623" y="318201"/>
                      </a:cubicBezTo>
                      <a:cubicBezTo>
                        <a:pt x="459623" y="320921"/>
                        <a:pt x="459623" y="323640"/>
                        <a:pt x="459623" y="326360"/>
                      </a:cubicBezTo>
                      <a:cubicBezTo>
                        <a:pt x="462342" y="331799"/>
                        <a:pt x="459623" y="337238"/>
                        <a:pt x="459623" y="348117"/>
                      </a:cubicBezTo>
                      <a:cubicBezTo>
                        <a:pt x="459623" y="350837"/>
                        <a:pt x="462342" y="361715"/>
                        <a:pt x="462342" y="367155"/>
                      </a:cubicBezTo>
                      <a:cubicBezTo>
                        <a:pt x="462342" y="375314"/>
                        <a:pt x="456903" y="383473"/>
                        <a:pt x="456903" y="391632"/>
                      </a:cubicBezTo>
                      <a:cubicBezTo>
                        <a:pt x="456903" y="399790"/>
                        <a:pt x="456903" y="410669"/>
                        <a:pt x="456903" y="418828"/>
                      </a:cubicBezTo>
                      <a:cubicBezTo>
                        <a:pt x="456903" y="421548"/>
                        <a:pt x="454183" y="429707"/>
                        <a:pt x="451464" y="437866"/>
                      </a:cubicBezTo>
                      <a:cubicBezTo>
                        <a:pt x="448744" y="443305"/>
                        <a:pt x="448744" y="451464"/>
                        <a:pt x="446025" y="454184"/>
                      </a:cubicBezTo>
                      <a:cubicBezTo>
                        <a:pt x="443305" y="462343"/>
                        <a:pt x="440585" y="473221"/>
                        <a:pt x="440585" y="481380"/>
                      </a:cubicBezTo>
                      <a:cubicBezTo>
                        <a:pt x="437865" y="489539"/>
                        <a:pt x="437865" y="500418"/>
                        <a:pt x="432426" y="508577"/>
                      </a:cubicBezTo>
                      <a:cubicBezTo>
                        <a:pt x="429706" y="516736"/>
                        <a:pt x="424267" y="522175"/>
                        <a:pt x="418828" y="530334"/>
                      </a:cubicBezTo>
                      <a:cubicBezTo>
                        <a:pt x="416108" y="535773"/>
                        <a:pt x="413388" y="543932"/>
                        <a:pt x="410669" y="549371"/>
                      </a:cubicBezTo>
                      <a:cubicBezTo>
                        <a:pt x="405230" y="557531"/>
                        <a:pt x="397071" y="573848"/>
                        <a:pt x="391631" y="579288"/>
                      </a:cubicBezTo>
                      <a:cubicBezTo>
                        <a:pt x="369874" y="609204"/>
                        <a:pt x="350836" y="620083"/>
                        <a:pt x="337238" y="630961"/>
                      </a:cubicBezTo>
                      <a:cubicBezTo>
                        <a:pt x="326359" y="639120"/>
                        <a:pt x="315481" y="641840"/>
                        <a:pt x="301883" y="647279"/>
                      </a:cubicBezTo>
                      <a:cubicBezTo>
                        <a:pt x="291004" y="649999"/>
                        <a:pt x="277405" y="652718"/>
                        <a:pt x="263807" y="652718"/>
                      </a:cubicBezTo>
                      <a:cubicBezTo>
                        <a:pt x="252929" y="652718"/>
                        <a:pt x="244770" y="649999"/>
                        <a:pt x="233891" y="649999"/>
                      </a:cubicBezTo>
                      <a:cubicBezTo>
                        <a:pt x="206694" y="649999"/>
                        <a:pt x="217573" y="652718"/>
                        <a:pt x="187657" y="652718"/>
                      </a:cubicBezTo>
                      <a:cubicBezTo>
                        <a:pt x="184937" y="660877"/>
                        <a:pt x="179498" y="666317"/>
                        <a:pt x="171339" y="669036"/>
                      </a:cubicBezTo>
                      <a:cubicBezTo>
                        <a:pt x="165900" y="671756"/>
                        <a:pt x="160460" y="671756"/>
                        <a:pt x="155021" y="671756"/>
                      </a:cubicBezTo>
                      <a:cubicBezTo>
                        <a:pt x="149581" y="671756"/>
                        <a:pt x="144142" y="674476"/>
                        <a:pt x="138703" y="674476"/>
                      </a:cubicBezTo>
                      <a:cubicBezTo>
                        <a:pt x="135983" y="674476"/>
                        <a:pt x="127824" y="677195"/>
                        <a:pt x="125105" y="677195"/>
                      </a:cubicBezTo>
                      <a:cubicBezTo>
                        <a:pt x="116946" y="677195"/>
                        <a:pt x="108787" y="671756"/>
                        <a:pt x="106067" y="671756"/>
                      </a:cubicBezTo>
                      <a:cubicBezTo>
                        <a:pt x="100628" y="669036"/>
                        <a:pt x="95188" y="663597"/>
                        <a:pt x="87029" y="658158"/>
                      </a:cubicBezTo>
                      <a:cubicBezTo>
                        <a:pt x="84310" y="655438"/>
                        <a:pt x="81590" y="655438"/>
                        <a:pt x="81590" y="652718"/>
                      </a:cubicBezTo>
                      <a:cubicBezTo>
                        <a:pt x="73431" y="652718"/>
                        <a:pt x="81590" y="652718"/>
                        <a:pt x="67992" y="652718"/>
                      </a:cubicBezTo>
                      <a:cubicBezTo>
                        <a:pt x="59833" y="652718"/>
                        <a:pt x="51674" y="652718"/>
                        <a:pt x="43515" y="652718"/>
                      </a:cubicBezTo>
                      <a:cubicBezTo>
                        <a:pt x="35356" y="652718"/>
                        <a:pt x="24477" y="652718"/>
                        <a:pt x="16318" y="647279"/>
                      </a:cubicBezTo>
                      <a:cubicBezTo>
                        <a:pt x="8159" y="644559"/>
                        <a:pt x="0" y="636401"/>
                        <a:pt x="0" y="630961"/>
                      </a:cubicBezTo>
                      <a:cubicBezTo>
                        <a:pt x="0" y="625522"/>
                        <a:pt x="0" y="622802"/>
                        <a:pt x="5439" y="620083"/>
                      </a:cubicBezTo>
                      <a:cubicBezTo>
                        <a:pt x="10879" y="617363"/>
                        <a:pt x="21758" y="614643"/>
                        <a:pt x="27197" y="611924"/>
                      </a:cubicBezTo>
                      <a:cubicBezTo>
                        <a:pt x="38076" y="609204"/>
                        <a:pt x="54393" y="609204"/>
                        <a:pt x="65272" y="609204"/>
                      </a:cubicBezTo>
                      <a:cubicBezTo>
                        <a:pt x="65272" y="601045"/>
                        <a:pt x="65272" y="592886"/>
                        <a:pt x="65272" y="584727"/>
                      </a:cubicBezTo>
                      <a:cubicBezTo>
                        <a:pt x="65272" y="541213"/>
                        <a:pt x="62552" y="500418"/>
                        <a:pt x="62552" y="456903"/>
                      </a:cubicBezTo>
                      <a:cubicBezTo>
                        <a:pt x="62552" y="440585"/>
                        <a:pt x="65272" y="397071"/>
                        <a:pt x="65272" y="337238"/>
                      </a:cubicBezTo>
                      <a:cubicBezTo>
                        <a:pt x="65272" y="293724"/>
                        <a:pt x="67992" y="247490"/>
                        <a:pt x="67992" y="203975"/>
                      </a:cubicBezTo>
                      <a:cubicBezTo>
                        <a:pt x="67992" y="179498"/>
                        <a:pt x="67992" y="149582"/>
                        <a:pt x="70712" y="119665"/>
                      </a:cubicBezTo>
                      <a:cubicBezTo>
                        <a:pt x="70712" y="103347"/>
                        <a:pt x="73431" y="84309"/>
                        <a:pt x="73431" y="67992"/>
                      </a:cubicBezTo>
                      <a:cubicBezTo>
                        <a:pt x="73431" y="67992"/>
                        <a:pt x="70712" y="67992"/>
                        <a:pt x="67992" y="67992"/>
                      </a:cubicBezTo>
                      <a:cubicBezTo>
                        <a:pt x="59833" y="67992"/>
                        <a:pt x="51674" y="67992"/>
                        <a:pt x="43515" y="67992"/>
                      </a:cubicBezTo>
                      <a:cubicBezTo>
                        <a:pt x="35356" y="67992"/>
                        <a:pt x="24477" y="67992"/>
                        <a:pt x="16318" y="62552"/>
                      </a:cubicBezTo>
                      <a:cubicBezTo>
                        <a:pt x="8159" y="59833"/>
                        <a:pt x="0" y="51674"/>
                        <a:pt x="0" y="46234"/>
                      </a:cubicBezTo>
                      <a:cubicBezTo>
                        <a:pt x="0" y="43515"/>
                        <a:pt x="0" y="38075"/>
                        <a:pt x="5439" y="35356"/>
                      </a:cubicBezTo>
                      <a:cubicBezTo>
                        <a:pt x="10879" y="32636"/>
                        <a:pt x="21758" y="29916"/>
                        <a:pt x="27197" y="27197"/>
                      </a:cubicBezTo>
                      <a:cubicBezTo>
                        <a:pt x="46234" y="24477"/>
                        <a:pt x="65272" y="21758"/>
                        <a:pt x="76151" y="21758"/>
                      </a:cubicBezTo>
                      <a:cubicBezTo>
                        <a:pt x="76151" y="19038"/>
                        <a:pt x="78871" y="16318"/>
                        <a:pt x="81590" y="13598"/>
                      </a:cubicBezTo>
                      <a:cubicBezTo>
                        <a:pt x="84310" y="10879"/>
                        <a:pt x="92469" y="5439"/>
                        <a:pt x="97908" y="5439"/>
                      </a:cubicBezTo>
                      <a:cubicBezTo>
                        <a:pt x="103347" y="2720"/>
                        <a:pt x="108787" y="0"/>
                        <a:pt x="11422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720A281F-9EA0-4D1F-A96B-B79AE699F05A}"/>
                    </a:ext>
                  </a:extLst>
                </p:cNvPr>
                <p:cNvSpPr/>
                <p:nvPr/>
              </p:nvSpPr>
              <p:spPr>
                <a:xfrm>
                  <a:off x="7310622" y="4197597"/>
                  <a:ext cx="489539" cy="761503"/>
                </a:xfrm>
                <a:custGeom>
                  <a:avLst/>
                  <a:gdLst>
                    <a:gd name="connsiteX0" fmla="*/ 433491 w 489538"/>
                    <a:gd name="connsiteY0" fmla="*/ 651063 h 761503"/>
                    <a:gd name="connsiteX1" fmla="*/ 438930 w 489538"/>
                    <a:gd name="connsiteY1" fmla="*/ 661942 h 761503"/>
                    <a:gd name="connsiteX2" fmla="*/ 425332 w 489538"/>
                    <a:gd name="connsiteY2" fmla="*/ 683699 h 761503"/>
                    <a:gd name="connsiteX3" fmla="*/ 400855 w 489538"/>
                    <a:gd name="connsiteY3" fmla="*/ 691858 h 761503"/>
                    <a:gd name="connsiteX4" fmla="*/ 343742 w 489538"/>
                    <a:gd name="connsiteY4" fmla="*/ 700017 h 761503"/>
                    <a:gd name="connsiteX5" fmla="*/ 316546 w 489538"/>
                    <a:gd name="connsiteY5" fmla="*/ 705456 h 761503"/>
                    <a:gd name="connsiteX6" fmla="*/ 275751 w 489538"/>
                    <a:gd name="connsiteY6" fmla="*/ 705456 h 761503"/>
                    <a:gd name="connsiteX7" fmla="*/ 264872 w 489538"/>
                    <a:gd name="connsiteY7" fmla="*/ 708176 h 761503"/>
                    <a:gd name="connsiteX8" fmla="*/ 253994 w 489538"/>
                    <a:gd name="connsiteY8" fmla="*/ 708176 h 761503"/>
                    <a:gd name="connsiteX9" fmla="*/ 240395 w 489538"/>
                    <a:gd name="connsiteY9" fmla="*/ 719054 h 761503"/>
                    <a:gd name="connsiteX10" fmla="*/ 224077 w 489538"/>
                    <a:gd name="connsiteY10" fmla="*/ 721774 h 761503"/>
                    <a:gd name="connsiteX11" fmla="*/ 205040 w 489538"/>
                    <a:gd name="connsiteY11" fmla="*/ 724494 h 761503"/>
                    <a:gd name="connsiteX12" fmla="*/ 191441 w 489538"/>
                    <a:gd name="connsiteY12" fmla="*/ 727213 h 761503"/>
                    <a:gd name="connsiteX13" fmla="*/ 169684 w 489538"/>
                    <a:gd name="connsiteY13" fmla="*/ 721774 h 761503"/>
                    <a:gd name="connsiteX14" fmla="*/ 150646 w 489538"/>
                    <a:gd name="connsiteY14" fmla="*/ 708176 h 761503"/>
                    <a:gd name="connsiteX15" fmla="*/ 139768 w 489538"/>
                    <a:gd name="connsiteY15" fmla="*/ 708176 h 761503"/>
                    <a:gd name="connsiteX16" fmla="*/ 120730 w 489538"/>
                    <a:gd name="connsiteY16" fmla="*/ 708176 h 761503"/>
                    <a:gd name="connsiteX17" fmla="*/ 98973 w 489538"/>
                    <a:gd name="connsiteY17" fmla="*/ 708176 h 761503"/>
                    <a:gd name="connsiteX18" fmla="*/ 74496 w 489538"/>
                    <a:gd name="connsiteY18" fmla="*/ 702736 h 761503"/>
                    <a:gd name="connsiteX19" fmla="*/ 58178 w 489538"/>
                    <a:gd name="connsiteY19" fmla="*/ 683699 h 761503"/>
                    <a:gd name="connsiteX20" fmla="*/ 63617 w 489538"/>
                    <a:gd name="connsiteY20" fmla="*/ 675540 h 761503"/>
                    <a:gd name="connsiteX21" fmla="*/ 85375 w 489538"/>
                    <a:gd name="connsiteY21" fmla="*/ 667381 h 761503"/>
                    <a:gd name="connsiteX22" fmla="*/ 128889 w 489538"/>
                    <a:gd name="connsiteY22" fmla="*/ 661942 h 761503"/>
                    <a:gd name="connsiteX23" fmla="*/ 128889 w 489538"/>
                    <a:gd name="connsiteY23" fmla="*/ 602109 h 761503"/>
                    <a:gd name="connsiteX24" fmla="*/ 126170 w 489538"/>
                    <a:gd name="connsiteY24" fmla="*/ 523239 h 761503"/>
                    <a:gd name="connsiteX25" fmla="*/ 126170 w 489538"/>
                    <a:gd name="connsiteY25" fmla="*/ 468846 h 761503"/>
                    <a:gd name="connsiteX26" fmla="*/ 123450 w 489538"/>
                    <a:gd name="connsiteY26" fmla="*/ 409014 h 761503"/>
                    <a:gd name="connsiteX27" fmla="*/ 123450 w 489538"/>
                    <a:gd name="connsiteY27" fmla="*/ 384537 h 761503"/>
                    <a:gd name="connsiteX28" fmla="*/ 126170 w 489538"/>
                    <a:gd name="connsiteY28" fmla="*/ 349181 h 761503"/>
                    <a:gd name="connsiteX29" fmla="*/ 126170 w 489538"/>
                    <a:gd name="connsiteY29" fmla="*/ 324704 h 761503"/>
                    <a:gd name="connsiteX30" fmla="*/ 128889 w 489538"/>
                    <a:gd name="connsiteY30" fmla="*/ 292068 h 761503"/>
                    <a:gd name="connsiteX31" fmla="*/ 134329 w 489538"/>
                    <a:gd name="connsiteY31" fmla="*/ 234956 h 761503"/>
                    <a:gd name="connsiteX32" fmla="*/ 134329 w 489538"/>
                    <a:gd name="connsiteY32" fmla="*/ 172404 h 761503"/>
                    <a:gd name="connsiteX33" fmla="*/ 137048 w 489538"/>
                    <a:gd name="connsiteY33" fmla="*/ 123450 h 761503"/>
                    <a:gd name="connsiteX34" fmla="*/ 123450 w 489538"/>
                    <a:gd name="connsiteY34" fmla="*/ 123450 h 761503"/>
                    <a:gd name="connsiteX35" fmla="*/ 101693 w 489538"/>
                    <a:gd name="connsiteY35" fmla="*/ 123450 h 761503"/>
                    <a:gd name="connsiteX36" fmla="*/ 77216 w 489538"/>
                    <a:gd name="connsiteY36" fmla="*/ 118011 h 761503"/>
                    <a:gd name="connsiteX37" fmla="*/ 60898 w 489538"/>
                    <a:gd name="connsiteY37" fmla="*/ 98973 h 761503"/>
                    <a:gd name="connsiteX38" fmla="*/ 66337 w 489538"/>
                    <a:gd name="connsiteY38" fmla="*/ 90814 h 761503"/>
                    <a:gd name="connsiteX39" fmla="*/ 88094 w 489538"/>
                    <a:gd name="connsiteY39" fmla="*/ 82655 h 761503"/>
                    <a:gd name="connsiteX40" fmla="*/ 145207 w 489538"/>
                    <a:gd name="connsiteY40" fmla="*/ 77216 h 761503"/>
                    <a:gd name="connsiteX41" fmla="*/ 145207 w 489538"/>
                    <a:gd name="connsiteY41" fmla="*/ 77216 h 761503"/>
                    <a:gd name="connsiteX42" fmla="*/ 153366 w 489538"/>
                    <a:gd name="connsiteY42" fmla="*/ 69057 h 761503"/>
                    <a:gd name="connsiteX43" fmla="*/ 177843 w 489538"/>
                    <a:gd name="connsiteY43" fmla="*/ 60898 h 761503"/>
                    <a:gd name="connsiteX44" fmla="*/ 196881 w 489538"/>
                    <a:gd name="connsiteY44" fmla="*/ 58178 h 761503"/>
                    <a:gd name="connsiteX45" fmla="*/ 205040 w 489538"/>
                    <a:gd name="connsiteY45" fmla="*/ 58178 h 761503"/>
                    <a:gd name="connsiteX46" fmla="*/ 215919 w 489538"/>
                    <a:gd name="connsiteY46" fmla="*/ 63617 h 761503"/>
                    <a:gd name="connsiteX47" fmla="*/ 229517 w 489538"/>
                    <a:gd name="connsiteY47" fmla="*/ 69057 h 761503"/>
                    <a:gd name="connsiteX48" fmla="*/ 256713 w 489538"/>
                    <a:gd name="connsiteY48" fmla="*/ 77216 h 761503"/>
                    <a:gd name="connsiteX49" fmla="*/ 264872 w 489538"/>
                    <a:gd name="connsiteY49" fmla="*/ 77216 h 761503"/>
                    <a:gd name="connsiteX50" fmla="*/ 281190 w 489538"/>
                    <a:gd name="connsiteY50" fmla="*/ 77216 h 761503"/>
                    <a:gd name="connsiteX51" fmla="*/ 330144 w 489538"/>
                    <a:gd name="connsiteY51" fmla="*/ 77216 h 761503"/>
                    <a:gd name="connsiteX52" fmla="*/ 357341 w 489538"/>
                    <a:gd name="connsiteY52" fmla="*/ 79935 h 761503"/>
                    <a:gd name="connsiteX53" fmla="*/ 387257 w 489538"/>
                    <a:gd name="connsiteY53" fmla="*/ 82655 h 761503"/>
                    <a:gd name="connsiteX54" fmla="*/ 406295 w 489538"/>
                    <a:gd name="connsiteY54" fmla="*/ 85375 h 761503"/>
                    <a:gd name="connsiteX55" fmla="*/ 417173 w 489538"/>
                    <a:gd name="connsiteY55" fmla="*/ 79935 h 761503"/>
                    <a:gd name="connsiteX56" fmla="*/ 425332 w 489538"/>
                    <a:gd name="connsiteY56" fmla="*/ 85375 h 761503"/>
                    <a:gd name="connsiteX57" fmla="*/ 433491 w 489538"/>
                    <a:gd name="connsiteY57" fmla="*/ 104412 h 761503"/>
                    <a:gd name="connsiteX58" fmla="*/ 436211 w 489538"/>
                    <a:gd name="connsiteY58" fmla="*/ 137048 h 761503"/>
                    <a:gd name="connsiteX59" fmla="*/ 438930 w 489538"/>
                    <a:gd name="connsiteY59" fmla="*/ 183282 h 761503"/>
                    <a:gd name="connsiteX60" fmla="*/ 422612 w 489538"/>
                    <a:gd name="connsiteY60" fmla="*/ 218638 h 761503"/>
                    <a:gd name="connsiteX61" fmla="*/ 406295 w 489538"/>
                    <a:gd name="connsiteY61" fmla="*/ 213198 h 761503"/>
                    <a:gd name="connsiteX62" fmla="*/ 398136 w 489538"/>
                    <a:gd name="connsiteY62" fmla="*/ 196881 h 761503"/>
                    <a:gd name="connsiteX63" fmla="*/ 395416 w 489538"/>
                    <a:gd name="connsiteY63" fmla="*/ 175123 h 761503"/>
                    <a:gd name="connsiteX64" fmla="*/ 395416 w 489538"/>
                    <a:gd name="connsiteY64" fmla="*/ 153366 h 761503"/>
                    <a:gd name="connsiteX65" fmla="*/ 395416 w 489538"/>
                    <a:gd name="connsiteY65" fmla="*/ 126170 h 761503"/>
                    <a:gd name="connsiteX66" fmla="*/ 370939 w 489538"/>
                    <a:gd name="connsiteY66" fmla="*/ 128889 h 761503"/>
                    <a:gd name="connsiteX67" fmla="*/ 338303 w 489538"/>
                    <a:gd name="connsiteY67" fmla="*/ 131609 h 761503"/>
                    <a:gd name="connsiteX68" fmla="*/ 286629 w 489538"/>
                    <a:gd name="connsiteY68" fmla="*/ 134328 h 761503"/>
                    <a:gd name="connsiteX69" fmla="*/ 273031 w 489538"/>
                    <a:gd name="connsiteY69" fmla="*/ 137048 h 761503"/>
                    <a:gd name="connsiteX70" fmla="*/ 262153 w 489538"/>
                    <a:gd name="connsiteY70" fmla="*/ 142487 h 761503"/>
                    <a:gd name="connsiteX71" fmla="*/ 259433 w 489538"/>
                    <a:gd name="connsiteY71" fmla="*/ 153366 h 761503"/>
                    <a:gd name="connsiteX72" fmla="*/ 262153 w 489538"/>
                    <a:gd name="connsiteY72" fmla="*/ 166964 h 761503"/>
                    <a:gd name="connsiteX73" fmla="*/ 262153 w 489538"/>
                    <a:gd name="connsiteY73" fmla="*/ 196881 h 761503"/>
                    <a:gd name="connsiteX74" fmla="*/ 262153 w 489538"/>
                    <a:gd name="connsiteY74" fmla="*/ 215918 h 761503"/>
                    <a:gd name="connsiteX75" fmla="*/ 262153 w 489538"/>
                    <a:gd name="connsiteY75" fmla="*/ 251274 h 761503"/>
                    <a:gd name="connsiteX76" fmla="*/ 259433 w 489538"/>
                    <a:gd name="connsiteY76" fmla="*/ 278470 h 761503"/>
                    <a:gd name="connsiteX77" fmla="*/ 259433 w 489538"/>
                    <a:gd name="connsiteY77" fmla="*/ 308386 h 761503"/>
                    <a:gd name="connsiteX78" fmla="*/ 259433 w 489538"/>
                    <a:gd name="connsiteY78" fmla="*/ 321985 h 761503"/>
                    <a:gd name="connsiteX79" fmla="*/ 259433 w 489538"/>
                    <a:gd name="connsiteY79" fmla="*/ 332863 h 761503"/>
                    <a:gd name="connsiteX80" fmla="*/ 267592 w 489538"/>
                    <a:gd name="connsiteY80" fmla="*/ 335583 h 761503"/>
                    <a:gd name="connsiteX81" fmla="*/ 281190 w 489538"/>
                    <a:gd name="connsiteY81" fmla="*/ 335583 h 761503"/>
                    <a:gd name="connsiteX82" fmla="*/ 327424 w 489538"/>
                    <a:gd name="connsiteY82" fmla="*/ 338303 h 761503"/>
                    <a:gd name="connsiteX83" fmla="*/ 351901 w 489538"/>
                    <a:gd name="connsiteY83" fmla="*/ 341022 h 761503"/>
                    <a:gd name="connsiteX84" fmla="*/ 351901 w 489538"/>
                    <a:gd name="connsiteY84" fmla="*/ 335583 h 761503"/>
                    <a:gd name="connsiteX85" fmla="*/ 351901 w 489538"/>
                    <a:gd name="connsiteY85" fmla="*/ 313826 h 761503"/>
                    <a:gd name="connsiteX86" fmla="*/ 357341 w 489538"/>
                    <a:gd name="connsiteY86" fmla="*/ 289349 h 761503"/>
                    <a:gd name="connsiteX87" fmla="*/ 373658 w 489538"/>
                    <a:gd name="connsiteY87" fmla="*/ 273031 h 761503"/>
                    <a:gd name="connsiteX88" fmla="*/ 381817 w 489538"/>
                    <a:gd name="connsiteY88" fmla="*/ 278470 h 761503"/>
                    <a:gd name="connsiteX89" fmla="*/ 389977 w 489538"/>
                    <a:gd name="connsiteY89" fmla="*/ 300228 h 761503"/>
                    <a:gd name="connsiteX90" fmla="*/ 395416 w 489538"/>
                    <a:gd name="connsiteY90" fmla="*/ 351901 h 761503"/>
                    <a:gd name="connsiteX91" fmla="*/ 398136 w 489538"/>
                    <a:gd name="connsiteY91" fmla="*/ 409014 h 761503"/>
                    <a:gd name="connsiteX92" fmla="*/ 381817 w 489538"/>
                    <a:gd name="connsiteY92" fmla="*/ 444369 h 761503"/>
                    <a:gd name="connsiteX93" fmla="*/ 365500 w 489538"/>
                    <a:gd name="connsiteY93" fmla="*/ 438930 h 761503"/>
                    <a:gd name="connsiteX94" fmla="*/ 357341 w 489538"/>
                    <a:gd name="connsiteY94" fmla="*/ 422612 h 761503"/>
                    <a:gd name="connsiteX95" fmla="*/ 354621 w 489538"/>
                    <a:gd name="connsiteY95" fmla="*/ 400855 h 761503"/>
                    <a:gd name="connsiteX96" fmla="*/ 354621 w 489538"/>
                    <a:gd name="connsiteY96" fmla="*/ 381817 h 761503"/>
                    <a:gd name="connsiteX97" fmla="*/ 270312 w 489538"/>
                    <a:gd name="connsiteY97" fmla="*/ 381817 h 761503"/>
                    <a:gd name="connsiteX98" fmla="*/ 256713 w 489538"/>
                    <a:gd name="connsiteY98" fmla="*/ 395415 h 761503"/>
                    <a:gd name="connsiteX99" fmla="*/ 253994 w 489538"/>
                    <a:gd name="connsiteY99" fmla="*/ 422612 h 761503"/>
                    <a:gd name="connsiteX100" fmla="*/ 253994 w 489538"/>
                    <a:gd name="connsiteY100" fmla="*/ 433490 h 761503"/>
                    <a:gd name="connsiteX101" fmla="*/ 253994 w 489538"/>
                    <a:gd name="connsiteY101" fmla="*/ 449809 h 761503"/>
                    <a:gd name="connsiteX102" fmla="*/ 256713 w 489538"/>
                    <a:gd name="connsiteY102" fmla="*/ 474285 h 761503"/>
                    <a:gd name="connsiteX103" fmla="*/ 256713 w 489538"/>
                    <a:gd name="connsiteY103" fmla="*/ 496043 h 761503"/>
                    <a:gd name="connsiteX104" fmla="*/ 259433 w 489538"/>
                    <a:gd name="connsiteY104" fmla="*/ 534118 h 761503"/>
                    <a:gd name="connsiteX105" fmla="*/ 259433 w 489538"/>
                    <a:gd name="connsiteY105" fmla="*/ 591231 h 761503"/>
                    <a:gd name="connsiteX106" fmla="*/ 262153 w 489538"/>
                    <a:gd name="connsiteY106" fmla="*/ 618427 h 761503"/>
                    <a:gd name="connsiteX107" fmla="*/ 267592 w 489538"/>
                    <a:gd name="connsiteY107" fmla="*/ 648343 h 761503"/>
                    <a:gd name="connsiteX108" fmla="*/ 292069 w 489538"/>
                    <a:gd name="connsiteY108" fmla="*/ 651063 h 761503"/>
                    <a:gd name="connsiteX109" fmla="*/ 327424 w 489538"/>
                    <a:gd name="connsiteY109" fmla="*/ 651063 h 761503"/>
                    <a:gd name="connsiteX110" fmla="*/ 362780 w 489538"/>
                    <a:gd name="connsiteY110" fmla="*/ 653783 h 761503"/>
                    <a:gd name="connsiteX111" fmla="*/ 395416 w 489538"/>
                    <a:gd name="connsiteY111" fmla="*/ 648343 h 761503"/>
                    <a:gd name="connsiteX112" fmla="*/ 395416 w 489538"/>
                    <a:gd name="connsiteY112" fmla="*/ 618427 h 761503"/>
                    <a:gd name="connsiteX113" fmla="*/ 395416 w 489538"/>
                    <a:gd name="connsiteY113" fmla="*/ 596670 h 761503"/>
                    <a:gd name="connsiteX114" fmla="*/ 398136 w 489538"/>
                    <a:gd name="connsiteY114" fmla="*/ 574913 h 761503"/>
                    <a:gd name="connsiteX115" fmla="*/ 406295 w 489538"/>
                    <a:gd name="connsiteY115" fmla="*/ 558595 h 761503"/>
                    <a:gd name="connsiteX116" fmla="*/ 422612 w 489538"/>
                    <a:gd name="connsiteY116" fmla="*/ 553155 h 761503"/>
                    <a:gd name="connsiteX117" fmla="*/ 438930 w 489538"/>
                    <a:gd name="connsiteY117" fmla="*/ 588511 h 761503"/>
                    <a:gd name="connsiteX118" fmla="*/ 436211 w 489538"/>
                    <a:gd name="connsiteY118" fmla="*/ 645624 h 761503"/>
                    <a:gd name="connsiteX119" fmla="*/ 433491 w 489538"/>
                    <a:gd name="connsiteY119" fmla="*/ 651063 h 761503"/>
                    <a:gd name="connsiteX120" fmla="*/ 433491 w 489538"/>
                    <a:gd name="connsiteY120" fmla="*/ 6510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489538" h="761503">
                      <a:moveTo>
                        <a:pt x="433491" y="651063"/>
                      </a:moveTo>
                      <a:cubicBezTo>
                        <a:pt x="436211" y="653783"/>
                        <a:pt x="438930" y="656502"/>
                        <a:pt x="438930" y="661942"/>
                      </a:cubicBezTo>
                      <a:cubicBezTo>
                        <a:pt x="438930" y="670101"/>
                        <a:pt x="433491" y="678259"/>
                        <a:pt x="425332" y="683699"/>
                      </a:cubicBezTo>
                      <a:cubicBezTo>
                        <a:pt x="417173" y="689138"/>
                        <a:pt x="409014" y="689138"/>
                        <a:pt x="400855" y="691858"/>
                      </a:cubicBezTo>
                      <a:cubicBezTo>
                        <a:pt x="381817" y="694578"/>
                        <a:pt x="362780" y="694578"/>
                        <a:pt x="343742" y="700017"/>
                      </a:cubicBezTo>
                      <a:cubicBezTo>
                        <a:pt x="335583" y="702736"/>
                        <a:pt x="324705" y="702736"/>
                        <a:pt x="316546" y="705456"/>
                      </a:cubicBezTo>
                      <a:cubicBezTo>
                        <a:pt x="308387" y="705456"/>
                        <a:pt x="289349" y="705456"/>
                        <a:pt x="275751" y="705456"/>
                      </a:cubicBezTo>
                      <a:cubicBezTo>
                        <a:pt x="270312" y="705456"/>
                        <a:pt x="267592" y="708176"/>
                        <a:pt x="264872" y="708176"/>
                      </a:cubicBezTo>
                      <a:cubicBezTo>
                        <a:pt x="264872" y="708176"/>
                        <a:pt x="259433" y="708176"/>
                        <a:pt x="253994" y="708176"/>
                      </a:cubicBezTo>
                      <a:cubicBezTo>
                        <a:pt x="251274" y="713615"/>
                        <a:pt x="245835" y="716335"/>
                        <a:pt x="240395" y="719054"/>
                      </a:cubicBezTo>
                      <a:cubicBezTo>
                        <a:pt x="234956" y="721774"/>
                        <a:pt x="229517" y="721774"/>
                        <a:pt x="224077" y="721774"/>
                      </a:cubicBezTo>
                      <a:cubicBezTo>
                        <a:pt x="218638" y="721774"/>
                        <a:pt x="213199" y="724494"/>
                        <a:pt x="205040" y="724494"/>
                      </a:cubicBezTo>
                      <a:cubicBezTo>
                        <a:pt x="202320" y="724494"/>
                        <a:pt x="194161" y="727213"/>
                        <a:pt x="191441" y="727213"/>
                      </a:cubicBezTo>
                      <a:cubicBezTo>
                        <a:pt x="183282" y="727213"/>
                        <a:pt x="172404" y="721774"/>
                        <a:pt x="169684" y="721774"/>
                      </a:cubicBezTo>
                      <a:cubicBezTo>
                        <a:pt x="164245" y="719054"/>
                        <a:pt x="156086" y="713615"/>
                        <a:pt x="150646" y="708176"/>
                      </a:cubicBezTo>
                      <a:cubicBezTo>
                        <a:pt x="145207" y="708176"/>
                        <a:pt x="139768" y="708176"/>
                        <a:pt x="139768" y="708176"/>
                      </a:cubicBezTo>
                      <a:cubicBezTo>
                        <a:pt x="126170" y="708176"/>
                        <a:pt x="137048" y="708176"/>
                        <a:pt x="120730" y="708176"/>
                      </a:cubicBezTo>
                      <a:cubicBezTo>
                        <a:pt x="112571" y="708176"/>
                        <a:pt x="104412" y="708176"/>
                        <a:pt x="98973" y="708176"/>
                      </a:cubicBezTo>
                      <a:cubicBezTo>
                        <a:pt x="90814" y="708176"/>
                        <a:pt x="79936" y="708176"/>
                        <a:pt x="74496" y="702736"/>
                      </a:cubicBezTo>
                      <a:cubicBezTo>
                        <a:pt x="66337" y="700017"/>
                        <a:pt x="58178" y="689138"/>
                        <a:pt x="58178" y="683699"/>
                      </a:cubicBezTo>
                      <a:cubicBezTo>
                        <a:pt x="58178" y="680979"/>
                        <a:pt x="58178" y="678259"/>
                        <a:pt x="63617" y="675540"/>
                      </a:cubicBezTo>
                      <a:cubicBezTo>
                        <a:pt x="69057" y="672820"/>
                        <a:pt x="77216" y="670101"/>
                        <a:pt x="85375" y="667381"/>
                      </a:cubicBezTo>
                      <a:cubicBezTo>
                        <a:pt x="98973" y="664661"/>
                        <a:pt x="115291" y="664661"/>
                        <a:pt x="128889" y="661942"/>
                      </a:cubicBezTo>
                      <a:cubicBezTo>
                        <a:pt x="128889" y="645624"/>
                        <a:pt x="128889" y="623866"/>
                        <a:pt x="128889" y="602109"/>
                      </a:cubicBezTo>
                      <a:cubicBezTo>
                        <a:pt x="128889" y="566754"/>
                        <a:pt x="128889" y="531398"/>
                        <a:pt x="126170" y="523239"/>
                      </a:cubicBezTo>
                      <a:cubicBezTo>
                        <a:pt x="126170" y="517800"/>
                        <a:pt x="126170" y="487884"/>
                        <a:pt x="126170" y="468846"/>
                      </a:cubicBezTo>
                      <a:cubicBezTo>
                        <a:pt x="126170" y="449809"/>
                        <a:pt x="123450" y="430771"/>
                        <a:pt x="123450" y="409014"/>
                      </a:cubicBezTo>
                      <a:cubicBezTo>
                        <a:pt x="123450" y="400855"/>
                        <a:pt x="123450" y="392696"/>
                        <a:pt x="123450" y="384537"/>
                      </a:cubicBezTo>
                      <a:cubicBezTo>
                        <a:pt x="123450" y="373658"/>
                        <a:pt x="126170" y="360060"/>
                        <a:pt x="126170" y="349181"/>
                      </a:cubicBezTo>
                      <a:cubicBezTo>
                        <a:pt x="126170" y="341022"/>
                        <a:pt x="126170" y="332863"/>
                        <a:pt x="126170" y="324704"/>
                      </a:cubicBezTo>
                      <a:cubicBezTo>
                        <a:pt x="126170" y="313826"/>
                        <a:pt x="126170" y="302947"/>
                        <a:pt x="128889" y="292068"/>
                      </a:cubicBezTo>
                      <a:cubicBezTo>
                        <a:pt x="131609" y="273031"/>
                        <a:pt x="134329" y="253993"/>
                        <a:pt x="134329" y="234956"/>
                      </a:cubicBezTo>
                      <a:cubicBezTo>
                        <a:pt x="134329" y="213198"/>
                        <a:pt x="134329" y="191441"/>
                        <a:pt x="134329" y="172404"/>
                      </a:cubicBezTo>
                      <a:cubicBezTo>
                        <a:pt x="134329" y="156086"/>
                        <a:pt x="134329" y="139768"/>
                        <a:pt x="137048" y="123450"/>
                      </a:cubicBezTo>
                      <a:cubicBezTo>
                        <a:pt x="131609" y="123450"/>
                        <a:pt x="134329" y="123450"/>
                        <a:pt x="123450" y="123450"/>
                      </a:cubicBezTo>
                      <a:cubicBezTo>
                        <a:pt x="115291" y="123450"/>
                        <a:pt x="107132" y="123450"/>
                        <a:pt x="101693" y="123450"/>
                      </a:cubicBezTo>
                      <a:cubicBezTo>
                        <a:pt x="93534" y="123450"/>
                        <a:pt x="82655" y="123450"/>
                        <a:pt x="77216" y="118011"/>
                      </a:cubicBezTo>
                      <a:cubicBezTo>
                        <a:pt x="69057" y="115291"/>
                        <a:pt x="60898" y="101693"/>
                        <a:pt x="60898" y="98973"/>
                      </a:cubicBezTo>
                      <a:cubicBezTo>
                        <a:pt x="60898" y="96253"/>
                        <a:pt x="60898" y="93534"/>
                        <a:pt x="66337" y="90814"/>
                      </a:cubicBezTo>
                      <a:cubicBezTo>
                        <a:pt x="71777" y="88094"/>
                        <a:pt x="79936" y="85375"/>
                        <a:pt x="88094" y="82655"/>
                      </a:cubicBezTo>
                      <a:cubicBezTo>
                        <a:pt x="104412" y="79935"/>
                        <a:pt x="131609" y="77216"/>
                        <a:pt x="145207" y="77216"/>
                      </a:cubicBezTo>
                      <a:cubicBezTo>
                        <a:pt x="145207" y="77216"/>
                        <a:pt x="145207" y="77216"/>
                        <a:pt x="145207" y="77216"/>
                      </a:cubicBezTo>
                      <a:cubicBezTo>
                        <a:pt x="145207" y="74496"/>
                        <a:pt x="150646" y="71776"/>
                        <a:pt x="153366" y="69057"/>
                      </a:cubicBezTo>
                      <a:cubicBezTo>
                        <a:pt x="161525" y="63617"/>
                        <a:pt x="169684" y="63617"/>
                        <a:pt x="177843" y="60898"/>
                      </a:cubicBezTo>
                      <a:cubicBezTo>
                        <a:pt x="183282" y="58178"/>
                        <a:pt x="191441" y="58178"/>
                        <a:pt x="196881" y="58178"/>
                      </a:cubicBezTo>
                      <a:cubicBezTo>
                        <a:pt x="199600" y="58178"/>
                        <a:pt x="202320" y="58178"/>
                        <a:pt x="205040" y="58178"/>
                      </a:cubicBezTo>
                      <a:cubicBezTo>
                        <a:pt x="207759" y="58178"/>
                        <a:pt x="213199" y="60898"/>
                        <a:pt x="215919" y="63617"/>
                      </a:cubicBezTo>
                      <a:cubicBezTo>
                        <a:pt x="221358" y="66337"/>
                        <a:pt x="224077" y="66337"/>
                        <a:pt x="229517" y="69057"/>
                      </a:cubicBezTo>
                      <a:cubicBezTo>
                        <a:pt x="237675" y="71776"/>
                        <a:pt x="245835" y="77216"/>
                        <a:pt x="256713" y="77216"/>
                      </a:cubicBezTo>
                      <a:cubicBezTo>
                        <a:pt x="259433" y="77216"/>
                        <a:pt x="262153" y="77216"/>
                        <a:pt x="264872" y="77216"/>
                      </a:cubicBezTo>
                      <a:cubicBezTo>
                        <a:pt x="270312" y="77216"/>
                        <a:pt x="275751" y="77216"/>
                        <a:pt x="281190" y="77216"/>
                      </a:cubicBezTo>
                      <a:cubicBezTo>
                        <a:pt x="292069" y="77216"/>
                        <a:pt x="321985" y="77216"/>
                        <a:pt x="330144" y="77216"/>
                      </a:cubicBezTo>
                      <a:cubicBezTo>
                        <a:pt x="338303" y="77216"/>
                        <a:pt x="349182" y="77216"/>
                        <a:pt x="357341" y="79935"/>
                      </a:cubicBezTo>
                      <a:cubicBezTo>
                        <a:pt x="368219" y="79935"/>
                        <a:pt x="379098" y="82655"/>
                        <a:pt x="387257" y="82655"/>
                      </a:cubicBezTo>
                      <a:cubicBezTo>
                        <a:pt x="392696" y="82655"/>
                        <a:pt x="400855" y="85375"/>
                        <a:pt x="406295" y="85375"/>
                      </a:cubicBezTo>
                      <a:cubicBezTo>
                        <a:pt x="409014" y="82655"/>
                        <a:pt x="414453" y="79935"/>
                        <a:pt x="417173" y="79935"/>
                      </a:cubicBezTo>
                      <a:cubicBezTo>
                        <a:pt x="419893" y="79935"/>
                        <a:pt x="422612" y="79935"/>
                        <a:pt x="425332" y="85375"/>
                      </a:cubicBezTo>
                      <a:cubicBezTo>
                        <a:pt x="428052" y="90814"/>
                        <a:pt x="433491" y="98973"/>
                        <a:pt x="433491" y="104412"/>
                      </a:cubicBezTo>
                      <a:cubicBezTo>
                        <a:pt x="436211" y="131609"/>
                        <a:pt x="436211" y="120730"/>
                        <a:pt x="436211" y="137048"/>
                      </a:cubicBezTo>
                      <a:cubicBezTo>
                        <a:pt x="438930" y="158805"/>
                        <a:pt x="438930" y="158805"/>
                        <a:pt x="438930" y="183282"/>
                      </a:cubicBezTo>
                      <a:cubicBezTo>
                        <a:pt x="438930" y="194161"/>
                        <a:pt x="438930" y="218638"/>
                        <a:pt x="422612" y="218638"/>
                      </a:cubicBezTo>
                      <a:cubicBezTo>
                        <a:pt x="414453" y="218638"/>
                        <a:pt x="411734" y="215918"/>
                        <a:pt x="406295" y="213198"/>
                      </a:cubicBezTo>
                      <a:cubicBezTo>
                        <a:pt x="400855" y="210479"/>
                        <a:pt x="398136" y="202320"/>
                        <a:pt x="398136" y="196881"/>
                      </a:cubicBezTo>
                      <a:cubicBezTo>
                        <a:pt x="395416" y="188722"/>
                        <a:pt x="395416" y="183282"/>
                        <a:pt x="395416" y="175123"/>
                      </a:cubicBezTo>
                      <a:cubicBezTo>
                        <a:pt x="395416" y="169684"/>
                        <a:pt x="395416" y="164245"/>
                        <a:pt x="395416" y="153366"/>
                      </a:cubicBezTo>
                      <a:cubicBezTo>
                        <a:pt x="395416" y="145207"/>
                        <a:pt x="395416" y="134328"/>
                        <a:pt x="395416" y="126170"/>
                      </a:cubicBezTo>
                      <a:cubicBezTo>
                        <a:pt x="387257" y="128889"/>
                        <a:pt x="379098" y="128889"/>
                        <a:pt x="370939" y="128889"/>
                      </a:cubicBezTo>
                      <a:cubicBezTo>
                        <a:pt x="360060" y="128889"/>
                        <a:pt x="349182" y="128889"/>
                        <a:pt x="338303" y="131609"/>
                      </a:cubicBezTo>
                      <a:cubicBezTo>
                        <a:pt x="327424" y="131609"/>
                        <a:pt x="319265" y="134328"/>
                        <a:pt x="286629" y="134328"/>
                      </a:cubicBezTo>
                      <a:cubicBezTo>
                        <a:pt x="281190" y="134328"/>
                        <a:pt x="278470" y="134328"/>
                        <a:pt x="273031" y="137048"/>
                      </a:cubicBezTo>
                      <a:cubicBezTo>
                        <a:pt x="270312" y="137048"/>
                        <a:pt x="264872" y="137048"/>
                        <a:pt x="262153" y="142487"/>
                      </a:cubicBezTo>
                      <a:cubicBezTo>
                        <a:pt x="259433" y="145207"/>
                        <a:pt x="259433" y="150647"/>
                        <a:pt x="259433" y="153366"/>
                      </a:cubicBezTo>
                      <a:cubicBezTo>
                        <a:pt x="259433" y="158805"/>
                        <a:pt x="259433" y="164245"/>
                        <a:pt x="262153" y="166964"/>
                      </a:cubicBezTo>
                      <a:cubicBezTo>
                        <a:pt x="262153" y="177843"/>
                        <a:pt x="262153" y="186002"/>
                        <a:pt x="262153" y="196881"/>
                      </a:cubicBezTo>
                      <a:cubicBezTo>
                        <a:pt x="262153" y="202320"/>
                        <a:pt x="262153" y="210479"/>
                        <a:pt x="262153" y="215918"/>
                      </a:cubicBezTo>
                      <a:cubicBezTo>
                        <a:pt x="262153" y="229516"/>
                        <a:pt x="262153" y="240395"/>
                        <a:pt x="262153" y="251274"/>
                      </a:cubicBezTo>
                      <a:cubicBezTo>
                        <a:pt x="262153" y="259433"/>
                        <a:pt x="259433" y="270311"/>
                        <a:pt x="259433" y="278470"/>
                      </a:cubicBezTo>
                      <a:cubicBezTo>
                        <a:pt x="259433" y="289349"/>
                        <a:pt x="259433" y="297508"/>
                        <a:pt x="259433" y="308386"/>
                      </a:cubicBezTo>
                      <a:cubicBezTo>
                        <a:pt x="259433" y="313826"/>
                        <a:pt x="259433" y="319265"/>
                        <a:pt x="259433" y="321985"/>
                      </a:cubicBezTo>
                      <a:cubicBezTo>
                        <a:pt x="259433" y="324704"/>
                        <a:pt x="259433" y="330144"/>
                        <a:pt x="259433" y="332863"/>
                      </a:cubicBezTo>
                      <a:cubicBezTo>
                        <a:pt x="262153" y="335583"/>
                        <a:pt x="264872" y="335583"/>
                        <a:pt x="267592" y="335583"/>
                      </a:cubicBezTo>
                      <a:cubicBezTo>
                        <a:pt x="273031" y="335583"/>
                        <a:pt x="275751" y="335583"/>
                        <a:pt x="281190" y="335583"/>
                      </a:cubicBezTo>
                      <a:cubicBezTo>
                        <a:pt x="311107" y="335583"/>
                        <a:pt x="319265" y="335583"/>
                        <a:pt x="327424" y="338303"/>
                      </a:cubicBezTo>
                      <a:cubicBezTo>
                        <a:pt x="335583" y="341022"/>
                        <a:pt x="343742" y="341022"/>
                        <a:pt x="351901" y="341022"/>
                      </a:cubicBezTo>
                      <a:cubicBezTo>
                        <a:pt x="351901" y="338303"/>
                        <a:pt x="351901" y="338303"/>
                        <a:pt x="351901" y="335583"/>
                      </a:cubicBezTo>
                      <a:cubicBezTo>
                        <a:pt x="351901" y="327424"/>
                        <a:pt x="351901" y="319265"/>
                        <a:pt x="351901" y="313826"/>
                      </a:cubicBezTo>
                      <a:cubicBezTo>
                        <a:pt x="351901" y="305667"/>
                        <a:pt x="351901" y="294788"/>
                        <a:pt x="357341" y="289349"/>
                      </a:cubicBezTo>
                      <a:cubicBezTo>
                        <a:pt x="360060" y="281190"/>
                        <a:pt x="368219" y="273031"/>
                        <a:pt x="373658" y="273031"/>
                      </a:cubicBezTo>
                      <a:cubicBezTo>
                        <a:pt x="376378" y="273031"/>
                        <a:pt x="379098" y="273031"/>
                        <a:pt x="381817" y="278470"/>
                      </a:cubicBezTo>
                      <a:cubicBezTo>
                        <a:pt x="384537" y="283909"/>
                        <a:pt x="387257" y="292068"/>
                        <a:pt x="389977" y="300228"/>
                      </a:cubicBezTo>
                      <a:cubicBezTo>
                        <a:pt x="392696" y="316545"/>
                        <a:pt x="392696" y="335583"/>
                        <a:pt x="395416" y="351901"/>
                      </a:cubicBezTo>
                      <a:cubicBezTo>
                        <a:pt x="398136" y="373658"/>
                        <a:pt x="398136" y="384537"/>
                        <a:pt x="398136" y="409014"/>
                      </a:cubicBezTo>
                      <a:cubicBezTo>
                        <a:pt x="398136" y="422612"/>
                        <a:pt x="398136" y="444369"/>
                        <a:pt x="381817" y="444369"/>
                      </a:cubicBezTo>
                      <a:cubicBezTo>
                        <a:pt x="373658" y="444369"/>
                        <a:pt x="370939" y="441650"/>
                        <a:pt x="365500" y="438930"/>
                      </a:cubicBezTo>
                      <a:cubicBezTo>
                        <a:pt x="360060" y="436210"/>
                        <a:pt x="357341" y="428051"/>
                        <a:pt x="357341" y="422612"/>
                      </a:cubicBezTo>
                      <a:cubicBezTo>
                        <a:pt x="354621" y="414453"/>
                        <a:pt x="354621" y="409014"/>
                        <a:pt x="354621" y="400855"/>
                      </a:cubicBezTo>
                      <a:cubicBezTo>
                        <a:pt x="354621" y="395415"/>
                        <a:pt x="354621" y="389976"/>
                        <a:pt x="354621" y="381817"/>
                      </a:cubicBezTo>
                      <a:cubicBezTo>
                        <a:pt x="335583" y="381817"/>
                        <a:pt x="308387" y="384537"/>
                        <a:pt x="270312" y="381817"/>
                      </a:cubicBezTo>
                      <a:cubicBezTo>
                        <a:pt x="262153" y="381817"/>
                        <a:pt x="256713" y="387256"/>
                        <a:pt x="256713" y="395415"/>
                      </a:cubicBezTo>
                      <a:cubicBezTo>
                        <a:pt x="256713" y="403574"/>
                        <a:pt x="256713" y="414453"/>
                        <a:pt x="253994" y="422612"/>
                      </a:cubicBezTo>
                      <a:cubicBezTo>
                        <a:pt x="253994" y="425332"/>
                        <a:pt x="253994" y="430771"/>
                        <a:pt x="253994" y="433490"/>
                      </a:cubicBezTo>
                      <a:cubicBezTo>
                        <a:pt x="253994" y="438930"/>
                        <a:pt x="253994" y="444369"/>
                        <a:pt x="253994" y="449809"/>
                      </a:cubicBezTo>
                      <a:cubicBezTo>
                        <a:pt x="253994" y="457967"/>
                        <a:pt x="256713" y="466126"/>
                        <a:pt x="256713" y="474285"/>
                      </a:cubicBezTo>
                      <a:cubicBezTo>
                        <a:pt x="256713" y="482444"/>
                        <a:pt x="256713" y="490603"/>
                        <a:pt x="256713" y="496043"/>
                      </a:cubicBezTo>
                      <a:cubicBezTo>
                        <a:pt x="256713" y="509641"/>
                        <a:pt x="259433" y="520520"/>
                        <a:pt x="259433" y="534118"/>
                      </a:cubicBezTo>
                      <a:cubicBezTo>
                        <a:pt x="259433" y="553155"/>
                        <a:pt x="259433" y="572193"/>
                        <a:pt x="259433" y="591231"/>
                      </a:cubicBezTo>
                      <a:cubicBezTo>
                        <a:pt x="259433" y="602109"/>
                        <a:pt x="262153" y="610268"/>
                        <a:pt x="262153" y="618427"/>
                      </a:cubicBezTo>
                      <a:cubicBezTo>
                        <a:pt x="264872" y="626586"/>
                        <a:pt x="262153" y="642904"/>
                        <a:pt x="267592" y="648343"/>
                      </a:cubicBezTo>
                      <a:cubicBezTo>
                        <a:pt x="270312" y="651063"/>
                        <a:pt x="275751" y="651063"/>
                        <a:pt x="292069" y="651063"/>
                      </a:cubicBezTo>
                      <a:cubicBezTo>
                        <a:pt x="305667" y="651063"/>
                        <a:pt x="319265" y="651063"/>
                        <a:pt x="327424" y="651063"/>
                      </a:cubicBezTo>
                      <a:cubicBezTo>
                        <a:pt x="338303" y="651063"/>
                        <a:pt x="351901" y="653783"/>
                        <a:pt x="362780" y="653783"/>
                      </a:cubicBezTo>
                      <a:cubicBezTo>
                        <a:pt x="376378" y="653783"/>
                        <a:pt x="384537" y="651063"/>
                        <a:pt x="395416" y="648343"/>
                      </a:cubicBezTo>
                      <a:cubicBezTo>
                        <a:pt x="395416" y="637465"/>
                        <a:pt x="395416" y="629306"/>
                        <a:pt x="395416" y="618427"/>
                      </a:cubicBezTo>
                      <a:cubicBezTo>
                        <a:pt x="395416" y="610268"/>
                        <a:pt x="395416" y="602109"/>
                        <a:pt x="395416" y="596670"/>
                      </a:cubicBezTo>
                      <a:cubicBezTo>
                        <a:pt x="395416" y="591231"/>
                        <a:pt x="395416" y="585791"/>
                        <a:pt x="398136" y="574913"/>
                      </a:cubicBezTo>
                      <a:cubicBezTo>
                        <a:pt x="400855" y="569473"/>
                        <a:pt x="400855" y="564034"/>
                        <a:pt x="406295" y="558595"/>
                      </a:cubicBezTo>
                      <a:cubicBezTo>
                        <a:pt x="411734" y="553155"/>
                        <a:pt x="414453" y="553155"/>
                        <a:pt x="422612" y="553155"/>
                      </a:cubicBezTo>
                      <a:cubicBezTo>
                        <a:pt x="436211" y="553155"/>
                        <a:pt x="438930" y="577632"/>
                        <a:pt x="438930" y="588511"/>
                      </a:cubicBezTo>
                      <a:cubicBezTo>
                        <a:pt x="438930" y="612988"/>
                        <a:pt x="438930" y="623866"/>
                        <a:pt x="436211" y="645624"/>
                      </a:cubicBezTo>
                      <a:cubicBezTo>
                        <a:pt x="433491" y="648343"/>
                        <a:pt x="433491" y="648343"/>
                        <a:pt x="433491" y="651063"/>
                      </a:cubicBezTo>
                      <a:lnTo>
                        <a:pt x="433491" y="651063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858FDDF3-B04F-44DD-840A-D2C8ECA1A0CC}"/>
                    </a:ext>
                  </a:extLst>
                </p:cNvPr>
                <p:cNvSpPr/>
                <p:nvPr/>
              </p:nvSpPr>
              <p:spPr>
                <a:xfrm>
                  <a:off x="7912732" y="4250336"/>
                  <a:ext cx="465062" cy="658157"/>
                </a:xfrm>
                <a:custGeom>
                  <a:avLst/>
                  <a:gdLst>
                    <a:gd name="connsiteX0" fmla="*/ 193096 w 465062"/>
                    <a:gd name="connsiteY0" fmla="*/ 59832 h 658157"/>
                    <a:gd name="connsiteX1" fmla="*/ 193096 w 465062"/>
                    <a:gd name="connsiteY1" fmla="*/ 114226 h 658157"/>
                    <a:gd name="connsiteX2" fmla="*/ 198536 w 465062"/>
                    <a:gd name="connsiteY2" fmla="*/ 209414 h 658157"/>
                    <a:gd name="connsiteX3" fmla="*/ 201255 w 465062"/>
                    <a:gd name="connsiteY3" fmla="*/ 282845 h 658157"/>
                    <a:gd name="connsiteX4" fmla="*/ 203975 w 465062"/>
                    <a:gd name="connsiteY4" fmla="*/ 315481 h 658157"/>
                    <a:gd name="connsiteX5" fmla="*/ 203975 w 465062"/>
                    <a:gd name="connsiteY5" fmla="*/ 320920 h 658157"/>
                    <a:gd name="connsiteX6" fmla="*/ 212134 w 465062"/>
                    <a:gd name="connsiteY6" fmla="*/ 329079 h 658157"/>
                    <a:gd name="connsiteX7" fmla="*/ 223013 w 465062"/>
                    <a:gd name="connsiteY7" fmla="*/ 329079 h 658157"/>
                    <a:gd name="connsiteX8" fmla="*/ 239331 w 465062"/>
                    <a:gd name="connsiteY8" fmla="*/ 329079 h 658157"/>
                    <a:gd name="connsiteX9" fmla="*/ 280126 w 465062"/>
                    <a:gd name="connsiteY9" fmla="*/ 312761 h 658157"/>
                    <a:gd name="connsiteX10" fmla="*/ 296443 w 465062"/>
                    <a:gd name="connsiteY10" fmla="*/ 288284 h 658157"/>
                    <a:gd name="connsiteX11" fmla="*/ 304602 w 465062"/>
                    <a:gd name="connsiteY11" fmla="*/ 258368 h 658157"/>
                    <a:gd name="connsiteX12" fmla="*/ 312761 w 465062"/>
                    <a:gd name="connsiteY12" fmla="*/ 225732 h 658157"/>
                    <a:gd name="connsiteX13" fmla="*/ 315481 w 465062"/>
                    <a:gd name="connsiteY13" fmla="*/ 195816 h 658157"/>
                    <a:gd name="connsiteX14" fmla="*/ 318201 w 465062"/>
                    <a:gd name="connsiteY14" fmla="*/ 168619 h 658157"/>
                    <a:gd name="connsiteX15" fmla="*/ 312761 w 465062"/>
                    <a:gd name="connsiteY15" fmla="*/ 135983 h 658157"/>
                    <a:gd name="connsiteX16" fmla="*/ 312761 w 465062"/>
                    <a:gd name="connsiteY16" fmla="*/ 122385 h 658157"/>
                    <a:gd name="connsiteX17" fmla="*/ 293724 w 465062"/>
                    <a:gd name="connsiteY17" fmla="*/ 84309 h 658157"/>
                    <a:gd name="connsiteX18" fmla="*/ 280126 w 465062"/>
                    <a:gd name="connsiteY18" fmla="*/ 73430 h 658157"/>
                    <a:gd name="connsiteX19" fmla="*/ 258368 w 465062"/>
                    <a:gd name="connsiteY19" fmla="*/ 62552 h 658157"/>
                    <a:gd name="connsiteX20" fmla="*/ 217573 w 465062"/>
                    <a:gd name="connsiteY20" fmla="*/ 59832 h 658157"/>
                    <a:gd name="connsiteX21" fmla="*/ 111506 w 465062"/>
                    <a:gd name="connsiteY21" fmla="*/ 0 h 658157"/>
                    <a:gd name="connsiteX22" fmla="*/ 127824 w 465062"/>
                    <a:gd name="connsiteY22" fmla="*/ 0 h 658157"/>
                    <a:gd name="connsiteX23" fmla="*/ 157741 w 465062"/>
                    <a:gd name="connsiteY23" fmla="*/ 5440 h 658157"/>
                    <a:gd name="connsiteX24" fmla="*/ 179497 w 465062"/>
                    <a:gd name="connsiteY24" fmla="*/ 16318 h 658157"/>
                    <a:gd name="connsiteX25" fmla="*/ 209414 w 465062"/>
                    <a:gd name="connsiteY25" fmla="*/ 16318 h 658157"/>
                    <a:gd name="connsiteX26" fmla="*/ 247489 w 465062"/>
                    <a:gd name="connsiteY26" fmla="*/ 16318 h 658157"/>
                    <a:gd name="connsiteX27" fmla="*/ 266527 w 465062"/>
                    <a:gd name="connsiteY27" fmla="*/ 16318 h 658157"/>
                    <a:gd name="connsiteX28" fmla="*/ 312761 w 465062"/>
                    <a:gd name="connsiteY28" fmla="*/ 27197 h 658157"/>
                    <a:gd name="connsiteX29" fmla="*/ 337238 w 465062"/>
                    <a:gd name="connsiteY29" fmla="*/ 38075 h 658157"/>
                    <a:gd name="connsiteX30" fmla="*/ 364434 w 465062"/>
                    <a:gd name="connsiteY30" fmla="*/ 54393 h 658157"/>
                    <a:gd name="connsiteX31" fmla="*/ 386192 w 465062"/>
                    <a:gd name="connsiteY31" fmla="*/ 73431 h 658157"/>
                    <a:gd name="connsiteX32" fmla="*/ 407949 w 465062"/>
                    <a:gd name="connsiteY32" fmla="*/ 103347 h 658157"/>
                    <a:gd name="connsiteX33" fmla="*/ 416108 w 465062"/>
                    <a:gd name="connsiteY33" fmla="*/ 141422 h 658157"/>
                    <a:gd name="connsiteX34" fmla="*/ 418828 w 465062"/>
                    <a:gd name="connsiteY34" fmla="*/ 163179 h 658157"/>
                    <a:gd name="connsiteX35" fmla="*/ 418828 w 465062"/>
                    <a:gd name="connsiteY35" fmla="*/ 171339 h 658157"/>
                    <a:gd name="connsiteX36" fmla="*/ 421547 w 465062"/>
                    <a:gd name="connsiteY36" fmla="*/ 187656 h 658157"/>
                    <a:gd name="connsiteX37" fmla="*/ 418828 w 465062"/>
                    <a:gd name="connsiteY37" fmla="*/ 206694 h 658157"/>
                    <a:gd name="connsiteX38" fmla="*/ 416108 w 465062"/>
                    <a:gd name="connsiteY38" fmla="*/ 233891 h 658157"/>
                    <a:gd name="connsiteX39" fmla="*/ 405229 w 465062"/>
                    <a:gd name="connsiteY39" fmla="*/ 263807 h 658157"/>
                    <a:gd name="connsiteX40" fmla="*/ 394351 w 465062"/>
                    <a:gd name="connsiteY40" fmla="*/ 274686 h 658157"/>
                    <a:gd name="connsiteX41" fmla="*/ 388912 w 465062"/>
                    <a:gd name="connsiteY41" fmla="*/ 285564 h 658157"/>
                    <a:gd name="connsiteX42" fmla="*/ 369874 w 465062"/>
                    <a:gd name="connsiteY42" fmla="*/ 304602 h 658157"/>
                    <a:gd name="connsiteX43" fmla="*/ 358995 w 465062"/>
                    <a:gd name="connsiteY43" fmla="*/ 310041 h 658157"/>
                    <a:gd name="connsiteX44" fmla="*/ 348117 w 465062"/>
                    <a:gd name="connsiteY44" fmla="*/ 320920 h 658157"/>
                    <a:gd name="connsiteX45" fmla="*/ 326359 w 465062"/>
                    <a:gd name="connsiteY45" fmla="*/ 339957 h 658157"/>
                    <a:gd name="connsiteX46" fmla="*/ 312761 w 465062"/>
                    <a:gd name="connsiteY46" fmla="*/ 353555 h 658157"/>
                    <a:gd name="connsiteX47" fmla="*/ 337238 w 465062"/>
                    <a:gd name="connsiteY47" fmla="*/ 380752 h 658157"/>
                    <a:gd name="connsiteX48" fmla="*/ 358995 w 465062"/>
                    <a:gd name="connsiteY48" fmla="*/ 421547 h 658157"/>
                    <a:gd name="connsiteX49" fmla="*/ 372593 w 465062"/>
                    <a:gd name="connsiteY49" fmla="*/ 459622 h 658157"/>
                    <a:gd name="connsiteX50" fmla="*/ 386192 w 465062"/>
                    <a:gd name="connsiteY50" fmla="*/ 514015 h 658157"/>
                    <a:gd name="connsiteX51" fmla="*/ 407949 w 465062"/>
                    <a:gd name="connsiteY51" fmla="*/ 568408 h 658157"/>
                    <a:gd name="connsiteX52" fmla="*/ 421547 w 465062"/>
                    <a:gd name="connsiteY52" fmla="*/ 598324 h 658157"/>
                    <a:gd name="connsiteX53" fmla="*/ 451463 w 465062"/>
                    <a:gd name="connsiteY53" fmla="*/ 628241 h 658157"/>
                    <a:gd name="connsiteX54" fmla="*/ 465062 w 465062"/>
                    <a:gd name="connsiteY54" fmla="*/ 644559 h 658157"/>
                    <a:gd name="connsiteX55" fmla="*/ 462342 w 465062"/>
                    <a:gd name="connsiteY55" fmla="*/ 649998 h 658157"/>
                    <a:gd name="connsiteX56" fmla="*/ 437865 w 465062"/>
                    <a:gd name="connsiteY56" fmla="*/ 658157 h 658157"/>
                    <a:gd name="connsiteX57" fmla="*/ 361715 w 465062"/>
                    <a:gd name="connsiteY57" fmla="*/ 622801 h 658157"/>
                    <a:gd name="connsiteX58" fmla="*/ 320920 w 465062"/>
                    <a:gd name="connsiteY58" fmla="*/ 565689 h 658157"/>
                    <a:gd name="connsiteX59" fmla="*/ 304602 w 465062"/>
                    <a:gd name="connsiteY59" fmla="*/ 530333 h 658157"/>
                    <a:gd name="connsiteX60" fmla="*/ 293723 w 465062"/>
                    <a:gd name="connsiteY60" fmla="*/ 497697 h 658157"/>
                    <a:gd name="connsiteX61" fmla="*/ 282845 w 465062"/>
                    <a:gd name="connsiteY61" fmla="*/ 462342 h 658157"/>
                    <a:gd name="connsiteX62" fmla="*/ 269246 w 465062"/>
                    <a:gd name="connsiteY62" fmla="*/ 424267 h 658157"/>
                    <a:gd name="connsiteX63" fmla="*/ 255648 w 465062"/>
                    <a:gd name="connsiteY63" fmla="*/ 391631 h 658157"/>
                    <a:gd name="connsiteX64" fmla="*/ 236610 w 465062"/>
                    <a:gd name="connsiteY64" fmla="*/ 367154 h 658157"/>
                    <a:gd name="connsiteX65" fmla="*/ 217573 w 465062"/>
                    <a:gd name="connsiteY65" fmla="*/ 361714 h 658157"/>
                    <a:gd name="connsiteX66" fmla="*/ 201255 w 465062"/>
                    <a:gd name="connsiteY66" fmla="*/ 361714 h 658157"/>
                    <a:gd name="connsiteX67" fmla="*/ 198535 w 465062"/>
                    <a:gd name="connsiteY67" fmla="*/ 367154 h 658157"/>
                    <a:gd name="connsiteX68" fmla="*/ 201255 w 465062"/>
                    <a:gd name="connsiteY68" fmla="*/ 388911 h 658157"/>
                    <a:gd name="connsiteX69" fmla="*/ 198535 w 465062"/>
                    <a:gd name="connsiteY69" fmla="*/ 426986 h 658157"/>
                    <a:gd name="connsiteX70" fmla="*/ 203975 w 465062"/>
                    <a:gd name="connsiteY70" fmla="*/ 478660 h 658157"/>
                    <a:gd name="connsiteX71" fmla="*/ 198535 w 465062"/>
                    <a:gd name="connsiteY71" fmla="*/ 552090 h 658157"/>
                    <a:gd name="connsiteX72" fmla="*/ 195816 w 465062"/>
                    <a:gd name="connsiteY72" fmla="*/ 576567 h 658157"/>
                    <a:gd name="connsiteX73" fmla="*/ 198535 w 465062"/>
                    <a:gd name="connsiteY73" fmla="*/ 592885 h 658157"/>
                    <a:gd name="connsiteX74" fmla="*/ 233891 w 465062"/>
                    <a:gd name="connsiteY74" fmla="*/ 592885 h 658157"/>
                    <a:gd name="connsiteX75" fmla="*/ 271966 w 465062"/>
                    <a:gd name="connsiteY75" fmla="*/ 611923 h 658157"/>
                    <a:gd name="connsiteX76" fmla="*/ 266527 w 465062"/>
                    <a:gd name="connsiteY76" fmla="*/ 628241 h 658157"/>
                    <a:gd name="connsiteX77" fmla="*/ 250209 w 465062"/>
                    <a:gd name="connsiteY77" fmla="*/ 636400 h 658157"/>
                    <a:gd name="connsiteX78" fmla="*/ 228451 w 465062"/>
                    <a:gd name="connsiteY78" fmla="*/ 639119 h 658157"/>
                    <a:gd name="connsiteX79" fmla="*/ 187657 w 465062"/>
                    <a:gd name="connsiteY79" fmla="*/ 639119 h 658157"/>
                    <a:gd name="connsiteX80" fmla="*/ 152301 w 465062"/>
                    <a:gd name="connsiteY80" fmla="*/ 652717 h 658157"/>
                    <a:gd name="connsiteX81" fmla="*/ 133263 w 465062"/>
                    <a:gd name="connsiteY81" fmla="*/ 655437 h 658157"/>
                    <a:gd name="connsiteX82" fmla="*/ 122385 w 465062"/>
                    <a:gd name="connsiteY82" fmla="*/ 652717 h 658157"/>
                    <a:gd name="connsiteX83" fmla="*/ 97908 w 465062"/>
                    <a:gd name="connsiteY83" fmla="*/ 639119 h 658157"/>
                    <a:gd name="connsiteX84" fmla="*/ 70711 w 465062"/>
                    <a:gd name="connsiteY84" fmla="*/ 639119 h 658157"/>
                    <a:gd name="connsiteX85" fmla="*/ 46234 w 465062"/>
                    <a:gd name="connsiteY85" fmla="*/ 639119 h 658157"/>
                    <a:gd name="connsiteX86" fmla="*/ 19038 w 465062"/>
                    <a:gd name="connsiteY86" fmla="*/ 630960 h 658157"/>
                    <a:gd name="connsiteX87" fmla="*/ 2720 w 465062"/>
                    <a:gd name="connsiteY87" fmla="*/ 614642 h 658157"/>
                    <a:gd name="connsiteX88" fmla="*/ 8159 w 465062"/>
                    <a:gd name="connsiteY88" fmla="*/ 606483 h 658157"/>
                    <a:gd name="connsiteX89" fmla="*/ 29916 w 465062"/>
                    <a:gd name="connsiteY89" fmla="*/ 598324 h 658157"/>
                    <a:gd name="connsiteX90" fmla="*/ 76151 w 465062"/>
                    <a:gd name="connsiteY90" fmla="*/ 592885 h 658157"/>
                    <a:gd name="connsiteX91" fmla="*/ 73431 w 465062"/>
                    <a:gd name="connsiteY91" fmla="*/ 573848 h 658157"/>
                    <a:gd name="connsiteX92" fmla="*/ 70711 w 465062"/>
                    <a:gd name="connsiteY92" fmla="*/ 500417 h 658157"/>
                    <a:gd name="connsiteX93" fmla="*/ 73431 w 465062"/>
                    <a:gd name="connsiteY93" fmla="*/ 437865 h 658157"/>
                    <a:gd name="connsiteX94" fmla="*/ 70711 w 465062"/>
                    <a:gd name="connsiteY94" fmla="*/ 369873 h 658157"/>
                    <a:gd name="connsiteX95" fmla="*/ 70711 w 465062"/>
                    <a:gd name="connsiteY95" fmla="*/ 293723 h 658157"/>
                    <a:gd name="connsiteX96" fmla="*/ 73431 w 465062"/>
                    <a:gd name="connsiteY96" fmla="*/ 212133 h 658157"/>
                    <a:gd name="connsiteX97" fmla="*/ 76151 w 465062"/>
                    <a:gd name="connsiteY97" fmla="*/ 155021 h 658157"/>
                    <a:gd name="connsiteX98" fmla="*/ 76151 w 465062"/>
                    <a:gd name="connsiteY98" fmla="*/ 119665 h 658157"/>
                    <a:gd name="connsiteX99" fmla="*/ 78870 w 465062"/>
                    <a:gd name="connsiteY99" fmla="*/ 84310 h 658157"/>
                    <a:gd name="connsiteX100" fmla="*/ 76151 w 465062"/>
                    <a:gd name="connsiteY100" fmla="*/ 62552 h 658157"/>
                    <a:gd name="connsiteX101" fmla="*/ 67992 w 465062"/>
                    <a:gd name="connsiteY101" fmla="*/ 62552 h 658157"/>
                    <a:gd name="connsiteX102" fmla="*/ 43515 w 465062"/>
                    <a:gd name="connsiteY102" fmla="*/ 62552 h 658157"/>
                    <a:gd name="connsiteX103" fmla="*/ 16318 w 465062"/>
                    <a:gd name="connsiteY103" fmla="*/ 57113 h 658157"/>
                    <a:gd name="connsiteX104" fmla="*/ 0 w 465062"/>
                    <a:gd name="connsiteY104" fmla="*/ 40795 h 658157"/>
                    <a:gd name="connsiteX105" fmla="*/ 5439 w 465062"/>
                    <a:gd name="connsiteY105" fmla="*/ 32636 h 658157"/>
                    <a:gd name="connsiteX106" fmla="*/ 27197 w 465062"/>
                    <a:gd name="connsiteY106" fmla="*/ 24477 h 658157"/>
                    <a:gd name="connsiteX107" fmla="*/ 76151 w 465062"/>
                    <a:gd name="connsiteY107" fmla="*/ 19038 h 658157"/>
                    <a:gd name="connsiteX108" fmla="*/ 78870 w 465062"/>
                    <a:gd name="connsiteY108" fmla="*/ 13598 h 658157"/>
                    <a:gd name="connsiteX109" fmla="*/ 95188 w 465062"/>
                    <a:gd name="connsiteY109" fmla="*/ 5440 h 658157"/>
                    <a:gd name="connsiteX110" fmla="*/ 111506 w 465062"/>
                    <a:gd name="connsiteY110" fmla="*/ 0 h 658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465062" h="658157">
                      <a:moveTo>
                        <a:pt x="193096" y="59832"/>
                      </a:moveTo>
                      <a:cubicBezTo>
                        <a:pt x="193096" y="73430"/>
                        <a:pt x="193096" y="89748"/>
                        <a:pt x="193096" y="114226"/>
                      </a:cubicBezTo>
                      <a:cubicBezTo>
                        <a:pt x="193096" y="144142"/>
                        <a:pt x="195816" y="176778"/>
                        <a:pt x="198536" y="209414"/>
                      </a:cubicBezTo>
                      <a:cubicBezTo>
                        <a:pt x="198536" y="247489"/>
                        <a:pt x="201255" y="277406"/>
                        <a:pt x="201255" y="282845"/>
                      </a:cubicBezTo>
                      <a:cubicBezTo>
                        <a:pt x="201255" y="293723"/>
                        <a:pt x="203975" y="304602"/>
                        <a:pt x="203975" y="315481"/>
                      </a:cubicBezTo>
                      <a:cubicBezTo>
                        <a:pt x="203975" y="318200"/>
                        <a:pt x="203975" y="318200"/>
                        <a:pt x="203975" y="320920"/>
                      </a:cubicBezTo>
                      <a:cubicBezTo>
                        <a:pt x="203975" y="326359"/>
                        <a:pt x="206695" y="329079"/>
                        <a:pt x="212134" y="329079"/>
                      </a:cubicBezTo>
                      <a:cubicBezTo>
                        <a:pt x="214854" y="329079"/>
                        <a:pt x="220293" y="329079"/>
                        <a:pt x="223013" y="329079"/>
                      </a:cubicBezTo>
                      <a:cubicBezTo>
                        <a:pt x="228452" y="329079"/>
                        <a:pt x="233891" y="329079"/>
                        <a:pt x="239331" y="329079"/>
                      </a:cubicBezTo>
                      <a:cubicBezTo>
                        <a:pt x="252929" y="329079"/>
                        <a:pt x="271967" y="323640"/>
                        <a:pt x="280126" y="312761"/>
                      </a:cubicBezTo>
                      <a:cubicBezTo>
                        <a:pt x="288284" y="304602"/>
                        <a:pt x="291004" y="299163"/>
                        <a:pt x="296443" y="288284"/>
                      </a:cubicBezTo>
                      <a:cubicBezTo>
                        <a:pt x="299163" y="277406"/>
                        <a:pt x="301883" y="269247"/>
                        <a:pt x="304602" y="258368"/>
                      </a:cubicBezTo>
                      <a:cubicBezTo>
                        <a:pt x="307322" y="244770"/>
                        <a:pt x="310042" y="239330"/>
                        <a:pt x="312761" y="225732"/>
                      </a:cubicBezTo>
                      <a:cubicBezTo>
                        <a:pt x="315481" y="212134"/>
                        <a:pt x="315481" y="209414"/>
                        <a:pt x="315481" y="195816"/>
                      </a:cubicBezTo>
                      <a:cubicBezTo>
                        <a:pt x="315481" y="179498"/>
                        <a:pt x="315481" y="184937"/>
                        <a:pt x="318201" y="168619"/>
                      </a:cubicBezTo>
                      <a:cubicBezTo>
                        <a:pt x="312761" y="152302"/>
                        <a:pt x="312761" y="149582"/>
                        <a:pt x="312761" y="135983"/>
                      </a:cubicBezTo>
                      <a:cubicBezTo>
                        <a:pt x="312761" y="133264"/>
                        <a:pt x="312761" y="127825"/>
                        <a:pt x="312761" y="122385"/>
                      </a:cubicBezTo>
                      <a:cubicBezTo>
                        <a:pt x="312761" y="111507"/>
                        <a:pt x="301883" y="95188"/>
                        <a:pt x="293724" y="84309"/>
                      </a:cubicBezTo>
                      <a:cubicBezTo>
                        <a:pt x="288284" y="78870"/>
                        <a:pt x="285565" y="76150"/>
                        <a:pt x="280126" y="73430"/>
                      </a:cubicBezTo>
                      <a:cubicBezTo>
                        <a:pt x="271967" y="67991"/>
                        <a:pt x="266527" y="65271"/>
                        <a:pt x="258368" y="62552"/>
                      </a:cubicBezTo>
                      <a:cubicBezTo>
                        <a:pt x="244770" y="59832"/>
                        <a:pt x="228452" y="59832"/>
                        <a:pt x="217573" y="59832"/>
                      </a:cubicBezTo>
                      <a:close/>
                      <a:moveTo>
                        <a:pt x="111506" y="0"/>
                      </a:moveTo>
                      <a:cubicBezTo>
                        <a:pt x="114226" y="0"/>
                        <a:pt x="122385" y="0"/>
                        <a:pt x="127824" y="0"/>
                      </a:cubicBezTo>
                      <a:cubicBezTo>
                        <a:pt x="135983" y="0"/>
                        <a:pt x="146862" y="2720"/>
                        <a:pt x="157741" y="5440"/>
                      </a:cubicBezTo>
                      <a:cubicBezTo>
                        <a:pt x="168619" y="8159"/>
                        <a:pt x="176778" y="10879"/>
                        <a:pt x="179497" y="16318"/>
                      </a:cubicBezTo>
                      <a:cubicBezTo>
                        <a:pt x="193096" y="16318"/>
                        <a:pt x="201255" y="16318"/>
                        <a:pt x="209414" y="16318"/>
                      </a:cubicBezTo>
                      <a:cubicBezTo>
                        <a:pt x="220292" y="16318"/>
                        <a:pt x="231171" y="16318"/>
                        <a:pt x="247489" y="16318"/>
                      </a:cubicBezTo>
                      <a:cubicBezTo>
                        <a:pt x="250209" y="16318"/>
                        <a:pt x="258368" y="16318"/>
                        <a:pt x="266527" y="16318"/>
                      </a:cubicBezTo>
                      <a:cubicBezTo>
                        <a:pt x="277405" y="16318"/>
                        <a:pt x="291004" y="21758"/>
                        <a:pt x="312761" y="27197"/>
                      </a:cubicBezTo>
                      <a:cubicBezTo>
                        <a:pt x="320920" y="29917"/>
                        <a:pt x="329079" y="35356"/>
                        <a:pt x="337238" y="38075"/>
                      </a:cubicBezTo>
                      <a:cubicBezTo>
                        <a:pt x="342677" y="40795"/>
                        <a:pt x="353556" y="48954"/>
                        <a:pt x="364434" y="54393"/>
                      </a:cubicBezTo>
                      <a:cubicBezTo>
                        <a:pt x="375313" y="62552"/>
                        <a:pt x="386192" y="67992"/>
                        <a:pt x="386192" y="73431"/>
                      </a:cubicBezTo>
                      <a:cubicBezTo>
                        <a:pt x="391631" y="84310"/>
                        <a:pt x="402510" y="92469"/>
                        <a:pt x="407949" y="103347"/>
                      </a:cubicBezTo>
                      <a:cubicBezTo>
                        <a:pt x="413388" y="116945"/>
                        <a:pt x="416108" y="130544"/>
                        <a:pt x="416108" y="141422"/>
                      </a:cubicBezTo>
                      <a:cubicBezTo>
                        <a:pt x="416108" y="152301"/>
                        <a:pt x="418828" y="157740"/>
                        <a:pt x="418828" y="163179"/>
                      </a:cubicBezTo>
                      <a:cubicBezTo>
                        <a:pt x="418828" y="165899"/>
                        <a:pt x="418828" y="168619"/>
                        <a:pt x="418828" y="171339"/>
                      </a:cubicBezTo>
                      <a:cubicBezTo>
                        <a:pt x="418828" y="174058"/>
                        <a:pt x="421547" y="182217"/>
                        <a:pt x="421547" y="187656"/>
                      </a:cubicBezTo>
                      <a:cubicBezTo>
                        <a:pt x="421547" y="193096"/>
                        <a:pt x="418828" y="201255"/>
                        <a:pt x="418828" y="206694"/>
                      </a:cubicBezTo>
                      <a:cubicBezTo>
                        <a:pt x="418828" y="217573"/>
                        <a:pt x="418828" y="223012"/>
                        <a:pt x="416108" y="233891"/>
                      </a:cubicBezTo>
                      <a:cubicBezTo>
                        <a:pt x="413388" y="244769"/>
                        <a:pt x="410668" y="255648"/>
                        <a:pt x="405229" y="263807"/>
                      </a:cubicBezTo>
                      <a:cubicBezTo>
                        <a:pt x="402510" y="269246"/>
                        <a:pt x="397070" y="269246"/>
                        <a:pt x="394351" y="274686"/>
                      </a:cubicBezTo>
                      <a:cubicBezTo>
                        <a:pt x="391631" y="277405"/>
                        <a:pt x="391631" y="282844"/>
                        <a:pt x="388912" y="285564"/>
                      </a:cubicBezTo>
                      <a:cubicBezTo>
                        <a:pt x="383472" y="291003"/>
                        <a:pt x="375313" y="301882"/>
                        <a:pt x="369874" y="304602"/>
                      </a:cubicBezTo>
                      <a:cubicBezTo>
                        <a:pt x="367154" y="307321"/>
                        <a:pt x="361715" y="307321"/>
                        <a:pt x="358995" y="310041"/>
                      </a:cubicBezTo>
                      <a:cubicBezTo>
                        <a:pt x="356275" y="312761"/>
                        <a:pt x="350836" y="318200"/>
                        <a:pt x="348117" y="320920"/>
                      </a:cubicBezTo>
                      <a:cubicBezTo>
                        <a:pt x="339958" y="326359"/>
                        <a:pt x="334518" y="334518"/>
                        <a:pt x="326359" y="339957"/>
                      </a:cubicBezTo>
                      <a:cubicBezTo>
                        <a:pt x="320920" y="342677"/>
                        <a:pt x="312761" y="342677"/>
                        <a:pt x="312761" y="353555"/>
                      </a:cubicBezTo>
                      <a:cubicBezTo>
                        <a:pt x="312761" y="361714"/>
                        <a:pt x="334518" y="372593"/>
                        <a:pt x="337238" y="380752"/>
                      </a:cubicBezTo>
                      <a:cubicBezTo>
                        <a:pt x="345397" y="394350"/>
                        <a:pt x="353556" y="407948"/>
                        <a:pt x="358995" y="421547"/>
                      </a:cubicBezTo>
                      <a:cubicBezTo>
                        <a:pt x="364434" y="435145"/>
                        <a:pt x="367154" y="446024"/>
                        <a:pt x="372593" y="459622"/>
                      </a:cubicBezTo>
                      <a:cubicBezTo>
                        <a:pt x="378033" y="478660"/>
                        <a:pt x="383472" y="494978"/>
                        <a:pt x="386192" y="514015"/>
                      </a:cubicBezTo>
                      <a:cubicBezTo>
                        <a:pt x="391631" y="533053"/>
                        <a:pt x="402510" y="549371"/>
                        <a:pt x="407949" y="568408"/>
                      </a:cubicBezTo>
                      <a:cubicBezTo>
                        <a:pt x="410668" y="579287"/>
                        <a:pt x="416108" y="590165"/>
                        <a:pt x="421547" y="598324"/>
                      </a:cubicBezTo>
                      <a:cubicBezTo>
                        <a:pt x="435146" y="614642"/>
                        <a:pt x="443305" y="622801"/>
                        <a:pt x="451463" y="628241"/>
                      </a:cubicBezTo>
                      <a:cubicBezTo>
                        <a:pt x="456903" y="630960"/>
                        <a:pt x="465062" y="636400"/>
                        <a:pt x="465062" y="644559"/>
                      </a:cubicBezTo>
                      <a:cubicBezTo>
                        <a:pt x="465062" y="647278"/>
                        <a:pt x="465062" y="647278"/>
                        <a:pt x="462342" y="649998"/>
                      </a:cubicBezTo>
                      <a:cubicBezTo>
                        <a:pt x="456903" y="655437"/>
                        <a:pt x="446024" y="658157"/>
                        <a:pt x="437865" y="658157"/>
                      </a:cubicBezTo>
                      <a:cubicBezTo>
                        <a:pt x="413388" y="658157"/>
                        <a:pt x="378033" y="641839"/>
                        <a:pt x="361715" y="622801"/>
                      </a:cubicBezTo>
                      <a:cubicBezTo>
                        <a:pt x="345397" y="606483"/>
                        <a:pt x="334518" y="584726"/>
                        <a:pt x="320920" y="565689"/>
                      </a:cubicBezTo>
                      <a:cubicBezTo>
                        <a:pt x="315480" y="554810"/>
                        <a:pt x="310041" y="543931"/>
                        <a:pt x="304602" y="530333"/>
                      </a:cubicBezTo>
                      <a:cubicBezTo>
                        <a:pt x="299163" y="519454"/>
                        <a:pt x="296443" y="508576"/>
                        <a:pt x="293723" y="497697"/>
                      </a:cubicBezTo>
                      <a:cubicBezTo>
                        <a:pt x="291004" y="486819"/>
                        <a:pt x="288284" y="473220"/>
                        <a:pt x="282845" y="462342"/>
                      </a:cubicBezTo>
                      <a:cubicBezTo>
                        <a:pt x="280125" y="448743"/>
                        <a:pt x="274686" y="437865"/>
                        <a:pt x="269246" y="424267"/>
                      </a:cubicBezTo>
                      <a:cubicBezTo>
                        <a:pt x="266527" y="416108"/>
                        <a:pt x="261087" y="402509"/>
                        <a:pt x="255648" y="391631"/>
                      </a:cubicBezTo>
                      <a:cubicBezTo>
                        <a:pt x="250209" y="380752"/>
                        <a:pt x="244770" y="375313"/>
                        <a:pt x="236610" y="367154"/>
                      </a:cubicBezTo>
                      <a:cubicBezTo>
                        <a:pt x="231171" y="361714"/>
                        <a:pt x="223012" y="361714"/>
                        <a:pt x="217573" y="361714"/>
                      </a:cubicBezTo>
                      <a:cubicBezTo>
                        <a:pt x="212134" y="361714"/>
                        <a:pt x="206694" y="361714"/>
                        <a:pt x="201255" y="361714"/>
                      </a:cubicBezTo>
                      <a:cubicBezTo>
                        <a:pt x="198535" y="361714"/>
                        <a:pt x="198535" y="364434"/>
                        <a:pt x="198535" y="367154"/>
                      </a:cubicBezTo>
                      <a:cubicBezTo>
                        <a:pt x="198535" y="375313"/>
                        <a:pt x="201255" y="386191"/>
                        <a:pt x="201255" y="388911"/>
                      </a:cubicBezTo>
                      <a:cubicBezTo>
                        <a:pt x="201255" y="402509"/>
                        <a:pt x="198535" y="413388"/>
                        <a:pt x="198535" y="426986"/>
                      </a:cubicBezTo>
                      <a:cubicBezTo>
                        <a:pt x="198535" y="446024"/>
                        <a:pt x="203975" y="456902"/>
                        <a:pt x="203975" y="478660"/>
                      </a:cubicBezTo>
                      <a:cubicBezTo>
                        <a:pt x="203975" y="503136"/>
                        <a:pt x="201255" y="527613"/>
                        <a:pt x="198535" y="552090"/>
                      </a:cubicBezTo>
                      <a:cubicBezTo>
                        <a:pt x="198535" y="560249"/>
                        <a:pt x="195816" y="568408"/>
                        <a:pt x="195816" y="576567"/>
                      </a:cubicBezTo>
                      <a:cubicBezTo>
                        <a:pt x="195816" y="582006"/>
                        <a:pt x="195816" y="587446"/>
                        <a:pt x="198535" y="592885"/>
                      </a:cubicBezTo>
                      <a:cubicBezTo>
                        <a:pt x="212134" y="592885"/>
                        <a:pt x="225732" y="592885"/>
                        <a:pt x="233891" y="592885"/>
                      </a:cubicBezTo>
                      <a:cubicBezTo>
                        <a:pt x="247489" y="592885"/>
                        <a:pt x="271966" y="592885"/>
                        <a:pt x="271966" y="611923"/>
                      </a:cubicBezTo>
                      <a:cubicBezTo>
                        <a:pt x="271966" y="620082"/>
                        <a:pt x="269246" y="622801"/>
                        <a:pt x="266527" y="628241"/>
                      </a:cubicBezTo>
                      <a:cubicBezTo>
                        <a:pt x="261087" y="633680"/>
                        <a:pt x="255648" y="636400"/>
                        <a:pt x="250209" y="636400"/>
                      </a:cubicBezTo>
                      <a:cubicBezTo>
                        <a:pt x="239330" y="639119"/>
                        <a:pt x="233891" y="639119"/>
                        <a:pt x="228451" y="639119"/>
                      </a:cubicBezTo>
                      <a:cubicBezTo>
                        <a:pt x="223012" y="639119"/>
                        <a:pt x="206694" y="639119"/>
                        <a:pt x="187657" y="639119"/>
                      </a:cubicBezTo>
                      <a:cubicBezTo>
                        <a:pt x="176778" y="647278"/>
                        <a:pt x="163180" y="649998"/>
                        <a:pt x="152301" y="652717"/>
                      </a:cubicBezTo>
                      <a:cubicBezTo>
                        <a:pt x="146862" y="652717"/>
                        <a:pt x="138703" y="655437"/>
                        <a:pt x="133263" y="655437"/>
                      </a:cubicBezTo>
                      <a:cubicBezTo>
                        <a:pt x="130544" y="655437"/>
                        <a:pt x="125104" y="655437"/>
                        <a:pt x="122385" y="652717"/>
                      </a:cubicBezTo>
                      <a:cubicBezTo>
                        <a:pt x="114226" y="649998"/>
                        <a:pt x="103347" y="644559"/>
                        <a:pt x="97908" y="639119"/>
                      </a:cubicBezTo>
                      <a:cubicBezTo>
                        <a:pt x="87029" y="639119"/>
                        <a:pt x="78870" y="639119"/>
                        <a:pt x="70711" y="639119"/>
                      </a:cubicBezTo>
                      <a:cubicBezTo>
                        <a:pt x="62552" y="639119"/>
                        <a:pt x="54393" y="639119"/>
                        <a:pt x="46234" y="639119"/>
                      </a:cubicBezTo>
                      <a:cubicBezTo>
                        <a:pt x="38075" y="639119"/>
                        <a:pt x="27197" y="633680"/>
                        <a:pt x="19038" y="630960"/>
                      </a:cubicBezTo>
                      <a:cubicBezTo>
                        <a:pt x="10879" y="628241"/>
                        <a:pt x="2720" y="620082"/>
                        <a:pt x="2720" y="614642"/>
                      </a:cubicBezTo>
                      <a:cubicBezTo>
                        <a:pt x="2720" y="611923"/>
                        <a:pt x="2720" y="609203"/>
                        <a:pt x="8159" y="606483"/>
                      </a:cubicBezTo>
                      <a:cubicBezTo>
                        <a:pt x="13599" y="603764"/>
                        <a:pt x="24477" y="601044"/>
                        <a:pt x="29916" y="598324"/>
                      </a:cubicBezTo>
                      <a:cubicBezTo>
                        <a:pt x="43515" y="595605"/>
                        <a:pt x="62552" y="595605"/>
                        <a:pt x="76151" y="592885"/>
                      </a:cubicBezTo>
                      <a:cubicBezTo>
                        <a:pt x="76151" y="587446"/>
                        <a:pt x="73431" y="582006"/>
                        <a:pt x="73431" y="573848"/>
                      </a:cubicBezTo>
                      <a:cubicBezTo>
                        <a:pt x="73431" y="565689"/>
                        <a:pt x="70711" y="516735"/>
                        <a:pt x="70711" y="500417"/>
                      </a:cubicBezTo>
                      <a:cubicBezTo>
                        <a:pt x="70711" y="481379"/>
                        <a:pt x="73431" y="456902"/>
                        <a:pt x="73431" y="437865"/>
                      </a:cubicBezTo>
                      <a:cubicBezTo>
                        <a:pt x="73431" y="416108"/>
                        <a:pt x="70711" y="391631"/>
                        <a:pt x="70711" y="369873"/>
                      </a:cubicBezTo>
                      <a:cubicBezTo>
                        <a:pt x="70711" y="345397"/>
                        <a:pt x="70711" y="318200"/>
                        <a:pt x="70711" y="293723"/>
                      </a:cubicBezTo>
                      <a:cubicBezTo>
                        <a:pt x="70711" y="266526"/>
                        <a:pt x="73431" y="239330"/>
                        <a:pt x="73431" y="212133"/>
                      </a:cubicBezTo>
                      <a:cubicBezTo>
                        <a:pt x="73431" y="187656"/>
                        <a:pt x="76151" y="179498"/>
                        <a:pt x="76151" y="155021"/>
                      </a:cubicBezTo>
                      <a:cubicBezTo>
                        <a:pt x="76151" y="144142"/>
                        <a:pt x="76151" y="130544"/>
                        <a:pt x="76151" y="119665"/>
                      </a:cubicBezTo>
                      <a:cubicBezTo>
                        <a:pt x="76151" y="106067"/>
                        <a:pt x="78870" y="95188"/>
                        <a:pt x="78870" y="84310"/>
                      </a:cubicBezTo>
                      <a:cubicBezTo>
                        <a:pt x="78870" y="78870"/>
                        <a:pt x="78870" y="70711"/>
                        <a:pt x="76151" y="62552"/>
                      </a:cubicBezTo>
                      <a:cubicBezTo>
                        <a:pt x="76151" y="62552"/>
                        <a:pt x="73431" y="62552"/>
                        <a:pt x="67992" y="62552"/>
                      </a:cubicBezTo>
                      <a:cubicBezTo>
                        <a:pt x="59833" y="62552"/>
                        <a:pt x="51674" y="62552"/>
                        <a:pt x="43515" y="62552"/>
                      </a:cubicBezTo>
                      <a:cubicBezTo>
                        <a:pt x="35356" y="62552"/>
                        <a:pt x="24477" y="59833"/>
                        <a:pt x="16318" y="57113"/>
                      </a:cubicBezTo>
                      <a:cubicBezTo>
                        <a:pt x="8159" y="54393"/>
                        <a:pt x="0" y="43515"/>
                        <a:pt x="0" y="40795"/>
                      </a:cubicBezTo>
                      <a:cubicBezTo>
                        <a:pt x="0" y="38075"/>
                        <a:pt x="0" y="35356"/>
                        <a:pt x="5439" y="32636"/>
                      </a:cubicBezTo>
                      <a:cubicBezTo>
                        <a:pt x="10879" y="29917"/>
                        <a:pt x="21758" y="27197"/>
                        <a:pt x="27197" y="24477"/>
                      </a:cubicBezTo>
                      <a:cubicBezTo>
                        <a:pt x="46234" y="21758"/>
                        <a:pt x="62552" y="19038"/>
                        <a:pt x="76151" y="19038"/>
                      </a:cubicBezTo>
                      <a:cubicBezTo>
                        <a:pt x="76151" y="16318"/>
                        <a:pt x="78870" y="16318"/>
                        <a:pt x="78870" y="13598"/>
                      </a:cubicBezTo>
                      <a:cubicBezTo>
                        <a:pt x="84309" y="10879"/>
                        <a:pt x="89749" y="8159"/>
                        <a:pt x="95188" y="5440"/>
                      </a:cubicBezTo>
                      <a:cubicBezTo>
                        <a:pt x="100628" y="2720"/>
                        <a:pt x="106067" y="0"/>
                        <a:pt x="11150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66F30D1B-0E53-41CF-B520-74FD721FEE2B}"/>
                    </a:ext>
                  </a:extLst>
                </p:cNvPr>
                <p:cNvSpPr/>
                <p:nvPr/>
              </p:nvSpPr>
              <p:spPr>
                <a:xfrm>
                  <a:off x="8346812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8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90 w 353555"/>
                    <a:gd name="connsiteY16" fmla="*/ 640184 h 761503"/>
                    <a:gd name="connsiteX17" fmla="*/ 128890 w 353555"/>
                    <a:gd name="connsiteY17" fmla="*/ 629306 h 761503"/>
                    <a:gd name="connsiteX18" fmla="*/ 128890 w 353555"/>
                    <a:gd name="connsiteY18" fmla="*/ 621147 h 761503"/>
                    <a:gd name="connsiteX19" fmla="*/ 128890 w 353555"/>
                    <a:gd name="connsiteY19" fmla="*/ 593950 h 761503"/>
                    <a:gd name="connsiteX20" fmla="*/ 128890 w 353555"/>
                    <a:gd name="connsiteY20" fmla="*/ 583072 h 761503"/>
                    <a:gd name="connsiteX21" fmla="*/ 128890 w 353555"/>
                    <a:gd name="connsiteY21" fmla="*/ 436210 h 761503"/>
                    <a:gd name="connsiteX22" fmla="*/ 128890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7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7 w 353555"/>
                    <a:gd name="connsiteY44" fmla="*/ 120730 h 761503"/>
                    <a:gd name="connsiteX45" fmla="*/ 294789 w 353555"/>
                    <a:gd name="connsiteY45" fmla="*/ 128889 h 761503"/>
                    <a:gd name="connsiteX46" fmla="*/ 273032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6" y="697297"/>
                        <a:pt x="316546" y="705456"/>
                      </a:cubicBezTo>
                      <a:cubicBezTo>
                        <a:pt x="311107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3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8"/>
                        <a:pt x="79936" y="683699"/>
                        <a:pt x="85375" y="680979"/>
                      </a:cubicBezTo>
                      <a:cubicBezTo>
                        <a:pt x="104413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9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90" y="640184"/>
                      </a:cubicBezTo>
                      <a:cubicBezTo>
                        <a:pt x="128890" y="637465"/>
                        <a:pt x="128890" y="634745"/>
                        <a:pt x="128890" y="629306"/>
                      </a:cubicBezTo>
                      <a:cubicBezTo>
                        <a:pt x="128890" y="626586"/>
                        <a:pt x="128890" y="623867"/>
                        <a:pt x="128890" y="621147"/>
                      </a:cubicBezTo>
                      <a:cubicBezTo>
                        <a:pt x="128890" y="612988"/>
                        <a:pt x="128890" y="604829"/>
                        <a:pt x="128890" y="593950"/>
                      </a:cubicBezTo>
                      <a:cubicBezTo>
                        <a:pt x="128890" y="591231"/>
                        <a:pt x="128890" y="585791"/>
                        <a:pt x="128890" y="583072"/>
                      </a:cubicBezTo>
                      <a:cubicBezTo>
                        <a:pt x="128890" y="534118"/>
                        <a:pt x="131609" y="485164"/>
                        <a:pt x="128890" y="436210"/>
                      </a:cubicBezTo>
                      <a:cubicBezTo>
                        <a:pt x="128890" y="409014"/>
                        <a:pt x="128890" y="384537"/>
                        <a:pt x="128890" y="357340"/>
                      </a:cubicBezTo>
                      <a:cubicBezTo>
                        <a:pt x="128890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90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8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9" y="69057"/>
                        <a:pt x="145208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4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8" y="74496"/>
                        <a:pt x="232237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7" y="120730"/>
                      </a:cubicBezTo>
                      <a:cubicBezTo>
                        <a:pt x="305667" y="126170"/>
                        <a:pt x="300228" y="128889"/>
                        <a:pt x="294789" y="128889"/>
                      </a:cubicBezTo>
                      <a:cubicBezTo>
                        <a:pt x="286630" y="131609"/>
                        <a:pt x="278471" y="131609"/>
                        <a:pt x="273032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2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D32DE67F-29B8-4F0A-9959-F3E9BEB5E548}"/>
                    </a:ext>
                  </a:extLst>
                </p:cNvPr>
                <p:cNvSpPr/>
                <p:nvPr/>
              </p:nvSpPr>
              <p:spPr>
                <a:xfrm>
                  <a:off x="8652924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3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4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7 w 516735"/>
                    <a:gd name="connsiteY18" fmla="*/ 694578 h 788699"/>
                    <a:gd name="connsiteX19" fmla="*/ 86583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3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7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4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8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3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3" y="694578"/>
                        <a:pt x="317754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7" y="694578"/>
                      </a:cubicBezTo>
                      <a:cubicBezTo>
                        <a:pt x="113780" y="672820"/>
                        <a:pt x="100182" y="648343"/>
                        <a:pt x="86583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3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7" y="82655"/>
                      </a:cubicBezTo>
                      <a:cubicBezTo>
                        <a:pt x="383027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4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4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5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3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4" y="468846"/>
                        <a:pt x="247044" y="466126"/>
                      </a:cubicBezTo>
                      <a:cubicBezTo>
                        <a:pt x="247044" y="463407"/>
                        <a:pt x="247044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2261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3BD3A72F-04AB-4D1A-9C3B-0FB77049F320}"/>
                    </a:ext>
                  </a:extLst>
                </p:cNvPr>
                <p:cNvSpPr/>
                <p:nvPr/>
              </p:nvSpPr>
              <p:spPr>
                <a:xfrm>
                  <a:off x="9053923" y="4178559"/>
                  <a:ext cx="625521" cy="788700"/>
                </a:xfrm>
                <a:custGeom>
                  <a:avLst/>
                  <a:gdLst>
                    <a:gd name="connsiteX0" fmla="*/ 536838 w 625521"/>
                    <a:gd name="connsiteY0" fmla="*/ 680979 h 788699"/>
                    <a:gd name="connsiteX1" fmla="*/ 574913 w 625521"/>
                    <a:gd name="connsiteY1" fmla="*/ 697297 h 788699"/>
                    <a:gd name="connsiteX2" fmla="*/ 566755 w 625521"/>
                    <a:gd name="connsiteY2" fmla="*/ 713615 h 788699"/>
                    <a:gd name="connsiteX3" fmla="*/ 550437 w 625521"/>
                    <a:gd name="connsiteY3" fmla="*/ 721774 h 788699"/>
                    <a:gd name="connsiteX4" fmla="*/ 528680 w 625521"/>
                    <a:gd name="connsiteY4" fmla="*/ 724494 h 788699"/>
                    <a:gd name="connsiteX5" fmla="*/ 417174 w 625521"/>
                    <a:gd name="connsiteY5" fmla="*/ 724494 h 788699"/>
                    <a:gd name="connsiteX6" fmla="*/ 398136 w 625521"/>
                    <a:gd name="connsiteY6" fmla="*/ 724494 h 788699"/>
                    <a:gd name="connsiteX7" fmla="*/ 373659 w 625521"/>
                    <a:gd name="connsiteY7" fmla="*/ 724494 h 788699"/>
                    <a:gd name="connsiteX8" fmla="*/ 346462 w 625521"/>
                    <a:gd name="connsiteY8" fmla="*/ 719054 h 788699"/>
                    <a:gd name="connsiteX9" fmla="*/ 330144 w 625521"/>
                    <a:gd name="connsiteY9" fmla="*/ 702737 h 788699"/>
                    <a:gd name="connsiteX10" fmla="*/ 335584 w 625521"/>
                    <a:gd name="connsiteY10" fmla="*/ 694578 h 788699"/>
                    <a:gd name="connsiteX11" fmla="*/ 357341 w 625521"/>
                    <a:gd name="connsiteY11" fmla="*/ 686419 h 788699"/>
                    <a:gd name="connsiteX12" fmla="*/ 395416 w 625521"/>
                    <a:gd name="connsiteY12" fmla="*/ 680979 h 788699"/>
                    <a:gd name="connsiteX13" fmla="*/ 381817 w 625521"/>
                    <a:gd name="connsiteY13" fmla="*/ 656502 h 788699"/>
                    <a:gd name="connsiteX14" fmla="*/ 379098 w 625521"/>
                    <a:gd name="connsiteY14" fmla="*/ 585791 h 788699"/>
                    <a:gd name="connsiteX15" fmla="*/ 379098 w 625521"/>
                    <a:gd name="connsiteY15" fmla="*/ 517800 h 788699"/>
                    <a:gd name="connsiteX16" fmla="*/ 379098 w 625521"/>
                    <a:gd name="connsiteY16" fmla="*/ 474286 h 788699"/>
                    <a:gd name="connsiteX17" fmla="*/ 379098 w 625521"/>
                    <a:gd name="connsiteY17" fmla="*/ 430771 h 788699"/>
                    <a:gd name="connsiteX18" fmla="*/ 381817 w 625521"/>
                    <a:gd name="connsiteY18" fmla="*/ 411733 h 788699"/>
                    <a:gd name="connsiteX19" fmla="*/ 379098 w 625521"/>
                    <a:gd name="connsiteY19" fmla="*/ 400855 h 788699"/>
                    <a:gd name="connsiteX20" fmla="*/ 370939 w 625521"/>
                    <a:gd name="connsiteY20" fmla="*/ 398135 h 788699"/>
                    <a:gd name="connsiteX21" fmla="*/ 338304 w 625521"/>
                    <a:gd name="connsiteY21" fmla="*/ 400855 h 788699"/>
                    <a:gd name="connsiteX22" fmla="*/ 289349 w 625521"/>
                    <a:gd name="connsiteY22" fmla="*/ 403575 h 788699"/>
                    <a:gd name="connsiteX23" fmla="*/ 264872 w 625521"/>
                    <a:gd name="connsiteY23" fmla="*/ 400855 h 788699"/>
                    <a:gd name="connsiteX24" fmla="*/ 259433 w 625521"/>
                    <a:gd name="connsiteY24" fmla="*/ 406294 h 788699"/>
                    <a:gd name="connsiteX25" fmla="*/ 259433 w 625521"/>
                    <a:gd name="connsiteY25" fmla="*/ 425332 h 788699"/>
                    <a:gd name="connsiteX26" fmla="*/ 259433 w 625521"/>
                    <a:gd name="connsiteY26" fmla="*/ 449809 h 788699"/>
                    <a:gd name="connsiteX27" fmla="*/ 259433 w 625521"/>
                    <a:gd name="connsiteY27" fmla="*/ 471566 h 788699"/>
                    <a:gd name="connsiteX28" fmla="*/ 259433 w 625521"/>
                    <a:gd name="connsiteY28" fmla="*/ 504202 h 788699"/>
                    <a:gd name="connsiteX29" fmla="*/ 259433 w 625521"/>
                    <a:gd name="connsiteY29" fmla="*/ 509641 h 788699"/>
                    <a:gd name="connsiteX30" fmla="*/ 256714 w 625521"/>
                    <a:gd name="connsiteY30" fmla="*/ 542277 h 788699"/>
                    <a:gd name="connsiteX31" fmla="*/ 256714 w 625521"/>
                    <a:gd name="connsiteY31" fmla="*/ 577632 h 788699"/>
                    <a:gd name="connsiteX32" fmla="*/ 256714 w 625521"/>
                    <a:gd name="connsiteY32" fmla="*/ 612988 h 788699"/>
                    <a:gd name="connsiteX33" fmla="*/ 253994 w 625521"/>
                    <a:gd name="connsiteY33" fmla="*/ 656502 h 788699"/>
                    <a:gd name="connsiteX34" fmla="*/ 256714 w 625521"/>
                    <a:gd name="connsiteY34" fmla="*/ 678260 h 788699"/>
                    <a:gd name="connsiteX35" fmla="*/ 286629 w 625521"/>
                    <a:gd name="connsiteY35" fmla="*/ 694578 h 788699"/>
                    <a:gd name="connsiteX36" fmla="*/ 281191 w 625521"/>
                    <a:gd name="connsiteY36" fmla="*/ 710895 h 788699"/>
                    <a:gd name="connsiteX37" fmla="*/ 264872 w 625521"/>
                    <a:gd name="connsiteY37" fmla="*/ 719054 h 788699"/>
                    <a:gd name="connsiteX38" fmla="*/ 243116 w 625521"/>
                    <a:gd name="connsiteY38" fmla="*/ 721774 h 788699"/>
                    <a:gd name="connsiteX39" fmla="*/ 243116 w 625521"/>
                    <a:gd name="connsiteY39" fmla="*/ 721774 h 788699"/>
                    <a:gd name="connsiteX40" fmla="*/ 232236 w 625521"/>
                    <a:gd name="connsiteY40" fmla="*/ 727214 h 788699"/>
                    <a:gd name="connsiteX41" fmla="*/ 224078 w 625521"/>
                    <a:gd name="connsiteY41" fmla="*/ 735372 h 788699"/>
                    <a:gd name="connsiteX42" fmla="*/ 213199 w 625521"/>
                    <a:gd name="connsiteY42" fmla="*/ 738092 h 788699"/>
                    <a:gd name="connsiteX43" fmla="*/ 183283 w 625521"/>
                    <a:gd name="connsiteY43" fmla="*/ 727214 h 788699"/>
                    <a:gd name="connsiteX44" fmla="*/ 175124 w 625521"/>
                    <a:gd name="connsiteY44" fmla="*/ 719054 h 788699"/>
                    <a:gd name="connsiteX45" fmla="*/ 145208 w 625521"/>
                    <a:gd name="connsiteY45" fmla="*/ 719054 h 788699"/>
                    <a:gd name="connsiteX46" fmla="*/ 126170 w 625521"/>
                    <a:gd name="connsiteY46" fmla="*/ 719054 h 788699"/>
                    <a:gd name="connsiteX47" fmla="*/ 101693 w 625521"/>
                    <a:gd name="connsiteY47" fmla="*/ 719054 h 788699"/>
                    <a:gd name="connsiteX48" fmla="*/ 74496 w 625521"/>
                    <a:gd name="connsiteY48" fmla="*/ 713615 h 788699"/>
                    <a:gd name="connsiteX49" fmla="*/ 58178 w 625521"/>
                    <a:gd name="connsiteY49" fmla="*/ 697297 h 788699"/>
                    <a:gd name="connsiteX50" fmla="*/ 63618 w 625521"/>
                    <a:gd name="connsiteY50" fmla="*/ 689138 h 788699"/>
                    <a:gd name="connsiteX51" fmla="*/ 85375 w 625521"/>
                    <a:gd name="connsiteY51" fmla="*/ 680979 h 788699"/>
                    <a:gd name="connsiteX52" fmla="*/ 131609 w 625521"/>
                    <a:gd name="connsiteY52" fmla="*/ 675540 h 788699"/>
                    <a:gd name="connsiteX53" fmla="*/ 131609 w 625521"/>
                    <a:gd name="connsiteY53" fmla="*/ 667381 h 788699"/>
                    <a:gd name="connsiteX54" fmla="*/ 131609 w 625521"/>
                    <a:gd name="connsiteY54" fmla="*/ 651063 h 788699"/>
                    <a:gd name="connsiteX55" fmla="*/ 131609 w 625521"/>
                    <a:gd name="connsiteY55" fmla="*/ 618427 h 788699"/>
                    <a:gd name="connsiteX56" fmla="*/ 131609 w 625521"/>
                    <a:gd name="connsiteY56" fmla="*/ 580352 h 788699"/>
                    <a:gd name="connsiteX57" fmla="*/ 131609 w 625521"/>
                    <a:gd name="connsiteY57" fmla="*/ 531398 h 788699"/>
                    <a:gd name="connsiteX58" fmla="*/ 131609 w 625521"/>
                    <a:gd name="connsiteY58" fmla="*/ 466126 h 788699"/>
                    <a:gd name="connsiteX59" fmla="*/ 131609 w 625521"/>
                    <a:gd name="connsiteY59" fmla="*/ 422612 h 788699"/>
                    <a:gd name="connsiteX60" fmla="*/ 131609 w 625521"/>
                    <a:gd name="connsiteY60" fmla="*/ 411733 h 788699"/>
                    <a:gd name="connsiteX61" fmla="*/ 131609 w 625521"/>
                    <a:gd name="connsiteY61" fmla="*/ 398135 h 788699"/>
                    <a:gd name="connsiteX62" fmla="*/ 126170 w 625521"/>
                    <a:gd name="connsiteY62" fmla="*/ 389976 h 788699"/>
                    <a:gd name="connsiteX63" fmla="*/ 101693 w 625521"/>
                    <a:gd name="connsiteY63" fmla="*/ 387257 h 788699"/>
                    <a:gd name="connsiteX64" fmla="*/ 77216 w 625521"/>
                    <a:gd name="connsiteY64" fmla="*/ 376378 h 788699"/>
                    <a:gd name="connsiteX65" fmla="*/ 82655 w 625521"/>
                    <a:gd name="connsiteY65" fmla="*/ 368219 h 788699"/>
                    <a:gd name="connsiteX66" fmla="*/ 98973 w 625521"/>
                    <a:gd name="connsiteY66" fmla="*/ 360060 h 788699"/>
                    <a:gd name="connsiteX67" fmla="*/ 118011 w 625521"/>
                    <a:gd name="connsiteY67" fmla="*/ 357340 h 788699"/>
                    <a:gd name="connsiteX68" fmla="*/ 131609 w 625521"/>
                    <a:gd name="connsiteY68" fmla="*/ 351901 h 788699"/>
                    <a:gd name="connsiteX69" fmla="*/ 131609 w 625521"/>
                    <a:gd name="connsiteY69" fmla="*/ 343742 h 788699"/>
                    <a:gd name="connsiteX70" fmla="*/ 131609 w 625521"/>
                    <a:gd name="connsiteY70" fmla="*/ 270311 h 788699"/>
                    <a:gd name="connsiteX71" fmla="*/ 137048 w 625521"/>
                    <a:gd name="connsiteY71" fmla="*/ 145207 h 788699"/>
                    <a:gd name="connsiteX72" fmla="*/ 139768 w 625521"/>
                    <a:gd name="connsiteY72" fmla="*/ 123450 h 788699"/>
                    <a:gd name="connsiteX73" fmla="*/ 123450 w 625521"/>
                    <a:gd name="connsiteY73" fmla="*/ 123450 h 788699"/>
                    <a:gd name="connsiteX74" fmla="*/ 118011 w 625521"/>
                    <a:gd name="connsiteY74" fmla="*/ 123450 h 788699"/>
                    <a:gd name="connsiteX75" fmla="*/ 101693 w 625521"/>
                    <a:gd name="connsiteY75" fmla="*/ 123450 h 788699"/>
                    <a:gd name="connsiteX76" fmla="*/ 74496 w 625521"/>
                    <a:gd name="connsiteY76" fmla="*/ 118011 h 788699"/>
                    <a:gd name="connsiteX77" fmla="*/ 58178 w 625521"/>
                    <a:gd name="connsiteY77" fmla="*/ 101693 h 788699"/>
                    <a:gd name="connsiteX78" fmla="*/ 63618 w 625521"/>
                    <a:gd name="connsiteY78" fmla="*/ 93534 h 788699"/>
                    <a:gd name="connsiteX79" fmla="*/ 85375 w 625521"/>
                    <a:gd name="connsiteY79" fmla="*/ 85375 h 788699"/>
                    <a:gd name="connsiteX80" fmla="*/ 137048 w 625521"/>
                    <a:gd name="connsiteY80" fmla="*/ 82655 h 788699"/>
                    <a:gd name="connsiteX81" fmla="*/ 147927 w 625521"/>
                    <a:gd name="connsiteY81" fmla="*/ 82655 h 788699"/>
                    <a:gd name="connsiteX82" fmla="*/ 186003 w 625521"/>
                    <a:gd name="connsiteY82" fmla="*/ 58178 h 788699"/>
                    <a:gd name="connsiteX83" fmla="*/ 226797 w 625521"/>
                    <a:gd name="connsiteY83" fmla="*/ 79936 h 788699"/>
                    <a:gd name="connsiteX84" fmla="*/ 253994 w 625521"/>
                    <a:gd name="connsiteY84" fmla="*/ 79936 h 788699"/>
                    <a:gd name="connsiteX85" fmla="*/ 294789 w 625521"/>
                    <a:gd name="connsiteY85" fmla="*/ 96253 h 788699"/>
                    <a:gd name="connsiteX86" fmla="*/ 283910 w 625521"/>
                    <a:gd name="connsiteY86" fmla="*/ 112571 h 788699"/>
                    <a:gd name="connsiteX87" fmla="*/ 267592 w 625521"/>
                    <a:gd name="connsiteY87" fmla="*/ 120730 h 788699"/>
                    <a:gd name="connsiteX88" fmla="*/ 245835 w 625521"/>
                    <a:gd name="connsiteY88" fmla="*/ 123450 h 788699"/>
                    <a:gd name="connsiteX89" fmla="*/ 237676 w 625521"/>
                    <a:gd name="connsiteY89" fmla="*/ 123450 h 788699"/>
                    <a:gd name="connsiteX90" fmla="*/ 240396 w 625521"/>
                    <a:gd name="connsiteY90" fmla="*/ 128889 h 788699"/>
                    <a:gd name="connsiteX91" fmla="*/ 251274 w 625521"/>
                    <a:gd name="connsiteY91" fmla="*/ 177843 h 788699"/>
                    <a:gd name="connsiteX92" fmla="*/ 256714 w 625521"/>
                    <a:gd name="connsiteY92" fmla="*/ 226797 h 788699"/>
                    <a:gd name="connsiteX93" fmla="*/ 262153 w 625521"/>
                    <a:gd name="connsiteY93" fmla="*/ 273031 h 788699"/>
                    <a:gd name="connsiteX94" fmla="*/ 262153 w 625521"/>
                    <a:gd name="connsiteY94" fmla="*/ 289349 h 788699"/>
                    <a:gd name="connsiteX95" fmla="*/ 262153 w 625521"/>
                    <a:gd name="connsiteY95" fmla="*/ 297508 h 788699"/>
                    <a:gd name="connsiteX96" fmla="*/ 264872 w 625521"/>
                    <a:gd name="connsiteY96" fmla="*/ 321985 h 788699"/>
                    <a:gd name="connsiteX97" fmla="*/ 270312 w 625521"/>
                    <a:gd name="connsiteY97" fmla="*/ 335583 h 788699"/>
                    <a:gd name="connsiteX98" fmla="*/ 270312 w 625521"/>
                    <a:gd name="connsiteY98" fmla="*/ 338303 h 788699"/>
                    <a:gd name="connsiteX99" fmla="*/ 270312 w 625521"/>
                    <a:gd name="connsiteY99" fmla="*/ 346462 h 788699"/>
                    <a:gd name="connsiteX100" fmla="*/ 278471 w 625521"/>
                    <a:gd name="connsiteY100" fmla="*/ 354621 h 788699"/>
                    <a:gd name="connsiteX101" fmla="*/ 338304 w 625521"/>
                    <a:gd name="connsiteY101" fmla="*/ 349181 h 788699"/>
                    <a:gd name="connsiteX102" fmla="*/ 365500 w 625521"/>
                    <a:gd name="connsiteY102" fmla="*/ 349181 h 788699"/>
                    <a:gd name="connsiteX103" fmla="*/ 381817 w 625521"/>
                    <a:gd name="connsiteY103" fmla="*/ 349181 h 788699"/>
                    <a:gd name="connsiteX104" fmla="*/ 392697 w 625521"/>
                    <a:gd name="connsiteY104" fmla="*/ 338303 h 788699"/>
                    <a:gd name="connsiteX105" fmla="*/ 389977 w 625521"/>
                    <a:gd name="connsiteY105" fmla="*/ 313826 h 788699"/>
                    <a:gd name="connsiteX106" fmla="*/ 392697 w 625521"/>
                    <a:gd name="connsiteY106" fmla="*/ 262152 h 788699"/>
                    <a:gd name="connsiteX107" fmla="*/ 395416 w 625521"/>
                    <a:gd name="connsiteY107" fmla="*/ 224077 h 788699"/>
                    <a:gd name="connsiteX108" fmla="*/ 398136 w 625521"/>
                    <a:gd name="connsiteY108" fmla="*/ 177843 h 788699"/>
                    <a:gd name="connsiteX109" fmla="*/ 395416 w 625521"/>
                    <a:gd name="connsiteY109" fmla="*/ 153366 h 788699"/>
                    <a:gd name="connsiteX110" fmla="*/ 395416 w 625521"/>
                    <a:gd name="connsiteY110" fmla="*/ 137048 h 788699"/>
                    <a:gd name="connsiteX111" fmla="*/ 379098 w 625521"/>
                    <a:gd name="connsiteY111" fmla="*/ 137048 h 788699"/>
                    <a:gd name="connsiteX112" fmla="*/ 351902 w 625521"/>
                    <a:gd name="connsiteY112" fmla="*/ 131609 h 788699"/>
                    <a:gd name="connsiteX113" fmla="*/ 338304 w 625521"/>
                    <a:gd name="connsiteY113" fmla="*/ 115291 h 788699"/>
                    <a:gd name="connsiteX114" fmla="*/ 343742 w 625521"/>
                    <a:gd name="connsiteY114" fmla="*/ 107132 h 788699"/>
                    <a:gd name="connsiteX115" fmla="*/ 362780 w 625521"/>
                    <a:gd name="connsiteY115" fmla="*/ 98973 h 788699"/>
                    <a:gd name="connsiteX116" fmla="*/ 395416 w 625521"/>
                    <a:gd name="connsiteY116" fmla="*/ 96253 h 788699"/>
                    <a:gd name="connsiteX117" fmla="*/ 403575 w 625521"/>
                    <a:gd name="connsiteY117" fmla="*/ 90814 h 788699"/>
                    <a:gd name="connsiteX118" fmla="*/ 422612 w 625521"/>
                    <a:gd name="connsiteY118" fmla="*/ 88095 h 788699"/>
                    <a:gd name="connsiteX119" fmla="*/ 428052 w 625521"/>
                    <a:gd name="connsiteY119" fmla="*/ 88095 h 788699"/>
                    <a:gd name="connsiteX120" fmla="*/ 447090 w 625521"/>
                    <a:gd name="connsiteY120" fmla="*/ 90814 h 788699"/>
                    <a:gd name="connsiteX121" fmla="*/ 455249 w 625521"/>
                    <a:gd name="connsiteY121" fmla="*/ 96253 h 788699"/>
                    <a:gd name="connsiteX122" fmla="*/ 525960 w 625521"/>
                    <a:gd name="connsiteY122" fmla="*/ 93534 h 788699"/>
                    <a:gd name="connsiteX123" fmla="*/ 561315 w 625521"/>
                    <a:gd name="connsiteY123" fmla="*/ 109852 h 788699"/>
                    <a:gd name="connsiteX124" fmla="*/ 555876 w 625521"/>
                    <a:gd name="connsiteY124" fmla="*/ 126170 h 788699"/>
                    <a:gd name="connsiteX125" fmla="*/ 539558 w 625521"/>
                    <a:gd name="connsiteY125" fmla="*/ 134329 h 788699"/>
                    <a:gd name="connsiteX126" fmla="*/ 517800 w 625521"/>
                    <a:gd name="connsiteY126" fmla="*/ 137048 h 788699"/>
                    <a:gd name="connsiteX127" fmla="*/ 477006 w 625521"/>
                    <a:gd name="connsiteY127" fmla="*/ 137048 h 788699"/>
                    <a:gd name="connsiteX128" fmla="*/ 485165 w 625521"/>
                    <a:gd name="connsiteY128" fmla="*/ 161525 h 788699"/>
                    <a:gd name="connsiteX129" fmla="*/ 496043 w 625521"/>
                    <a:gd name="connsiteY129" fmla="*/ 210479 h 788699"/>
                    <a:gd name="connsiteX130" fmla="*/ 501483 w 625521"/>
                    <a:gd name="connsiteY130" fmla="*/ 251274 h 788699"/>
                    <a:gd name="connsiteX131" fmla="*/ 506922 w 625521"/>
                    <a:gd name="connsiteY131" fmla="*/ 292069 h 788699"/>
                    <a:gd name="connsiteX132" fmla="*/ 506922 w 625521"/>
                    <a:gd name="connsiteY132" fmla="*/ 321985 h 788699"/>
                    <a:gd name="connsiteX133" fmla="*/ 509642 w 625521"/>
                    <a:gd name="connsiteY133" fmla="*/ 341022 h 788699"/>
                    <a:gd name="connsiteX134" fmla="*/ 509642 w 625521"/>
                    <a:gd name="connsiteY134" fmla="*/ 343742 h 788699"/>
                    <a:gd name="connsiteX135" fmla="*/ 517800 w 625521"/>
                    <a:gd name="connsiteY135" fmla="*/ 349181 h 788699"/>
                    <a:gd name="connsiteX136" fmla="*/ 528680 w 625521"/>
                    <a:gd name="connsiteY136" fmla="*/ 349181 h 788699"/>
                    <a:gd name="connsiteX137" fmla="*/ 550437 w 625521"/>
                    <a:gd name="connsiteY137" fmla="*/ 357340 h 788699"/>
                    <a:gd name="connsiteX138" fmla="*/ 550437 w 625521"/>
                    <a:gd name="connsiteY138" fmla="*/ 362780 h 788699"/>
                    <a:gd name="connsiteX139" fmla="*/ 534119 w 625521"/>
                    <a:gd name="connsiteY139" fmla="*/ 384537 h 788699"/>
                    <a:gd name="connsiteX140" fmla="*/ 520520 w 625521"/>
                    <a:gd name="connsiteY140" fmla="*/ 389976 h 788699"/>
                    <a:gd name="connsiteX141" fmla="*/ 512362 w 625521"/>
                    <a:gd name="connsiteY141" fmla="*/ 395415 h 788699"/>
                    <a:gd name="connsiteX142" fmla="*/ 512362 w 625521"/>
                    <a:gd name="connsiteY142" fmla="*/ 398135 h 788699"/>
                    <a:gd name="connsiteX143" fmla="*/ 512362 w 625521"/>
                    <a:gd name="connsiteY143" fmla="*/ 409014 h 788699"/>
                    <a:gd name="connsiteX144" fmla="*/ 512362 w 625521"/>
                    <a:gd name="connsiteY144" fmla="*/ 414453 h 788699"/>
                    <a:gd name="connsiteX145" fmla="*/ 512362 w 625521"/>
                    <a:gd name="connsiteY145" fmla="*/ 438930 h 788699"/>
                    <a:gd name="connsiteX146" fmla="*/ 515081 w 625521"/>
                    <a:gd name="connsiteY146" fmla="*/ 504202 h 788699"/>
                    <a:gd name="connsiteX147" fmla="*/ 520520 w 625521"/>
                    <a:gd name="connsiteY147" fmla="*/ 572193 h 788699"/>
                    <a:gd name="connsiteX148" fmla="*/ 517800 w 625521"/>
                    <a:gd name="connsiteY148" fmla="*/ 604829 h 788699"/>
                    <a:gd name="connsiteX149" fmla="*/ 512362 w 625521"/>
                    <a:gd name="connsiteY149" fmla="*/ 661942 h 788699"/>
                    <a:gd name="connsiteX150" fmla="*/ 509642 w 625521"/>
                    <a:gd name="connsiteY150" fmla="*/ 670101 h 788699"/>
                    <a:gd name="connsiteX151" fmla="*/ 512362 w 625521"/>
                    <a:gd name="connsiteY151" fmla="*/ 680979 h 788699"/>
                    <a:gd name="connsiteX152" fmla="*/ 512362 w 625521"/>
                    <a:gd name="connsiteY152" fmla="*/ 686419 h 788699"/>
                    <a:gd name="connsiteX153" fmla="*/ 536838 w 625521"/>
                    <a:gd name="connsiteY153" fmla="*/ 680979 h 788699"/>
                    <a:gd name="connsiteX154" fmla="*/ 536838 w 625521"/>
                    <a:gd name="connsiteY154" fmla="*/ 68097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625521" h="788699">
                      <a:moveTo>
                        <a:pt x="536838" y="680979"/>
                      </a:moveTo>
                      <a:cubicBezTo>
                        <a:pt x="550437" y="680979"/>
                        <a:pt x="574913" y="680979"/>
                        <a:pt x="574913" y="697297"/>
                      </a:cubicBezTo>
                      <a:cubicBezTo>
                        <a:pt x="574913" y="705456"/>
                        <a:pt x="572194" y="708176"/>
                        <a:pt x="566755" y="713615"/>
                      </a:cubicBezTo>
                      <a:cubicBezTo>
                        <a:pt x="561315" y="719054"/>
                        <a:pt x="555876" y="721774"/>
                        <a:pt x="550437" y="721774"/>
                      </a:cubicBezTo>
                      <a:cubicBezTo>
                        <a:pt x="539558" y="724494"/>
                        <a:pt x="534119" y="724494"/>
                        <a:pt x="528680" y="724494"/>
                      </a:cubicBezTo>
                      <a:cubicBezTo>
                        <a:pt x="517800" y="724494"/>
                        <a:pt x="428052" y="724494"/>
                        <a:pt x="417174" y="724494"/>
                      </a:cubicBezTo>
                      <a:cubicBezTo>
                        <a:pt x="403575" y="724494"/>
                        <a:pt x="414454" y="724494"/>
                        <a:pt x="398136" y="724494"/>
                      </a:cubicBezTo>
                      <a:cubicBezTo>
                        <a:pt x="389977" y="724494"/>
                        <a:pt x="381817" y="724494"/>
                        <a:pt x="373659" y="724494"/>
                      </a:cubicBezTo>
                      <a:cubicBezTo>
                        <a:pt x="365500" y="724494"/>
                        <a:pt x="354621" y="721774"/>
                        <a:pt x="346462" y="719054"/>
                      </a:cubicBezTo>
                      <a:cubicBezTo>
                        <a:pt x="338304" y="716335"/>
                        <a:pt x="330144" y="708176"/>
                        <a:pt x="330144" y="702737"/>
                      </a:cubicBezTo>
                      <a:cubicBezTo>
                        <a:pt x="330144" y="700017"/>
                        <a:pt x="330144" y="697297"/>
                        <a:pt x="335584" y="694578"/>
                      </a:cubicBezTo>
                      <a:cubicBezTo>
                        <a:pt x="341023" y="691858"/>
                        <a:pt x="351902" y="689138"/>
                        <a:pt x="357341" y="686419"/>
                      </a:cubicBezTo>
                      <a:cubicBezTo>
                        <a:pt x="373659" y="683699"/>
                        <a:pt x="387257" y="680979"/>
                        <a:pt x="395416" y="680979"/>
                      </a:cubicBezTo>
                      <a:cubicBezTo>
                        <a:pt x="387257" y="675540"/>
                        <a:pt x="384537" y="670101"/>
                        <a:pt x="381817" y="656502"/>
                      </a:cubicBezTo>
                      <a:cubicBezTo>
                        <a:pt x="379098" y="632026"/>
                        <a:pt x="379098" y="610268"/>
                        <a:pt x="379098" y="585791"/>
                      </a:cubicBezTo>
                      <a:cubicBezTo>
                        <a:pt x="379098" y="564034"/>
                        <a:pt x="379098" y="542277"/>
                        <a:pt x="379098" y="517800"/>
                      </a:cubicBezTo>
                      <a:cubicBezTo>
                        <a:pt x="379098" y="504202"/>
                        <a:pt x="379098" y="487884"/>
                        <a:pt x="379098" y="474286"/>
                      </a:cubicBezTo>
                      <a:cubicBezTo>
                        <a:pt x="379098" y="457968"/>
                        <a:pt x="376379" y="444369"/>
                        <a:pt x="379098" y="430771"/>
                      </a:cubicBezTo>
                      <a:cubicBezTo>
                        <a:pt x="379098" y="425332"/>
                        <a:pt x="381817" y="417173"/>
                        <a:pt x="381817" y="411733"/>
                      </a:cubicBezTo>
                      <a:cubicBezTo>
                        <a:pt x="381817" y="406294"/>
                        <a:pt x="381817" y="403575"/>
                        <a:pt x="379098" y="400855"/>
                      </a:cubicBezTo>
                      <a:cubicBezTo>
                        <a:pt x="376379" y="400855"/>
                        <a:pt x="373659" y="398135"/>
                        <a:pt x="370939" y="398135"/>
                      </a:cubicBezTo>
                      <a:cubicBezTo>
                        <a:pt x="360061" y="398135"/>
                        <a:pt x="343742" y="400855"/>
                        <a:pt x="338304" y="400855"/>
                      </a:cubicBezTo>
                      <a:cubicBezTo>
                        <a:pt x="330144" y="400855"/>
                        <a:pt x="319266" y="403575"/>
                        <a:pt x="289349" y="403575"/>
                      </a:cubicBezTo>
                      <a:cubicBezTo>
                        <a:pt x="275751" y="403575"/>
                        <a:pt x="267592" y="400855"/>
                        <a:pt x="264872" y="400855"/>
                      </a:cubicBezTo>
                      <a:cubicBezTo>
                        <a:pt x="262153" y="400855"/>
                        <a:pt x="259433" y="400855"/>
                        <a:pt x="259433" y="406294"/>
                      </a:cubicBezTo>
                      <a:cubicBezTo>
                        <a:pt x="259433" y="414453"/>
                        <a:pt x="259433" y="419892"/>
                        <a:pt x="259433" y="425332"/>
                      </a:cubicBezTo>
                      <a:cubicBezTo>
                        <a:pt x="259433" y="433491"/>
                        <a:pt x="259433" y="441650"/>
                        <a:pt x="259433" y="449809"/>
                      </a:cubicBezTo>
                      <a:cubicBezTo>
                        <a:pt x="259433" y="457968"/>
                        <a:pt x="259433" y="463407"/>
                        <a:pt x="259433" y="471566"/>
                      </a:cubicBezTo>
                      <a:cubicBezTo>
                        <a:pt x="259433" y="482445"/>
                        <a:pt x="259433" y="493323"/>
                        <a:pt x="259433" y="504202"/>
                      </a:cubicBezTo>
                      <a:cubicBezTo>
                        <a:pt x="259433" y="506921"/>
                        <a:pt x="259433" y="506921"/>
                        <a:pt x="259433" y="509641"/>
                      </a:cubicBezTo>
                      <a:cubicBezTo>
                        <a:pt x="259433" y="520520"/>
                        <a:pt x="256714" y="531398"/>
                        <a:pt x="256714" y="542277"/>
                      </a:cubicBezTo>
                      <a:cubicBezTo>
                        <a:pt x="256714" y="553156"/>
                        <a:pt x="256714" y="566754"/>
                        <a:pt x="256714" y="577632"/>
                      </a:cubicBezTo>
                      <a:cubicBezTo>
                        <a:pt x="256714" y="588511"/>
                        <a:pt x="256714" y="599390"/>
                        <a:pt x="256714" y="612988"/>
                      </a:cubicBezTo>
                      <a:cubicBezTo>
                        <a:pt x="256714" y="629306"/>
                        <a:pt x="253994" y="642904"/>
                        <a:pt x="253994" y="656502"/>
                      </a:cubicBezTo>
                      <a:cubicBezTo>
                        <a:pt x="253994" y="664661"/>
                        <a:pt x="256714" y="672820"/>
                        <a:pt x="256714" y="678260"/>
                      </a:cubicBezTo>
                      <a:cubicBezTo>
                        <a:pt x="270312" y="678260"/>
                        <a:pt x="286629" y="680979"/>
                        <a:pt x="286629" y="694578"/>
                      </a:cubicBezTo>
                      <a:cubicBezTo>
                        <a:pt x="286629" y="702737"/>
                        <a:pt x="283910" y="705456"/>
                        <a:pt x="281191" y="710895"/>
                      </a:cubicBezTo>
                      <a:cubicBezTo>
                        <a:pt x="275751" y="716335"/>
                        <a:pt x="270312" y="719054"/>
                        <a:pt x="264872" y="719054"/>
                      </a:cubicBezTo>
                      <a:cubicBezTo>
                        <a:pt x="256714" y="721774"/>
                        <a:pt x="248554" y="721774"/>
                        <a:pt x="243116" y="721774"/>
                      </a:cubicBezTo>
                      <a:cubicBezTo>
                        <a:pt x="243116" y="721774"/>
                        <a:pt x="243116" y="721774"/>
                        <a:pt x="243116" y="721774"/>
                      </a:cubicBezTo>
                      <a:cubicBezTo>
                        <a:pt x="237676" y="724494"/>
                        <a:pt x="237676" y="724494"/>
                        <a:pt x="232236" y="727214"/>
                      </a:cubicBezTo>
                      <a:cubicBezTo>
                        <a:pt x="229517" y="729933"/>
                        <a:pt x="229517" y="732653"/>
                        <a:pt x="224078" y="735372"/>
                      </a:cubicBezTo>
                      <a:cubicBezTo>
                        <a:pt x="221358" y="738092"/>
                        <a:pt x="215919" y="738092"/>
                        <a:pt x="213199" y="738092"/>
                      </a:cubicBezTo>
                      <a:cubicBezTo>
                        <a:pt x="199601" y="738092"/>
                        <a:pt x="188722" y="735372"/>
                        <a:pt x="183283" y="727214"/>
                      </a:cubicBezTo>
                      <a:cubicBezTo>
                        <a:pt x="180563" y="724494"/>
                        <a:pt x="177843" y="721774"/>
                        <a:pt x="175124" y="719054"/>
                      </a:cubicBezTo>
                      <a:cubicBezTo>
                        <a:pt x="161526" y="719054"/>
                        <a:pt x="150646" y="719054"/>
                        <a:pt x="145208" y="719054"/>
                      </a:cubicBezTo>
                      <a:cubicBezTo>
                        <a:pt x="131609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8" y="710895"/>
                        <a:pt x="58178" y="702737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9"/>
                        <a:pt x="79936" y="683699"/>
                        <a:pt x="85375" y="680979"/>
                      </a:cubicBezTo>
                      <a:cubicBezTo>
                        <a:pt x="98973" y="678260"/>
                        <a:pt x="118011" y="678260"/>
                        <a:pt x="131609" y="675540"/>
                      </a:cubicBezTo>
                      <a:cubicBezTo>
                        <a:pt x="131609" y="672820"/>
                        <a:pt x="131609" y="670101"/>
                        <a:pt x="131609" y="667381"/>
                      </a:cubicBezTo>
                      <a:cubicBezTo>
                        <a:pt x="131609" y="661942"/>
                        <a:pt x="131609" y="656502"/>
                        <a:pt x="131609" y="651063"/>
                      </a:cubicBezTo>
                      <a:cubicBezTo>
                        <a:pt x="131609" y="640184"/>
                        <a:pt x="131609" y="629306"/>
                        <a:pt x="131609" y="618427"/>
                      </a:cubicBezTo>
                      <a:cubicBezTo>
                        <a:pt x="131609" y="604829"/>
                        <a:pt x="131609" y="593950"/>
                        <a:pt x="131609" y="580352"/>
                      </a:cubicBezTo>
                      <a:cubicBezTo>
                        <a:pt x="131609" y="564034"/>
                        <a:pt x="131609" y="547716"/>
                        <a:pt x="131609" y="531398"/>
                      </a:cubicBezTo>
                      <a:cubicBezTo>
                        <a:pt x="131609" y="509641"/>
                        <a:pt x="131609" y="487884"/>
                        <a:pt x="131609" y="466126"/>
                      </a:cubicBezTo>
                      <a:cubicBezTo>
                        <a:pt x="131609" y="452528"/>
                        <a:pt x="131609" y="436210"/>
                        <a:pt x="131609" y="422612"/>
                      </a:cubicBezTo>
                      <a:cubicBezTo>
                        <a:pt x="131609" y="419892"/>
                        <a:pt x="131609" y="414453"/>
                        <a:pt x="131609" y="411733"/>
                      </a:cubicBezTo>
                      <a:cubicBezTo>
                        <a:pt x="131609" y="409014"/>
                        <a:pt x="131609" y="400855"/>
                        <a:pt x="131609" y="398135"/>
                      </a:cubicBezTo>
                      <a:cubicBezTo>
                        <a:pt x="131609" y="392696"/>
                        <a:pt x="131609" y="392696"/>
                        <a:pt x="126170" y="389976"/>
                      </a:cubicBezTo>
                      <a:cubicBezTo>
                        <a:pt x="123450" y="389976"/>
                        <a:pt x="109852" y="387257"/>
                        <a:pt x="101693" y="387257"/>
                      </a:cubicBezTo>
                      <a:cubicBezTo>
                        <a:pt x="90814" y="384537"/>
                        <a:pt x="77216" y="381817"/>
                        <a:pt x="77216" y="376378"/>
                      </a:cubicBezTo>
                      <a:cubicBezTo>
                        <a:pt x="77216" y="373658"/>
                        <a:pt x="79936" y="370939"/>
                        <a:pt x="82655" y="368219"/>
                      </a:cubicBezTo>
                      <a:cubicBezTo>
                        <a:pt x="88095" y="365499"/>
                        <a:pt x="93534" y="362780"/>
                        <a:pt x="98973" y="360060"/>
                      </a:cubicBezTo>
                      <a:cubicBezTo>
                        <a:pt x="104413" y="360060"/>
                        <a:pt x="112571" y="357340"/>
                        <a:pt x="118011" y="357340"/>
                      </a:cubicBezTo>
                      <a:cubicBezTo>
                        <a:pt x="126170" y="354621"/>
                        <a:pt x="128890" y="357340"/>
                        <a:pt x="131609" y="351901"/>
                      </a:cubicBezTo>
                      <a:cubicBezTo>
                        <a:pt x="131609" y="349181"/>
                        <a:pt x="131609" y="346462"/>
                        <a:pt x="131609" y="343742"/>
                      </a:cubicBezTo>
                      <a:cubicBezTo>
                        <a:pt x="131609" y="319265"/>
                        <a:pt x="131609" y="294788"/>
                        <a:pt x="131609" y="270311"/>
                      </a:cubicBezTo>
                      <a:cubicBezTo>
                        <a:pt x="131609" y="226797"/>
                        <a:pt x="131609" y="186002"/>
                        <a:pt x="137048" y="145207"/>
                      </a:cubicBezTo>
                      <a:cubicBezTo>
                        <a:pt x="137048" y="139768"/>
                        <a:pt x="137048" y="131609"/>
                        <a:pt x="139768" y="123450"/>
                      </a:cubicBezTo>
                      <a:cubicBezTo>
                        <a:pt x="134329" y="123450"/>
                        <a:pt x="137048" y="123450"/>
                        <a:pt x="123450" y="123450"/>
                      </a:cubicBezTo>
                      <a:cubicBezTo>
                        <a:pt x="120731" y="123450"/>
                        <a:pt x="120731" y="123450"/>
                        <a:pt x="118011" y="123450"/>
                      </a:cubicBezTo>
                      <a:cubicBezTo>
                        <a:pt x="112571" y="123450"/>
                        <a:pt x="107133" y="123450"/>
                        <a:pt x="101693" y="123450"/>
                      </a:cubicBezTo>
                      <a:cubicBezTo>
                        <a:pt x="93534" y="123450"/>
                        <a:pt x="82655" y="120730"/>
                        <a:pt x="74496" y="118011"/>
                      </a:cubicBezTo>
                      <a:cubicBezTo>
                        <a:pt x="6633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3618" y="93534"/>
                      </a:cubicBezTo>
                      <a:cubicBezTo>
                        <a:pt x="66338" y="90814"/>
                        <a:pt x="77216" y="88095"/>
                        <a:pt x="85375" y="85375"/>
                      </a:cubicBezTo>
                      <a:cubicBezTo>
                        <a:pt x="104413" y="82655"/>
                        <a:pt x="128890" y="82655"/>
                        <a:pt x="137048" y="82655"/>
                      </a:cubicBezTo>
                      <a:cubicBezTo>
                        <a:pt x="139768" y="82655"/>
                        <a:pt x="142488" y="82655"/>
                        <a:pt x="147927" y="82655"/>
                      </a:cubicBezTo>
                      <a:cubicBezTo>
                        <a:pt x="153366" y="69057"/>
                        <a:pt x="164245" y="58178"/>
                        <a:pt x="186003" y="58178"/>
                      </a:cubicBezTo>
                      <a:cubicBezTo>
                        <a:pt x="202321" y="58178"/>
                        <a:pt x="215919" y="66337"/>
                        <a:pt x="226797" y="79936"/>
                      </a:cubicBezTo>
                      <a:cubicBezTo>
                        <a:pt x="237676" y="79936"/>
                        <a:pt x="248554" y="79936"/>
                        <a:pt x="253994" y="79936"/>
                      </a:cubicBezTo>
                      <a:cubicBezTo>
                        <a:pt x="267592" y="79936"/>
                        <a:pt x="294789" y="79936"/>
                        <a:pt x="294789" y="96253"/>
                      </a:cubicBezTo>
                      <a:cubicBezTo>
                        <a:pt x="294789" y="104412"/>
                        <a:pt x="289349" y="107132"/>
                        <a:pt x="283910" y="112571"/>
                      </a:cubicBezTo>
                      <a:cubicBezTo>
                        <a:pt x="278471" y="118011"/>
                        <a:pt x="273031" y="120730"/>
                        <a:pt x="267592" y="120730"/>
                      </a:cubicBezTo>
                      <a:cubicBezTo>
                        <a:pt x="259433" y="123450"/>
                        <a:pt x="251274" y="123450"/>
                        <a:pt x="245835" y="123450"/>
                      </a:cubicBezTo>
                      <a:cubicBezTo>
                        <a:pt x="245835" y="123450"/>
                        <a:pt x="243116" y="123450"/>
                        <a:pt x="237676" y="123450"/>
                      </a:cubicBezTo>
                      <a:cubicBezTo>
                        <a:pt x="237676" y="126170"/>
                        <a:pt x="237676" y="126170"/>
                        <a:pt x="240396" y="128889"/>
                      </a:cubicBezTo>
                      <a:cubicBezTo>
                        <a:pt x="245835" y="145207"/>
                        <a:pt x="248554" y="161525"/>
                        <a:pt x="251274" y="177843"/>
                      </a:cubicBezTo>
                      <a:cubicBezTo>
                        <a:pt x="253994" y="194161"/>
                        <a:pt x="253994" y="210479"/>
                        <a:pt x="256714" y="226797"/>
                      </a:cubicBezTo>
                      <a:cubicBezTo>
                        <a:pt x="259433" y="243115"/>
                        <a:pt x="262153" y="256713"/>
                        <a:pt x="262153" y="273031"/>
                      </a:cubicBezTo>
                      <a:cubicBezTo>
                        <a:pt x="262153" y="278470"/>
                        <a:pt x="262153" y="283910"/>
                        <a:pt x="262153" y="289349"/>
                      </a:cubicBezTo>
                      <a:lnTo>
                        <a:pt x="262153" y="297508"/>
                      </a:lnTo>
                      <a:cubicBezTo>
                        <a:pt x="262153" y="305667"/>
                        <a:pt x="262153" y="313826"/>
                        <a:pt x="264872" y="321985"/>
                      </a:cubicBezTo>
                      <a:cubicBezTo>
                        <a:pt x="264872" y="327424"/>
                        <a:pt x="270312" y="330144"/>
                        <a:pt x="270312" y="335583"/>
                      </a:cubicBezTo>
                      <a:cubicBezTo>
                        <a:pt x="270312" y="335583"/>
                        <a:pt x="270312" y="338303"/>
                        <a:pt x="270312" y="338303"/>
                      </a:cubicBezTo>
                      <a:cubicBezTo>
                        <a:pt x="270312" y="341022"/>
                        <a:pt x="270312" y="343742"/>
                        <a:pt x="270312" y="346462"/>
                      </a:cubicBezTo>
                      <a:cubicBezTo>
                        <a:pt x="270312" y="351901"/>
                        <a:pt x="273031" y="354621"/>
                        <a:pt x="278471" y="354621"/>
                      </a:cubicBezTo>
                      <a:cubicBezTo>
                        <a:pt x="289349" y="354621"/>
                        <a:pt x="335584" y="351901"/>
                        <a:pt x="338304" y="349181"/>
                      </a:cubicBezTo>
                      <a:cubicBezTo>
                        <a:pt x="346462" y="349181"/>
                        <a:pt x="357341" y="349181"/>
                        <a:pt x="365500" y="349181"/>
                      </a:cubicBezTo>
                      <a:cubicBezTo>
                        <a:pt x="370939" y="349181"/>
                        <a:pt x="376379" y="349181"/>
                        <a:pt x="381817" y="349181"/>
                      </a:cubicBezTo>
                      <a:cubicBezTo>
                        <a:pt x="387257" y="349181"/>
                        <a:pt x="392697" y="346462"/>
                        <a:pt x="392697" y="338303"/>
                      </a:cubicBezTo>
                      <a:cubicBezTo>
                        <a:pt x="392697" y="330144"/>
                        <a:pt x="389977" y="316545"/>
                        <a:pt x="389977" y="313826"/>
                      </a:cubicBezTo>
                      <a:cubicBezTo>
                        <a:pt x="389977" y="294788"/>
                        <a:pt x="389977" y="278470"/>
                        <a:pt x="392697" y="262152"/>
                      </a:cubicBezTo>
                      <a:cubicBezTo>
                        <a:pt x="392697" y="259433"/>
                        <a:pt x="395416" y="243115"/>
                        <a:pt x="395416" y="224077"/>
                      </a:cubicBezTo>
                      <a:cubicBezTo>
                        <a:pt x="395416" y="207759"/>
                        <a:pt x="398136" y="188722"/>
                        <a:pt x="398136" y="177843"/>
                      </a:cubicBezTo>
                      <a:cubicBezTo>
                        <a:pt x="398136" y="169684"/>
                        <a:pt x="395416" y="158806"/>
                        <a:pt x="395416" y="153366"/>
                      </a:cubicBezTo>
                      <a:cubicBezTo>
                        <a:pt x="395416" y="145207"/>
                        <a:pt x="395416" y="142488"/>
                        <a:pt x="395416" y="137048"/>
                      </a:cubicBezTo>
                      <a:cubicBezTo>
                        <a:pt x="389977" y="137048"/>
                        <a:pt x="384537" y="137048"/>
                        <a:pt x="379098" y="137048"/>
                      </a:cubicBezTo>
                      <a:cubicBezTo>
                        <a:pt x="370939" y="137048"/>
                        <a:pt x="360061" y="134329"/>
                        <a:pt x="351902" y="131609"/>
                      </a:cubicBezTo>
                      <a:cubicBezTo>
                        <a:pt x="343742" y="128889"/>
                        <a:pt x="338304" y="120730"/>
                        <a:pt x="338304" y="115291"/>
                      </a:cubicBezTo>
                      <a:cubicBezTo>
                        <a:pt x="338304" y="112571"/>
                        <a:pt x="338304" y="109852"/>
                        <a:pt x="343742" y="107132"/>
                      </a:cubicBezTo>
                      <a:cubicBezTo>
                        <a:pt x="349182" y="104412"/>
                        <a:pt x="357341" y="101693"/>
                        <a:pt x="362780" y="98973"/>
                      </a:cubicBezTo>
                      <a:cubicBezTo>
                        <a:pt x="373659" y="96253"/>
                        <a:pt x="387257" y="96253"/>
                        <a:pt x="395416" y="96253"/>
                      </a:cubicBezTo>
                      <a:cubicBezTo>
                        <a:pt x="398136" y="93534"/>
                        <a:pt x="400855" y="90814"/>
                        <a:pt x="403575" y="90814"/>
                      </a:cubicBezTo>
                      <a:cubicBezTo>
                        <a:pt x="411734" y="90814"/>
                        <a:pt x="419893" y="88095"/>
                        <a:pt x="422612" y="88095"/>
                      </a:cubicBezTo>
                      <a:cubicBezTo>
                        <a:pt x="425332" y="88095"/>
                        <a:pt x="425332" y="88095"/>
                        <a:pt x="428052" y="88095"/>
                      </a:cubicBezTo>
                      <a:cubicBezTo>
                        <a:pt x="433492" y="88095"/>
                        <a:pt x="441650" y="88095"/>
                        <a:pt x="447090" y="90814"/>
                      </a:cubicBezTo>
                      <a:cubicBezTo>
                        <a:pt x="449809" y="90814"/>
                        <a:pt x="452529" y="93534"/>
                        <a:pt x="455249" y="96253"/>
                      </a:cubicBezTo>
                      <a:cubicBezTo>
                        <a:pt x="482445" y="96253"/>
                        <a:pt x="509642" y="93534"/>
                        <a:pt x="525960" y="93534"/>
                      </a:cubicBezTo>
                      <a:cubicBezTo>
                        <a:pt x="539558" y="93534"/>
                        <a:pt x="561315" y="93534"/>
                        <a:pt x="561315" y="109852"/>
                      </a:cubicBezTo>
                      <a:cubicBezTo>
                        <a:pt x="561315" y="118011"/>
                        <a:pt x="561315" y="120730"/>
                        <a:pt x="555876" y="126170"/>
                      </a:cubicBezTo>
                      <a:cubicBezTo>
                        <a:pt x="550437" y="131609"/>
                        <a:pt x="544997" y="134329"/>
                        <a:pt x="539558" y="134329"/>
                      </a:cubicBezTo>
                      <a:cubicBezTo>
                        <a:pt x="531399" y="137048"/>
                        <a:pt x="523240" y="137048"/>
                        <a:pt x="517800" y="137048"/>
                      </a:cubicBezTo>
                      <a:cubicBezTo>
                        <a:pt x="515081" y="137048"/>
                        <a:pt x="498763" y="137048"/>
                        <a:pt x="477006" y="137048"/>
                      </a:cubicBezTo>
                      <a:cubicBezTo>
                        <a:pt x="479725" y="145207"/>
                        <a:pt x="485165" y="153366"/>
                        <a:pt x="485165" y="161525"/>
                      </a:cubicBezTo>
                      <a:cubicBezTo>
                        <a:pt x="487885" y="177843"/>
                        <a:pt x="493324" y="194161"/>
                        <a:pt x="496043" y="210479"/>
                      </a:cubicBezTo>
                      <a:cubicBezTo>
                        <a:pt x="498763" y="224077"/>
                        <a:pt x="498763" y="237676"/>
                        <a:pt x="501483" y="251274"/>
                      </a:cubicBezTo>
                      <a:cubicBezTo>
                        <a:pt x="504202" y="264872"/>
                        <a:pt x="506922" y="275751"/>
                        <a:pt x="506922" y="292069"/>
                      </a:cubicBezTo>
                      <a:cubicBezTo>
                        <a:pt x="506922" y="302947"/>
                        <a:pt x="506922" y="311106"/>
                        <a:pt x="506922" y="321985"/>
                      </a:cubicBezTo>
                      <a:cubicBezTo>
                        <a:pt x="506922" y="327424"/>
                        <a:pt x="509642" y="335583"/>
                        <a:pt x="509642" y="341022"/>
                      </a:cubicBezTo>
                      <a:cubicBezTo>
                        <a:pt x="509642" y="343742"/>
                        <a:pt x="509642" y="343742"/>
                        <a:pt x="509642" y="343742"/>
                      </a:cubicBezTo>
                      <a:cubicBezTo>
                        <a:pt x="509642" y="349181"/>
                        <a:pt x="515081" y="349181"/>
                        <a:pt x="517800" y="349181"/>
                      </a:cubicBezTo>
                      <a:cubicBezTo>
                        <a:pt x="520520" y="349181"/>
                        <a:pt x="523240" y="349181"/>
                        <a:pt x="528680" y="349181"/>
                      </a:cubicBezTo>
                      <a:cubicBezTo>
                        <a:pt x="536838" y="349181"/>
                        <a:pt x="547717" y="349181"/>
                        <a:pt x="550437" y="357340"/>
                      </a:cubicBezTo>
                      <a:cubicBezTo>
                        <a:pt x="550437" y="360060"/>
                        <a:pt x="550437" y="360060"/>
                        <a:pt x="550437" y="362780"/>
                      </a:cubicBezTo>
                      <a:cubicBezTo>
                        <a:pt x="550437" y="370939"/>
                        <a:pt x="539558" y="381817"/>
                        <a:pt x="534119" y="384537"/>
                      </a:cubicBezTo>
                      <a:cubicBezTo>
                        <a:pt x="531399" y="387257"/>
                        <a:pt x="523240" y="387257"/>
                        <a:pt x="520520" y="389976"/>
                      </a:cubicBezTo>
                      <a:cubicBezTo>
                        <a:pt x="515081" y="389976"/>
                        <a:pt x="512362" y="392696"/>
                        <a:pt x="512362" y="395415"/>
                      </a:cubicBezTo>
                      <a:cubicBezTo>
                        <a:pt x="512362" y="395415"/>
                        <a:pt x="512362" y="398135"/>
                        <a:pt x="512362" y="398135"/>
                      </a:cubicBezTo>
                      <a:cubicBezTo>
                        <a:pt x="512362" y="400855"/>
                        <a:pt x="512362" y="406294"/>
                        <a:pt x="512362" y="409014"/>
                      </a:cubicBezTo>
                      <a:cubicBezTo>
                        <a:pt x="512362" y="411733"/>
                        <a:pt x="512362" y="411733"/>
                        <a:pt x="512362" y="414453"/>
                      </a:cubicBezTo>
                      <a:cubicBezTo>
                        <a:pt x="512362" y="422612"/>
                        <a:pt x="512362" y="430771"/>
                        <a:pt x="512362" y="438930"/>
                      </a:cubicBezTo>
                      <a:cubicBezTo>
                        <a:pt x="512362" y="460687"/>
                        <a:pt x="512362" y="482445"/>
                        <a:pt x="515081" y="504202"/>
                      </a:cubicBezTo>
                      <a:cubicBezTo>
                        <a:pt x="517800" y="525959"/>
                        <a:pt x="520520" y="550436"/>
                        <a:pt x="520520" y="572193"/>
                      </a:cubicBezTo>
                      <a:cubicBezTo>
                        <a:pt x="520520" y="583072"/>
                        <a:pt x="520520" y="593950"/>
                        <a:pt x="517800" y="604829"/>
                      </a:cubicBezTo>
                      <a:cubicBezTo>
                        <a:pt x="515081" y="623867"/>
                        <a:pt x="515081" y="642904"/>
                        <a:pt x="512362" y="661942"/>
                      </a:cubicBezTo>
                      <a:cubicBezTo>
                        <a:pt x="512362" y="664661"/>
                        <a:pt x="509642" y="667381"/>
                        <a:pt x="509642" y="670101"/>
                      </a:cubicBezTo>
                      <a:cubicBezTo>
                        <a:pt x="509642" y="672820"/>
                        <a:pt x="512362" y="678260"/>
                        <a:pt x="512362" y="680979"/>
                      </a:cubicBezTo>
                      <a:cubicBezTo>
                        <a:pt x="512362" y="683699"/>
                        <a:pt x="512362" y="686419"/>
                        <a:pt x="512362" y="686419"/>
                      </a:cubicBezTo>
                      <a:cubicBezTo>
                        <a:pt x="517800" y="680979"/>
                        <a:pt x="528680" y="680979"/>
                        <a:pt x="536838" y="680979"/>
                      </a:cubicBezTo>
                      <a:lnTo>
                        <a:pt x="536838" y="68097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833ED0F9-5BAB-4134-9F73-83BBEE9A13D7}"/>
                    </a:ext>
                  </a:extLst>
                </p:cNvPr>
                <p:cNvSpPr/>
                <p:nvPr/>
              </p:nvSpPr>
              <p:spPr>
                <a:xfrm>
                  <a:off x="9592416" y="4192158"/>
                  <a:ext cx="516735" cy="761503"/>
                </a:xfrm>
                <a:custGeom>
                  <a:avLst/>
                  <a:gdLst>
                    <a:gd name="connsiteX0" fmla="*/ 463407 w 516735"/>
                    <a:gd name="connsiteY0" fmla="*/ 194161 h 761503"/>
                    <a:gd name="connsiteX1" fmla="*/ 447089 w 516735"/>
                    <a:gd name="connsiteY1" fmla="*/ 226797 h 761503"/>
                    <a:gd name="connsiteX2" fmla="*/ 430771 w 516735"/>
                    <a:gd name="connsiteY2" fmla="*/ 221357 h 761503"/>
                    <a:gd name="connsiteX3" fmla="*/ 422612 w 516735"/>
                    <a:gd name="connsiteY3" fmla="*/ 207759 h 761503"/>
                    <a:gd name="connsiteX4" fmla="*/ 419893 w 516735"/>
                    <a:gd name="connsiteY4" fmla="*/ 188722 h 761503"/>
                    <a:gd name="connsiteX5" fmla="*/ 419893 w 516735"/>
                    <a:gd name="connsiteY5" fmla="*/ 139768 h 761503"/>
                    <a:gd name="connsiteX6" fmla="*/ 419893 w 516735"/>
                    <a:gd name="connsiteY6" fmla="*/ 120730 h 761503"/>
                    <a:gd name="connsiteX7" fmla="*/ 395416 w 516735"/>
                    <a:gd name="connsiteY7" fmla="*/ 120730 h 761503"/>
                    <a:gd name="connsiteX8" fmla="*/ 370939 w 516735"/>
                    <a:gd name="connsiteY8" fmla="*/ 120730 h 761503"/>
                    <a:gd name="connsiteX9" fmla="*/ 346461 w 516735"/>
                    <a:gd name="connsiteY9" fmla="*/ 123450 h 761503"/>
                    <a:gd name="connsiteX10" fmla="*/ 335583 w 516735"/>
                    <a:gd name="connsiteY10" fmla="*/ 123450 h 761503"/>
                    <a:gd name="connsiteX11" fmla="*/ 335583 w 516735"/>
                    <a:gd name="connsiteY11" fmla="*/ 123450 h 761503"/>
                    <a:gd name="connsiteX12" fmla="*/ 324704 w 516735"/>
                    <a:gd name="connsiteY12" fmla="*/ 128889 h 761503"/>
                    <a:gd name="connsiteX13" fmla="*/ 327424 w 516735"/>
                    <a:gd name="connsiteY13" fmla="*/ 139768 h 761503"/>
                    <a:gd name="connsiteX14" fmla="*/ 330144 w 516735"/>
                    <a:gd name="connsiteY14" fmla="*/ 175123 h 761503"/>
                    <a:gd name="connsiteX15" fmla="*/ 330144 w 516735"/>
                    <a:gd name="connsiteY15" fmla="*/ 199600 h 761503"/>
                    <a:gd name="connsiteX16" fmla="*/ 327424 w 516735"/>
                    <a:gd name="connsiteY16" fmla="*/ 224077 h 761503"/>
                    <a:gd name="connsiteX17" fmla="*/ 330144 w 516735"/>
                    <a:gd name="connsiteY17" fmla="*/ 251274 h 761503"/>
                    <a:gd name="connsiteX18" fmla="*/ 327424 w 516735"/>
                    <a:gd name="connsiteY18" fmla="*/ 278470 h 761503"/>
                    <a:gd name="connsiteX19" fmla="*/ 327424 w 516735"/>
                    <a:gd name="connsiteY19" fmla="*/ 332864 h 761503"/>
                    <a:gd name="connsiteX20" fmla="*/ 330144 w 516735"/>
                    <a:gd name="connsiteY20" fmla="*/ 357340 h 761503"/>
                    <a:gd name="connsiteX21" fmla="*/ 330144 w 516735"/>
                    <a:gd name="connsiteY21" fmla="*/ 368219 h 761503"/>
                    <a:gd name="connsiteX22" fmla="*/ 332863 w 516735"/>
                    <a:gd name="connsiteY22" fmla="*/ 387257 h 761503"/>
                    <a:gd name="connsiteX23" fmla="*/ 332863 w 516735"/>
                    <a:gd name="connsiteY23" fmla="*/ 433491 h 761503"/>
                    <a:gd name="connsiteX24" fmla="*/ 332863 w 516735"/>
                    <a:gd name="connsiteY24" fmla="*/ 487884 h 761503"/>
                    <a:gd name="connsiteX25" fmla="*/ 330144 w 516735"/>
                    <a:gd name="connsiteY25" fmla="*/ 512361 h 761503"/>
                    <a:gd name="connsiteX26" fmla="*/ 330144 w 516735"/>
                    <a:gd name="connsiteY26" fmla="*/ 539557 h 761503"/>
                    <a:gd name="connsiteX27" fmla="*/ 332863 w 516735"/>
                    <a:gd name="connsiteY27" fmla="*/ 593950 h 761503"/>
                    <a:gd name="connsiteX28" fmla="*/ 332863 w 516735"/>
                    <a:gd name="connsiteY28" fmla="*/ 648343 h 761503"/>
                    <a:gd name="connsiteX29" fmla="*/ 332863 w 516735"/>
                    <a:gd name="connsiteY29" fmla="*/ 656502 h 761503"/>
                    <a:gd name="connsiteX30" fmla="*/ 357341 w 516735"/>
                    <a:gd name="connsiteY30" fmla="*/ 656502 h 761503"/>
                    <a:gd name="connsiteX31" fmla="*/ 395416 w 516735"/>
                    <a:gd name="connsiteY31" fmla="*/ 675540 h 761503"/>
                    <a:gd name="connsiteX32" fmla="*/ 389976 w 516735"/>
                    <a:gd name="connsiteY32" fmla="*/ 691858 h 761503"/>
                    <a:gd name="connsiteX33" fmla="*/ 373658 w 516735"/>
                    <a:gd name="connsiteY33" fmla="*/ 700017 h 761503"/>
                    <a:gd name="connsiteX34" fmla="*/ 351901 w 516735"/>
                    <a:gd name="connsiteY34" fmla="*/ 702737 h 761503"/>
                    <a:gd name="connsiteX35" fmla="*/ 319265 w 516735"/>
                    <a:gd name="connsiteY35" fmla="*/ 702737 h 761503"/>
                    <a:gd name="connsiteX36" fmla="*/ 311106 w 516735"/>
                    <a:gd name="connsiteY36" fmla="*/ 708176 h 761503"/>
                    <a:gd name="connsiteX37" fmla="*/ 289349 w 516735"/>
                    <a:gd name="connsiteY37" fmla="*/ 713615 h 761503"/>
                    <a:gd name="connsiteX38" fmla="*/ 270311 w 516735"/>
                    <a:gd name="connsiteY38" fmla="*/ 713615 h 761503"/>
                    <a:gd name="connsiteX39" fmla="*/ 243115 w 516735"/>
                    <a:gd name="connsiteY39" fmla="*/ 705456 h 761503"/>
                    <a:gd name="connsiteX40" fmla="*/ 237675 w 516735"/>
                    <a:gd name="connsiteY40" fmla="*/ 702737 h 761503"/>
                    <a:gd name="connsiteX41" fmla="*/ 199600 w 516735"/>
                    <a:gd name="connsiteY41" fmla="*/ 702737 h 761503"/>
                    <a:gd name="connsiteX42" fmla="*/ 175123 w 516735"/>
                    <a:gd name="connsiteY42" fmla="*/ 702737 h 761503"/>
                    <a:gd name="connsiteX43" fmla="*/ 147927 w 516735"/>
                    <a:gd name="connsiteY43" fmla="*/ 697297 h 761503"/>
                    <a:gd name="connsiteX44" fmla="*/ 131609 w 516735"/>
                    <a:gd name="connsiteY44" fmla="*/ 678260 h 761503"/>
                    <a:gd name="connsiteX45" fmla="*/ 137048 w 516735"/>
                    <a:gd name="connsiteY45" fmla="*/ 670101 h 761503"/>
                    <a:gd name="connsiteX46" fmla="*/ 158805 w 516735"/>
                    <a:gd name="connsiteY46" fmla="*/ 661942 h 761503"/>
                    <a:gd name="connsiteX47" fmla="*/ 199600 w 516735"/>
                    <a:gd name="connsiteY47" fmla="*/ 659222 h 761503"/>
                    <a:gd name="connsiteX48" fmla="*/ 199600 w 516735"/>
                    <a:gd name="connsiteY48" fmla="*/ 659222 h 761503"/>
                    <a:gd name="connsiteX49" fmla="*/ 196880 w 516735"/>
                    <a:gd name="connsiteY49" fmla="*/ 629306 h 761503"/>
                    <a:gd name="connsiteX50" fmla="*/ 199600 w 516735"/>
                    <a:gd name="connsiteY50" fmla="*/ 574913 h 761503"/>
                    <a:gd name="connsiteX51" fmla="*/ 202320 w 516735"/>
                    <a:gd name="connsiteY51" fmla="*/ 523239 h 761503"/>
                    <a:gd name="connsiteX52" fmla="*/ 205040 w 516735"/>
                    <a:gd name="connsiteY52" fmla="*/ 460687 h 761503"/>
                    <a:gd name="connsiteX53" fmla="*/ 205040 w 516735"/>
                    <a:gd name="connsiteY53" fmla="*/ 417173 h 761503"/>
                    <a:gd name="connsiteX54" fmla="*/ 207759 w 516735"/>
                    <a:gd name="connsiteY54" fmla="*/ 392696 h 761503"/>
                    <a:gd name="connsiteX55" fmla="*/ 210478 w 516735"/>
                    <a:gd name="connsiteY55" fmla="*/ 368219 h 761503"/>
                    <a:gd name="connsiteX56" fmla="*/ 210478 w 516735"/>
                    <a:gd name="connsiteY56" fmla="*/ 313826 h 761503"/>
                    <a:gd name="connsiteX57" fmla="*/ 210478 w 516735"/>
                    <a:gd name="connsiteY57" fmla="*/ 259433 h 761503"/>
                    <a:gd name="connsiteX58" fmla="*/ 210478 w 516735"/>
                    <a:gd name="connsiteY58" fmla="*/ 213199 h 761503"/>
                    <a:gd name="connsiteX59" fmla="*/ 210478 w 516735"/>
                    <a:gd name="connsiteY59" fmla="*/ 145207 h 761503"/>
                    <a:gd name="connsiteX60" fmla="*/ 213198 w 516735"/>
                    <a:gd name="connsiteY60" fmla="*/ 131609 h 761503"/>
                    <a:gd name="connsiteX61" fmla="*/ 205040 w 516735"/>
                    <a:gd name="connsiteY61" fmla="*/ 123450 h 761503"/>
                    <a:gd name="connsiteX62" fmla="*/ 161525 w 516735"/>
                    <a:gd name="connsiteY62" fmla="*/ 123450 h 761503"/>
                    <a:gd name="connsiteX63" fmla="*/ 112571 w 516735"/>
                    <a:gd name="connsiteY63" fmla="*/ 120730 h 761503"/>
                    <a:gd name="connsiteX64" fmla="*/ 104412 w 516735"/>
                    <a:gd name="connsiteY64" fmla="*/ 118011 h 761503"/>
                    <a:gd name="connsiteX65" fmla="*/ 107132 w 516735"/>
                    <a:gd name="connsiteY65" fmla="*/ 191441 h 761503"/>
                    <a:gd name="connsiteX66" fmla="*/ 90814 w 516735"/>
                    <a:gd name="connsiteY66" fmla="*/ 224077 h 761503"/>
                    <a:gd name="connsiteX67" fmla="*/ 74496 w 516735"/>
                    <a:gd name="connsiteY67" fmla="*/ 218638 h 761503"/>
                    <a:gd name="connsiteX68" fmla="*/ 66337 w 516735"/>
                    <a:gd name="connsiteY68" fmla="*/ 205040 h 761503"/>
                    <a:gd name="connsiteX69" fmla="*/ 63617 w 516735"/>
                    <a:gd name="connsiteY69" fmla="*/ 186002 h 761503"/>
                    <a:gd name="connsiteX70" fmla="*/ 63617 w 516735"/>
                    <a:gd name="connsiteY70" fmla="*/ 145207 h 761503"/>
                    <a:gd name="connsiteX71" fmla="*/ 63617 w 516735"/>
                    <a:gd name="connsiteY71" fmla="*/ 109852 h 761503"/>
                    <a:gd name="connsiteX72" fmla="*/ 58178 w 516735"/>
                    <a:gd name="connsiteY72" fmla="*/ 96253 h 761503"/>
                    <a:gd name="connsiteX73" fmla="*/ 66337 w 516735"/>
                    <a:gd name="connsiteY73" fmla="*/ 85375 h 761503"/>
                    <a:gd name="connsiteX74" fmla="*/ 93533 w 516735"/>
                    <a:gd name="connsiteY74" fmla="*/ 77216 h 761503"/>
                    <a:gd name="connsiteX75" fmla="*/ 115290 w 516735"/>
                    <a:gd name="connsiteY75" fmla="*/ 77216 h 761503"/>
                    <a:gd name="connsiteX76" fmla="*/ 169684 w 516735"/>
                    <a:gd name="connsiteY76" fmla="*/ 74496 h 761503"/>
                    <a:gd name="connsiteX77" fmla="*/ 194161 w 516735"/>
                    <a:gd name="connsiteY77" fmla="*/ 71776 h 761503"/>
                    <a:gd name="connsiteX78" fmla="*/ 196880 w 516735"/>
                    <a:gd name="connsiteY78" fmla="*/ 71776 h 761503"/>
                    <a:gd name="connsiteX79" fmla="*/ 210478 w 516735"/>
                    <a:gd name="connsiteY79" fmla="*/ 71776 h 761503"/>
                    <a:gd name="connsiteX80" fmla="*/ 218638 w 516735"/>
                    <a:gd name="connsiteY80" fmla="*/ 71776 h 761503"/>
                    <a:gd name="connsiteX81" fmla="*/ 237675 w 516735"/>
                    <a:gd name="connsiteY81" fmla="*/ 60898 h 761503"/>
                    <a:gd name="connsiteX82" fmla="*/ 253993 w 516735"/>
                    <a:gd name="connsiteY82" fmla="*/ 58178 h 761503"/>
                    <a:gd name="connsiteX83" fmla="*/ 283910 w 516735"/>
                    <a:gd name="connsiteY83" fmla="*/ 60898 h 761503"/>
                    <a:gd name="connsiteX84" fmla="*/ 294788 w 516735"/>
                    <a:gd name="connsiteY84" fmla="*/ 66337 h 761503"/>
                    <a:gd name="connsiteX85" fmla="*/ 305667 w 516735"/>
                    <a:gd name="connsiteY85" fmla="*/ 74496 h 761503"/>
                    <a:gd name="connsiteX86" fmla="*/ 313826 w 516735"/>
                    <a:gd name="connsiteY86" fmla="*/ 74496 h 761503"/>
                    <a:gd name="connsiteX87" fmla="*/ 327424 w 516735"/>
                    <a:gd name="connsiteY87" fmla="*/ 74496 h 761503"/>
                    <a:gd name="connsiteX88" fmla="*/ 354621 w 516735"/>
                    <a:gd name="connsiteY88" fmla="*/ 74496 h 761503"/>
                    <a:gd name="connsiteX89" fmla="*/ 422612 w 516735"/>
                    <a:gd name="connsiteY89" fmla="*/ 74496 h 761503"/>
                    <a:gd name="connsiteX90" fmla="*/ 455248 w 516735"/>
                    <a:gd name="connsiteY90" fmla="*/ 79936 h 761503"/>
                    <a:gd name="connsiteX91" fmla="*/ 466127 w 516735"/>
                    <a:gd name="connsiteY91" fmla="*/ 98973 h 761503"/>
                    <a:gd name="connsiteX92" fmla="*/ 463407 w 516735"/>
                    <a:gd name="connsiteY92" fmla="*/ 109852 h 761503"/>
                    <a:gd name="connsiteX93" fmla="*/ 463407 w 516735"/>
                    <a:gd name="connsiteY93" fmla="*/ 120730 h 761503"/>
                    <a:gd name="connsiteX94" fmla="*/ 463407 w 516735"/>
                    <a:gd name="connsiteY94" fmla="*/ 194161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</a:cxnLst>
                  <a:rect l="l" t="t" r="r" b="b"/>
                  <a:pathLst>
                    <a:path w="516735" h="761503">
                      <a:moveTo>
                        <a:pt x="463407" y="194161"/>
                      </a:moveTo>
                      <a:cubicBezTo>
                        <a:pt x="463407" y="205040"/>
                        <a:pt x="463407" y="226797"/>
                        <a:pt x="447089" y="226797"/>
                      </a:cubicBezTo>
                      <a:cubicBezTo>
                        <a:pt x="438930" y="226797"/>
                        <a:pt x="436211" y="226797"/>
                        <a:pt x="430771" y="221357"/>
                      </a:cubicBezTo>
                      <a:cubicBezTo>
                        <a:pt x="425332" y="218638"/>
                        <a:pt x="422612" y="210479"/>
                        <a:pt x="422612" y="207759"/>
                      </a:cubicBezTo>
                      <a:cubicBezTo>
                        <a:pt x="419893" y="199600"/>
                        <a:pt x="419893" y="194161"/>
                        <a:pt x="419893" y="188722"/>
                      </a:cubicBezTo>
                      <a:cubicBezTo>
                        <a:pt x="419893" y="183282"/>
                        <a:pt x="419893" y="147927"/>
                        <a:pt x="419893" y="139768"/>
                      </a:cubicBezTo>
                      <a:cubicBezTo>
                        <a:pt x="419893" y="134329"/>
                        <a:pt x="419893" y="128889"/>
                        <a:pt x="419893" y="120730"/>
                      </a:cubicBezTo>
                      <a:cubicBezTo>
                        <a:pt x="411734" y="120730"/>
                        <a:pt x="403574" y="120730"/>
                        <a:pt x="395416" y="120730"/>
                      </a:cubicBezTo>
                      <a:cubicBezTo>
                        <a:pt x="387256" y="120730"/>
                        <a:pt x="379098" y="120730"/>
                        <a:pt x="370939" y="120730"/>
                      </a:cubicBezTo>
                      <a:cubicBezTo>
                        <a:pt x="362780" y="120730"/>
                        <a:pt x="354621" y="123450"/>
                        <a:pt x="346461" y="123450"/>
                      </a:cubicBezTo>
                      <a:cubicBezTo>
                        <a:pt x="343742" y="123450"/>
                        <a:pt x="341023" y="123450"/>
                        <a:pt x="335583" y="123450"/>
                      </a:cubicBezTo>
                      <a:cubicBezTo>
                        <a:pt x="335583" y="123450"/>
                        <a:pt x="335583" y="123450"/>
                        <a:pt x="335583" y="123450"/>
                      </a:cubicBezTo>
                      <a:cubicBezTo>
                        <a:pt x="327424" y="123450"/>
                        <a:pt x="324704" y="126170"/>
                        <a:pt x="324704" y="128889"/>
                      </a:cubicBezTo>
                      <a:cubicBezTo>
                        <a:pt x="324704" y="131609"/>
                        <a:pt x="324704" y="137048"/>
                        <a:pt x="327424" y="139768"/>
                      </a:cubicBezTo>
                      <a:cubicBezTo>
                        <a:pt x="330144" y="147927"/>
                        <a:pt x="330144" y="166964"/>
                        <a:pt x="330144" y="175123"/>
                      </a:cubicBezTo>
                      <a:cubicBezTo>
                        <a:pt x="330144" y="183282"/>
                        <a:pt x="330144" y="191441"/>
                        <a:pt x="330144" y="199600"/>
                      </a:cubicBezTo>
                      <a:cubicBezTo>
                        <a:pt x="330144" y="207759"/>
                        <a:pt x="327424" y="215918"/>
                        <a:pt x="327424" y="224077"/>
                      </a:cubicBezTo>
                      <a:cubicBezTo>
                        <a:pt x="327424" y="232236"/>
                        <a:pt x="330144" y="243115"/>
                        <a:pt x="330144" y="251274"/>
                      </a:cubicBezTo>
                      <a:cubicBezTo>
                        <a:pt x="330144" y="259433"/>
                        <a:pt x="330144" y="267592"/>
                        <a:pt x="327424" y="278470"/>
                      </a:cubicBezTo>
                      <a:cubicBezTo>
                        <a:pt x="327424" y="294788"/>
                        <a:pt x="327424" y="313826"/>
                        <a:pt x="327424" y="332864"/>
                      </a:cubicBezTo>
                      <a:cubicBezTo>
                        <a:pt x="327424" y="341022"/>
                        <a:pt x="327424" y="349181"/>
                        <a:pt x="330144" y="357340"/>
                      </a:cubicBezTo>
                      <a:cubicBezTo>
                        <a:pt x="330144" y="360060"/>
                        <a:pt x="330144" y="365499"/>
                        <a:pt x="330144" y="368219"/>
                      </a:cubicBezTo>
                      <a:cubicBezTo>
                        <a:pt x="330144" y="373658"/>
                        <a:pt x="332863" y="384537"/>
                        <a:pt x="332863" y="387257"/>
                      </a:cubicBezTo>
                      <a:cubicBezTo>
                        <a:pt x="332863" y="406294"/>
                        <a:pt x="332863" y="414453"/>
                        <a:pt x="332863" y="433491"/>
                      </a:cubicBezTo>
                      <a:cubicBezTo>
                        <a:pt x="332863" y="452528"/>
                        <a:pt x="335583" y="468846"/>
                        <a:pt x="332863" y="487884"/>
                      </a:cubicBezTo>
                      <a:cubicBezTo>
                        <a:pt x="332863" y="496043"/>
                        <a:pt x="330144" y="504202"/>
                        <a:pt x="330144" y="512361"/>
                      </a:cubicBezTo>
                      <a:cubicBezTo>
                        <a:pt x="330144" y="520520"/>
                        <a:pt x="330144" y="531398"/>
                        <a:pt x="330144" y="539557"/>
                      </a:cubicBezTo>
                      <a:cubicBezTo>
                        <a:pt x="330144" y="558595"/>
                        <a:pt x="330144" y="574913"/>
                        <a:pt x="332863" y="593950"/>
                      </a:cubicBezTo>
                      <a:cubicBezTo>
                        <a:pt x="332863" y="610268"/>
                        <a:pt x="332863" y="632026"/>
                        <a:pt x="332863" y="648343"/>
                      </a:cubicBezTo>
                      <a:cubicBezTo>
                        <a:pt x="332863" y="651063"/>
                        <a:pt x="332863" y="653783"/>
                        <a:pt x="332863" y="656502"/>
                      </a:cubicBezTo>
                      <a:cubicBezTo>
                        <a:pt x="343742" y="656502"/>
                        <a:pt x="351901" y="656502"/>
                        <a:pt x="357341" y="656502"/>
                      </a:cubicBezTo>
                      <a:cubicBezTo>
                        <a:pt x="370939" y="656502"/>
                        <a:pt x="395416" y="659222"/>
                        <a:pt x="395416" y="675540"/>
                      </a:cubicBezTo>
                      <a:cubicBezTo>
                        <a:pt x="395416" y="683699"/>
                        <a:pt x="392696" y="686419"/>
                        <a:pt x="389976" y="691858"/>
                      </a:cubicBezTo>
                      <a:cubicBezTo>
                        <a:pt x="384537" y="697297"/>
                        <a:pt x="379098" y="700017"/>
                        <a:pt x="373658" y="700017"/>
                      </a:cubicBezTo>
                      <a:cubicBezTo>
                        <a:pt x="365499" y="702737"/>
                        <a:pt x="357341" y="702737"/>
                        <a:pt x="351901" y="702737"/>
                      </a:cubicBezTo>
                      <a:cubicBezTo>
                        <a:pt x="349181" y="702737"/>
                        <a:pt x="335583" y="702737"/>
                        <a:pt x="319265" y="702737"/>
                      </a:cubicBezTo>
                      <a:cubicBezTo>
                        <a:pt x="316546" y="705456"/>
                        <a:pt x="313826" y="705456"/>
                        <a:pt x="311106" y="708176"/>
                      </a:cubicBezTo>
                      <a:cubicBezTo>
                        <a:pt x="302948" y="713615"/>
                        <a:pt x="297508" y="713615"/>
                        <a:pt x="289349" y="713615"/>
                      </a:cubicBezTo>
                      <a:cubicBezTo>
                        <a:pt x="283910" y="713615"/>
                        <a:pt x="278470" y="713615"/>
                        <a:pt x="270311" y="713615"/>
                      </a:cubicBezTo>
                      <a:cubicBezTo>
                        <a:pt x="259433" y="713615"/>
                        <a:pt x="251273" y="710895"/>
                        <a:pt x="243115" y="705456"/>
                      </a:cubicBezTo>
                      <a:cubicBezTo>
                        <a:pt x="240395" y="705456"/>
                        <a:pt x="237675" y="702737"/>
                        <a:pt x="237675" y="702737"/>
                      </a:cubicBezTo>
                      <a:cubicBezTo>
                        <a:pt x="224077" y="702737"/>
                        <a:pt x="213198" y="702737"/>
                        <a:pt x="199600" y="702737"/>
                      </a:cubicBezTo>
                      <a:cubicBezTo>
                        <a:pt x="191441" y="702737"/>
                        <a:pt x="183282" y="702737"/>
                        <a:pt x="175123" y="702737"/>
                      </a:cubicBezTo>
                      <a:cubicBezTo>
                        <a:pt x="166965" y="702737"/>
                        <a:pt x="156085" y="702737"/>
                        <a:pt x="147927" y="697297"/>
                      </a:cubicBezTo>
                      <a:cubicBezTo>
                        <a:pt x="139768" y="694578"/>
                        <a:pt x="131609" y="680979"/>
                        <a:pt x="131609" y="678260"/>
                      </a:cubicBezTo>
                      <a:cubicBezTo>
                        <a:pt x="131609" y="675540"/>
                        <a:pt x="131609" y="672820"/>
                        <a:pt x="137048" y="670101"/>
                      </a:cubicBezTo>
                      <a:cubicBezTo>
                        <a:pt x="142487" y="667381"/>
                        <a:pt x="153366" y="664661"/>
                        <a:pt x="158805" y="661942"/>
                      </a:cubicBezTo>
                      <a:cubicBezTo>
                        <a:pt x="175123" y="659222"/>
                        <a:pt x="191441" y="659222"/>
                        <a:pt x="199600" y="659222"/>
                      </a:cubicBezTo>
                      <a:lnTo>
                        <a:pt x="199600" y="659222"/>
                      </a:lnTo>
                      <a:cubicBezTo>
                        <a:pt x="199600" y="648343"/>
                        <a:pt x="196880" y="640184"/>
                        <a:pt x="196880" y="629306"/>
                      </a:cubicBezTo>
                      <a:cubicBezTo>
                        <a:pt x="196880" y="612988"/>
                        <a:pt x="196880" y="591231"/>
                        <a:pt x="199600" y="574913"/>
                      </a:cubicBezTo>
                      <a:cubicBezTo>
                        <a:pt x="199600" y="558595"/>
                        <a:pt x="199600" y="539557"/>
                        <a:pt x="202320" y="523239"/>
                      </a:cubicBezTo>
                      <a:cubicBezTo>
                        <a:pt x="202320" y="501482"/>
                        <a:pt x="205040" y="482445"/>
                        <a:pt x="205040" y="460687"/>
                      </a:cubicBezTo>
                      <a:cubicBezTo>
                        <a:pt x="205040" y="447089"/>
                        <a:pt x="205040" y="430771"/>
                        <a:pt x="205040" y="417173"/>
                      </a:cubicBezTo>
                      <a:cubicBezTo>
                        <a:pt x="205040" y="409014"/>
                        <a:pt x="207759" y="400855"/>
                        <a:pt x="207759" y="392696"/>
                      </a:cubicBezTo>
                      <a:cubicBezTo>
                        <a:pt x="207759" y="384537"/>
                        <a:pt x="210478" y="376378"/>
                        <a:pt x="210478" y="368219"/>
                      </a:cubicBezTo>
                      <a:cubicBezTo>
                        <a:pt x="210478" y="351901"/>
                        <a:pt x="210478" y="332864"/>
                        <a:pt x="210478" y="313826"/>
                      </a:cubicBezTo>
                      <a:cubicBezTo>
                        <a:pt x="210478" y="294788"/>
                        <a:pt x="210478" y="275751"/>
                        <a:pt x="210478" y="259433"/>
                      </a:cubicBezTo>
                      <a:cubicBezTo>
                        <a:pt x="210478" y="243115"/>
                        <a:pt x="210478" y="226797"/>
                        <a:pt x="210478" y="213199"/>
                      </a:cubicBezTo>
                      <a:cubicBezTo>
                        <a:pt x="210478" y="194161"/>
                        <a:pt x="210478" y="164245"/>
                        <a:pt x="210478" y="145207"/>
                      </a:cubicBezTo>
                      <a:cubicBezTo>
                        <a:pt x="210478" y="139768"/>
                        <a:pt x="213198" y="134329"/>
                        <a:pt x="213198" y="131609"/>
                      </a:cubicBezTo>
                      <a:cubicBezTo>
                        <a:pt x="213198" y="126170"/>
                        <a:pt x="207759" y="123450"/>
                        <a:pt x="205040" y="123450"/>
                      </a:cubicBezTo>
                      <a:cubicBezTo>
                        <a:pt x="199600" y="123450"/>
                        <a:pt x="166965" y="123450"/>
                        <a:pt x="161525" y="123450"/>
                      </a:cubicBezTo>
                      <a:cubicBezTo>
                        <a:pt x="145207" y="123450"/>
                        <a:pt x="128889" y="123450"/>
                        <a:pt x="112571" y="120730"/>
                      </a:cubicBezTo>
                      <a:cubicBezTo>
                        <a:pt x="109852" y="120730"/>
                        <a:pt x="107132" y="120730"/>
                        <a:pt x="104412" y="118011"/>
                      </a:cubicBezTo>
                      <a:cubicBezTo>
                        <a:pt x="107132" y="137048"/>
                        <a:pt x="107132" y="172404"/>
                        <a:pt x="107132" y="191441"/>
                      </a:cubicBezTo>
                      <a:cubicBezTo>
                        <a:pt x="107132" y="202320"/>
                        <a:pt x="107132" y="224077"/>
                        <a:pt x="90814" y="224077"/>
                      </a:cubicBezTo>
                      <a:cubicBezTo>
                        <a:pt x="82655" y="224077"/>
                        <a:pt x="79935" y="221357"/>
                        <a:pt x="74496" y="218638"/>
                      </a:cubicBezTo>
                      <a:cubicBezTo>
                        <a:pt x="69057" y="215918"/>
                        <a:pt x="66337" y="210479"/>
                        <a:pt x="66337" y="205040"/>
                      </a:cubicBezTo>
                      <a:cubicBezTo>
                        <a:pt x="63617" y="196881"/>
                        <a:pt x="63617" y="191441"/>
                        <a:pt x="63617" y="186002"/>
                      </a:cubicBezTo>
                      <a:cubicBezTo>
                        <a:pt x="63617" y="180563"/>
                        <a:pt x="63617" y="153366"/>
                        <a:pt x="63617" y="145207"/>
                      </a:cubicBezTo>
                      <a:cubicBezTo>
                        <a:pt x="63617" y="134329"/>
                        <a:pt x="63617" y="120730"/>
                        <a:pt x="63617" y="109852"/>
                      </a:cubicBezTo>
                      <a:cubicBezTo>
                        <a:pt x="60897" y="104412"/>
                        <a:pt x="58178" y="101693"/>
                        <a:pt x="58178" y="96253"/>
                      </a:cubicBezTo>
                      <a:cubicBezTo>
                        <a:pt x="58178" y="93534"/>
                        <a:pt x="60897" y="88095"/>
                        <a:pt x="66337" y="85375"/>
                      </a:cubicBezTo>
                      <a:cubicBezTo>
                        <a:pt x="74496" y="79936"/>
                        <a:pt x="77215" y="77216"/>
                        <a:pt x="93533" y="77216"/>
                      </a:cubicBezTo>
                      <a:cubicBezTo>
                        <a:pt x="101692" y="77216"/>
                        <a:pt x="109852" y="77216"/>
                        <a:pt x="115290" y="77216"/>
                      </a:cubicBezTo>
                      <a:cubicBezTo>
                        <a:pt x="134328" y="77216"/>
                        <a:pt x="150646" y="77216"/>
                        <a:pt x="169684" y="74496"/>
                      </a:cubicBezTo>
                      <a:cubicBezTo>
                        <a:pt x="177843" y="74496"/>
                        <a:pt x="186002" y="71776"/>
                        <a:pt x="194161" y="71776"/>
                      </a:cubicBezTo>
                      <a:cubicBezTo>
                        <a:pt x="194161" y="71776"/>
                        <a:pt x="196880" y="71776"/>
                        <a:pt x="196880" y="71776"/>
                      </a:cubicBezTo>
                      <a:cubicBezTo>
                        <a:pt x="199600" y="71776"/>
                        <a:pt x="205040" y="71776"/>
                        <a:pt x="210478" y="71776"/>
                      </a:cubicBezTo>
                      <a:cubicBezTo>
                        <a:pt x="213198" y="71776"/>
                        <a:pt x="215918" y="71776"/>
                        <a:pt x="218638" y="71776"/>
                      </a:cubicBezTo>
                      <a:cubicBezTo>
                        <a:pt x="224077" y="69057"/>
                        <a:pt x="229516" y="63618"/>
                        <a:pt x="237675" y="60898"/>
                      </a:cubicBezTo>
                      <a:cubicBezTo>
                        <a:pt x="243115" y="58178"/>
                        <a:pt x="248554" y="58178"/>
                        <a:pt x="253993" y="58178"/>
                      </a:cubicBezTo>
                      <a:cubicBezTo>
                        <a:pt x="264872" y="58178"/>
                        <a:pt x="273031" y="58178"/>
                        <a:pt x="283910" y="60898"/>
                      </a:cubicBezTo>
                      <a:cubicBezTo>
                        <a:pt x="286629" y="60898"/>
                        <a:pt x="292068" y="63618"/>
                        <a:pt x="294788" y="66337"/>
                      </a:cubicBezTo>
                      <a:cubicBezTo>
                        <a:pt x="297508" y="69057"/>
                        <a:pt x="302948" y="71776"/>
                        <a:pt x="305667" y="74496"/>
                      </a:cubicBezTo>
                      <a:cubicBezTo>
                        <a:pt x="308386" y="74496"/>
                        <a:pt x="311106" y="74496"/>
                        <a:pt x="313826" y="74496"/>
                      </a:cubicBezTo>
                      <a:cubicBezTo>
                        <a:pt x="319265" y="74496"/>
                        <a:pt x="321985" y="74496"/>
                        <a:pt x="327424" y="74496"/>
                      </a:cubicBezTo>
                      <a:cubicBezTo>
                        <a:pt x="335583" y="74496"/>
                        <a:pt x="346461" y="74496"/>
                        <a:pt x="354621" y="74496"/>
                      </a:cubicBezTo>
                      <a:cubicBezTo>
                        <a:pt x="376378" y="74496"/>
                        <a:pt x="400855" y="74496"/>
                        <a:pt x="422612" y="74496"/>
                      </a:cubicBezTo>
                      <a:cubicBezTo>
                        <a:pt x="433491" y="74496"/>
                        <a:pt x="447089" y="74496"/>
                        <a:pt x="455248" y="79936"/>
                      </a:cubicBezTo>
                      <a:cubicBezTo>
                        <a:pt x="460687" y="82655"/>
                        <a:pt x="466127" y="90814"/>
                        <a:pt x="466127" y="98973"/>
                      </a:cubicBezTo>
                      <a:cubicBezTo>
                        <a:pt x="466127" y="101693"/>
                        <a:pt x="466127" y="107132"/>
                        <a:pt x="463407" y="109852"/>
                      </a:cubicBezTo>
                      <a:cubicBezTo>
                        <a:pt x="463407" y="112571"/>
                        <a:pt x="463407" y="112571"/>
                        <a:pt x="463407" y="120730"/>
                      </a:cubicBezTo>
                      <a:cubicBezTo>
                        <a:pt x="463407" y="142488"/>
                        <a:pt x="463407" y="172404"/>
                        <a:pt x="463407" y="19416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</p:grpSp>
          <p:pic>
            <p:nvPicPr>
              <p:cNvPr id="65" name="Graphic 64">
                <a:extLst>
                  <a:ext uri="{FF2B5EF4-FFF2-40B4-BE49-F238E27FC236}">
                    <a16:creationId xmlns:a16="http://schemas.microsoft.com/office/drawing/2014/main" id="{B62AACDE-64C4-4803-BB30-19E9D59550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162579" y="5240354"/>
                <a:ext cx="45719" cy="1348711"/>
              </a:xfrm>
              <a:prstGeom prst="rect">
                <a:avLst/>
              </a:prstGeom>
            </p:spPr>
          </p:pic>
        </p:grpSp>
        <p:pic>
          <p:nvPicPr>
            <p:cNvPr id="63" name="Picture 62" descr="Diagram&#10;&#10;Description automatically generated">
              <a:extLst>
                <a:ext uri="{FF2B5EF4-FFF2-40B4-BE49-F238E27FC236}">
                  <a16:creationId xmlns:a16="http://schemas.microsoft.com/office/drawing/2014/main" id="{BBFA1955-18C2-4D48-896F-91199911A95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52978" y="5406588"/>
              <a:ext cx="1854273" cy="10665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392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_Title Slide Full PIctu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icture Placeholder 56">
            <a:extLst>
              <a:ext uri="{FF2B5EF4-FFF2-40B4-BE49-F238E27FC236}">
                <a16:creationId xmlns:a16="http://schemas.microsoft.com/office/drawing/2014/main" id="{2410F133-604A-4AC7-8A06-35B16808E83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59602" y="0"/>
            <a:ext cx="8732399" cy="6858000"/>
          </a:xfrm>
          <a:custGeom>
            <a:avLst/>
            <a:gdLst>
              <a:gd name="connsiteX0" fmla="*/ 343919 w 8732399"/>
              <a:gd name="connsiteY0" fmla="*/ 0 h 6858000"/>
              <a:gd name="connsiteX1" fmla="*/ 8732399 w 8732399"/>
              <a:gd name="connsiteY1" fmla="*/ 0 h 6858000"/>
              <a:gd name="connsiteX2" fmla="*/ 8732399 w 8732399"/>
              <a:gd name="connsiteY2" fmla="*/ 6858000 h 6858000"/>
              <a:gd name="connsiteX3" fmla="*/ 0 w 8732399"/>
              <a:gd name="connsiteY3" fmla="*/ 6858000 h 6858000"/>
              <a:gd name="connsiteX4" fmla="*/ 177693 w 8732399"/>
              <a:gd name="connsiteY4" fmla="*/ 6768713 h 6858000"/>
              <a:gd name="connsiteX5" fmla="*/ 2063325 w 8732399"/>
              <a:gd name="connsiteY5" fmla="*/ 3899618 h 6858000"/>
              <a:gd name="connsiteX6" fmla="*/ 2077959 w 8732399"/>
              <a:gd name="connsiteY6" fmla="*/ 3618494 h 6858000"/>
              <a:gd name="connsiteX7" fmla="*/ 2077954 w 8732399"/>
              <a:gd name="connsiteY7" fmla="*/ 3617951 h 6858000"/>
              <a:gd name="connsiteX8" fmla="*/ 2077959 w 8732399"/>
              <a:gd name="connsiteY8" fmla="*/ 3617865 h 6858000"/>
              <a:gd name="connsiteX9" fmla="*/ 2076397 w 8732399"/>
              <a:gd name="connsiteY9" fmla="*/ 3429041 h 6858000"/>
              <a:gd name="connsiteX10" fmla="*/ 2075650 w 8732399"/>
              <a:gd name="connsiteY10" fmla="*/ 3338309 h 6858000"/>
              <a:gd name="connsiteX11" fmla="*/ 404439 w 8732399"/>
              <a:gd name="connsiteY11" fmla="*/ 399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32399" h="6858000">
                <a:moveTo>
                  <a:pt x="343919" y="0"/>
                </a:moveTo>
                <a:lnTo>
                  <a:pt x="8732399" y="0"/>
                </a:lnTo>
                <a:lnTo>
                  <a:pt x="8732399" y="6858000"/>
                </a:lnTo>
                <a:lnTo>
                  <a:pt x="0" y="6858000"/>
                </a:lnTo>
                <a:lnTo>
                  <a:pt x="177693" y="6768713"/>
                </a:lnTo>
                <a:cubicBezTo>
                  <a:pt x="1141742" y="6254472"/>
                  <a:pt x="1951349" y="5360222"/>
                  <a:pt x="2063325" y="3899618"/>
                </a:cubicBezTo>
                <a:cubicBezTo>
                  <a:pt x="2071055" y="3805858"/>
                  <a:pt x="2075919" y="3712098"/>
                  <a:pt x="2077959" y="3618494"/>
                </a:cubicBezTo>
                <a:lnTo>
                  <a:pt x="2077954" y="3617951"/>
                </a:lnTo>
                <a:lnTo>
                  <a:pt x="2077959" y="3617865"/>
                </a:lnTo>
                <a:lnTo>
                  <a:pt x="2076397" y="3429041"/>
                </a:lnTo>
                <a:lnTo>
                  <a:pt x="2075650" y="3338309"/>
                </a:lnTo>
                <a:cubicBezTo>
                  <a:pt x="2025731" y="2034428"/>
                  <a:pt x="1430533" y="791870"/>
                  <a:pt x="404439" y="39934"/>
                </a:cubicBezTo>
                <a:close/>
              </a:path>
            </a:pathLst>
          </a:custGeom>
          <a:solidFill>
            <a:srgbClr val="D9D9D9"/>
          </a:solidFill>
        </p:spPr>
        <p:txBody>
          <a:bodyPr wrap="square" lIns="4663440" t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full slide image is 1280 x 720 pixels)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83E8B-89CE-4EF5-BBB9-62368C382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066800"/>
            <a:ext cx="4389120" cy="2391042"/>
          </a:xfrm>
        </p:spPr>
        <p:txBody>
          <a:bodyPr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5" name="Text Placeholder 53">
            <a:extLst>
              <a:ext uri="{FF2B5EF4-FFF2-40B4-BE49-F238E27FC236}">
                <a16:creationId xmlns:a16="http://schemas.microsoft.com/office/drawing/2014/main" id="{6C6F15D6-83AC-4099-9946-CE8B5A1B72B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1333" y="3776801"/>
            <a:ext cx="4389120" cy="73152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t>Subtitle or Presenter Name</a:t>
            </a:r>
          </a:p>
          <a:p>
            <a:pPr lvl="1"/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E46C881-7ED5-46EA-86EA-769AE126A5A9}"/>
              </a:ext>
            </a:extLst>
          </p:cNvPr>
          <p:cNvGrpSpPr/>
          <p:nvPr userDrawn="1"/>
        </p:nvGrpSpPr>
        <p:grpSpPr>
          <a:xfrm>
            <a:off x="696883" y="4648200"/>
            <a:ext cx="1770558" cy="2059089"/>
            <a:chOff x="628059" y="4648200"/>
            <a:chExt cx="1770558" cy="2059089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928A5B2-C37D-0F4C-9423-E53BF1E3DF5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28059" y="4648200"/>
              <a:ext cx="1770558" cy="681805"/>
              <a:chOff x="2078951" y="1888610"/>
              <a:chExt cx="8030200" cy="3092248"/>
            </a:xfrm>
            <a:solidFill>
              <a:schemeClr val="tx1"/>
            </a:solidFill>
          </p:grpSpPr>
          <p:sp>
            <p:nvSpPr>
              <p:cNvPr id="59" name="Freeform: Shape 11">
                <a:extLst>
                  <a:ext uri="{FF2B5EF4-FFF2-40B4-BE49-F238E27FC236}">
                    <a16:creationId xmlns:a16="http://schemas.microsoft.com/office/drawing/2014/main" id="{FE38AFC9-A886-744B-8F98-902B93271BC6}"/>
                  </a:ext>
                </a:extLst>
              </p:cNvPr>
              <p:cNvSpPr/>
              <p:nvPr/>
            </p:nvSpPr>
            <p:spPr>
              <a:xfrm>
                <a:off x="2078951" y="2872694"/>
                <a:ext cx="951880" cy="652717"/>
              </a:xfrm>
              <a:custGeom>
                <a:avLst/>
                <a:gdLst>
                  <a:gd name="connsiteX0" fmla="*/ 903041 w 951880"/>
                  <a:gd name="connsiteY0" fmla="*/ 330574 h 652717"/>
                  <a:gd name="connsiteX1" fmla="*/ 780656 w 951880"/>
                  <a:gd name="connsiteY1" fmla="*/ 379528 h 652717"/>
                  <a:gd name="connsiteX2" fmla="*/ 598439 w 951880"/>
                  <a:gd name="connsiteY2" fmla="*/ 311537 h 652717"/>
                  <a:gd name="connsiteX3" fmla="*/ 505970 w 951880"/>
                  <a:gd name="connsiteY3" fmla="*/ 164675 h 652717"/>
                  <a:gd name="connsiteX4" fmla="*/ 266640 w 951880"/>
                  <a:gd name="connsiteY4" fmla="*/ 61329 h 652717"/>
                  <a:gd name="connsiteX5" fmla="*/ 103461 w 951880"/>
                  <a:gd name="connsiteY5" fmla="*/ 458398 h 652717"/>
                  <a:gd name="connsiteX6" fmla="*/ 756179 w 951880"/>
                  <a:gd name="connsiteY6" fmla="*/ 485595 h 652717"/>
                  <a:gd name="connsiteX7" fmla="*/ 903041 w 951880"/>
                  <a:gd name="connsiteY7" fmla="*/ 330574 h 6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1880" h="652717">
                    <a:moveTo>
                      <a:pt x="903041" y="330574"/>
                    </a:moveTo>
                    <a:cubicBezTo>
                      <a:pt x="867685" y="363210"/>
                      <a:pt x="813292" y="374089"/>
                      <a:pt x="780656" y="379528"/>
                    </a:cubicBezTo>
                    <a:cubicBezTo>
                      <a:pt x="712664" y="387687"/>
                      <a:pt x="641953" y="365930"/>
                      <a:pt x="598439" y="311537"/>
                    </a:cubicBezTo>
                    <a:cubicBezTo>
                      <a:pt x="563083" y="268022"/>
                      <a:pt x="544046" y="210910"/>
                      <a:pt x="505970" y="164675"/>
                    </a:cubicBezTo>
                    <a:cubicBezTo>
                      <a:pt x="448858" y="93964"/>
                      <a:pt x="359109" y="45011"/>
                      <a:pt x="266640" y="61329"/>
                    </a:cubicBezTo>
                    <a:cubicBezTo>
                      <a:pt x="81704" y="93964"/>
                      <a:pt x="114" y="308817"/>
                      <a:pt x="103461" y="458398"/>
                    </a:cubicBezTo>
                    <a:cubicBezTo>
                      <a:pt x="253042" y="670531"/>
                      <a:pt x="584840" y="635176"/>
                      <a:pt x="756179" y="485595"/>
                    </a:cubicBezTo>
                    <a:cubicBezTo>
                      <a:pt x="813292" y="442080"/>
                      <a:pt x="862246" y="390407"/>
                      <a:pt x="903041" y="33057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12">
                <a:extLst>
                  <a:ext uri="{FF2B5EF4-FFF2-40B4-BE49-F238E27FC236}">
                    <a16:creationId xmlns:a16="http://schemas.microsoft.com/office/drawing/2014/main" id="{E15BA52D-0D5C-4D4C-BE80-C647C6B434FC}"/>
                  </a:ext>
                </a:extLst>
              </p:cNvPr>
              <p:cNvSpPr/>
              <p:nvPr/>
            </p:nvSpPr>
            <p:spPr>
              <a:xfrm>
                <a:off x="9151831" y="2872694"/>
                <a:ext cx="951880" cy="652717"/>
              </a:xfrm>
              <a:custGeom>
                <a:avLst/>
                <a:gdLst>
                  <a:gd name="connsiteX0" fmla="*/ 58178 w 951880"/>
                  <a:gd name="connsiteY0" fmla="*/ 330574 h 652717"/>
                  <a:gd name="connsiteX1" fmla="*/ 180563 w 951880"/>
                  <a:gd name="connsiteY1" fmla="*/ 379528 h 652717"/>
                  <a:gd name="connsiteX2" fmla="*/ 362780 w 951880"/>
                  <a:gd name="connsiteY2" fmla="*/ 311537 h 652717"/>
                  <a:gd name="connsiteX3" fmla="*/ 455249 w 951880"/>
                  <a:gd name="connsiteY3" fmla="*/ 164675 h 652717"/>
                  <a:gd name="connsiteX4" fmla="*/ 694578 w 951880"/>
                  <a:gd name="connsiteY4" fmla="*/ 61329 h 652717"/>
                  <a:gd name="connsiteX5" fmla="*/ 857758 w 951880"/>
                  <a:gd name="connsiteY5" fmla="*/ 458398 h 652717"/>
                  <a:gd name="connsiteX6" fmla="*/ 205040 w 951880"/>
                  <a:gd name="connsiteY6" fmla="*/ 485595 h 652717"/>
                  <a:gd name="connsiteX7" fmla="*/ 58178 w 951880"/>
                  <a:gd name="connsiteY7" fmla="*/ 330574 h 6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1880" h="652717">
                    <a:moveTo>
                      <a:pt x="58178" y="330574"/>
                    </a:moveTo>
                    <a:cubicBezTo>
                      <a:pt x="96253" y="363210"/>
                      <a:pt x="147927" y="374089"/>
                      <a:pt x="180563" y="379528"/>
                    </a:cubicBezTo>
                    <a:cubicBezTo>
                      <a:pt x="248554" y="387687"/>
                      <a:pt x="319266" y="365930"/>
                      <a:pt x="362780" y="311537"/>
                    </a:cubicBezTo>
                    <a:cubicBezTo>
                      <a:pt x="398136" y="268022"/>
                      <a:pt x="417174" y="210910"/>
                      <a:pt x="455249" y="164675"/>
                    </a:cubicBezTo>
                    <a:cubicBezTo>
                      <a:pt x="512362" y="93964"/>
                      <a:pt x="602110" y="45011"/>
                      <a:pt x="694578" y="61329"/>
                    </a:cubicBezTo>
                    <a:cubicBezTo>
                      <a:pt x="879515" y="93964"/>
                      <a:pt x="961105" y="308817"/>
                      <a:pt x="857758" y="458398"/>
                    </a:cubicBezTo>
                    <a:cubicBezTo>
                      <a:pt x="708176" y="670531"/>
                      <a:pt x="376379" y="635176"/>
                      <a:pt x="205040" y="485595"/>
                    </a:cubicBezTo>
                    <a:cubicBezTo>
                      <a:pt x="150646" y="442080"/>
                      <a:pt x="101693" y="390407"/>
                      <a:pt x="58178" y="33057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13">
                <a:extLst>
                  <a:ext uri="{FF2B5EF4-FFF2-40B4-BE49-F238E27FC236}">
                    <a16:creationId xmlns:a16="http://schemas.microsoft.com/office/drawing/2014/main" id="{A15B33AE-4904-7D4E-BDF2-8D0CB9A3C3C3}"/>
                  </a:ext>
                </a:extLst>
              </p:cNvPr>
              <p:cNvSpPr/>
              <p:nvPr/>
            </p:nvSpPr>
            <p:spPr>
              <a:xfrm>
                <a:off x="8001294" y="2010994"/>
                <a:ext cx="734308" cy="299162"/>
              </a:xfrm>
              <a:custGeom>
                <a:avLst/>
                <a:gdLst>
                  <a:gd name="connsiteX0" fmla="*/ 596792 w 734307"/>
                  <a:gd name="connsiteY0" fmla="*/ 58178 h 299162"/>
                  <a:gd name="connsiteX1" fmla="*/ 148048 w 734307"/>
                  <a:gd name="connsiteY1" fmla="*/ 58178 h 299162"/>
                  <a:gd name="connsiteX2" fmla="*/ 58299 w 734307"/>
                  <a:gd name="connsiteY2" fmla="*/ 150646 h 299162"/>
                  <a:gd name="connsiteX3" fmla="*/ 148048 w 734307"/>
                  <a:gd name="connsiteY3" fmla="*/ 251274 h 299162"/>
                  <a:gd name="connsiteX4" fmla="*/ 596792 w 734307"/>
                  <a:gd name="connsiteY4" fmla="*/ 251274 h 299162"/>
                  <a:gd name="connsiteX5" fmla="*/ 686541 w 734307"/>
                  <a:gd name="connsiteY5" fmla="*/ 158805 h 299162"/>
                  <a:gd name="connsiteX6" fmla="*/ 596792 w 734307"/>
                  <a:gd name="connsiteY6" fmla="*/ 58178 h 299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4307" h="299162">
                    <a:moveTo>
                      <a:pt x="596792" y="58178"/>
                    </a:moveTo>
                    <a:cubicBezTo>
                      <a:pt x="591353" y="58178"/>
                      <a:pt x="153487" y="58178"/>
                      <a:pt x="148048" y="58178"/>
                    </a:cubicBezTo>
                    <a:cubicBezTo>
                      <a:pt x="99094" y="60898"/>
                      <a:pt x="61019" y="104412"/>
                      <a:pt x="58299" y="150646"/>
                    </a:cubicBezTo>
                    <a:cubicBezTo>
                      <a:pt x="55580" y="199600"/>
                      <a:pt x="99094" y="248554"/>
                      <a:pt x="148048" y="251274"/>
                    </a:cubicBezTo>
                    <a:cubicBezTo>
                      <a:pt x="153487" y="251274"/>
                      <a:pt x="591353" y="251274"/>
                      <a:pt x="596792" y="251274"/>
                    </a:cubicBezTo>
                    <a:cubicBezTo>
                      <a:pt x="645746" y="248554"/>
                      <a:pt x="683821" y="205040"/>
                      <a:pt x="686541" y="158805"/>
                    </a:cubicBezTo>
                    <a:cubicBezTo>
                      <a:pt x="689260" y="109852"/>
                      <a:pt x="648465" y="60898"/>
                      <a:pt x="596792" y="58178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14">
                <a:extLst>
                  <a:ext uri="{FF2B5EF4-FFF2-40B4-BE49-F238E27FC236}">
                    <a16:creationId xmlns:a16="http://schemas.microsoft.com/office/drawing/2014/main" id="{C46B8B42-5710-B74B-BBF8-2BCE33BE266E}"/>
                  </a:ext>
                </a:extLst>
              </p:cNvPr>
              <p:cNvSpPr/>
              <p:nvPr/>
            </p:nvSpPr>
            <p:spPr>
              <a:xfrm>
                <a:off x="4920042" y="2277520"/>
                <a:ext cx="1006274" cy="951879"/>
              </a:xfrm>
              <a:custGeom>
                <a:avLst/>
                <a:gdLst>
                  <a:gd name="connsiteX0" fmla="*/ 884954 w 1006273"/>
                  <a:gd name="connsiteY0" fmla="*/ 746251 h 951879"/>
                  <a:gd name="connsiteX1" fmla="*/ 874076 w 1006273"/>
                  <a:gd name="connsiteY1" fmla="*/ 670101 h 951879"/>
                  <a:gd name="connsiteX2" fmla="*/ 874076 w 1006273"/>
                  <a:gd name="connsiteY2" fmla="*/ 536837 h 951879"/>
                  <a:gd name="connsiteX3" fmla="*/ 689139 w 1006273"/>
                  <a:gd name="connsiteY3" fmla="*/ 88094 h 951879"/>
                  <a:gd name="connsiteX4" fmla="*/ 428052 w 1006273"/>
                  <a:gd name="connsiteY4" fmla="*/ 253993 h 951879"/>
                  <a:gd name="connsiteX5" fmla="*/ 196881 w 1006273"/>
                  <a:gd name="connsiteY5" fmla="*/ 58178 h 951879"/>
                  <a:gd name="connsiteX6" fmla="*/ 58178 w 1006273"/>
                  <a:gd name="connsiteY6" fmla="*/ 128889 h 951879"/>
                  <a:gd name="connsiteX7" fmla="*/ 142488 w 1006273"/>
                  <a:gd name="connsiteY7" fmla="*/ 273031 h 951879"/>
                  <a:gd name="connsiteX8" fmla="*/ 142488 w 1006273"/>
                  <a:gd name="connsiteY8" fmla="*/ 757130 h 951879"/>
                  <a:gd name="connsiteX9" fmla="*/ 283910 w 1006273"/>
                  <a:gd name="connsiteY9" fmla="*/ 895832 h 951879"/>
                  <a:gd name="connsiteX10" fmla="*/ 428052 w 1006273"/>
                  <a:gd name="connsiteY10" fmla="*/ 757130 h 951879"/>
                  <a:gd name="connsiteX11" fmla="*/ 428052 w 1006273"/>
                  <a:gd name="connsiteY11" fmla="*/ 400855 h 951879"/>
                  <a:gd name="connsiteX12" fmla="*/ 523240 w 1006273"/>
                  <a:gd name="connsiteY12" fmla="*/ 283910 h 951879"/>
                  <a:gd name="connsiteX13" fmla="*/ 591231 w 1006273"/>
                  <a:gd name="connsiteY13" fmla="*/ 354621 h 951879"/>
                  <a:gd name="connsiteX14" fmla="*/ 591231 w 1006273"/>
                  <a:gd name="connsiteY14" fmla="*/ 697297 h 951879"/>
                  <a:gd name="connsiteX15" fmla="*/ 593951 w 1006273"/>
                  <a:gd name="connsiteY15" fmla="*/ 729933 h 951879"/>
                  <a:gd name="connsiteX16" fmla="*/ 610269 w 1006273"/>
                  <a:gd name="connsiteY16" fmla="*/ 778887 h 951879"/>
                  <a:gd name="connsiteX17" fmla="*/ 822402 w 1006273"/>
                  <a:gd name="connsiteY17" fmla="*/ 893112 h 951879"/>
                  <a:gd name="connsiteX18" fmla="*/ 961105 w 1006273"/>
                  <a:gd name="connsiteY18" fmla="*/ 822401 h 951879"/>
                  <a:gd name="connsiteX19" fmla="*/ 884954 w 1006273"/>
                  <a:gd name="connsiteY19" fmla="*/ 746251 h 951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06273" h="951879">
                    <a:moveTo>
                      <a:pt x="884954" y="746251"/>
                    </a:moveTo>
                    <a:cubicBezTo>
                      <a:pt x="879515" y="721774"/>
                      <a:pt x="876795" y="694578"/>
                      <a:pt x="874076" y="670101"/>
                    </a:cubicBezTo>
                    <a:cubicBezTo>
                      <a:pt x="874076" y="634745"/>
                      <a:pt x="874076" y="583072"/>
                      <a:pt x="874076" y="536837"/>
                    </a:cubicBezTo>
                    <a:cubicBezTo>
                      <a:pt x="879515" y="373658"/>
                      <a:pt x="909431" y="88094"/>
                      <a:pt x="689139" y="88094"/>
                    </a:cubicBezTo>
                    <a:cubicBezTo>
                      <a:pt x="539558" y="88094"/>
                      <a:pt x="452529" y="213199"/>
                      <a:pt x="428052" y="253993"/>
                    </a:cubicBezTo>
                    <a:cubicBezTo>
                      <a:pt x="425332" y="139768"/>
                      <a:pt x="335583" y="58178"/>
                      <a:pt x="196881" y="58178"/>
                    </a:cubicBezTo>
                    <a:cubicBezTo>
                      <a:pt x="109852" y="58178"/>
                      <a:pt x="58178" y="128889"/>
                      <a:pt x="58178" y="128889"/>
                    </a:cubicBezTo>
                    <a:cubicBezTo>
                      <a:pt x="58178" y="128889"/>
                      <a:pt x="142488" y="158805"/>
                      <a:pt x="142488" y="273031"/>
                    </a:cubicBezTo>
                    <a:cubicBezTo>
                      <a:pt x="142488" y="354621"/>
                      <a:pt x="142488" y="757130"/>
                      <a:pt x="142488" y="757130"/>
                    </a:cubicBezTo>
                    <a:cubicBezTo>
                      <a:pt x="145207" y="827841"/>
                      <a:pt x="194161" y="895832"/>
                      <a:pt x="283910" y="895832"/>
                    </a:cubicBezTo>
                    <a:cubicBezTo>
                      <a:pt x="373659" y="895832"/>
                      <a:pt x="428052" y="827841"/>
                      <a:pt x="428052" y="757130"/>
                    </a:cubicBezTo>
                    <a:lnTo>
                      <a:pt x="428052" y="400855"/>
                    </a:lnTo>
                    <a:cubicBezTo>
                      <a:pt x="441650" y="343742"/>
                      <a:pt x="474286" y="283910"/>
                      <a:pt x="523240" y="283910"/>
                    </a:cubicBezTo>
                    <a:cubicBezTo>
                      <a:pt x="585792" y="283910"/>
                      <a:pt x="591231" y="354621"/>
                      <a:pt x="591231" y="354621"/>
                    </a:cubicBezTo>
                    <a:lnTo>
                      <a:pt x="591231" y="697297"/>
                    </a:lnTo>
                    <a:cubicBezTo>
                      <a:pt x="591231" y="708176"/>
                      <a:pt x="593951" y="719054"/>
                      <a:pt x="593951" y="729933"/>
                    </a:cubicBezTo>
                    <a:cubicBezTo>
                      <a:pt x="596671" y="748971"/>
                      <a:pt x="602110" y="765289"/>
                      <a:pt x="610269" y="778887"/>
                    </a:cubicBezTo>
                    <a:cubicBezTo>
                      <a:pt x="645624" y="846878"/>
                      <a:pt x="719055" y="893112"/>
                      <a:pt x="822402" y="893112"/>
                    </a:cubicBezTo>
                    <a:cubicBezTo>
                      <a:pt x="909431" y="893112"/>
                      <a:pt x="961105" y="822401"/>
                      <a:pt x="961105" y="822401"/>
                    </a:cubicBezTo>
                    <a:cubicBezTo>
                      <a:pt x="961105" y="822401"/>
                      <a:pt x="909431" y="808803"/>
                      <a:pt x="884954" y="746251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15">
                <a:extLst>
                  <a:ext uri="{FF2B5EF4-FFF2-40B4-BE49-F238E27FC236}">
                    <a16:creationId xmlns:a16="http://schemas.microsoft.com/office/drawing/2014/main" id="{07775B61-AB7F-A84A-92FD-C23F0E6FA4ED}"/>
                  </a:ext>
                </a:extLst>
              </p:cNvPr>
              <p:cNvSpPr/>
              <p:nvPr/>
            </p:nvSpPr>
            <p:spPr>
              <a:xfrm>
                <a:off x="7552331" y="1888610"/>
                <a:ext cx="489539" cy="1332631"/>
              </a:xfrm>
              <a:custGeom>
                <a:avLst/>
                <a:gdLst>
                  <a:gd name="connsiteX0" fmla="*/ 368560 w 489538"/>
                  <a:gd name="connsiteY0" fmla="*/ 1135162 h 1332630"/>
                  <a:gd name="connsiteX1" fmla="*/ 357681 w 489538"/>
                  <a:gd name="connsiteY1" fmla="*/ 1059011 h 1332630"/>
                  <a:gd name="connsiteX2" fmla="*/ 357681 w 489538"/>
                  <a:gd name="connsiteY2" fmla="*/ 207759 h 1332630"/>
                  <a:gd name="connsiteX3" fmla="*/ 208099 w 489538"/>
                  <a:gd name="connsiteY3" fmla="*/ 58178 h 1332630"/>
                  <a:gd name="connsiteX4" fmla="*/ 58518 w 489538"/>
                  <a:gd name="connsiteY4" fmla="*/ 207759 h 1332630"/>
                  <a:gd name="connsiteX5" fmla="*/ 58518 w 489538"/>
                  <a:gd name="connsiteY5" fmla="*/ 961104 h 1332630"/>
                  <a:gd name="connsiteX6" fmla="*/ 85715 w 489538"/>
                  <a:gd name="connsiteY6" fmla="*/ 1159639 h 1332630"/>
                  <a:gd name="connsiteX7" fmla="*/ 306007 w 489538"/>
                  <a:gd name="connsiteY7" fmla="*/ 1282023 h 1332630"/>
                  <a:gd name="connsiteX8" fmla="*/ 444710 w 489538"/>
                  <a:gd name="connsiteY8" fmla="*/ 1211312 h 1332630"/>
                  <a:gd name="connsiteX9" fmla="*/ 368560 w 489538"/>
                  <a:gd name="connsiteY9" fmla="*/ 1135162 h 1332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9538" h="1332630">
                    <a:moveTo>
                      <a:pt x="368560" y="1135162"/>
                    </a:moveTo>
                    <a:cubicBezTo>
                      <a:pt x="363120" y="1110685"/>
                      <a:pt x="357681" y="1083488"/>
                      <a:pt x="357681" y="1059011"/>
                    </a:cubicBezTo>
                    <a:lnTo>
                      <a:pt x="357681" y="207759"/>
                    </a:lnTo>
                    <a:cubicBezTo>
                      <a:pt x="357681" y="126170"/>
                      <a:pt x="289689" y="58178"/>
                      <a:pt x="208099" y="58178"/>
                    </a:cubicBezTo>
                    <a:cubicBezTo>
                      <a:pt x="126510" y="58178"/>
                      <a:pt x="58518" y="126170"/>
                      <a:pt x="58518" y="207759"/>
                    </a:cubicBezTo>
                    <a:lnTo>
                      <a:pt x="58518" y="961104"/>
                    </a:lnTo>
                    <a:cubicBezTo>
                      <a:pt x="58518" y="1029095"/>
                      <a:pt x="53079" y="1097086"/>
                      <a:pt x="85715" y="1159639"/>
                    </a:cubicBezTo>
                    <a:cubicBezTo>
                      <a:pt x="118351" y="1227630"/>
                      <a:pt x="202660" y="1282023"/>
                      <a:pt x="306007" y="1282023"/>
                    </a:cubicBezTo>
                    <a:cubicBezTo>
                      <a:pt x="393036" y="1282023"/>
                      <a:pt x="444710" y="1211312"/>
                      <a:pt x="444710" y="1211312"/>
                    </a:cubicBezTo>
                    <a:cubicBezTo>
                      <a:pt x="444710" y="1211312"/>
                      <a:pt x="393036" y="1197714"/>
                      <a:pt x="368560" y="1135162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16">
                <a:extLst>
                  <a:ext uri="{FF2B5EF4-FFF2-40B4-BE49-F238E27FC236}">
                    <a16:creationId xmlns:a16="http://schemas.microsoft.com/office/drawing/2014/main" id="{B54C66BD-7C87-E24B-B960-B26EC0DE21A9}"/>
                  </a:ext>
                </a:extLst>
              </p:cNvPr>
              <p:cNvSpPr/>
              <p:nvPr/>
            </p:nvSpPr>
            <p:spPr>
              <a:xfrm>
                <a:off x="4162324" y="2357456"/>
                <a:ext cx="815899" cy="815898"/>
              </a:xfrm>
              <a:custGeom>
                <a:avLst/>
                <a:gdLst>
                  <a:gd name="connsiteX0" fmla="*/ 407949 w 815899"/>
                  <a:gd name="connsiteY0" fmla="*/ 174058 h 815898"/>
                  <a:gd name="connsiteX1" fmla="*/ 293723 w 815899"/>
                  <a:gd name="connsiteY1" fmla="*/ 407950 h 815898"/>
                  <a:gd name="connsiteX2" fmla="*/ 410669 w 815899"/>
                  <a:gd name="connsiteY2" fmla="*/ 641840 h 815898"/>
                  <a:gd name="connsiteX3" fmla="*/ 522175 w 815899"/>
                  <a:gd name="connsiteY3" fmla="*/ 407950 h 815898"/>
                  <a:gd name="connsiteX4" fmla="*/ 407949 w 815899"/>
                  <a:gd name="connsiteY4" fmla="*/ 174058 h 815898"/>
                  <a:gd name="connsiteX5" fmla="*/ 407950 w 815899"/>
                  <a:gd name="connsiteY5" fmla="*/ 0 h 815898"/>
                  <a:gd name="connsiteX6" fmla="*/ 815899 w 815899"/>
                  <a:gd name="connsiteY6" fmla="*/ 407949 h 815898"/>
                  <a:gd name="connsiteX7" fmla="*/ 407950 w 815899"/>
                  <a:gd name="connsiteY7" fmla="*/ 815898 h 815898"/>
                  <a:gd name="connsiteX8" fmla="*/ 0 w 815899"/>
                  <a:gd name="connsiteY8" fmla="*/ 407949 h 815898"/>
                  <a:gd name="connsiteX9" fmla="*/ 407950 w 815899"/>
                  <a:gd name="connsiteY9" fmla="*/ 0 h 815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15899" h="815898">
                    <a:moveTo>
                      <a:pt x="407949" y="174058"/>
                    </a:moveTo>
                    <a:cubicBezTo>
                      <a:pt x="342677" y="174058"/>
                      <a:pt x="293723" y="263807"/>
                      <a:pt x="293723" y="407950"/>
                    </a:cubicBezTo>
                    <a:cubicBezTo>
                      <a:pt x="293723" y="552091"/>
                      <a:pt x="331799" y="639120"/>
                      <a:pt x="410669" y="641840"/>
                    </a:cubicBezTo>
                    <a:cubicBezTo>
                      <a:pt x="489539" y="641840"/>
                      <a:pt x="527614" y="552091"/>
                      <a:pt x="522175" y="407950"/>
                    </a:cubicBezTo>
                    <a:cubicBezTo>
                      <a:pt x="522175" y="263807"/>
                      <a:pt x="473221" y="176778"/>
                      <a:pt x="407949" y="174058"/>
                    </a:cubicBezTo>
                    <a:close/>
                    <a:moveTo>
                      <a:pt x="407950" y="0"/>
                    </a:moveTo>
                    <a:cubicBezTo>
                      <a:pt x="633682" y="0"/>
                      <a:pt x="815899" y="182217"/>
                      <a:pt x="815899" y="407949"/>
                    </a:cubicBezTo>
                    <a:cubicBezTo>
                      <a:pt x="815899" y="633681"/>
                      <a:pt x="633682" y="815898"/>
                      <a:pt x="407950" y="815898"/>
                    </a:cubicBezTo>
                    <a:cubicBezTo>
                      <a:pt x="182218" y="815898"/>
                      <a:pt x="0" y="633681"/>
                      <a:pt x="0" y="407949"/>
                    </a:cubicBezTo>
                    <a:cubicBezTo>
                      <a:pt x="0" y="182217"/>
                      <a:pt x="182218" y="0"/>
                      <a:pt x="407950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17">
                <a:extLst>
                  <a:ext uri="{FF2B5EF4-FFF2-40B4-BE49-F238E27FC236}">
                    <a16:creationId xmlns:a16="http://schemas.microsoft.com/office/drawing/2014/main" id="{E4991879-AAE3-E045-8E73-EA9C362FDB49}"/>
                  </a:ext>
                </a:extLst>
              </p:cNvPr>
              <p:cNvSpPr/>
              <p:nvPr/>
            </p:nvSpPr>
            <p:spPr>
              <a:xfrm>
                <a:off x="5884871" y="1946788"/>
                <a:ext cx="912802" cy="1223846"/>
              </a:xfrm>
              <a:custGeom>
                <a:avLst/>
                <a:gdLst>
                  <a:gd name="connsiteX0" fmla="*/ 387907 w 912802"/>
                  <a:gd name="connsiteY0" fmla="*/ 620081 h 1223846"/>
                  <a:gd name="connsiteX1" fmla="*/ 273681 w 912802"/>
                  <a:gd name="connsiteY1" fmla="*/ 824055 h 1223846"/>
                  <a:gd name="connsiteX2" fmla="*/ 390627 w 912802"/>
                  <a:gd name="connsiteY2" fmla="*/ 1028029 h 1223846"/>
                  <a:gd name="connsiteX3" fmla="*/ 502132 w 912802"/>
                  <a:gd name="connsiteY3" fmla="*/ 824055 h 1223846"/>
                  <a:gd name="connsiteX4" fmla="*/ 387907 w 912802"/>
                  <a:gd name="connsiteY4" fmla="*/ 620081 h 1223846"/>
                  <a:gd name="connsiteX5" fmla="*/ 676192 w 912802"/>
                  <a:gd name="connsiteY5" fmla="*/ 0 h 1223846"/>
                  <a:gd name="connsiteX6" fmla="*/ 825773 w 912802"/>
                  <a:gd name="connsiteY6" fmla="*/ 149581 h 1223846"/>
                  <a:gd name="connsiteX7" fmla="*/ 825773 w 912802"/>
                  <a:gd name="connsiteY7" fmla="*/ 1000834 h 1223846"/>
                  <a:gd name="connsiteX8" fmla="*/ 836651 w 912802"/>
                  <a:gd name="connsiteY8" fmla="*/ 1076985 h 1223846"/>
                  <a:gd name="connsiteX9" fmla="*/ 912802 w 912802"/>
                  <a:gd name="connsiteY9" fmla="*/ 1150415 h 1223846"/>
                  <a:gd name="connsiteX10" fmla="*/ 774099 w 912802"/>
                  <a:gd name="connsiteY10" fmla="*/ 1221126 h 1223846"/>
                  <a:gd name="connsiteX11" fmla="*/ 553807 w 912802"/>
                  <a:gd name="connsiteY11" fmla="*/ 1098742 h 1223846"/>
                  <a:gd name="connsiteX12" fmla="*/ 548367 w 912802"/>
                  <a:gd name="connsiteY12" fmla="*/ 1085144 h 1223846"/>
                  <a:gd name="connsiteX13" fmla="*/ 398786 w 912802"/>
                  <a:gd name="connsiteY13" fmla="*/ 1212967 h 1223846"/>
                  <a:gd name="connsiteX14" fmla="*/ 156736 w 912802"/>
                  <a:gd name="connsiteY14" fmla="*/ 1180332 h 1223846"/>
                  <a:gd name="connsiteX15" fmla="*/ 287280 w 912802"/>
                  <a:gd name="connsiteY15" fmla="*/ 416107 h 1223846"/>
                  <a:gd name="connsiteX16" fmla="*/ 526611 w 912802"/>
                  <a:gd name="connsiteY16" fmla="*/ 552091 h 1223846"/>
                  <a:gd name="connsiteX17" fmla="*/ 526611 w 912802"/>
                  <a:gd name="connsiteY17" fmla="*/ 149581 h 1223846"/>
                  <a:gd name="connsiteX18" fmla="*/ 676192 w 912802"/>
                  <a:gd name="connsiteY18" fmla="*/ 0 h 122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12802" h="1223846">
                    <a:moveTo>
                      <a:pt x="387907" y="620081"/>
                    </a:moveTo>
                    <a:cubicBezTo>
                      <a:pt x="322635" y="620081"/>
                      <a:pt x="273681" y="698951"/>
                      <a:pt x="273681" y="824055"/>
                    </a:cubicBezTo>
                    <a:cubicBezTo>
                      <a:pt x="273681" y="949160"/>
                      <a:pt x="311756" y="1028029"/>
                      <a:pt x="390627" y="1028029"/>
                    </a:cubicBezTo>
                    <a:cubicBezTo>
                      <a:pt x="466777" y="1025310"/>
                      <a:pt x="504852" y="949160"/>
                      <a:pt x="502132" y="824055"/>
                    </a:cubicBezTo>
                    <a:cubicBezTo>
                      <a:pt x="502132" y="698951"/>
                      <a:pt x="455898" y="622801"/>
                      <a:pt x="387907" y="620081"/>
                    </a:cubicBezTo>
                    <a:close/>
                    <a:moveTo>
                      <a:pt x="676192" y="0"/>
                    </a:moveTo>
                    <a:cubicBezTo>
                      <a:pt x="757781" y="0"/>
                      <a:pt x="825773" y="67992"/>
                      <a:pt x="825773" y="149581"/>
                    </a:cubicBezTo>
                    <a:lnTo>
                      <a:pt x="825773" y="1000834"/>
                    </a:lnTo>
                    <a:cubicBezTo>
                      <a:pt x="828492" y="1025311"/>
                      <a:pt x="831212" y="1052508"/>
                      <a:pt x="836651" y="1076985"/>
                    </a:cubicBezTo>
                    <a:cubicBezTo>
                      <a:pt x="861128" y="1139537"/>
                      <a:pt x="912802" y="1150415"/>
                      <a:pt x="912802" y="1150415"/>
                    </a:cubicBezTo>
                    <a:cubicBezTo>
                      <a:pt x="912802" y="1150415"/>
                      <a:pt x="861128" y="1221126"/>
                      <a:pt x="774099" y="1221126"/>
                    </a:cubicBezTo>
                    <a:cubicBezTo>
                      <a:pt x="670752" y="1221126"/>
                      <a:pt x="589162" y="1166733"/>
                      <a:pt x="553807" y="1098742"/>
                    </a:cubicBezTo>
                    <a:cubicBezTo>
                      <a:pt x="551087" y="1093303"/>
                      <a:pt x="551087" y="1090583"/>
                      <a:pt x="548367" y="1085144"/>
                    </a:cubicBezTo>
                    <a:cubicBezTo>
                      <a:pt x="534769" y="1147696"/>
                      <a:pt x="450460" y="1199369"/>
                      <a:pt x="398786" y="1212967"/>
                    </a:cubicBezTo>
                    <a:cubicBezTo>
                      <a:pt x="322636" y="1234725"/>
                      <a:pt x="222008" y="1223846"/>
                      <a:pt x="156736" y="1180332"/>
                    </a:cubicBezTo>
                    <a:cubicBezTo>
                      <a:pt x="-79874" y="1028031"/>
                      <a:pt x="-58117" y="416107"/>
                      <a:pt x="287280" y="416107"/>
                    </a:cubicBezTo>
                    <a:cubicBezTo>
                      <a:pt x="412385" y="416107"/>
                      <a:pt x="491255" y="503137"/>
                      <a:pt x="526611" y="552091"/>
                    </a:cubicBezTo>
                    <a:lnTo>
                      <a:pt x="526611" y="149581"/>
                    </a:lnTo>
                    <a:cubicBezTo>
                      <a:pt x="526611" y="67992"/>
                      <a:pt x="594602" y="0"/>
                      <a:pt x="676192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18">
                <a:extLst>
                  <a:ext uri="{FF2B5EF4-FFF2-40B4-BE49-F238E27FC236}">
                    <a16:creationId xmlns:a16="http://schemas.microsoft.com/office/drawing/2014/main" id="{4148E391-61C8-AF4D-B56C-0F9DEAC7E597}"/>
                  </a:ext>
                </a:extLst>
              </p:cNvPr>
              <p:cNvSpPr/>
              <p:nvPr/>
            </p:nvSpPr>
            <p:spPr>
              <a:xfrm>
                <a:off x="6789513" y="2362895"/>
                <a:ext cx="747906" cy="810458"/>
              </a:xfrm>
              <a:custGeom>
                <a:avLst/>
                <a:gdLst>
                  <a:gd name="connsiteX0" fmla="*/ 394818 w 747906"/>
                  <a:gd name="connsiteY0" fmla="*/ 163222 h 810458"/>
                  <a:gd name="connsiteX1" fmla="*/ 356275 w 747906"/>
                  <a:gd name="connsiteY1" fmla="*/ 174058 h 810458"/>
                  <a:gd name="connsiteX2" fmla="*/ 274685 w 747906"/>
                  <a:gd name="connsiteY2" fmla="*/ 356275 h 810458"/>
                  <a:gd name="connsiteX3" fmla="*/ 375313 w 747906"/>
                  <a:gd name="connsiteY3" fmla="*/ 358994 h 810458"/>
                  <a:gd name="connsiteX4" fmla="*/ 473220 w 747906"/>
                  <a:gd name="connsiteY4" fmla="*/ 239329 h 810458"/>
                  <a:gd name="connsiteX5" fmla="*/ 394818 w 747906"/>
                  <a:gd name="connsiteY5" fmla="*/ 163222 h 810458"/>
                  <a:gd name="connsiteX6" fmla="*/ 386192 w 747906"/>
                  <a:gd name="connsiteY6" fmla="*/ 0 h 810458"/>
                  <a:gd name="connsiteX7" fmla="*/ 747906 w 747906"/>
                  <a:gd name="connsiteY7" fmla="*/ 266526 h 810458"/>
                  <a:gd name="connsiteX8" fmla="*/ 291004 w 747906"/>
                  <a:gd name="connsiteY8" fmla="*/ 484100 h 810458"/>
                  <a:gd name="connsiteX9" fmla="*/ 497698 w 747906"/>
                  <a:gd name="connsiteY9" fmla="*/ 617363 h 810458"/>
                  <a:gd name="connsiteX10" fmla="*/ 712551 w 747906"/>
                  <a:gd name="connsiteY10" fmla="*/ 557530 h 810458"/>
                  <a:gd name="connsiteX11" fmla="*/ 388912 w 747906"/>
                  <a:gd name="connsiteY11" fmla="*/ 810458 h 810458"/>
                  <a:gd name="connsiteX12" fmla="*/ 0 w 747906"/>
                  <a:gd name="connsiteY12" fmla="*/ 413389 h 810458"/>
                  <a:gd name="connsiteX13" fmla="*/ 386192 w 747906"/>
                  <a:gd name="connsiteY13" fmla="*/ 0 h 810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47906" h="810458">
                    <a:moveTo>
                      <a:pt x="394818" y="163222"/>
                    </a:moveTo>
                    <a:cubicBezTo>
                      <a:pt x="381772" y="163179"/>
                      <a:pt x="368514" y="166579"/>
                      <a:pt x="356275" y="174058"/>
                    </a:cubicBezTo>
                    <a:cubicBezTo>
                      <a:pt x="299162" y="212133"/>
                      <a:pt x="282844" y="291003"/>
                      <a:pt x="274685" y="356275"/>
                    </a:cubicBezTo>
                    <a:cubicBezTo>
                      <a:pt x="274685" y="364434"/>
                      <a:pt x="369873" y="358994"/>
                      <a:pt x="375313" y="358994"/>
                    </a:cubicBezTo>
                    <a:cubicBezTo>
                      <a:pt x="432425" y="345396"/>
                      <a:pt x="473220" y="301881"/>
                      <a:pt x="473220" y="239329"/>
                    </a:cubicBezTo>
                    <a:cubicBezTo>
                      <a:pt x="471181" y="194455"/>
                      <a:pt x="433956" y="163349"/>
                      <a:pt x="394818" y="163222"/>
                    </a:cubicBezTo>
                    <a:close/>
                    <a:moveTo>
                      <a:pt x="386192" y="0"/>
                    </a:moveTo>
                    <a:cubicBezTo>
                      <a:pt x="519455" y="0"/>
                      <a:pt x="747906" y="65272"/>
                      <a:pt x="747906" y="266526"/>
                    </a:cubicBezTo>
                    <a:cubicBezTo>
                      <a:pt x="747906" y="467782"/>
                      <a:pt x="538493" y="484100"/>
                      <a:pt x="291004" y="484100"/>
                    </a:cubicBezTo>
                    <a:cubicBezTo>
                      <a:pt x="291004" y="484100"/>
                      <a:pt x="326359" y="617363"/>
                      <a:pt x="497698" y="617363"/>
                    </a:cubicBezTo>
                    <a:cubicBezTo>
                      <a:pt x="669036" y="617363"/>
                      <a:pt x="712551" y="557530"/>
                      <a:pt x="712551" y="557530"/>
                    </a:cubicBezTo>
                    <a:cubicBezTo>
                      <a:pt x="712551" y="557530"/>
                      <a:pt x="696233" y="810458"/>
                      <a:pt x="388912" y="810458"/>
                    </a:cubicBezTo>
                    <a:cubicBezTo>
                      <a:pt x="212134" y="810458"/>
                      <a:pt x="0" y="677195"/>
                      <a:pt x="0" y="413389"/>
                    </a:cubicBezTo>
                    <a:cubicBezTo>
                      <a:pt x="0" y="176778"/>
                      <a:pt x="163180" y="0"/>
                      <a:pt x="386192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19">
                <a:extLst>
                  <a:ext uri="{FF2B5EF4-FFF2-40B4-BE49-F238E27FC236}">
                    <a16:creationId xmlns:a16="http://schemas.microsoft.com/office/drawing/2014/main" id="{01D020D5-6455-8A4A-94A4-751683D48ACB}"/>
                  </a:ext>
                </a:extLst>
              </p:cNvPr>
              <p:cNvSpPr/>
              <p:nvPr/>
            </p:nvSpPr>
            <p:spPr>
              <a:xfrm>
                <a:off x="7988882" y="2362895"/>
                <a:ext cx="747906" cy="810458"/>
              </a:xfrm>
              <a:custGeom>
                <a:avLst/>
                <a:gdLst>
                  <a:gd name="connsiteX0" fmla="*/ 394818 w 747906"/>
                  <a:gd name="connsiteY0" fmla="*/ 163222 h 810458"/>
                  <a:gd name="connsiteX1" fmla="*/ 356275 w 747906"/>
                  <a:gd name="connsiteY1" fmla="*/ 174058 h 810458"/>
                  <a:gd name="connsiteX2" fmla="*/ 274685 w 747906"/>
                  <a:gd name="connsiteY2" fmla="*/ 356275 h 810458"/>
                  <a:gd name="connsiteX3" fmla="*/ 375313 w 747906"/>
                  <a:gd name="connsiteY3" fmla="*/ 358994 h 810458"/>
                  <a:gd name="connsiteX4" fmla="*/ 473220 w 747906"/>
                  <a:gd name="connsiteY4" fmla="*/ 239329 h 810458"/>
                  <a:gd name="connsiteX5" fmla="*/ 394818 w 747906"/>
                  <a:gd name="connsiteY5" fmla="*/ 163222 h 810458"/>
                  <a:gd name="connsiteX6" fmla="*/ 386192 w 747906"/>
                  <a:gd name="connsiteY6" fmla="*/ 0 h 810458"/>
                  <a:gd name="connsiteX7" fmla="*/ 747906 w 747906"/>
                  <a:gd name="connsiteY7" fmla="*/ 266526 h 810458"/>
                  <a:gd name="connsiteX8" fmla="*/ 291004 w 747906"/>
                  <a:gd name="connsiteY8" fmla="*/ 484100 h 810458"/>
                  <a:gd name="connsiteX9" fmla="*/ 497697 w 747906"/>
                  <a:gd name="connsiteY9" fmla="*/ 617363 h 810458"/>
                  <a:gd name="connsiteX10" fmla="*/ 712551 w 747906"/>
                  <a:gd name="connsiteY10" fmla="*/ 557530 h 810458"/>
                  <a:gd name="connsiteX11" fmla="*/ 388911 w 747906"/>
                  <a:gd name="connsiteY11" fmla="*/ 810458 h 810458"/>
                  <a:gd name="connsiteX12" fmla="*/ 0 w 747906"/>
                  <a:gd name="connsiteY12" fmla="*/ 413389 h 810458"/>
                  <a:gd name="connsiteX13" fmla="*/ 386192 w 747906"/>
                  <a:gd name="connsiteY13" fmla="*/ 0 h 810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47906" h="810458">
                    <a:moveTo>
                      <a:pt x="394818" y="163222"/>
                    </a:moveTo>
                    <a:cubicBezTo>
                      <a:pt x="381772" y="163179"/>
                      <a:pt x="368514" y="166579"/>
                      <a:pt x="356275" y="174058"/>
                    </a:cubicBezTo>
                    <a:cubicBezTo>
                      <a:pt x="299162" y="212133"/>
                      <a:pt x="282844" y="291003"/>
                      <a:pt x="274685" y="356275"/>
                    </a:cubicBezTo>
                    <a:cubicBezTo>
                      <a:pt x="274685" y="364434"/>
                      <a:pt x="369873" y="358994"/>
                      <a:pt x="375313" y="358994"/>
                    </a:cubicBezTo>
                    <a:cubicBezTo>
                      <a:pt x="432426" y="345396"/>
                      <a:pt x="473220" y="301881"/>
                      <a:pt x="473220" y="239329"/>
                    </a:cubicBezTo>
                    <a:cubicBezTo>
                      <a:pt x="471181" y="194455"/>
                      <a:pt x="433955" y="163349"/>
                      <a:pt x="394818" y="163222"/>
                    </a:cubicBezTo>
                    <a:close/>
                    <a:moveTo>
                      <a:pt x="386192" y="0"/>
                    </a:moveTo>
                    <a:cubicBezTo>
                      <a:pt x="519455" y="0"/>
                      <a:pt x="747906" y="65272"/>
                      <a:pt x="747906" y="266526"/>
                    </a:cubicBezTo>
                    <a:cubicBezTo>
                      <a:pt x="747906" y="467782"/>
                      <a:pt x="538492" y="484100"/>
                      <a:pt x="291004" y="484100"/>
                    </a:cubicBezTo>
                    <a:cubicBezTo>
                      <a:pt x="291004" y="484100"/>
                      <a:pt x="326359" y="617363"/>
                      <a:pt x="497697" y="617363"/>
                    </a:cubicBezTo>
                    <a:cubicBezTo>
                      <a:pt x="669036" y="617363"/>
                      <a:pt x="712551" y="557530"/>
                      <a:pt x="712551" y="557530"/>
                    </a:cubicBezTo>
                    <a:cubicBezTo>
                      <a:pt x="712551" y="557530"/>
                      <a:pt x="696233" y="810458"/>
                      <a:pt x="388911" y="810458"/>
                    </a:cubicBezTo>
                    <a:cubicBezTo>
                      <a:pt x="212133" y="810458"/>
                      <a:pt x="0" y="677195"/>
                      <a:pt x="0" y="413389"/>
                    </a:cubicBezTo>
                    <a:cubicBezTo>
                      <a:pt x="0" y="176778"/>
                      <a:pt x="163180" y="0"/>
                      <a:pt x="386192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20">
                <a:extLst>
                  <a:ext uri="{FF2B5EF4-FFF2-40B4-BE49-F238E27FC236}">
                    <a16:creationId xmlns:a16="http://schemas.microsoft.com/office/drawing/2014/main" id="{FE9012A4-9AC0-894D-912D-D1AF07B457B2}"/>
                  </a:ext>
                </a:extLst>
              </p:cNvPr>
              <p:cNvSpPr/>
              <p:nvPr/>
            </p:nvSpPr>
            <p:spPr>
              <a:xfrm>
                <a:off x="8683414" y="2274801"/>
                <a:ext cx="897487" cy="951879"/>
              </a:xfrm>
              <a:custGeom>
                <a:avLst/>
                <a:gdLst>
                  <a:gd name="connsiteX0" fmla="*/ 580988 w 897487"/>
                  <a:gd name="connsiteY0" fmla="*/ 667381 h 951879"/>
                  <a:gd name="connsiteX1" fmla="*/ 409649 w 897487"/>
                  <a:gd name="connsiteY1" fmla="*/ 667381 h 951879"/>
                  <a:gd name="connsiteX2" fmla="*/ 591866 w 897487"/>
                  <a:gd name="connsiteY2" fmla="*/ 525959 h 951879"/>
                  <a:gd name="connsiteX3" fmla="*/ 842075 w 897487"/>
                  <a:gd name="connsiteY3" fmla="*/ 123450 h 951879"/>
                  <a:gd name="connsiteX4" fmla="*/ 842075 w 897487"/>
                  <a:gd name="connsiteY4" fmla="*/ 123450 h 951879"/>
                  <a:gd name="connsiteX5" fmla="*/ 798560 w 897487"/>
                  <a:gd name="connsiteY5" fmla="*/ 58178 h 951879"/>
                  <a:gd name="connsiteX6" fmla="*/ 746887 w 897487"/>
                  <a:gd name="connsiteY6" fmla="*/ 107132 h 951879"/>
                  <a:gd name="connsiteX7" fmla="*/ 697933 w 897487"/>
                  <a:gd name="connsiteY7" fmla="*/ 115291 h 951879"/>
                  <a:gd name="connsiteX8" fmla="*/ 219273 w 897487"/>
                  <a:gd name="connsiteY8" fmla="*/ 115291 h 951879"/>
                  <a:gd name="connsiteX9" fmla="*/ 102328 w 897487"/>
                  <a:gd name="connsiteY9" fmla="*/ 224077 h 951879"/>
                  <a:gd name="connsiteX10" fmla="*/ 213834 w 897487"/>
                  <a:gd name="connsiteY10" fmla="*/ 332863 h 951879"/>
                  <a:gd name="connsiteX11" fmla="*/ 485800 w 897487"/>
                  <a:gd name="connsiteY11" fmla="*/ 335583 h 951879"/>
                  <a:gd name="connsiteX12" fmla="*/ 134964 w 897487"/>
                  <a:gd name="connsiteY12" fmla="*/ 615708 h 951879"/>
                  <a:gd name="connsiteX13" fmla="*/ 61533 w 897487"/>
                  <a:gd name="connsiteY13" fmla="*/ 884953 h 951879"/>
                  <a:gd name="connsiteX14" fmla="*/ 398771 w 897487"/>
                  <a:gd name="connsiteY14" fmla="*/ 806083 h 951879"/>
                  <a:gd name="connsiteX15" fmla="*/ 529314 w 897487"/>
                  <a:gd name="connsiteY15" fmla="*/ 863196 h 951879"/>
                  <a:gd name="connsiteX16" fmla="*/ 782242 w 897487"/>
                  <a:gd name="connsiteY16" fmla="*/ 607549 h 951879"/>
                  <a:gd name="connsiteX17" fmla="*/ 580988 w 897487"/>
                  <a:gd name="connsiteY17" fmla="*/ 667381 h 951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97487" h="951879">
                    <a:moveTo>
                      <a:pt x="580988" y="667381"/>
                    </a:moveTo>
                    <a:lnTo>
                      <a:pt x="409649" y="667381"/>
                    </a:lnTo>
                    <a:cubicBezTo>
                      <a:pt x="423248" y="667381"/>
                      <a:pt x="548352" y="561314"/>
                      <a:pt x="591866" y="525959"/>
                    </a:cubicBezTo>
                    <a:cubicBezTo>
                      <a:pt x="700653" y="433491"/>
                      <a:pt x="899188" y="297508"/>
                      <a:pt x="842075" y="123450"/>
                    </a:cubicBezTo>
                    <a:lnTo>
                      <a:pt x="842075" y="123450"/>
                    </a:lnTo>
                    <a:cubicBezTo>
                      <a:pt x="831197" y="82655"/>
                      <a:pt x="798560" y="58178"/>
                      <a:pt x="798560" y="58178"/>
                    </a:cubicBezTo>
                    <a:cubicBezTo>
                      <a:pt x="798560" y="58178"/>
                      <a:pt x="787682" y="90814"/>
                      <a:pt x="746887" y="107132"/>
                    </a:cubicBezTo>
                    <a:cubicBezTo>
                      <a:pt x="730569" y="109852"/>
                      <a:pt x="714251" y="115291"/>
                      <a:pt x="697933" y="115291"/>
                    </a:cubicBezTo>
                    <a:cubicBezTo>
                      <a:pt x="684334" y="115291"/>
                      <a:pt x="219273" y="115291"/>
                      <a:pt x="219273" y="115291"/>
                    </a:cubicBezTo>
                    <a:cubicBezTo>
                      <a:pt x="156721" y="115291"/>
                      <a:pt x="105048" y="166964"/>
                      <a:pt x="102328" y="224077"/>
                    </a:cubicBezTo>
                    <a:cubicBezTo>
                      <a:pt x="102328" y="283910"/>
                      <a:pt x="151282" y="332863"/>
                      <a:pt x="213834" y="332863"/>
                    </a:cubicBezTo>
                    <a:lnTo>
                      <a:pt x="485800" y="335583"/>
                    </a:lnTo>
                    <a:cubicBezTo>
                      <a:pt x="360695" y="406294"/>
                      <a:pt x="211114" y="487884"/>
                      <a:pt x="134964" y="615708"/>
                    </a:cubicBezTo>
                    <a:cubicBezTo>
                      <a:pt x="91449" y="689138"/>
                      <a:pt x="45215" y="800644"/>
                      <a:pt x="61533" y="884953"/>
                    </a:cubicBezTo>
                    <a:cubicBezTo>
                      <a:pt x="121366" y="830560"/>
                      <a:pt x="279106" y="778887"/>
                      <a:pt x="398771" y="806083"/>
                    </a:cubicBezTo>
                    <a:cubicBezTo>
                      <a:pt x="445005" y="814242"/>
                      <a:pt x="491239" y="838719"/>
                      <a:pt x="529314" y="863196"/>
                    </a:cubicBezTo>
                    <a:cubicBezTo>
                      <a:pt x="755046" y="1004618"/>
                      <a:pt x="891029" y="727213"/>
                      <a:pt x="782242" y="607549"/>
                    </a:cubicBezTo>
                    <a:cubicBezTo>
                      <a:pt x="784962" y="607549"/>
                      <a:pt x="722410" y="667381"/>
                      <a:pt x="580988" y="667381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21">
                <a:extLst>
                  <a:ext uri="{FF2B5EF4-FFF2-40B4-BE49-F238E27FC236}">
                    <a16:creationId xmlns:a16="http://schemas.microsoft.com/office/drawing/2014/main" id="{F2221CFA-256B-364C-84A2-1A105FFD85A0}"/>
                  </a:ext>
                </a:extLst>
              </p:cNvPr>
              <p:cNvSpPr/>
              <p:nvPr/>
            </p:nvSpPr>
            <p:spPr>
              <a:xfrm>
                <a:off x="2624650" y="1948442"/>
                <a:ext cx="1903761" cy="1577400"/>
              </a:xfrm>
              <a:custGeom>
                <a:avLst/>
                <a:gdLst>
                  <a:gd name="connsiteX0" fmla="*/ 1559430 w 1903760"/>
                  <a:gd name="connsiteY0" fmla="*/ 1165078 h 1577399"/>
                  <a:gd name="connsiteX1" fmla="*/ 1369054 w 1903760"/>
                  <a:gd name="connsiteY1" fmla="*/ 593950 h 1577399"/>
                  <a:gd name="connsiteX2" fmla="*/ 1483279 w 1903760"/>
                  <a:gd name="connsiteY2" fmla="*/ 126170 h 1577399"/>
                  <a:gd name="connsiteX3" fmla="*/ 1311941 w 1903760"/>
                  <a:gd name="connsiteY3" fmla="*/ 58178 h 1577399"/>
                  <a:gd name="connsiteX4" fmla="*/ 1078050 w 1903760"/>
                  <a:gd name="connsiteY4" fmla="*/ 205040 h 1577399"/>
                  <a:gd name="connsiteX5" fmla="*/ 846879 w 1903760"/>
                  <a:gd name="connsiteY5" fmla="*/ 523239 h 1577399"/>
                  <a:gd name="connsiteX6" fmla="*/ 645624 w 1903760"/>
                  <a:gd name="connsiteY6" fmla="*/ 210479 h 1577399"/>
                  <a:gd name="connsiteX7" fmla="*/ 455248 w 1903760"/>
                  <a:gd name="connsiteY7" fmla="*/ 63617 h 1577399"/>
                  <a:gd name="connsiteX8" fmla="*/ 234956 w 1903760"/>
                  <a:gd name="connsiteY8" fmla="*/ 137048 h 1577399"/>
                  <a:gd name="connsiteX9" fmla="*/ 316546 w 1903760"/>
                  <a:gd name="connsiteY9" fmla="*/ 588511 h 1577399"/>
                  <a:gd name="connsiteX10" fmla="*/ 58178 w 1903760"/>
                  <a:gd name="connsiteY10" fmla="*/ 1072610 h 1577399"/>
                  <a:gd name="connsiteX11" fmla="*/ 474286 w 1903760"/>
                  <a:gd name="connsiteY11" fmla="*/ 1020936 h 1577399"/>
                  <a:gd name="connsiteX12" fmla="*/ 555876 w 1903760"/>
                  <a:gd name="connsiteY12" fmla="*/ 572193 h 1577399"/>
                  <a:gd name="connsiteX13" fmla="*/ 830561 w 1903760"/>
                  <a:gd name="connsiteY13" fmla="*/ 993740 h 1577399"/>
                  <a:gd name="connsiteX14" fmla="*/ 1140602 w 1903760"/>
                  <a:gd name="connsiteY14" fmla="*/ 574913 h 1577399"/>
                  <a:gd name="connsiteX15" fmla="*/ 1567589 w 1903760"/>
                  <a:gd name="connsiteY15" fmla="*/ 1526792 h 1577399"/>
                  <a:gd name="connsiteX16" fmla="*/ 1866751 w 1903760"/>
                  <a:gd name="connsiteY16" fmla="*/ 1322818 h 1577399"/>
                  <a:gd name="connsiteX17" fmla="*/ 1559430 w 1903760"/>
                  <a:gd name="connsiteY17" fmla="*/ 1165078 h 1577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03760" h="1577399">
                    <a:moveTo>
                      <a:pt x="1559430" y="1165078"/>
                    </a:moveTo>
                    <a:cubicBezTo>
                      <a:pt x="1420727" y="1012777"/>
                      <a:pt x="1377213" y="762569"/>
                      <a:pt x="1369054" y="593950"/>
                    </a:cubicBezTo>
                    <a:cubicBezTo>
                      <a:pt x="1360895" y="449809"/>
                      <a:pt x="1369054" y="199600"/>
                      <a:pt x="1483279" y="126170"/>
                    </a:cubicBezTo>
                    <a:cubicBezTo>
                      <a:pt x="1445204" y="77216"/>
                      <a:pt x="1369054" y="58178"/>
                      <a:pt x="1311941" y="58178"/>
                    </a:cubicBezTo>
                    <a:cubicBezTo>
                      <a:pt x="1184117" y="58178"/>
                      <a:pt x="1121565" y="142488"/>
                      <a:pt x="1078050" y="205040"/>
                    </a:cubicBezTo>
                    <a:cubicBezTo>
                      <a:pt x="1064452" y="224077"/>
                      <a:pt x="846879" y="523239"/>
                      <a:pt x="846879" y="523239"/>
                    </a:cubicBezTo>
                    <a:cubicBezTo>
                      <a:pt x="846879" y="523239"/>
                      <a:pt x="667382" y="243115"/>
                      <a:pt x="645624" y="210479"/>
                    </a:cubicBezTo>
                    <a:cubicBezTo>
                      <a:pt x="615708" y="164245"/>
                      <a:pt x="555876" y="77216"/>
                      <a:pt x="455248" y="63617"/>
                    </a:cubicBezTo>
                    <a:cubicBezTo>
                      <a:pt x="411734" y="58178"/>
                      <a:pt x="297508" y="52739"/>
                      <a:pt x="234956" y="137048"/>
                    </a:cubicBezTo>
                    <a:cubicBezTo>
                      <a:pt x="341023" y="221357"/>
                      <a:pt x="338303" y="438930"/>
                      <a:pt x="316546" y="588511"/>
                    </a:cubicBezTo>
                    <a:cubicBezTo>
                      <a:pt x="248554" y="1031815"/>
                      <a:pt x="58178" y="1072610"/>
                      <a:pt x="58178" y="1072610"/>
                    </a:cubicBezTo>
                    <a:cubicBezTo>
                      <a:pt x="156086" y="1333696"/>
                      <a:pt x="403575" y="1230350"/>
                      <a:pt x="474286" y="1020936"/>
                    </a:cubicBezTo>
                    <a:cubicBezTo>
                      <a:pt x="520520" y="884953"/>
                      <a:pt x="550436" y="713615"/>
                      <a:pt x="555876" y="572193"/>
                    </a:cubicBezTo>
                    <a:lnTo>
                      <a:pt x="830561" y="993740"/>
                    </a:lnTo>
                    <a:cubicBezTo>
                      <a:pt x="830561" y="993740"/>
                      <a:pt x="1140602" y="574913"/>
                      <a:pt x="1140602" y="574913"/>
                    </a:cubicBezTo>
                    <a:cubicBezTo>
                      <a:pt x="1088929" y="1314659"/>
                      <a:pt x="1344577" y="1526792"/>
                      <a:pt x="1567589" y="1526792"/>
                    </a:cubicBezTo>
                    <a:cubicBezTo>
                      <a:pt x="1790601" y="1526792"/>
                      <a:pt x="1866751" y="1322818"/>
                      <a:pt x="1866751" y="1322818"/>
                    </a:cubicBezTo>
                    <a:cubicBezTo>
                      <a:pt x="1744367" y="1314659"/>
                      <a:pt x="1641019" y="1252107"/>
                      <a:pt x="1559430" y="1165078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22">
                <a:extLst>
                  <a:ext uri="{FF2B5EF4-FFF2-40B4-BE49-F238E27FC236}">
                    <a16:creationId xmlns:a16="http://schemas.microsoft.com/office/drawing/2014/main" id="{755FBC40-E267-8040-96C2-1A0DB834344D}"/>
                  </a:ext>
                </a:extLst>
              </p:cNvPr>
              <p:cNvSpPr/>
              <p:nvPr/>
            </p:nvSpPr>
            <p:spPr>
              <a:xfrm>
                <a:off x="4792218" y="3234839"/>
                <a:ext cx="271966" cy="652717"/>
              </a:xfrm>
              <a:custGeom>
                <a:avLst/>
                <a:gdLst>
                  <a:gd name="connsiteX0" fmla="*/ 88095 w 271965"/>
                  <a:gd name="connsiteY0" fmla="*/ 120730 h 652717"/>
                  <a:gd name="connsiteX1" fmla="*/ 93534 w 271965"/>
                  <a:gd name="connsiteY1" fmla="*/ 153366 h 652717"/>
                  <a:gd name="connsiteX2" fmla="*/ 93534 w 271965"/>
                  <a:gd name="connsiteY2" fmla="*/ 544997 h 652717"/>
                  <a:gd name="connsiteX3" fmla="*/ 156086 w 271965"/>
                  <a:gd name="connsiteY3" fmla="*/ 604829 h 652717"/>
                  <a:gd name="connsiteX4" fmla="*/ 221358 w 271965"/>
                  <a:gd name="connsiteY4" fmla="*/ 544997 h 652717"/>
                  <a:gd name="connsiteX5" fmla="*/ 221358 w 271965"/>
                  <a:gd name="connsiteY5" fmla="*/ 194161 h 652717"/>
                  <a:gd name="connsiteX6" fmla="*/ 210479 w 271965"/>
                  <a:gd name="connsiteY6" fmla="*/ 109852 h 652717"/>
                  <a:gd name="connsiteX7" fmla="*/ 118011 w 271965"/>
                  <a:gd name="connsiteY7" fmla="*/ 58178 h 652717"/>
                  <a:gd name="connsiteX8" fmla="*/ 58178 w 271965"/>
                  <a:gd name="connsiteY8" fmla="*/ 88094 h 652717"/>
                  <a:gd name="connsiteX9" fmla="*/ 88095 w 271965"/>
                  <a:gd name="connsiteY9" fmla="*/ 120730 h 6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1965" h="652717">
                    <a:moveTo>
                      <a:pt x="88095" y="120730"/>
                    </a:moveTo>
                    <a:cubicBezTo>
                      <a:pt x="90814" y="131609"/>
                      <a:pt x="90814" y="142487"/>
                      <a:pt x="93534" y="153366"/>
                    </a:cubicBezTo>
                    <a:cubicBezTo>
                      <a:pt x="93534" y="156086"/>
                      <a:pt x="93534" y="542277"/>
                      <a:pt x="93534" y="544997"/>
                    </a:cubicBezTo>
                    <a:cubicBezTo>
                      <a:pt x="93534" y="577632"/>
                      <a:pt x="123450" y="604829"/>
                      <a:pt x="156086" y="604829"/>
                    </a:cubicBezTo>
                    <a:cubicBezTo>
                      <a:pt x="188722" y="607548"/>
                      <a:pt x="221358" y="577632"/>
                      <a:pt x="221358" y="544997"/>
                    </a:cubicBezTo>
                    <a:cubicBezTo>
                      <a:pt x="221358" y="539557"/>
                      <a:pt x="221358" y="194161"/>
                      <a:pt x="221358" y="194161"/>
                    </a:cubicBezTo>
                    <a:cubicBezTo>
                      <a:pt x="221358" y="164245"/>
                      <a:pt x="224078" y="134329"/>
                      <a:pt x="210479" y="109852"/>
                    </a:cubicBezTo>
                    <a:cubicBezTo>
                      <a:pt x="196881" y="79935"/>
                      <a:pt x="158806" y="58178"/>
                      <a:pt x="118011" y="58178"/>
                    </a:cubicBezTo>
                    <a:cubicBezTo>
                      <a:pt x="79936" y="58178"/>
                      <a:pt x="58178" y="88094"/>
                      <a:pt x="58178" y="88094"/>
                    </a:cubicBezTo>
                    <a:cubicBezTo>
                      <a:pt x="58178" y="88094"/>
                      <a:pt x="77216" y="93534"/>
                      <a:pt x="88095" y="120730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23">
                <a:extLst>
                  <a:ext uri="{FF2B5EF4-FFF2-40B4-BE49-F238E27FC236}">
                    <a16:creationId xmlns:a16="http://schemas.microsoft.com/office/drawing/2014/main" id="{F5957618-0748-D142-A806-32551A5C0393}"/>
                  </a:ext>
                </a:extLst>
              </p:cNvPr>
              <p:cNvSpPr/>
              <p:nvPr/>
            </p:nvSpPr>
            <p:spPr>
              <a:xfrm>
                <a:off x="8751819" y="3234667"/>
                <a:ext cx="271966" cy="652717"/>
              </a:xfrm>
              <a:custGeom>
                <a:avLst/>
                <a:gdLst>
                  <a:gd name="connsiteX0" fmla="*/ 191663 w 271965"/>
                  <a:gd name="connsiteY0" fmla="*/ 542449 h 652717"/>
                  <a:gd name="connsiteX1" fmla="*/ 186224 w 271965"/>
                  <a:gd name="connsiteY1" fmla="*/ 509813 h 652717"/>
                  <a:gd name="connsiteX2" fmla="*/ 186224 w 271965"/>
                  <a:gd name="connsiteY2" fmla="*/ 118183 h 652717"/>
                  <a:gd name="connsiteX3" fmla="*/ 123672 w 271965"/>
                  <a:gd name="connsiteY3" fmla="*/ 58350 h 652717"/>
                  <a:gd name="connsiteX4" fmla="*/ 58400 w 271965"/>
                  <a:gd name="connsiteY4" fmla="*/ 118183 h 652717"/>
                  <a:gd name="connsiteX5" fmla="*/ 58400 w 271965"/>
                  <a:gd name="connsiteY5" fmla="*/ 469018 h 652717"/>
                  <a:gd name="connsiteX6" fmla="*/ 69279 w 271965"/>
                  <a:gd name="connsiteY6" fmla="*/ 553328 h 652717"/>
                  <a:gd name="connsiteX7" fmla="*/ 161747 w 271965"/>
                  <a:gd name="connsiteY7" fmla="*/ 605001 h 652717"/>
                  <a:gd name="connsiteX8" fmla="*/ 221580 w 271965"/>
                  <a:gd name="connsiteY8" fmla="*/ 575085 h 652717"/>
                  <a:gd name="connsiteX9" fmla="*/ 191663 w 271965"/>
                  <a:gd name="connsiteY9" fmla="*/ 542449 h 6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1965" h="652717">
                    <a:moveTo>
                      <a:pt x="191663" y="542449"/>
                    </a:moveTo>
                    <a:cubicBezTo>
                      <a:pt x="188944" y="531570"/>
                      <a:pt x="186224" y="520692"/>
                      <a:pt x="186224" y="509813"/>
                    </a:cubicBezTo>
                    <a:cubicBezTo>
                      <a:pt x="186224" y="507093"/>
                      <a:pt x="186224" y="120902"/>
                      <a:pt x="186224" y="118183"/>
                    </a:cubicBezTo>
                    <a:cubicBezTo>
                      <a:pt x="186224" y="85547"/>
                      <a:pt x="156308" y="58350"/>
                      <a:pt x="123672" y="58350"/>
                    </a:cubicBezTo>
                    <a:cubicBezTo>
                      <a:pt x="91036" y="55631"/>
                      <a:pt x="58400" y="85547"/>
                      <a:pt x="58400" y="118183"/>
                    </a:cubicBezTo>
                    <a:cubicBezTo>
                      <a:pt x="58400" y="123622"/>
                      <a:pt x="58400" y="469018"/>
                      <a:pt x="58400" y="469018"/>
                    </a:cubicBezTo>
                    <a:cubicBezTo>
                      <a:pt x="58400" y="498934"/>
                      <a:pt x="55680" y="528851"/>
                      <a:pt x="69279" y="553328"/>
                    </a:cubicBezTo>
                    <a:cubicBezTo>
                      <a:pt x="82877" y="583244"/>
                      <a:pt x="120953" y="605001"/>
                      <a:pt x="161747" y="605001"/>
                    </a:cubicBezTo>
                    <a:cubicBezTo>
                      <a:pt x="199822" y="605001"/>
                      <a:pt x="221580" y="575085"/>
                      <a:pt x="221580" y="575085"/>
                    </a:cubicBezTo>
                    <a:cubicBezTo>
                      <a:pt x="221580" y="575085"/>
                      <a:pt x="202542" y="566926"/>
                      <a:pt x="191663" y="542449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24">
                <a:extLst>
                  <a:ext uri="{FF2B5EF4-FFF2-40B4-BE49-F238E27FC236}">
                    <a16:creationId xmlns:a16="http://schemas.microsoft.com/office/drawing/2014/main" id="{E313D999-A4A1-0043-A6BF-1B4FE9FE7E64}"/>
                  </a:ext>
                </a:extLst>
              </p:cNvPr>
              <p:cNvSpPr/>
              <p:nvPr/>
            </p:nvSpPr>
            <p:spPr>
              <a:xfrm>
                <a:off x="6320666" y="3416868"/>
                <a:ext cx="435145" cy="462341"/>
              </a:xfrm>
              <a:custGeom>
                <a:avLst/>
                <a:gdLst>
                  <a:gd name="connsiteX0" fmla="*/ 302948 w 435145"/>
                  <a:gd name="connsiteY0" fmla="*/ 74684 h 462341"/>
                  <a:gd name="connsiteX1" fmla="*/ 186003 w 435145"/>
                  <a:gd name="connsiteY1" fmla="*/ 148115 h 462341"/>
                  <a:gd name="connsiteX2" fmla="*/ 186003 w 435145"/>
                  <a:gd name="connsiteY2" fmla="*/ 148115 h 462341"/>
                  <a:gd name="connsiteX3" fmla="*/ 186003 w 435145"/>
                  <a:gd name="connsiteY3" fmla="*/ 115479 h 462341"/>
                  <a:gd name="connsiteX4" fmla="*/ 123450 w 435145"/>
                  <a:gd name="connsiteY4" fmla="*/ 58366 h 462341"/>
                  <a:gd name="connsiteX5" fmla="*/ 58178 w 435145"/>
                  <a:gd name="connsiteY5" fmla="*/ 115479 h 462341"/>
                  <a:gd name="connsiteX6" fmla="*/ 58178 w 435145"/>
                  <a:gd name="connsiteY6" fmla="*/ 362967 h 462341"/>
                  <a:gd name="connsiteX7" fmla="*/ 120730 w 435145"/>
                  <a:gd name="connsiteY7" fmla="*/ 422800 h 462341"/>
                  <a:gd name="connsiteX8" fmla="*/ 186003 w 435145"/>
                  <a:gd name="connsiteY8" fmla="*/ 362967 h 462341"/>
                  <a:gd name="connsiteX9" fmla="*/ 186003 w 435145"/>
                  <a:gd name="connsiteY9" fmla="*/ 213386 h 462341"/>
                  <a:gd name="connsiteX10" fmla="*/ 186003 w 435145"/>
                  <a:gd name="connsiteY10" fmla="*/ 213386 h 462341"/>
                  <a:gd name="connsiteX11" fmla="*/ 229517 w 435145"/>
                  <a:gd name="connsiteY11" fmla="*/ 161713 h 462341"/>
                  <a:gd name="connsiteX12" fmla="*/ 259433 w 435145"/>
                  <a:gd name="connsiteY12" fmla="*/ 194349 h 462341"/>
                  <a:gd name="connsiteX13" fmla="*/ 259433 w 435145"/>
                  <a:gd name="connsiteY13" fmla="*/ 362967 h 462341"/>
                  <a:gd name="connsiteX14" fmla="*/ 321985 w 435145"/>
                  <a:gd name="connsiteY14" fmla="*/ 422800 h 462341"/>
                  <a:gd name="connsiteX15" fmla="*/ 387257 w 435145"/>
                  <a:gd name="connsiteY15" fmla="*/ 362967 h 462341"/>
                  <a:gd name="connsiteX16" fmla="*/ 387257 w 435145"/>
                  <a:gd name="connsiteY16" fmla="*/ 273219 h 462341"/>
                  <a:gd name="connsiteX17" fmla="*/ 302948 w 435145"/>
                  <a:gd name="connsiteY17" fmla="*/ 74684 h 462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35145" h="462341">
                    <a:moveTo>
                      <a:pt x="302948" y="74684"/>
                    </a:moveTo>
                    <a:cubicBezTo>
                      <a:pt x="234956" y="74684"/>
                      <a:pt x="196881" y="131797"/>
                      <a:pt x="186003" y="148115"/>
                    </a:cubicBezTo>
                    <a:lnTo>
                      <a:pt x="186003" y="148115"/>
                    </a:lnTo>
                    <a:cubicBezTo>
                      <a:pt x="186003" y="129077"/>
                      <a:pt x="186003" y="115479"/>
                      <a:pt x="186003" y="115479"/>
                    </a:cubicBezTo>
                    <a:cubicBezTo>
                      <a:pt x="186003" y="82843"/>
                      <a:pt x="156086" y="58366"/>
                      <a:pt x="123450" y="58366"/>
                    </a:cubicBezTo>
                    <a:cubicBezTo>
                      <a:pt x="90814" y="55646"/>
                      <a:pt x="58178" y="82843"/>
                      <a:pt x="58178" y="115479"/>
                    </a:cubicBezTo>
                    <a:cubicBezTo>
                      <a:pt x="58178" y="120918"/>
                      <a:pt x="58178" y="360248"/>
                      <a:pt x="58178" y="362967"/>
                    </a:cubicBezTo>
                    <a:cubicBezTo>
                      <a:pt x="58178" y="395603"/>
                      <a:pt x="88095" y="422800"/>
                      <a:pt x="120730" y="422800"/>
                    </a:cubicBezTo>
                    <a:cubicBezTo>
                      <a:pt x="153366" y="425519"/>
                      <a:pt x="186003" y="395603"/>
                      <a:pt x="186003" y="362967"/>
                    </a:cubicBezTo>
                    <a:cubicBezTo>
                      <a:pt x="186003" y="360248"/>
                      <a:pt x="186003" y="281378"/>
                      <a:pt x="186003" y="213386"/>
                    </a:cubicBezTo>
                    <a:lnTo>
                      <a:pt x="186003" y="213386"/>
                    </a:lnTo>
                    <a:cubicBezTo>
                      <a:pt x="191442" y="186190"/>
                      <a:pt x="205040" y="161713"/>
                      <a:pt x="229517" y="161713"/>
                    </a:cubicBezTo>
                    <a:cubicBezTo>
                      <a:pt x="259433" y="161713"/>
                      <a:pt x="259433" y="194349"/>
                      <a:pt x="259433" y="194349"/>
                    </a:cubicBezTo>
                    <a:lnTo>
                      <a:pt x="259433" y="362967"/>
                    </a:lnTo>
                    <a:cubicBezTo>
                      <a:pt x="259433" y="395603"/>
                      <a:pt x="289349" y="422800"/>
                      <a:pt x="321985" y="422800"/>
                    </a:cubicBezTo>
                    <a:cubicBezTo>
                      <a:pt x="354621" y="425519"/>
                      <a:pt x="387257" y="395603"/>
                      <a:pt x="387257" y="362967"/>
                    </a:cubicBezTo>
                    <a:lnTo>
                      <a:pt x="387257" y="273219"/>
                    </a:lnTo>
                    <a:cubicBezTo>
                      <a:pt x="387257" y="183470"/>
                      <a:pt x="395416" y="71964"/>
                      <a:pt x="302948" y="7468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25">
                <a:extLst>
                  <a:ext uri="{FF2B5EF4-FFF2-40B4-BE49-F238E27FC236}">
                    <a16:creationId xmlns:a16="http://schemas.microsoft.com/office/drawing/2014/main" id="{ABDDD3FE-363E-244C-ACE6-6792139C57F9}"/>
                  </a:ext>
                </a:extLst>
              </p:cNvPr>
              <p:cNvSpPr/>
              <p:nvPr/>
            </p:nvSpPr>
            <p:spPr>
              <a:xfrm>
                <a:off x="7960620" y="3416868"/>
                <a:ext cx="435145" cy="462341"/>
              </a:xfrm>
              <a:custGeom>
                <a:avLst/>
                <a:gdLst>
                  <a:gd name="connsiteX0" fmla="*/ 302948 w 435145"/>
                  <a:gd name="connsiteY0" fmla="*/ 74684 h 462341"/>
                  <a:gd name="connsiteX1" fmla="*/ 186002 w 435145"/>
                  <a:gd name="connsiteY1" fmla="*/ 148115 h 462341"/>
                  <a:gd name="connsiteX2" fmla="*/ 186002 w 435145"/>
                  <a:gd name="connsiteY2" fmla="*/ 148115 h 462341"/>
                  <a:gd name="connsiteX3" fmla="*/ 186002 w 435145"/>
                  <a:gd name="connsiteY3" fmla="*/ 115479 h 462341"/>
                  <a:gd name="connsiteX4" fmla="*/ 123450 w 435145"/>
                  <a:gd name="connsiteY4" fmla="*/ 58366 h 462341"/>
                  <a:gd name="connsiteX5" fmla="*/ 58178 w 435145"/>
                  <a:gd name="connsiteY5" fmla="*/ 115479 h 462341"/>
                  <a:gd name="connsiteX6" fmla="*/ 58178 w 435145"/>
                  <a:gd name="connsiteY6" fmla="*/ 362967 h 462341"/>
                  <a:gd name="connsiteX7" fmla="*/ 120730 w 435145"/>
                  <a:gd name="connsiteY7" fmla="*/ 422800 h 462341"/>
                  <a:gd name="connsiteX8" fmla="*/ 186002 w 435145"/>
                  <a:gd name="connsiteY8" fmla="*/ 362967 h 462341"/>
                  <a:gd name="connsiteX9" fmla="*/ 186002 w 435145"/>
                  <a:gd name="connsiteY9" fmla="*/ 213386 h 462341"/>
                  <a:gd name="connsiteX10" fmla="*/ 186002 w 435145"/>
                  <a:gd name="connsiteY10" fmla="*/ 213386 h 462341"/>
                  <a:gd name="connsiteX11" fmla="*/ 229517 w 435145"/>
                  <a:gd name="connsiteY11" fmla="*/ 161713 h 462341"/>
                  <a:gd name="connsiteX12" fmla="*/ 259433 w 435145"/>
                  <a:gd name="connsiteY12" fmla="*/ 194349 h 462341"/>
                  <a:gd name="connsiteX13" fmla="*/ 259433 w 435145"/>
                  <a:gd name="connsiteY13" fmla="*/ 362967 h 462341"/>
                  <a:gd name="connsiteX14" fmla="*/ 321985 w 435145"/>
                  <a:gd name="connsiteY14" fmla="*/ 422800 h 462341"/>
                  <a:gd name="connsiteX15" fmla="*/ 387257 w 435145"/>
                  <a:gd name="connsiteY15" fmla="*/ 362967 h 462341"/>
                  <a:gd name="connsiteX16" fmla="*/ 387257 w 435145"/>
                  <a:gd name="connsiteY16" fmla="*/ 273219 h 462341"/>
                  <a:gd name="connsiteX17" fmla="*/ 302948 w 435145"/>
                  <a:gd name="connsiteY17" fmla="*/ 74684 h 462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35145" h="462341">
                    <a:moveTo>
                      <a:pt x="302948" y="74684"/>
                    </a:moveTo>
                    <a:cubicBezTo>
                      <a:pt x="234956" y="74684"/>
                      <a:pt x="196881" y="131797"/>
                      <a:pt x="186002" y="148115"/>
                    </a:cubicBezTo>
                    <a:lnTo>
                      <a:pt x="186002" y="148115"/>
                    </a:lnTo>
                    <a:cubicBezTo>
                      <a:pt x="186002" y="129077"/>
                      <a:pt x="186002" y="115479"/>
                      <a:pt x="186002" y="115479"/>
                    </a:cubicBezTo>
                    <a:cubicBezTo>
                      <a:pt x="186002" y="82843"/>
                      <a:pt x="156086" y="58366"/>
                      <a:pt x="123450" y="58366"/>
                    </a:cubicBezTo>
                    <a:cubicBezTo>
                      <a:pt x="90814" y="55646"/>
                      <a:pt x="58178" y="82843"/>
                      <a:pt x="58178" y="115479"/>
                    </a:cubicBezTo>
                    <a:cubicBezTo>
                      <a:pt x="58178" y="120918"/>
                      <a:pt x="58178" y="360248"/>
                      <a:pt x="58178" y="362967"/>
                    </a:cubicBezTo>
                    <a:cubicBezTo>
                      <a:pt x="58178" y="395603"/>
                      <a:pt x="88095" y="422800"/>
                      <a:pt x="120730" y="422800"/>
                    </a:cubicBezTo>
                    <a:cubicBezTo>
                      <a:pt x="153366" y="425519"/>
                      <a:pt x="186002" y="395603"/>
                      <a:pt x="186002" y="362967"/>
                    </a:cubicBezTo>
                    <a:cubicBezTo>
                      <a:pt x="186002" y="360248"/>
                      <a:pt x="186002" y="281378"/>
                      <a:pt x="186002" y="213386"/>
                    </a:cubicBezTo>
                    <a:lnTo>
                      <a:pt x="186002" y="213386"/>
                    </a:lnTo>
                    <a:cubicBezTo>
                      <a:pt x="191442" y="186190"/>
                      <a:pt x="205040" y="161713"/>
                      <a:pt x="229517" y="161713"/>
                    </a:cubicBezTo>
                    <a:cubicBezTo>
                      <a:pt x="259433" y="161713"/>
                      <a:pt x="259433" y="194349"/>
                      <a:pt x="259433" y="194349"/>
                    </a:cubicBezTo>
                    <a:lnTo>
                      <a:pt x="259433" y="362967"/>
                    </a:lnTo>
                    <a:cubicBezTo>
                      <a:pt x="259433" y="395603"/>
                      <a:pt x="289349" y="422800"/>
                      <a:pt x="321985" y="422800"/>
                    </a:cubicBezTo>
                    <a:cubicBezTo>
                      <a:pt x="354621" y="425519"/>
                      <a:pt x="387257" y="395603"/>
                      <a:pt x="387257" y="362967"/>
                    </a:cubicBezTo>
                    <a:lnTo>
                      <a:pt x="387257" y="273219"/>
                    </a:lnTo>
                    <a:cubicBezTo>
                      <a:pt x="384537" y="183470"/>
                      <a:pt x="395416" y="71964"/>
                      <a:pt x="302948" y="7468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26">
                <a:extLst>
                  <a:ext uri="{FF2B5EF4-FFF2-40B4-BE49-F238E27FC236}">
                    <a16:creationId xmlns:a16="http://schemas.microsoft.com/office/drawing/2014/main" id="{E74157BE-E29C-4D48-BD5B-5C87DE44060C}"/>
                  </a:ext>
                </a:extLst>
              </p:cNvPr>
              <p:cNvSpPr/>
              <p:nvPr/>
            </p:nvSpPr>
            <p:spPr>
              <a:xfrm>
                <a:off x="5020669" y="3416868"/>
                <a:ext cx="435145" cy="462341"/>
              </a:xfrm>
              <a:custGeom>
                <a:avLst/>
                <a:gdLst>
                  <a:gd name="connsiteX0" fmla="*/ 302948 w 435145"/>
                  <a:gd name="connsiteY0" fmla="*/ 74684 h 462341"/>
                  <a:gd name="connsiteX1" fmla="*/ 186002 w 435145"/>
                  <a:gd name="connsiteY1" fmla="*/ 148115 h 462341"/>
                  <a:gd name="connsiteX2" fmla="*/ 186002 w 435145"/>
                  <a:gd name="connsiteY2" fmla="*/ 148115 h 462341"/>
                  <a:gd name="connsiteX3" fmla="*/ 186002 w 435145"/>
                  <a:gd name="connsiteY3" fmla="*/ 115479 h 462341"/>
                  <a:gd name="connsiteX4" fmla="*/ 123450 w 435145"/>
                  <a:gd name="connsiteY4" fmla="*/ 58366 h 462341"/>
                  <a:gd name="connsiteX5" fmla="*/ 58178 w 435145"/>
                  <a:gd name="connsiteY5" fmla="*/ 115479 h 462341"/>
                  <a:gd name="connsiteX6" fmla="*/ 58178 w 435145"/>
                  <a:gd name="connsiteY6" fmla="*/ 362967 h 462341"/>
                  <a:gd name="connsiteX7" fmla="*/ 120730 w 435145"/>
                  <a:gd name="connsiteY7" fmla="*/ 422800 h 462341"/>
                  <a:gd name="connsiteX8" fmla="*/ 186002 w 435145"/>
                  <a:gd name="connsiteY8" fmla="*/ 362967 h 462341"/>
                  <a:gd name="connsiteX9" fmla="*/ 186002 w 435145"/>
                  <a:gd name="connsiteY9" fmla="*/ 213386 h 462341"/>
                  <a:gd name="connsiteX10" fmla="*/ 186002 w 435145"/>
                  <a:gd name="connsiteY10" fmla="*/ 213386 h 462341"/>
                  <a:gd name="connsiteX11" fmla="*/ 229517 w 435145"/>
                  <a:gd name="connsiteY11" fmla="*/ 161713 h 462341"/>
                  <a:gd name="connsiteX12" fmla="*/ 259433 w 435145"/>
                  <a:gd name="connsiteY12" fmla="*/ 194349 h 462341"/>
                  <a:gd name="connsiteX13" fmla="*/ 259433 w 435145"/>
                  <a:gd name="connsiteY13" fmla="*/ 362967 h 462341"/>
                  <a:gd name="connsiteX14" fmla="*/ 321985 w 435145"/>
                  <a:gd name="connsiteY14" fmla="*/ 422800 h 462341"/>
                  <a:gd name="connsiteX15" fmla="*/ 387257 w 435145"/>
                  <a:gd name="connsiteY15" fmla="*/ 362967 h 462341"/>
                  <a:gd name="connsiteX16" fmla="*/ 387257 w 435145"/>
                  <a:gd name="connsiteY16" fmla="*/ 273219 h 462341"/>
                  <a:gd name="connsiteX17" fmla="*/ 302948 w 435145"/>
                  <a:gd name="connsiteY17" fmla="*/ 74684 h 462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35145" h="462341">
                    <a:moveTo>
                      <a:pt x="302948" y="74684"/>
                    </a:moveTo>
                    <a:cubicBezTo>
                      <a:pt x="234956" y="74684"/>
                      <a:pt x="196881" y="131797"/>
                      <a:pt x="186002" y="148115"/>
                    </a:cubicBezTo>
                    <a:lnTo>
                      <a:pt x="186002" y="148115"/>
                    </a:lnTo>
                    <a:cubicBezTo>
                      <a:pt x="186002" y="129077"/>
                      <a:pt x="186002" y="115479"/>
                      <a:pt x="186002" y="115479"/>
                    </a:cubicBezTo>
                    <a:cubicBezTo>
                      <a:pt x="186002" y="82843"/>
                      <a:pt x="156086" y="58366"/>
                      <a:pt x="123450" y="58366"/>
                    </a:cubicBezTo>
                    <a:cubicBezTo>
                      <a:pt x="90814" y="55646"/>
                      <a:pt x="58178" y="82843"/>
                      <a:pt x="58178" y="115479"/>
                    </a:cubicBezTo>
                    <a:cubicBezTo>
                      <a:pt x="58178" y="120918"/>
                      <a:pt x="58178" y="360248"/>
                      <a:pt x="58178" y="362967"/>
                    </a:cubicBezTo>
                    <a:cubicBezTo>
                      <a:pt x="58178" y="395603"/>
                      <a:pt x="88094" y="422800"/>
                      <a:pt x="120730" y="422800"/>
                    </a:cubicBezTo>
                    <a:cubicBezTo>
                      <a:pt x="153366" y="425519"/>
                      <a:pt x="186002" y="395603"/>
                      <a:pt x="186002" y="362967"/>
                    </a:cubicBezTo>
                    <a:cubicBezTo>
                      <a:pt x="186002" y="360248"/>
                      <a:pt x="186002" y="281378"/>
                      <a:pt x="186002" y="213386"/>
                    </a:cubicBezTo>
                    <a:lnTo>
                      <a:pt x="186002" y="213386"/>
                    </a:lnTo>
                    <a:cubicBezTo>
                      <a:pt x="191442" y="186190"/>
                      <a:pt x="205040" y="161713"/>
                      <a:pt x="229517" y="161713"/>
                    </a:cubicBezTo>
                    <a:cubicBezTo>
                      <a:pt x="259433" y="161713"/>
                      <a:pt x="259433" y="194349"/>
                      <a:pt x="259433" y="194349"/>
                    </a:cubicBezTo>
                    <a:lnTo>
                      <a:pt x="259433" y="362967"/>
                    </a:lnTo>
                    <a:cubicBezTo>
                      <a:pt x="259433" y="395603"/>
                      <a:pt x="289349" y="422800"/>
                      <a:pt x="321985" y="422800"/>
                    </a:cubicBezTo>
                    <a:cubicBezTo>
                      <a:pt x="354621" y="425519"/>
                      <a:pt x="387257" y="395603"/>
                      <a:pt x="387257" y="362967"/>
                    </a:cubicBezTo>
                    <a:lnTo>
                      <a:pt x="387257" y="273219"/>
                    </a:lnTo>
                    <a:cubicBezTo>
                      <a:pt x="384537" y="183470"/>
                      <a:pt x="395416" y="71964"/>
                      <a:pt x="302948" y="7468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27">
                <a:extLst>
                  <a:ext uri="{FF2B5EF4-FFF2-40B4-BE49-F238E27FC236}">
                    <a16:creationId xmlns:a16="http://schemas.microsoft.com/office/drawing/2014/main" id="{84A36BA9-9A37-6B4F-B1FF-0F4FCB4FE7C5}"/>
                  </a:ext>
                </a:extLst>
              </p:cNvPr>
              <p:cNvSpPr/>
              <p:nvPr/>
            </p:nvSpPr>
            <p:spPr>
              <a:xfrm>
                <a:off x="7616289" y="3475234"/>
                <a:ext cx="364436" cy="364434"/>
              </a:xfrm>
              <a:custGeom>
                <a:avLst/>
                <a:gdLst>
                  <a:gd name="connsiteX0" fmla="*/ 182218 w 364436"/>
                  <a:gd name="connsiteY0" fmla="*/ 73431 h 364434"/>
                  <a:gd name="connsiteX1" fmla="*/ 130544 w 364436"/>
                  <a:gd name="connsiteY1" fmla="*/ 179499 h 364434"/>
                  <a:gd name="connsiteX2" fmla="*/ 182218 w 364436"/>
                  <a:gd name="connsiteY2" fmla="*/ 285565 h 364434"/>
                  <a:gd name="connsiteX3" fmla="*/ 233891 w 364436"/>
                  <a:gd name="connsiteY3" fmla="*/ 179499 h 364434"/>
                  <a:gd name="connsiteX4" fmla="*/ 182218 w 364436"/>
                  <a:gd name="connsiteY4" fmla="*/ 73431 h 364434"/>
                  <a:gd name="connsiteX5" fmla="*/ 182219 w 364436"/>
                  <a:gd name="connsiteY5" fmla="*/ 0 h 364434"/>
                  <a:gd name="connsiteX6" fmla="*/ 364436 w 364436"/>
                  <a:gd name="connsiteY6" fmla="*/ 182217 h 364434"/>
                  <a:gd name="connsiteX7" fmla="*/ 182219 w 364436"/>
                  <a:gd name="connsiteY7" fmla="*/ 364434 h 364434"/>
                  <a:gd name="connsiteX8" fmla="*/ 0 w 364436"/>
                  <a:gd name="connsiteY8" fmla="*/ 182217 h 364434"/>
                  <a:gd name="connsiteX9" fmla="*/ 182219 w 364436"/>
                  <a:gd name="connsiteY9" fmla="*/ 0 h 364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436" h="364434">
                    <a:moveTo>
                      <a:pt x="182218" y="73431"/>
                    </a:moveTo>
                    <a:cubicBezTo>
                      <a:pt x="152302" y="76151"/>
                      <a:pt x="130544" y="114226"/>
                      <a:pt x="130544" y="179499"/>
                    </a:cubicBezTo>
                    <a:cubicBezTo>
                      <a:pt x="130544" y="244770"/>
                      <a:pt x="146862" y="285565"/>
                      <a:pt x="182218" y="285565"/>
                    </a:cubicBezTo>
                    <a:cubicBezTo>
                      <a:pt x="217573" y="285565"/>
                      <a:pt x="233891" y="247490"/>
                      <a:pt x="233891" y="179499"/>
                    </a:cubicBezTo>
                    <a:cubicBezTo>
                      <a:pt x="233891" y="114226"/>
                      <a:pt x="212134" y="73431"/>
                      <a:pt x="182218" y="73431"/>
                    </a:cubicBezTo>
                    <a:close/>
                    <a:moveTo>
                      <a:pt x="182219" y="0"/>
                    </a:moveTo>
                    <a:cubicBezTo>
                      <a:pt x="282846" y="0"/>
                      <a:pt x="364436" y="81590"/>
                      <a:pt x="364436" y="182217"/>
                    </a:cubicBezTo>
                    <a:cubicBezTo>
                      <a:pt x="364436" y="282844"/>
                      <a:pt x="282846" y="364434"/>
                      <a:pt x="182219" y="364434"/>
                    </a:cubicBezTo>
                    <a:cubicBezTo>
                      <a:pt x="81591" y="364434"/>
                      <a:pt x="0" y="282844"/>
                      <a:pt x="0" y="182217"/>
                    </a:cubicBezTo>
                    <a:cubicBezTo>
                      <a:pt x="0" y="81590"/>
                      <a:pt x="81591" y="0"/>
                      <a:pt x="182219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28">
                <a:extLst>
                  <a:ext uri="{FF2B5EF4-FFF2-40B4-BE49-F238E27FC236}">
                    <a16:creationId xmlns:a16="http://schemas.microsoft.com/office/drawing/2014/main" id="{D7FA0663-930C-614F-BE27-B155B879B1CC}"/>
                  </a:ext>
                </a:extLst>
              </p:cNvPr>
              <p:cNvSpPr/>
              <p:nvPr/>
            </p:nvSpPr>
            <p:spPr>
              <a:xfrm>
                <a:off x="6743101" y="3464184"/>
                <a:ext cx="372773" cy="375657"/>
              </a:xfrm>
              <a:custGeom>
                <a:avLst/>
                <a:gdLst>
                  <a:gd name="connsiteX0" fmla="*/ 176958 w 372773"/>
                  <a:gd name="connsiteY0" fmla="*/ 98080 h 375657"/>
                  <a:gd name="connsiteX1" fmla="*/ 125284 w 372773"/>
                  <a:gd name="connsiteY1" fmla="*/ 190548 h 375657"/>
                  <a:gd name="connsiteX2" fmla="*/ 176958 w 372773"/>
                  <a:gd name="connsiteY2" fmla="*/ 283017 h 375657"/>
                  <a:gd name="connsiteX3" fmla="*/ 228631 w 372773"/>
                  <a:gd name="connsiteY3" fmla="*/ 190548 h 375657"/>
                  <a:gd name="connsiteX4" fmla="*/ 176958 w 372773"/>
                  <a:gd name="connsiteY4" fmla="*/ 98080 h 375657"/>
                  <a:gd name="connsiteX5" fmla="*/ 307501 w 372773"/>
                  <a:gd name="connsiteY5" fmla="*/ 172 h 375657"/>
                  <a:gd name="connsiteX6" fmla="*/ 372773 w 372773"/>
                  <a:gd name="connsiteY6" fmla="*/ 62724 h 375657"/>
                  <a:gd name="connsiteX7" fmla="*/ 372773 w 372773"/>
                  <a:gd name="connsiteY7" fmla="*/ 312934 h 375657"/>
                  <a:gd name="connsiteX8" fmla="*/ 302061 w 372773"/>
                  <a:gd name="connsiteY8" fmla="*/ 375486 h 375657"/>
                  <a:gd name="connsiteX9" fmla="*/ 239509 w 372773"/>
                  <a:gd name="connsiteY9" fmla="*/ 326532 h 375657"/>
                  <a:gd name="connsiteX10" fmla="*/ 179677 w 372773"/>
                  <a:gd name="connsiteY10" fmla="*/ 370046 h 375657"/>
                  <a:gd name="connsiteX11" fmla="*/ 70890 w 372773"/>
                  <a:gd name="connsiteY11" fmla="*/ 353728 h 375657"/>
                  <a:gd name="connsiteX12" fmla="*/ 128003 w 372773"/>
                  <a:gd name="connsiteY12" fmla="*/ 11051 h 375657"/>
                  <a:gd name="connsiteX13" fmla="*/ 236790 w 372773"/>
                  <a:gd name="connsiteY13" fmla="*/ 70883 h 375657"/>
                  <a:gd name="connsiteX14" fmla="*/ 236790 w 372773"/>
                  <a:gd name="connsiteY14" fmla="*/ 62724 h 375657"/>
                  <a:gd name="connsiteX15" fmla="*/ 307501 w 372773"/>
                  <a:gd name="connsiteY15" fmla="*/ 172 h 37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773" h="375657">
                    <a:moveTo>
                      <a:pt x="176958" y="98080"/>
                    </a:moveTo>
                    <a:cubicBezTo>
                      <a:pt x="147042" y="100800"/>
                      <a:pt x="125284" y="133436"/>
                      <a:pt x="125284" y="190548"/>
                    </a:cubicBezTo>
                    <a:cubicBezTo>
                      <a:pt x="125284" y="247661"/>
                      <a:pt x="141602" y="283017"/>
                      <a:pt x="176958" y="283017"/>
                    </a:cubicBezTo>
                    <a:cubicBezTo>
                      <a:pt x="212314" y="283017"/>
                      <a:pt x="228631" y="247661"/>
                      <a:pt x="228631" y="190548"/>
                    </a:cubicBezTo>
                    <a:cubicBezTo>
                      <a:pt x="228631" y="133436"/>
                      <a:pt x="206874" y="98080"/>
                      <a:pt x="176958" y="98080"/>
                    </a:cubicBezTo>
                    <a:close/>
                    <a:moveTo>
                      <a:pt x="307501" y="172"/>
                    </a:moveTo>
                    <a:cubicBezTo>
                      <a:pt x="340137" y="172"/>
                      <a:pt x="372773" y="30088"/>
                      <a:pt x="372773" y="62724"/>
                    </a:cubicBezTo>
                    <a:cubicBezTo>
                      <a:pt x="372773" y="65444"/>
                      <a:pt x="372773" y="307494"/>
                      <a:pt x="372773" y="312934"/>
                    </a:cubicBezTo>
                    <a:cubicBezTo>
                      <a:pt x="370053" y="348289"/>
                      <a:pt x="337417" y="378205"/>
                      <a:pt x="302061" y="375486"/>
                    </a:cubicBezTo>
                    <a:cubicBezTo>
                      <a:pt x="274865" y="372766"/>
                      <a:pt x="247668" y="353728"/>
                      <a:pt x="239509" y="326532"/>
                    </a:cubicBezTo>
                    <a:cubicBezTo>
                      <a:pt x="225911" y="348289"/>
                      <a:pt x="198715" y="364607"/>
                      <a:pt x="179677" y="370046"/>
                    </a:cubicBezTo>
                    <a:cubicBezTo>
                      <a:pt x="147041" y="378205"/>
                      <a:pt x="100807" y="372766"/>
                      <a:pt x="70890" y="353728"/>
                    </a:cubicBezTo>
                    <a:cubicBezTo>
                      <a:pt x="-35177" y="285737"/>
                      <a:pt x="-27018" y="11051"/>
                      <a:pt x="128003" y="11051"/>
                    </a:cubicBezTo>
                    <a:cubicBezTo>
                      <a:pt x="185116" y="11051"/>
                      <a:pt x="220471" y="49126"/>
                      <a:pt x="236790" y="70883"/>
                    </a:cubicBezTo>
                    <a:cubicBezTo>
                      <a:pt x="236790" y="70883"/>
                      <a:pt x="236790" y="65444"/>
                      <a:pt x="236790" y="62724"/>
                    </a:cubicBezTo>
                    <a:cubicBezTo>
                      <a:pt x="239509" y="27369"/>
                      <a:pt x="272145" y="-2547"/>
                      <a:pt x="307501" y="172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29">
                <a:extLst>
                  <a:ext uri="{FF2B5EF4-FFF2-40B4-BE49-F238E27FC236}">
                    <a16:creationId xmlns:a16="http://schemas.microsoft.com/office/drawing/2014/main" id="{9A513BCD-53A7-DF49-A93B-B69A78FB0BF0}"/>
                  </a:ext>
                </a:extLst>
              </p:cNvPr>
              <p:cNvSpPr/>
              <p:nvPr/>
            </p:nvSpPr>
            <p:spPr>
              <a:xfrm>
                <a:off x="8380335" y="3464184"/>
                <a:ext cx="372772" cy="375657"/>
              </a:xfrm>
              <a:custGeom>
                <a:avLst/>
                <a:gdLst>
                  <a:gd name="connsiteX0" fmla="*/ 176957 w 372772"/>
                  <a:gd name="connsiteY0" fmla="*/ 98080 h 375657"/>
                  <a:gd name="connsiteX1" fmla="*/ 125282 w 372772"/>
                  <a:gd name="connsiteY1" fmla="*/ 190548 h 375657"/>
                  <a:gd name="connsiteX2" fmla="*/ 176957 w 372772"/>
                  <a:gd name="connsiteY2" fmla="*/ 283017 h 375657"/>
                  <a:gd name="connsiteX3" fmla="*/ 228630 w 372772"/>
                  <a:gd name="connsiteY3" fmla="*/ 190548 h 375657"/>
                  <a:gd name="connsiteX4" fmla="*/ 176957 w 372772"/>
                  <a:gd name="connsiteY4" fmla="*/ 98080 h 375657"/>
                  <a:gd name="connsiteX5" fmla="*/ 307501 w 372772"/>
                  <a:gd name="connsiteY5" fmla="*/ 172 h 375657"/>
                  <a:gd name="connsiteX6" fmla="*/ 372772 w 372772"/>
                  <a:gd name="connsiteY6" fmla="*/ 62724 h 375657"/>
                  <a:gd name="connsiteX7" fmla="*/ 372772 w 372772"/>
                  <a:gd name="connsiteY7" fmla="*/ 312934 h 375657"/>
                  <a:gd name="connsiteX8" fmla="*/ 302062 w 372772"/>
                  <a:gd name="connsiteY8" fmla="*/ 375486 h 375657"/>
                  <a:gd name="connsiteX9" fmla="*/ 239509 w 372772"/>
                  <a:gd name="connsiteY9" fmla="*/ 326532 h 375657"/>
                  <a:gd name="connsiteX10" fmla="*/ 179677 w 372772"/>
                  <a:gd name="connsiteY10" fmla="*/ 370046 h 375657"/>
                  <a:gd name="connsiteX11" fmla="*/ 70890 w 372772"/>
                  <a:gd name="connsiteY11" fmla="*/ 353728 h 375657"/>
                  <a:gd name="connsiteX12" fmla="*/ 128002 w 372772"/>
                  <a:gd name="connsiteY12" fmla="*/ 11051 h 375657"/>
                  <a:gd name="connsiteX13" fmla="*/ 236790 w 372772"/>
                  <a:gd name="connsiteY13" fmla="*/ 70883 h 375657"/>
                  <a:gd name="connsiteX14" fmla="*/ 236790 w 372772"/>
                  <a:gd name="connsiteY14" fmla="*/ 62724 h 375657"/>
                  <a:gd name="connsiteX15" fmla="*/ 307501 w 372772"/>
                  <a:gd name="connsiteY15" fmla="*/ 172 h 37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772" h="375657">
                    <a:moveTo>
                      <a:pt x="176957" y="98080"/>
                    </a:moveTo>
                    <a:cubicBezTo>
                      <a:pt x="147039" y="100800"/>
                      <a:pt x="125282" y="133436"/>
                      <a:pt x="125282" y="190548"/>
                    </a:cubicBezTo>
                    <a:cubicBezTo>
                      <a:pt x="125282" y="247661"/>
                      <a:pt x="141600" y="283017"/>
                      <a:pt x="176957" y="283017"/>
                    </a:cubicBezTo>
                    <a:cubicBezTo>
                      <a:pt x="212312" y="283017"/>
                      <a:pt x="228630" y="247661"/>
                      <a:pt x="228630" y="190548"/>
                    </a:cubicBezTo>
                    <a:cubicBezTo>
                      <a:pt x="228630" y="133436"/>
                      <a:pt x="206873" y="98080"/>
                      <a:pt x="176957" y="98080"/>
                    </a:cubicBezTo>
                    <a:close/>
                    <a:moveTo>
                      <a:pt x="307501" y="172"/>
                    </a:moveTo>
                    <a:cubicBezTo>
                      <a:pt x="340137" y="172"/>
                      <a:pt x="372772" y="30088"/>
                      <a:pt x="372772" y="62724"/>
                    </a:cubicBezTo>
                    <a:cubicBezTo>
                      <a:pt x="372772" y="65444"/>
                      <a:pt x="372772" y="307494"/>
                      <a:pt x="372772" y="312934"/>
                    </a:cubicBezTo>
                    <a:cubicBezTo>
                      <a:pt x="370053" y="348289"/>
                      <a:pt x="337417" y="378205"/>
                      <a:pt x="302062" y="375486"/>
                    </a:cubicBezTo>
                    <a:cubicBezTo>
                      <a:pt x="274865" y="372766"/>
                      <a:pt x="247668" y="353728"/>
                      <a:pt x="239509" y="326532"/>
                    </a:cubicBezTo>
                    <a:cubicBezTo>
                      <a:pt x="228630" y="348289"/>
                      <a:pt x="198714" y="364607"/>
                      <a:pt x="179677" y="370046"/>
                    </a:cubicBezTo>
                    <a:cubicBezTo>
                      <a:pt x="147040" y="378205"/>
                      <a:pt x="100806" y="372766"/>
                      <a:pt x="70890" y="353728"/>
                    </a:cubicBezTo>
                    <a:cubicBezTo>
                      <a:pt x="-35177" y="285737"/>
                      <a:pt x="-27018" y="11051"/>
                      <a:pt x="128002" y="11051"/>
                    </a:cubicBezTo>
                    <a:cubicBezTo>
                      <a:pt x="185116" y="11051"/>
                      <a:pt x="220472" y="49126"/>
                      <a:pt x="236790" y="70883"/>
                    </a:cubicBezTo>
                    <a:cubicBezTo>
                      <a:pt x="236790" y="70883"/>
                      <a:pt x="236790" y="65444"/>
                      <a:pt x="236790" y="62724"/>
                    </a:cubicBezTo>
                    <a:cubicBezTo>
                      <a:pt x="239509" y="27369"/>
                      <a:pt x="272145" y="-2547"/>
                      <a:pt x="307501" y="172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30">
                <a:extLst>
                  <a:ext uri="{FF2B5EF4-FFF2-40B4-BE49-F238E27FC236}">
                    <a16:creationId xmlns:a16="http://schemas.microsoft.com/office/drawing/2014/main" id="{A3147A3B-6921-0643-8E5D-9665818B103F}"/>
                  </a:ext>
                </a:extLst>
              </p:cNvPr>
              <p:cNvSpPr/>
              <p:nvPr/>
            </p:nvSpPr>
            <p:spPr>
              <a:xfrm>
                <a:off x="7389492" y="3444253"/>
                <a:ext cx="217573" cy="435145"/>
              </a:xfrm>
              <a:custGeom>
                <a:avLst/>
                <a:gdLst>
                  <a:gd name="connsiteX0" fmla="*/ 186002 w 217572"/>
                  <a:gd name="connsiteY0" fmla="*/ 118011 h 435144"/>
                  <a:gd name="connsiteX1" fmla="*/ 128890 w 217572"/>
                  <a:gd name="connsiteY1" fmla="*/ 58178 h 435144"/>
                  <a:gd name="connsiteX2" fmla="*/ 123450 w 217572"/>
                  <a:gd name="connsiteY2" fmla="*/ 58178 h 435144"/>
                  <a:gd name="connsiteX3" fmla="*/ 58178 w 217572"/>
                  <a:gd name="connsiteY3" fmla="*/ 115291 h 435144"/>
                  <a:gd name="connsiteX4" fmla="*/ 58178 w 217572"/>
                  <a:gd name="connsiteY4" fmla="*/ 232236 h 435144"/>
                  <a:gd name="connsiteX5" fmla="*/ 58178 w 217572"/>
                  <a:gd name="connsiteY5" fmla="*/ 232236 h 435144"/>
                  <a:gd name="connsiteX6" fmla="*/ 58178 w 217572"/>
                  <a:gd name="connsiteY6" fmla="*/ 335583 h 435144"/>
                  <a:gd name="connsiteX7" fmla="*/ 115291 w 217572"/>
                  <a:gd name="connsiteY7" fmla="*/ 395415 h 435144"/>
                  <a:gd name="connsiteX8" fmla="*/ 120730 w 217572"/>
                  <a:gd name="connsiteY8" fmla="*/ 395415 h 435144"/>
                  <a:gd name="connsiteX9" fmla="*/ 186002 w 217572"/>
                  <a:gd name="connsiteY9" fmla="*/ 338303 h 435144"/>
                  <a:gd name="connsiteX10" fmla="*/ 186002 w 217572"/>
                  <a:gd name="connsiteY10" fmla="*/ 240395 h 435144"/>
                  <a:gd name="connsiteX11" fmla="*/ 186002 w 217572"/>
                  <a:gd name="connsiteY11" fmla="*/ 240395 h 435144"/>
                  <a:gd name="connsiteX12" fmla="*/ 186002 w 217572"/>
                  <a:gd name="connsiteY12" fmla="*/ 118011 h 43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7572" h="435144">
                    <a:moveTo>
                      <a:pt x="186002" y="118011"/>
                    </a:moveTo>
                    <a:cubicBezTo>
                      <a:pt x="183283" y="85375"/>
                      <a:pt x="158806" y="60898"/>
                      <a:pt x="128890" y="58178"/>
                    </a:cubicBezTo>
                    <a:cubicBezTo>
                      <a:pt x="126170" y="58178"/>
                      <a:pt x="126170" y="58178"/>
                      <a:pt x="123450" y="58178"/>
                    </a:cubicBezTo>
                    <a:cubicBezTo>
                      <a:pt x="96254" y="58178"/>
                      <a:pt x="58178" y="82655"/>
                      <a:pt x="58178" y="115291"/>
                    </a:cubicBezTo>
                    <a:lnTo>
                      <a:pt x="58178" y="232236"/>
                    </a:lnTo>
                    <a:lnTo>
                      <a:pt x="58178" y="232236"/>
                    </a:lnTo>
                    <a:cubicBezTo>
                      <a:pt x="58178" y="270311"/>
                      <a:pt x="58178" y="335583"/>
                      <a:pt x="58178" y="335583"/>
                    </a:cubicBezTo>
                    <a:cubicBezTo>
                      <a:pt x="60898" y="368219"/>
                      <a:pt x="85375" y="392696"/>
                      <a:pt x="115291" y="395415"/>
                    </a:cubicBezTo>
                    <a:cubicBezTo>
                      <a:pt x="118011" y="395415"/>
                      <a:pt x="118011" y="395415"/>
                      <a:pt x="120730" y="395415"/>
                    </a:cubicBezTo>
                    <a:cubicBezTo>
                      <a:pt x="147927" y="395415"/>
                      <a:pt x="186002" y="370938"/>
                      <a:pt x="186002" y="338303"/>
                    </a:cubicBezTo>
                    <a:lnTo>
                      <a:pt x="186002" y="240395"/>
                    </a:lnTo>
                    <a:lnTo>
                      <a:pt x="186002" y="240395"/>
                    </a:lnTo>
                    <a:cubicBezTo>
                      <a:pt x="186002" y="202320"/>
                      <a:pt x="186002" y="118011"/>
                      <a:pt x="186002" y="118011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31">
                <a:extLst>
                  <a:ext uri="{FF2B5EF4-FFF2-40B4-BE49-F238E27FC236}">
                    <a16:creationId xmlns:a16="http://schemas.microsoft.com/office/drawing/2014/main" id="{1887E923-CAFA-3542-A10E-AC8560903793}"/>
                  </a:ext>
                </a:extLst>
              </p:cNvPr>
              <p:cNvSpPr/>
              <p:nvPr/>
            </p:nvSpPr>
            <p:spPr>
              <a:xfrm>
                <a:off x="7392212" y="3280901"/>
                <a:ext cx="217573" cy="217572"/>
              </a:xfrm>
              <a:custGeom>
                <a:avLst/>
                <a:gdLst>
                  <a:gd name="connsiteX0" fmla="*/ 183282 w 217572"/>
                  <a:gd name="connsiteY0" fmla="*/ 120902 h 217572"/>
                  <a:gd name="connsiteX1" fmla="*/ 120730 w 217572"/>
                  <a:gd name="connsiteY1" fmla="*/ 183454 h 217572"/>
                  <a:gd name="connsiteX2" fmla="*/ 58178 w 217572"/>
                  <a:gd name="connsiteY2" fmla="*/ 120902 h 217572"/>
                  <a:gd name="connsiteX3" fmla="*/ 120730 w 217572"/>
                  <a:gd name="connsiteY3" fmla="*/ 58350 h 217572"/>
                  <a:gd name="connsiteX4" fmla="*/ 183282 w 217572"/>
                  <a:gd name="connsiteY4" fmla="*/ 120902 h 217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572" h="217572">
                    <a:moveTo>
                      <a:pt x="183282" y="120902"/>
                    </a:moveTo>
                    <a:cubicBezTo>
                      <a:pt x="183282" y="156258"/>
                      <a:pt x="156086" y="183454"/>
                      <a:pt x="120730" y="183454"/>
                    </a:cubicBezTo>
                    <a:cubicBezTo>
                      <a:pt x="85375" y="183454"/>
                      <a:pt x="58178" y="156258"/>
                      <a:pt x="58178" y="120902"/>
                    </a:cubicBezTo>
                    <a:cubicBezTo>
                      <a:pt x="58178" y="85547"/>
                      <a:pt x="85375" y="58350"/>
                      <a:pt x="120730" y="58350"/>
                    </a:cubicBezTo>
                    <a:cubicBezTo>
                      <a:pt x="153366" y="55630"/>
                      <a:pt x="183282" y="85547"/>
                      <a:pt x="183282" y="120902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32">
                <a:extLst>
                  <a:ext uri="{FF2B5EF4-FFF2-40B4-BE49-F238E27FC236}">
                    <a16:creationId xmlns:a16="http://schemas.microsoft.com/office/drawing/2014/main" id="{84874031-9002-864F-841D-9EE2C82651F5}"/>
                  </a:ext>
                </a:extLst>
              </p:cNvPr>
              <p:cNvSpPr/>
              <p:nvPr/>
            </p:nvSpPr>
            <p:spPr>
              <a:xfrm>
                <a:off x="6005186" y="3416884"/>
                <a:ext cx="380752" cy="462341"/>
              </a:xfrm>
              <a:custGeom>
                <a:avLst/>
                <a:gdLst>
                  <a:gd name="connsiteX0" fmla="*/ 270312 w 380752"/>
                  <a:gd name="connsiteY0" fmla="*/ 69229 h 462341"/>
                  <a:gd name="connsiteX1" fmla="*/ 188722 w 380752"/>
                  <a:gd name="connsiteY1" fmla="*/ 134501 h 462341"/>
                  <a:gd name="connsiteX2" fmla="*/ 188722 w 380752"/>
                  <a:gd name="connsiteY2" fmla="*/ 118183 h 462341"/>
                  <a:gd name="connsiteX3" fmla="*/ 126170 w 380752"/>
                  <a:gd name="connsiteY3" fmla="*/ 58350 h 462341"/>
                  <a:gd name="connsiteX4" fmla="*/ 58178 w 380752"/>
                  <a:gd name="connsiteY4" fmla="*/ 118183 h 462341"/>
                  <a:gd name="connsiteX5" fmla="*/ 58178 w 380752"/>
                  <a:gd name="connsiteY5" fmla="*/ 210651 h 462341"/>
                  <a:gd name="connsiteX6" fmla="*/ 58178 w 380752"/>
                  <a:gd name="connsiteY6" fmla="*/ 365671 h 462341"/>
                  <a:gd name="connsiteX7" fmla="*/ 58178 w 380752"/>
                  <a:gd name="connsiteY7" fmla="*/ 365671 h 462341"/>
                  <a:gd name="connsiteX8" fmla="*/ 120730 w 380752"/>
                  <a:gd name="connsiteY8" fmla="*/ 425504 h 462341"/>
                  <a:gd name="connsiteX9" fmla="*/ 186002 w 380752"/>
                  <a:gd name="connsiteY9" fmla="*/ 365671 h 462341"/>
                  <a:gd name="connsiteX10" fmla="*/ 186002 w 380752"/>
                  <a:gd name="connsiteY10" fmla="*/ 365671 h 462341"/>
                  <a:gd name="connsiteX11" fmla="*/ 186002 w 380752"/>
                  <a:gd name="connsiteY11" fmla="*/ 210651 h 462341"/>
                  <a:gd name="connsiteX12" fmla="*/ 215919 w 380752"/>
                  <a:gd name="connsiteY12" fmla="*/ 158978 h 462341"/>
                  <a:gd name="connsiteX13" fmla="*/ 275751 w 380752"/>
                  <a:gd name="connsiteY13" fmla="*/ 221530 h 462341"/>
                  <a:gd name="connsiteX14" fmla="*/ 270312 w 380752"/>
                  <a:gd name="connsiteY14" fmla="*/ 69229 h 462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80752" h="462341">
                    <a:moveTo>
                      <a:pt x="270312" y="69229"/>
                    </a:moveTo>
                    <a:cubicBezTo>
                      <a:pt x="232236" y="71949"/>
                      <a:pt x="213199" y="99145"/>
                      <a:pt x="188722" y="134501"/>
                    </a:cubicBezTo>
                    <a:cubicBezTo>
                      <a:pt x="188722" y="134501"/>
                      <a:pt x="188722" y="118183"/>
                      <a:pt x="188722" y="118183"/>
                    </a:cubicBezTo>
                    <a:cubicBezTo>
                      <a:pt x="188722" y="85547"/>
                      <a:pt x="158806" y="58350"/>
                      <a:pt x="126170" y="58350"/>
                    </a:cubicBezTo>
                    <a:cubicBezTo>
                      <a:pt x="93534" y="55631"/>
                      <a:pt x="60898" y="85547"/>
                      <a:pt x="58178" y="118183"/>
                    </a:cubicBezTo>
                    <a:lnTo>
                      <a:pt x="58178" y="210651"/>
                    </a:lnTo>
                    <a:lnTo>
                      <a:pt x="58178" y="365671"/>
                    </a:lnTo>
                    <a:lnTo>
                      <a:pt x="58178" y="365671"/>
                    </a:lnTo>
                    <a:cubicBezTo>
                      <a:pt x="58178" y="398307"/>
                      <a:pt x="88094" y="425504"/>
                      <a:pt x="120730" y="425504"/>
                    </a:cubicBezTo>
                    <a:cubicBezTo>
                      <a:pt x="153366" y="428224"/>
                      <a:pt x="186002" y="398307"/>
                      <a:pt x="186002" y="365671"/>
                    </a:cubicBezTo>
                    <a:lnTo>
                      <a:pt x="186002" y="365671"/>
                    </a:lnTo>
                    <a:lnTo>
                      <a:pt x="186002" y="210651"/>
                    </a:lnTo>
                    <a:cubicBezTo>
                      <a:pt x="188722" y="188894"/>
                      <a:pt x="196881" y="158978"/>
                      <a:pt x="215919" y="158978"/>
                    </a:cubicBezTo>
                    <a:cubicBezTo>
                      <a:pt x="243115" y="158978"/>
                      <a:pt x="215919" y="221530"/>
                      <a:pt x="275751" y="221530"/>
                    </a:cubicBezTo>
                    <a:cubicBezTo>
                      <a:pt x="362780" y="221530"/>
                      <a:pt x="373658" y="63790"/>
                      <a:pt x="270312" y="69229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33">
                <a:extLst>
                  <a:ext uri="{FF2B5EF4-FFF2-40B4-BE49-F238E27FC236}">
                    <a16:creationId xmlns:a16="http://schemas.microsoft.com/office/drawing/2014/main" id="{FB81BFE9-AE78-F94A-8F8D-F56347D57D66}"/>
                  </a:ext>
                </a:extLst>
              </p:cNvPr>
              <p:cNvSpPr/>
              <p:nvPr/>
            </p:nvSpPr>
            <p:spPr>
              <a:xfrm>
                <a:off x="5693490" y="3475234"/>
                <a:ext cx="337238" cy="364434"/>
              </a:xfrm>
              <a:custGeom>
                <a:avLst/>
                <a:gdLst>
                  <a:gd name="connsiteX0" fmla="*/ 180433 w 337238"/>
                  <a:gd name="connsiteY0" fmla="*/ 73984 h 364434"/>
                  <a:gd name="connsiteX1" fmla="*/ 163180 w 337238"/>
                  <a:gd name="connsiteY1" fmla="*/ 78870 h 364434"/>
                  <a:gd name="connsiteX2" fmla="*/ 125105 w 337238"/>
                  <a:gd name="connsiteY2" fmla="*/ 160461 h 364434"/>
                  <a:gd name="connsiteX3" fmla="*/ 171339 w 337238"/>
                  <a:gd name="connsiteY3" fmla="*/ 163180 h 364434"/>
                  <a:gd name="connsiteX4" fmla="*/ 214854 w 337238"/>
                  <a:gd name="connsiteY4" fmla="*/ 108787 h 364434"/>
                  <a:gd name="connsiteX5" fmla="*/ 180433 w 337238"/>
                  <a:gd name="connsiteY5" fmla="*/ 73984 h 364434"/>
                  <a:gd name="connsiteX6" fmla="*/ 174059 w 337238"/>
                  <a:gd name="connsiteY6" fmla="*/ 0 h 364434"/>
                  <a:gd name="connsiteX7" fmla="*/ 337238 w 337238"/>
                  <a:gd name="connsiteY7" fmla="*/ 119665 h 364434"/>
                  <a:gd name="connsiteX8" fmla="*/ 133264 w 337238"/>
                  <a:gd name="connsiteY8" fmla="*/ 217573 h 364434"/>
                  <a:gd name="connsiteX9" fmla="*/ 225732 w 337238"/>
                  <a:gd name="connsiteY9" fmla="*/ 277405 h 364434"/>
                  <a:gd name="connsiteX10" fmla="*/ 320920 w 337238"/>
                  <a:gd name="connsiteY10" fmla="*/ 250208 h 364434"/>
                  <a:gd name="connsiteX11" fmla="*/ 174059 w 337238"/>
                  <a:gd name="connsiteY11" fmla="*/ 364434 h 364434"/>
                  <a:gd name="connsiteX12" fmla="*/ 0 w 337238"/>
                  <a:gd name="connsiteY12" fmla="*/ 184937 h 364434"/>
                  <a:gd name="connsiteX13" fmla="*/ 174059 w 337238"/>
                  <a:gd name="connsiteY13" fmla="*/ 0 h 364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7238" h="364434">
                    <a:moveTo>
                      <a:pt x="180433" y="73984"/>
                    </a:moveTo>
                    <a:cubicBezTo>
                      <a:pt x="174569" y="73941"/>
                      <a:pt x="168620" y="75471"/>
                      <a:pt x="163180" y="78870"/>
                    </a:cubicBezTo>
                    <a:cubicBezTo>
                      <a:pt x="135984" y="95189"/>
                      <a:pt x="127825" y="130544"/>
                      <a:pt x="125105" y="160461"/>
                    </a:cubicBezTo>
                    <a:cubicBezTo>
                      <a:pt x="125105" y="163180"/>
                      <a:pt x="168620" y="160461"/>
                      <a:pt x="171339" y="163180"/>
                    </a:cubicBezTo>
                    <a:cubicBezTo>
                      <a:pt x="195816" y="157741"/>
                      <a:pt x="214854" y="135984"/>
                      <a:pt x="214854" y="108787"/>
                    </a:cubicBezTo>
                    <a:cubicBezTo>
                      <a:pt x="214854" y="88389"/>
                      <a:pt x="198026" y="74111"/>
                      <a:pt x="180433" y="73984"/>
                    </a:cubicBezTo>
                    <a:close/>
                    <a:moveTo>
                      <a:pt x="174059" y="0"/>
                    </a:moveTo>
                    <a:cubicBezTo>
                      <a:pt x="233891" y="0"/>
                      <a:pt x="337238" y="29916"/>
                      <a:pt x="337238" y="119665"/>
                    </a:cubicBezTo>
                    <a:cubicBezTo>
                      <a:pt x="337238" y="209414"/>
                      <a:pt x="244770" y="217573"/>
                      <a:pt x="133264" y="217573"/>
                    </a:cubicBezTo>
                    <a:cubicBezTo>
                      <a:pt x="133264" y="217573"/>
                      <a:pt x="149581" y="277405"/>
                      <a:pt x="225732" y="277405"/>
                    </a:cubicBezTo>
                    <a:cubicBezTo>
                      <a:pt x="301883" y="277405"/>
                      <a:pt x="320920" y="250208"/>
                      <a:pt x="320920" y="250208"/>
                    </a:cubicBezTo>
                    <a:cubicBezTo>
                      <a:pt x="320920" y="250208"/>
                      <a:pt x="315481" y="364434"/>
                      <a:pt x="174059" y="364434"/>
                    </a:cubicBezTo>
                    <a:cubicBezTo>
                      <a:pt x="95188" y="364434"/>
                      <a:pt x="0" y="304602"/>
                      <a:pt x="0" y="184937"/>
                    </a:cubicBezTo>
                    <a:cubicBezTo>
                      <a:pt x="0" y="78870"/>
                      <a:pt x="73431" y="0"/>
                      <a:pt x="174059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34">
                <a:extLst>
                  <a:ext uri="{FF2B5EF4-FFF2-40B4-BE49-F238E27FC236}">
                    <a16:creationId xmlns:a16="http://schemas.microsoft.com/office/drawing/2014/main" id="{A2889FAB-A68E-0B4F-AB16-872CCC88BB8C}"/>
                  </a:ext>
                </a:extLst>
              </p:cNvPr>
              <p:cNvSpPr/>
              <p:nvPr/>
            </p:nvSpPr>
            <p:spPr>
              <a:xfrm>
                <a:off x="5376945" y="3338014"/>
                <a:ext cx="353556" cy="543931"/>
              </a:xfrm>
              <a:custGeom>
                <a:avLst/>
                <a:gdLst>
                  <a:gd name="connsiteX0" fmla="*/ 311107 w 353555"/>
                  <a:gd name="connsiteY0" fmla="*/ 433663 h 543931"/>
                  <a:gd name="connsiteX1" fmla="*/ 215919 w 353555"/>
                  <a:gd name="connsiteY1" fmla="*/ 501654 h 543931"/>
                  <a:gd name="connsiteX2" fmla="*/ 98973 w 353555"/>
                  <a:gd name="connsiteY2" fmla="*/ 392868 h 543931"/>
                  <a:gd name="connsiteX3" fmla="*/ 98973 w 353555"/>
                  <a:gd name="connsiteY3" fmla="*/ 221530 h 543931"/>
                  <a:gd name="connsiteX4" fmla="*/ 82655 w 353555"/>
                  <a:gd name="connsiteY4" fmla="*/ 221530 h 543931"/>
                  <a:gd name="connsiteX5" fmla="*/ 58178 w 353555"/>
                  <a:gd name="connsiteY5" fmla="*/ 191614 h 543931"/>
                  <a:gd name="connsiteX6" fmla="*/ 85375 w 353555"/>
                  <a:gd name="connsiteY6" fmla="*/ 164417 h 543931"/>
                  <a:gd name="connsiteX7" fmla="*/ 101693 w 353555"/>
                  <a:gd name="connsiteY7" fmla="*/ 164417 h 543931"/>
                  <a:gd name="connsiteX8" fmla="*/ 101693 w 353555"/>
                  <a:gd name="connsiteY8" fmla="*/ 118183 h 543931"/>
                  <a:gd name="connsiteX9" fmla="*/ 166965 w 353555"/>
                  <a:gd name="connsiteY9" fmla="*/ 58350 h 543931"/>
                  <a:gd name="connsiteX10" fmla="*/ 229517 w 353555"/>
                  <a:gd name="connsiteY10" fmla="*/ 118183 h 543931"/>
                  <a:gd name="connsiteX11" fmla="*/ 229517 w 353555"/>
                  <a:gd name="connsiteY11" fmla="*/ 118183 h 543931"/>
                  <a:gd name="connsiteX12" fmla="*/ 229517 w 353555"/>
                  <a:gd name="connsiteY12" fmla="*/ 164417 h 543931"/>
                  <a:gd name="connsiteX13" fmla="*/ 283910 w 353555"/>
                  <a:gd name="connsiteY13" fmla="*/ 164417 h 543931"/>
                  <a:gd name="connsiteX14" fmla="*/ 308387 w 353555"/>
                  <a:gd name="connsiteY14" fmla="*/ 194333 h 543931"/>
                  <a:gd name="connsiteX15" fmla="*/ 281190 w 353555"/>
                  <a:gd name="connsiteY15" fmla="*/ 221530 h 543931"/>
                  <a:gd name="connsiteX16" fmla="*/ 229517 w 353555"/>
                  <a:gd name="connsiteY16" fmla="*/ 221530 h 543931"/>
                  <a:gd name="connsiteX17" fmla="*/ 229517 w 353555"/>
                  <a:gd name="connsiteY17" fmla="*/ 365671 h 543931"/>
                  <a:gd name="connsiteX18" fmla="*/ 311107 w 353555"/>
                  <a:gd name="connsiteY18" fmla="*/ 433663 h 543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53555" h="543931">
                    <a:moveTo>
                      <a:pt x="311107" y="433663"/>
                    </a:moveTo>
                    <a:cubicBezTo>
                      <a:pt x="311107" y="433663"/>
                      <a:pt x="278471" y="501654"/>
                      <a:pt x="215919" y="501654"/>
                    </a:cubicBezTo>
                    <a:cubicBezTo>
                      <a:pt x="164245" y="501654"/>
                      <a:pt x="101693" y="458140"/>
                      <a:pt x="98973" y="392868"/>
                    </a:cubicBezTo>
                    <a:cubicBezTo>
                      <a:pt x="98973" y="392868"/>
                      <a:pt x="98973" y="297680"/>
                      <a:pt x="98973" y="221530"/>
                    </a:cubicBezTo>
                    <a:lnTo>
                      <a:pt x="82655" y="221530"/>
                    </a:lnTo>
                    <a:cubicBezTo>
                      <a:pt x="74496" y="221530"/>
                      <a:pt x="58178" y="216090"/>
                      <a:pt x="58178" y="191614"/>
                    </a:cubicBezTo>
                    <a:cubicBezTo>
                      <a:pt x="58178" y="167137"/>
                      <a:pt x="77216" y="164417"/>
                      <a:pt x="85375" y="164417"/>
                    </a:cubicBezTo>
                    <a:lnTo>
                      <a:pt x="101693" y="164417"/>
                    </a:lnTo>
                    <a:cubicBezTo>
                      <a:pt x="101693" y="137220"/>
                      <a:pt x="101693" y="118183"/>
                      <a:pt x="101693" y="118183"/>
                    </a:cubicBezTo>
                    <a:cubicBezTo>
                      <a:pt x="104413" y="85547"/>
                      <a:pt x="134329" y="55631"/>
                      <a:pt x="166965" y="58350"/>
                    </a:cubicBezTo>
                    <a:cubicBezTo>
                      <a:pt x="196881" y="61070"/>
                      <a:pt x="229517" y="85547"/>
                      <a:pt x="229517" y="118183"/>
                    </a:cubicBezTo>
                    <a:lnTo>
                      <a:pt x="229517" y="118183"/>
                    </a:lnTo>
                    <a:lnTo>
                      <a:pt x="229517" y="164417"/>
                    </a:lnTo>
                    <a:lnTo>
                      <a:pt x="283910" y="164417"/>
                    </a:lnTo>
                    <a:cubicBezTo>
                      <a:pt x="292069" y="164417"/>
                      <a:pt x="308387" y="169856"/>
                      <a:pt x="308387" y="194333"/>
                    </a:cubicBezTo>
                    <a:cubicBezTo>
                      <a:pt x="308387" y="218810"/>
                      <a:pt x="292069" y="221530"/>
                      <a:pt x="281190" y="221530"/>
                    </a:cubicBezTo>
                    <a:lnTo>
                      <a:pt x="229517" y="221530"/>
                    </a:lnTo>
                    <a:lnTo>
                      <a:pt x="229517" y="365671"/>
                    </a:lnTo>
                    <a:cubicBezTo>
                      <a:pt x="226797" y="409186"/>
                      <a:pt x="267592" y="433663"/>
                      <a:pt x="311107" y="433663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35">
                <a:extLst>
                  <a:ext uri="{FF2B5EF4-FFF2-40B4-BE49-F238E27FC236}">
                    <a16:creationId xmlns:a16="http://schemas.microsoft.com/office/drawing/2014/main" id="{2BB4E262-A9D6-694F-A5FB-8124A9963DAF}"/>
                  </a:ext>
                </a:extLst>
              </p:cNvPr>
              <p:cNvSpPr/>
              <p:nvPr/>
            </p:nvSpPr>
            <p:spPr>
              <a:xfrm>
                <a:off x="7090329" y="3338014"/>
                <a:ext cx="353556" cy="543931"/>
              </a:xfrm>
              <a:custGeom>
                <a:avLst/>
                <a:gdLst>
                  <a:gd name="connsiteX0" fmla="*/ 311107 w 353555"/>
                  <a:gd name="connsiteY0" fmla="*/ 433663 h 543931"/>
                  <a:gd name="connsiteX1" fmla="*/ 215919 w 353555"/>
                  <a:gd name="connsiteY1" fmla="*/ 501654 h 543931"/>
                  <a:gd name="connsiteX2" fmla="*/ 98973 w 353555"/>
                  <a:gd name="connsiteY2" fmla="*/ 392868 h 543931"/>
                  <a:gd name="connsiteX3" fmla="*/ 98973 w 353555"/>
                  <a:gd name="connsiteY3" fmla="*/ 221530 h 543931"/>
                  <a:gd name="connsiteX4" fmla="*/ 82655 w 353555"/>
                  <a:gd name="connsiteY4" fmla="*/ 221530 h 543931"/>
                  <a:gd name="connsiteX5" fmla="*/ 58178 w 353555"/>
                  <a:gd name="connsiteY5" fmla="*/ 191614 h 543931"/>
                  <a:gd name="connsiteX6" fmla="*/ 85375 w 353555"/>
                  <a:gd name="connsiteY6" fmla="*/ 164417 h 543931"/>
                  <a:gd name="connsiteX7" fmla="*/ 101693 w 353555"/>
                  <a:gd name="connsiteY7" fmla="*/ 164417 h 543931"/>
                  <a:gd name="connsiteX8" fmla="*/ 101693 w 353555"/>
                  <a:gd name="connsiteY8" fmla="*/ 118183 h 543931"/>
                  <a:gd name="connsiteX9" fmla="*/ 166965 w 353555"/>
                  <a:gd name="connsiteY9" fmla="*/ 58350 h 543931"/>
                  <a:gd name="connsiteX10" fmla="*/ 229517 w 353555"/>
                  <a:gd name="connsiteY10" fmla="*/ 118183 h 543931"/>
                  <a:gd name="connsiteX11" fmla="*/ 229517 w 353555"/>
                  <a:gd name="connsiteY11" fmla="*/ 118183 h 543931"/>
                  <a:gd name="connsiteX12" fmla="*/ 229517 w 353555"/>
                  <a:gd name="connsiteY12" fmla="*/ 164417 h 543931"/>
                  <a:gd name="connsiteX13" fmla="*/ 283910 w 353555"/>
                  <a:gd name="connsiteY13" fmla="*/ 164417 h 543931"/>
                  <a:gd name="connsiteX14" fmla="*/ 308387 w 353555"/>
                  <a:gd name="connsiteY14" fmla="*/ 194333 h 543931"/>
                  <a:gd name="connsiteX15" fmla="*/ 281190 w 353555"/>
                  <a:gd name="connsiteY15" fmla="*/ 221530 h 543931"/>
                  <a:gd name="connsiteX16" fmla="*/ 229517 w 353555"/>
                  <a:gd name="connsiteY16" fmla="*/ 221530 h 543931"/>
                  <a:gd name="connsiteX17" fmla="*/ 229517 w 353555"/>
                  <a:gd name="connsiteY17" fmla="*/ 365671 h 543931"/>
                  <a:gd name="connsiteX18" fmla="*/ 311107 w 353555"/>
                  <a:gd name="connsiteY18" fmla="*/ 433663 h 543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53555" h="543931">
                    <a:moveTo>
                      <a:pt x="311107" y="433663"/>
                    </a:moveTo>
                    <a:cubicBezTo>
                      <a:pt x="311107" y="433663"/>
                      <a:pt x="278471" y="501654"/>
                      <a:pt x="215919" y="501654"/>
                    </a:cubicBezTo>
                    <a:cubicBezTo>
                      <a:pt x="164245" y="501654"/>
                      <a:pt x="101693" y="458140"/>
                      <a:pt x="98973" y="392868"/>
                    </a:cubicBezTo>
                    <a:cubicBezTo>
                      <a:pt x="98973" y="392868"/>
                      <a:pt x="98973" y="297680"/>
                      <a:pt x="98973" y="221530"/>
                    </a:cubicBezTo>
                    <a:lnTo>
                      <a:pt x="82655" y="221530"/>
                    </a:lnTo>
                    <a:cubicBezTo>
                      <a:pt x="74496" y="221530"/>
                      <a:pt x="58178" y="216090"/>
                      <a:pt x="58178" y="191614"/>
                    </a:cubicBezTo>
                    <a:cubicBezTo>
                      <a:pt x="58178" y="167137"/>
                      <a:pt x="77216" y="164417"/>
                      <a:pt x="85375" y="164417"/>
                    </a:cubicBezTo>
                    <a:lnTo>
                      <a:pt x="101693" y="164417"/>
                    </a:lnTo>
                    <a:cubicBezTo>
                      <a:pt x="101693" y="137220"/>
                      <a:pt x="101693" y="118183"/>
                      <a:pt x="101693" y="118183"/>
                    </a:cubicBezTo>
                    <a:cubicBezTo>
                      <a:pt x="104412" y="85547"/>
                      <a:pt x="134329" y="55631"/>
                      <a:pt x="166965" y="58350"/>
                    </a:cubicBezTo>
                    <a:cubicBezTo>
                      <a:pt x="196881" y="61070"/>
                      <a:pt x="229517" y="85547"/>
                      <a:pt x="229517" y="118183"/>
                    </a:cubicBezTo>
                    <a:lnTo>
                      <a:pt x="229517" y="118183"/>
                    </a:lnTo>
                    <a:lnTo>
                      <a:pt x="229517" y="164417"/>
                    </a:lnTo>
                    <a:lnTo>
                      <a:pt x="283910" y="164417"/>
                    </a:lnTo>
                    <a:cubicBezTo>
                      <a:pt x="292069" y="164417"/>
                      <a:pt x="308387" y="169856"/>
                      <a:pt x="308387" y="194333"/>
                    </a:cubicBezTo>
                    <a:cubicBezTo>
                      <a:pt x="308387" y="218810"/>
                      <a:pt x="292069" y="221530"/>
                      <a:pt x="281190" y="221530"/>
                    </a:cubicBezTo>
                    <a:lnTo>
                      <a:pt x="229517" y="221530"/>
                    </a:lnTo>
                    <a:lnTo>
                      <a:pt x="229517" y="365671"/>
                    </a:lnTo>
                    <a:cubicBezTo>
                      <a:pt x="229517" y="409186"/>
                      <a:pt x="270312" y="433663"/>
                      <a:pt x="311107" y="433663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36">
                <a:extLst>
                  <a:ext uri="{FF2B5EF4-FFF2-40B4-BE49-F238E27FC236}">
                    <a16:creationId xmlns:a16="http://schemas.microsoft.com/office/drawing/2014/main" id="{35C2FE6C-1E98-0C45-BA80-7BA5C96EC6CA}"/>
                  </a:ext>
                </a:extLst>
              </p:cNvPr>
              <p:cNvSpPr/>
              <p:nvPr/>
            </p:nvSpPr>
            <p:spPr>
              <a:xfrm>
                <a:off x="2080719" y="4178559"/>
                <a:ext cx="462342" cy="788700"/>
              </a:xfrm>
              <a:custGeom>
                <a:avLst/>
                <a:gdLst>
                  <a:gd name="connsiteX0" fmla="*/ 403575 w 462341"/>
                  <a:gd name="connsiteY0" fmla="*/ 583072 h 788699"/>
                  <a:gd name="connsiteX1" fmla="*/ 406295 w 462341"/>
                  <a:gd name="connsiteY1" fmla="*/ 596670 h 788699"/>
                  <a:gd name="connsiteX2" fmla="*/ 400855 w 462341"/>
                  <a:gd name="connsiteY2" fmla="*/ 610268 h 788699"/>
                  <a:gd name="connsiteX3" fmla="*/ 389977 w 462341"/>
                  <a:gd name="connsiteY3" fmla="*/ 626586 h 788699"/>
                  <a:gd name="connsiteX4" fmla="*/ 354621 w 462341"/>
                  <a:gd name="connsiteY4" fmla="*/ 675540 h 788699"/>
                  <a:gd name="connsiteX5" fmla="*/ 327424 w 462341"/>
                  <a:gd name="connsiteY5" fmla="*/ 691858 h 788699"/>
                  <a:gd name="connsiteX6" fmla="*/ 292069 w 462341"/>
                  <a:gd name="connsiteY6" fmla="*/ 713615 h 788699"/>
                  <a:gd name="connsiteX7" fmla="*/ 251274 w 462341"/>
                  <a:gd name="connsiteY7" fmla="*/ 724494 h 788699"/>
                  <a:gd name="connsiteX8" fmla="*/ 221358 w 462341"/>
                  <a:gd name="connsiteY8" fmla="*/ 721774 h 788699"/>
                  <a:gd name="connsiteX9" fmla="*/ 191442 w 462341"/>
                  <a:gd name="connsiteY9" fmla="*/ 721774 h 788699"/>
                  <a:gd name="connsiteX10" fmla="*/ 153366 w 462341"/>
                  <a:gd name="connsiteY10" fmla="*/ 713615 h 788699"/>
                  <a:gd name="connsiteX11" fmla="*/ 104412 w 462341"/>
                  <a:gd name="connsiteY11" fmla="*/ 675540 h 788699"/>
                  <a:gd name="connsiteX12" fmla="*/ 104412 w 462341"/>
                  <a:gd name="connsiteY12" fmla="*/ 689138 h 788699"/>
                  <a:gd name="connsiteX13" fmla="*/ 101693 w 462341"/>
                  <a:gd name="connsiteY13" fmla="*/ 710895 h 788699"/>
                  <a:gd name="connsiteX14" fmla="*/ 85375 w 462341"/>
                  <a:gd name="connsiteY14" fmla="*/ 732653 h 788699"/>
                  <a:gd name="connsiteX15" fmla="*/ 69057 w 462341"/>
                  <a:gd name="connsiteY15" fmla="*/ 727214 h 788699"/>
                  <a:gd name="connsiteX16" fmla="*/ 60898 w 462341"/>
                  <a:gd name="connsiteY16" fmla="*/ 710895 h 788699"/>
                  <a:gd name="connsiteX17" fmla="*/ 58178 w 462341"/>
                  <a:gd name="connsiteY17" fmla="*/ 691858 h 788699"/>
                  <a:gd name="connsiteX18" fmla="*/ 60898 w 462341"/>
                  <a:gd name="connsiteY18" fmla="*/ 664661 h 788699"/>
                  <a:gd name="connsiteX19" fmla="*/ 60898 w 462341"/>
                  <a:gd name="connsiteY19" fmla="*/ 607549 h 788699"/>
                  <a:gd name="connsiteX20" fmla="*/ 63618 w 462341"/>
                  <a:gd name="connsiteY20" fmla="*/ 528679 h 788699"/>
                  <a:gd name="connsiteX21" fmla="*/ 69057 w 462341"/>
                  <a:gd name="connsiteY21" fmla="*/ 504202 h 788699"/>
                  <a:gd name="connsiteX22" fmla="*/ 74496 w 462341"/>
                  <a:gd name="connsiteY22" fmla="*/ 493323 h 788699"/>
                  <a:gd name="connsiteX23" fmla="*/ 82655 w 462341"/>
                  <a:gd name="connsiteY23" fmla="*/ 487884 h 788699"/>
                  <a:gd name="connsiteX24" fmla="*/ 90814 w 462341"/>
                  <a:gd name="connsiteY24" fmla="*/ 493323 h 788699"/>
                  <a:gd name="connsiteX25" fmla="*/ 98973 w 462341"/>
                  <a:gd name="connsiteY25" fmla="*/ 512361 h 788699"/>
                  <a:gd name="connsiteX26" fmla="*/ 101693 w 462341"/>
                  <a:gd name="connsiteY26" fmla="*/ 555875 h 788699"/>
                  <a:gd name="connsiteX27" fmla="*/ 101693 w 462341"/>
                  <a:gd name="connsiteY27" fmla="*/ 596670 h 788699"/>
                  <a:gd name="connsiteX28" fmla="*/ 109852 w 462341"/>
                  <a:gd name="connsiteY28" fmla="*/ 626586 h 788699"/>
                  <a:gd name="connsiteX29" fmla="*/ 128889 w 462341"/>
                  <a:gd name="connsiteY29" fmla="*/ 651063 h 788699"/>
                  <a:gd name="connsiteX30" fmla="*/ 153366 w 462341"/>
                  <a:gd name="connsiteY30" fmla="*/ 670101 h 788699"/>
                  <a:gd name="connsiteX31" fmla="*/ 196881 w 462341"/>
                  <a:gd name="connsiteY31" fmla="*/ 678260 h 788699"/>
                  <a:gd name="connsiteX32" fmla="*/ 221358 w 462341"/>
                  <a:gd name="connsiteY32" fmla="*/ 667381 h 788699"/>
                  <a:gd name="connsiteX33" fmla="*/ 253994 w 462341"/>
                  <a:gd name="connsiteY33" fmla="*/ 659222 h 788699"/>
                  <a:gd name="connsiteX34" fmla="*/ 275751 w 462341"/>
                  <a:gd name="connsiteY34" fmla="*/ 637465 h 788699"/>
                  <a:gd name="connsiteX35" fmla="*/ 281190 w 462341"/>
                  <a:gd name="connsiteY35" fmla="*/ 615708 h 788699"/>
                  <a:gd name="connsiteX36" fmla="*/ 278471 w 462341"/>
                  <a:gd name="connsiteY36" fmla="*/ 602109 h 788699"/>
                  <a:gd name="connsiteX37" fmla="*/ 262153 w 462341"/>
                  <a:gd name="connsiteY37" fmla="*/ 572193 h 788699"/>
                  <a:gd name="connsiteX38" fmla="*/ 245835 w 462341"/>
                  <a:gd name="connsiteY38" fmla="*/ 536838 h 788699"/>
                  <a:gd name="connsiteX39" fmla="*/ 196881 w 462341"/>
                  <a:gd name="connsiteY39" fmla="*/ 477005 h 788699"/>
                  <a:gd name="connsiteX40" fmla="*/ 145207 w 462341"/>
                  <a:gd name="connsiteY40" fmla="*/ 419892 h 788699"/>
                  <a:gd name="connsiteX41" fmla="*/ 93534 w 462341"/>
                  <a:gd name="connsiteY41" fmla="*/ 357340 h 788699"/>
                  <a:gd name="connsiteX42" fmla="*/ 66337 w 462341"/>
                  <a:gd name="connsiteY42" fmla="*/ 283910 h 788699"/>
                  <a:gd name="connsiteX43" fmla="*/ 58178 w 462341"/>
                  <a:gd name="connsiteY43" fmla="*/ 224077 h 788699"/>
                  <a:gd name="connsiteX44" fmla="*/ 82655 w 462341"/>
                  <a:gd name="connsiteY44" fmla="*/ 150647 h 788699"/>
                  <a:gd name="connsiteX45" fmla="*/ 137048 w 462341"/>
                  <a:gd name="connsiteY45" fmla="*/ 96253 h 788699"/>
                  <a:gd name="connsiteX46" fmla="*/ 196881 w 462341"/>
                  <a:gd name="connsiteY46" fmla="*/ 77216 h 788699"/>
                  <a:gd name="connsiteX47" fmla="*/ 232236 w 462341"/>
                  <a:gd name="connsiteY47" fmla="*/ 69057 h 788699"/>
                  <a:gd name="connsiteX48" fmla="*/ 262153 w 462341"/>
                  <a:gd name="connsiteY48" fmla="*/ 74496 h 788699"/>
                  <a:gd name="connsiteX49" fmla="*/ 294789 w 462341"/>
                  <a:gd name="connsiteY49" fmla="*/ 85375 h 788699"/>
                  <a:gd name="connsiteX50" fmla="*/ 327424 w 462341"/>
                  <a:gd name="connsiteY50" fmla="*/ 104412 h 788699"/>
                  <a:gd name="connsiteX51" fmla="*/ 332864 w 462341"/>
                  <a:gd name="connsiteY51" fmla="*/ 74496 h 788699"/>
                  <a:gd name="connsiteX52" fmla="*/ 338303 w 462341"/>
                  <a:gd name="connsiteY52" fmla="*/ 63618 h 788699"/>
                  <a:gd name="connsiteX53" fmla="*/ 349182 w 462341"/>
                  <a:gd name="connsiteY53" fmla="*/ 58178 h 788699"/>
                  <a:gd name="connsiteX54" fmla="*/ 357341 w 462341"/>
                  <a:gd name="connsiteY54" fmla="*/ 63618 h 788699"/>
                  <a:gd name="connsiteX55" fmla="*/ 365500 w 462341"/>
                  <a:gd name="connsiteY55" fmla="*/ 82655 h 788699"/>
                  <a:gd name="connsiteX56" fmla="*/ 368219 w 462341"/>
                  <a:gd name="connsiteY56" fmla="*/ 142488 h 788699"/>
                  <a:gd name="connsiteX57" fmla="*/ 368219 w 462341"/>
                  <a:gd name="connsiteY57" fmla="*/ 188722 h 788699"/>
                  <a:gd name="connsiteX58" fmla="*/ 370939 w 462341"/>
                  <a:gd name="connsiteY58" fmla="*/ 245834 h 788699"/>
                  <a:gd name="connsiteX59" fmla="*/ 354621 w 462341"/>
                  <a:gd name="connsiteY59" fmla="*/ 286629 h 788699"/>
                  <a:gd name="connsiteX60" fmla="*/ 338303 w 462341"/>
                  <a:gd name="connsiteY60" fmla="*/ 281190 h 788699"/>
                  <a:gd name="connsiteX61" fmla="*/ 330144 w 462341"/>
                  <a:gd name="connsiteY61" fmla="*/ 264872 h 788699"/>
                  <a:gd name="connsiteX62" fmla="*/ 327424 w 462341"/>
                  <a:gd name="connsiteY62" fmla="*/ 248554 h 788699"/>
                  <a:gd name="connsiteX63" fmla="*/ 330144 w 462341"/>
                  <a:gd name="connsiteY63" fmla="*/ 221357 h 788699"/>
                  <a:gd name="connsiteX64" fmla="*/ 330144 w 462341"/>
                  <a:gd name="connsiteY64" fmla="*/ 188722 h 788699"/>
                  <a:gd name="connsiteX65" fmla="*/ 327424 w 462341"/>
                  <a:gd name="connsiteY65" fmla="*/ 164245 h 788699"/>
                  <a:gd name="connsiteX66" fmla="*/ 311107 w 462341"/>
                  <a:gd name="connsiteY66" fmla="*/ 134329 h 788699"/>
                  <a:gd name="connsiteX67" fmla="*/ 283910 w 462341"/>
                  <a:gd name="connsiteY67" fmla="*/ 118011 h 788699"/>
                  <a:gd name="connsiteX68" fmla="*/ 251274 w 462341"/>
                  <a:gd name="connsiteY68" fmla="*/ 112571 h 788699"/>
                  <a:gd name="connsiteX69" fmla="*/ 215918 w 462341"/>
                  <a:gd name="connsiteY69" fmla="*/ 123450 h 788699"/>
                  <a:gd name="connsiteX70" fmla="*/ 202320 w 462341"/>
                  <a:gd name="connsiteY70" fmla="*/ 147927 h 788699"/>
                  <a:gd name="connsiteX71" fmla="*/ 188722 w 462341"/>
                  <a:gd name="connsiteY71" fmla="*/ 180563 h 788699"/>
                  <a:gd name="connsiteX72" fmla="*/ 183283 w 462341"/>
                  <a:gd name="connsiteY72" fmla="*/ 210479 h 788699"/>
                  <a:gd name="connsiteX73" fmla="*/ 188722 w 462341"/>
                  <a:gd name="connsiteY73" fmla="*/ 226797 h 788699"/>
                  <a:gd name="connsiteX74" fmla="*/ 188722 w 462341"/>
                  <a:gd name="connsiteY74" fmla="*/ 248554 h 788699"/>
                  <a:gd name="connsiteX75" fmla="*/ 210479 w 462341"/>
                  <a:gd name="connsiteY75" fmla="*/ 273031 h 788699"/>
                  <a:gd name="connsiteX76" fmla="*/ 226797 w 462341"/>
                  <a:gd name="connsiteY76" fmla="*/ 300228 h 788699"/>
                  <a:gd name="connsiteX77" fmla="*/ 256713 w 462341"/>
                  <a:gd name="connsiteY77" fmla="*/ 332864 h 788699"/>
                  <a:gd name="connsiteX78" fmla="*/ 275751 w 462341"/>
                  <a:gd name="connsiteY78" fmla="*/ 351901 h 788699"/>
                  <a:gd name="connsiteX79" fmla="*/ 324705 w 462341"/>
                  <a:gd name="connsiteY79" fmla="*/ 400855 h 788699"/>
                  <a:gd name="connsiteX80" fmla="*/ 343742 w 462341"/>
                  <a:gd name="connsiteY80" fmla="*/ 428051 h 788699"/>
                  <a:gd name="connsiteX81" fmla="*/ 351901 w 462341"/>
                  <a:gd name="connsiteY81" fmla="*/ 433491 h 788699"/>
                  <a:gd name="connsiteX82" fmla="*/ 360060 w 462341"/>
                  <a:gd name="connsiteY82" fmla="*/ 447089 h 788699"/>
                  <a:gd name="connsiteX83" fmla="*/ 384537 w 462341"/>
                  <a:gd name="connsiteY83" fmla="*/ 474286 h 788699"/>
                  <a:gd name="connsiteX84" fmla="*/ 395416 w 462341"/>
                  <a:gd name="connsiteY84" fmla="*/ 506921 h 788699"/>
                  <a:gd name="connsiteX85" fmla="*/ 406295 w 462341"/>
                  <a:gd name="connsiteY85" fmla="*/ 536838 h 788699"/>
                  <a:gd name="connsiteX86" fmla="*/ 409014 w 462341"/>
                  <a:gd name="connsiteY86" fmla="*/ 547716 h 788699"/>
                  <a:gd name="connsiteX87" fmla="*/ 406295 w 462341"/>
                  <a:gd name="connsiteY87" fmla="*/ 569473 h 788699"/>
                  <a:gd name="connsiteX88" fmla="*/ 403575 w 462341"/>
                  <a:gd name="connsiteY88" fmla="*/ 583072 h 788699"/>
                  <a:gd name="connsiteX89" fmla="*/ 403575 w 462341"/>
                  <a:gd name="connsiteY89" fmla="*/ 583072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462341" h="788699">
                    <a:moveTo>
                      <a:pt x="403575" y="583072"/>
                    </a:moveTo>
                    <a:cubicBezTo>
                      <a:pt x="403575" y="588511"/>
                      <a:pt x="406295" y="591231"/>
                      <a:pt x="406295" y="596670"/>
                    </a:cubicBezTo>
                    <a:cubicBezTo>
                      <a:pt x="406295" y="602109"/>
                      <a:pt x="403575" y="604829"/>
                      <a:pt x="400855" y="610268"/>
                    </a:cubicBezTo>
                    <a:cubicBezTo>
                      <a:pt x="398136" y="615708"/>
                      <a:pt x="392696" y="621147"/>
                      <a:pt x="389977" y="626586"/>
                    </a:cubicBezTo>
                    <a:cubicBezTo>
                      <a:pt x="381818" y="645624"/>
                      <a:pt x="368219" y="661942"/>
                      <a:pt x="354621" y="675540"/>
                    </a:cubicBezTo>
                    <a:cubicBezTo>
                      <a:pt x="346462" y="683699"/>
                      <a:pt x="338303" y="686419"/>
                      <a:pt x="327424" y="691858"/>
                    </a:cubicBezTo>
                    <a:cubicBezTo>
                      <a:pt x="316546" y="700017"/>
                      <a:pt x="302948" y="708176"/>
                      <a:pt x="292069" y="713615"/>
                    </a:cubicBezTo>
                    <a:cubicBezTo>
                      <a:pt x="281190" y="719054"/>
                      <a:pt x="264872" y="724494"/>
                      <a:pt x="251274" y="724494"/>
                    </a:cubicBezTo>
                    <a:cubicBezTo>
                      <a:pt x="240395" y="724494"/>
                      <a:pt x="229517" y="721774"/>
                      <a:pt x="221358" y="721774"/>
                    </a:cubicBezTo>
                    <a:cubicBezTo>
                      <a:pt x="213199" y="721774"/>
                      <a:pt x="202320" y="721774"/>
                      <a:pt x="191442" y="721774"/>
                    </a:cubicBezTo>
                    <a:cubicBezTo>
                      <a:pt x="172404" y="721774"/>
                      <a:pt x="172404" y="721774"/>
                      <a:pt x="153366" y="713615"/>
                    </a:cubicBezTo>
                    <a:cubicBezTo>
                      <a:pt x="134329" y="708176"/>
                      <a:pt x="118011" y="691858"/>
                      <a:pt x="104412" y="675540"/>
                    </a:cubicBezTo>
                    <a:cubicBezTo>
                      <a:pt x="104412" y="678260"/>
                      <a:pt x="104412" y="680979"/>
                      <a:pt x="104412" y="689138"/>
                    </a:cubicBezTo>
                    <a:cubicBezTo>
                      <a:pt x="104412" y="694578"/>
                      <a:pt x="104412" y="702737"/>
                      <a:pt x="101693" y="710895"/>
                    </a:cubicBezTo>
                    <a:cubicBezTo>
                      <a:pt x="101693" y="721774"/>
                      <a:pt x="96253" y="732653"/>
                      <a:pt x="85375" y="732653"/>
                    </a:cubicBezTo>
                    <a:cubicBezTo>
                      <a:pt x="77216" y="732653"/>
                      <a:pt x="74496" y="729933"/>
                      <a:pt x="69057" y="727214"/>
                    </a:cubicBezTo>
                    <a:cubicBezTo>
                      <a:pt x="63618" y="724494"/>
                      <a:pt x="60898" y="716335"/>
                      <a:pt x="60898" y="710895"/>
                    </a:cubicBezTo>
                    <a:cubicBezTo>
                      <a:pt x="58178" y="702737"/>
                      <a:pt x="58178" y="697297"/>
                      <a:pt x="58178" y="691858"/>
                    </a:cubicBezTo>
                    <a:cubicBezTo>
                      <a:pt x="58178" y="683699"/>
                      <a:pt x="60898" y="678260"/>
                      <a:pt x="60898" y="664661"/>
                    </a:cubicBezTo>
                    <a:cubicBezTo>
                      <a:pt x="60898" y="656502"/>
                      <a:pt x="60898" y="632026"/>
                      <a:pt x="60898" y="607549"/>
                    </a:cubicBezTo>
                    <a:cubicBezTo>
                      <a:pt x="60898" y="574913"/>
                      <a:pt x="60898" y="542277"/>
                      <a:pt x="63618" y="528679"/>
                    </a:cubicBezTo>
                    <a:cubicBezTo>
                      <a:pt x="63618" y="520520"/>
                      <a:pt x="63618" y="509641"/>
                      <a:pt x="69057" y="504202"/>
                    </a:cubicBezTo>
                    <a:cubicBezTo>
                      <a:pt x="71777" y="501482"/>
                      <a:pt x="71777" y="498762"/>
                      <a:pt x="74496" y="493323"/>
                    </a:cubicBezTo>
                    <a:cubicBezTo>
                      <a:pt x="77216" y="490603"/>
                      <a:pt x="79936" y="487884"/>
                      <a:pt x="82655" y="487884"/>
                    </a:cubicBezTo>
                    <a:cubicBezTo>
                      <a:pt x="85375" y="487884"/>
                      <a:pt x="90814" y="490603"/>
                      <a:pt x="90814" y="493323"/>
                    </a:cubicBezTo>
                    <a:cubicBezTo>
                      <a:pt x="93534" y="498762"/>
                      <a:pt x="98973" y="506921"/>
                      <a:pt x="98973" y="512361"/>
                    </a:cubicBezTo>
                    <a:cubicBezTo>
                      <a:pt x="98973" y="520520"/>
                      <a:pt x="101693" y="536838"/>
                      <a:pt x="101693" y="555875"/>
                    </a:cubicBezTo>
                    <a:cubicBezTo>
                      <a:pt x="101693" y="569473"/>
                      <a:pt x="101693" y="583072"/>
                      <a:pt x="101693" y="596670"/>
                    </a:cubicBezTo>
                    <a:cubicBezTo>
                      <a:pt x="101693" y="607549"/>
                      <a:pt x="104412" y="618427"/>
                      <a:pt x="109852" y="626586"/>
                    </a:cubicBezTo>
                    <a:cubicBezTo>
                      <a:pt x="115291" y="637465"/>
                      <a:pt x="123450" y="642904"/>
                      <a:pt x="128889" y="651063"/>
                    </a:cubicBezTo>
                    <a:cubicBezTo>
                      <a:pt x="137048" y="661942"/>
                      <a:pt x="139768" y="667381"/>
                      <a:pt x="153366" y="670101"/>
                    </a:cubicBezTo>
                    <a:cubicBezTo>
                      <a:pt x="161525" y="670101"/>
                      <a:pt x="183283" y="678260"/>
                      <a:pt x="196881" y="678260"/>
                    </a:cubicBezTo>
                    <a:cubicBezTo>
                      <a:pt x="207759" y="678260"/>
                      <a:pt x="210479" y="672820"/>
                      <a:pt x="221358" y="667381"/>
                    </a:cubicBezTo>
                    <a:cubicBezTo>
                      <a:pt x="232236" y="661942"/>
                      <a:pt x="245835" y="664661"/>
                      <a:pt x="253994" y="659222"/>
                    </a:cubicBezTo>
                    <a:cubicBezTo>
                      <a:pt x="262153" y="653783"/>
                      <a:pt x="273031" y="645624"/>
                      <a:pt x="275751" y="637465"/>
                    </a:cubicBezTo>
                    <a:cubicBezTo>
                      <a:pt x="281190" y="629306"/>
                      <a:pt x="281190" y="621147"/>
                      <a:pt x="281190" y="615708"/>
                    </a:cubicBezTo>
                    <a:cubicBezTo>
                      <a:pt x="281190" y="610268"/>
                      <a:pt x="281190" y="607549"/>
                      <a:pt x="278471" y="602109"/>
                    </a:cubicBezTo>
                    <a:cubicBezTo>
                      <a:pt x="275751" y="591231"/>
                      <a:pt x="267592" y="583072"/>
                      <a:pt x="262153" y="572193"/>
                    </a:cubicBezTo>
                    <a:cubicBezTo>
                      <a:pt x="256713" y="561314"/>
                      <a:pt x="253994" y="547716"/>
                      <a:pt x="245835" y="536838"/>
                    </a:cubicBezTo>
                    <a:cubicBezTo>
                      <a:pt x="232236" y="515080"/>
                      <a:pt x="213199" y="498762"/>
                      <a:pt x="196881" y="477005"/>
                    </a:cubicBezTo>
                    <a:cubicBezTo>
                      <a:pt x="180563" y="457968"/>
                      <a:pt x="164245" y="438930"/>
                      <a:pt x="145207" y="419892"/>
                    </a:cubicBezTo>
                    <a:cubicBezTo>
                      <a:pt x="126170" y="400855"/>
                      <a:pt x="109852" y="379098"/>
                      <a:pt x="93534" y="357340"/>
                    </a:cubicBezTo>
                    <a:cubicBezTo>
                      <a:pt x="77216" y="335583"/>
                      <a:pt x="71777" y="308387"/>
                      <a:pt x="66337" y="283910"/>
                    </a:cubicBezTo>
                    <a:cubicBezTo>
                      <a:pt x="63618" y="267592"/>
                      <a:pt x="58178" y="245834"/>
                      <a:pt x="58178" y="224077"/>
                    </a:cubicBezTo>
                    <a:cubicBezTo>
                      <a:pt x="58178" y="194161"/>
                      <a:pt x="69057" y="175123"/>
                      <a:pt x="82655" y="150647"/>
                    </a:cubicBezTo>
                    <a:cubicBezTo>
                      <a:pt x="96253" y="128889"/>
                      <a:pt x="115291" y="109852"/>
                      <a:pt x="137048" y="96253"/>
                    </a:cubicBezTo>
                    <a:cubicBezTo>
                      <a:pt x="158806" y="82655"/>
                      <a:pt x="172404" y="79936"/>
                      <a:pt x="196881" y="77216"/>
                    </a:cubicBezTo>
                    <a:cubicBezTo>
                      <a:pt x="210479" y="77216"/>
                      <a:pt x="215918" y="69057"/>
                      <a:pt x="232236" y="69057"/>
                    </a:cubicBezTo>
                    <a:cubicBezTo>
                      <a:pt x="243115" y="69057"/>
                      <a:pt x="251274" y="71776"/>
                      <a:pt x="262153" y="74496"/>
                    </a:cubicBezTo>
                    <a:cubicBezTo>
                      <a:pt x="273031" y="77216"/>
                      <a:pt x="283910" y="82655"/>
                      <a:pt x="294789" y="85375"/>
                    </a:cubicBezTo>
                    <a:cubicBezTo>
                      <a:pt x="308387" y="90814"/>
                      <a:pt x="319265" y="96253"/>
                      <a:pt x="327424" y="104412"/>
                    </a:cubicBezTo>
                    <a:cubicBezTo>
                      <a:pt x="327424" y="90814"/>
                      <a:pt x="327424" y="79936"/>
                      <a:pt x="332864" y="74496"/>
                    </a:cubicBezTo>
                    <a:cubicBezTo>
                      <a:pt x="335583" y="71776"/>
                      <a:pt x="335583" y="69057"/>
                      <a:pt x="338303" y="63618"/>
                    </a:cubicBezTo>
                    <a:cubicBezTo>
                      <a:pt x="341023" y="60898"/>
                      <a:pt x="346462" y="58178"/>
                      <a:pt x="349182" y="58178"/>
                    </a:cubicBezTo>
                    <a:cubicBezTo>
                      <a:pt x="351901" y="58178"/>
                      <a:pt x="357341" y="60898"/>
                      <a:pt x="357341" y="63618"/>
                    </a:cubicBezTo>
                    <a:cubicBezTo>
                      <a:pt x="360060" y="69057"/>
                      <a:pt x="365500" y="77216"/>
                      <a:pt x="365500" y="82655"/>
                    </a:cubicBezTo>
                    <a:cubicBezTo>
                      <a:pt x="365500" y="90814"/>
                      <a:pt x="368219" y="123450"/>
                      <a:pt x="368219" y="142488"/>
                    </a:cubicBezTo>
                    <a:cubicBezTo>
                      <a:pt x="368219" y="158806"/>
                      <a:pt x="368219" y="177843"/>
                      <a:pt x="368219" y="188722"/>
                    </a:cubicBezTo>
                    <a:cubicBezTo>
                      <a:pt x="368219" y="213199"/>
                      <a:pt x="370939" y="224077"/>
                      <a:pt x="370939" y="245834"/>
                    </a:cubicBezTo>
                    <a:cubicBezTo>
                      <a:pt x="370939" y="256713"/>
                      <a:pt x="370939" y="286629"/>
                      <a:pt x="354621" y="286629"/>
                    </a:cubicBezTo>
                    <a:cubicBezTo>
                      <a:pt x="346462" y="286629"/>
                      <a:pt x="343742" y="283910"/>
                      <a:pt x="338303" y="281190"/>
                    </a:cubicBezTo>
                    <a:cubicBezTo>
                      <a:pt x="332864" y="278470"/>
                      <a:pt x="330144" y="270311"/>
                      <a:pt x="330144" y="264872"/>
                    </a:cubicBezTo>
                    <a:cubicBezTo>
                      <a:pt x="327424" y="256713"/>
                      <a:pt x="327424" y="251274"/>
                      <a:pt x="327424" y="248554"/>
                    </a:cubicBezTo>
                    <a:cubicBezTo>
                      <a:pt x="327424" y="240395"/>
                      <a:pt x="330144" y="234956"/>
                      <a:pt x="330144" y="221357"/>
                    </a:cubicBezTo>
                    <a:cubicBezTo>
                      <a:pt x="330144" y="213199"/>
                      <a:pt x="330144" y="202320"/>
                      <a:pt x="330144" y="188722"/>
                    </a:cubicBezTo>
                    <a:cubicBezTo>
                      <a:pt x="330144" y="180563"/>
                      <a:pt x="327424" y="172404"/>
                      <a:pt x="327424" y="164245"/>
                    </a:cubicBezTo>
                    <a:cubicBezTo>
                      <a:pt x="324705" y="153366"/>
                      <a:pt x="319265" y="142488"/>
                      <a:pt x="311107" y="134329"/>
                    </a:cubicBezTo>
                    <a:cubicBezTo>
                      <a:pt x="302948" y="126170"/>
                      <a:pt x="294789" y="120730"/>
                      <a:pt x="283910" y="118011"/>
                    </a:cubicBezTo>
                    <a:cubicBezTo>
                      <a:pt x="275751" y="115291"/>
                      <a:pt x="262153" y="112571"/>
                      <a:pt x="251274" y="112571"/>
                    </a:cubicBezTo>
                    <a:cubicBezTo>
                      <a:pt x="237676" y="112571"/>
                      <a:pt x="224077" y="115291"/>
                      <a:pt x="215918" y="123450"/>
                    </a:cubicBezTo>
                    <a:cubicBezTo>
                      <a:pt x="207759" y="128889"/>
                      <a:pt x="205040" y="139768"/>
                      <a:pt x="202320" y="147927"/>
                    </a:cubicBezTo>
                    <a:cubicBezTo>
                      <a:pt x="196881" y="158806"/>
                      <a:pt x="191442" y="166964"/>
                      <a:pt x="188722" y="180563"/>
                    </a:cubicBezTo>
                    <a:cubicBezTo>
                      <a:pt x="186002" y="191441"/>
                      <a:pt x="183283" y="199600"/>
                      <a:pt x="183283" y="210479"/>
                    </a:cubicBezTo>
                    <a:cubicBezTo>
                      <a:pt x="183283" y="215918"/>
                      <a:pt x="186002" y="221357"/>
                      <a:pt x="188722" y="226797"/>
                    </a:cubicBezTo>
                    <a:cubicBezTo>
                      <a:pt x="191442" y="234956"/>
                      <a:pt x="188722" y="243115"/>
                      <a:pt x="188722" y="248554"/>
                    </a:cubicBezTo>
                    <a:cubicBezTo>
                      <a:pt x="191442" y="259433"/>
                      <a:pt x="202320" y="264872"/>
                      <a:pt x="210479" y="273031"/>
                    </a:cubicBezTo>
                    <a:cubicBezTo>
                      <a:pt x="218638" y="281190"/>
                      <a:pt x="221358" y="292069"/>
                      <a:pt x="226797" y="300228"/>
                    </a:cubicBezTo>
                    <a:cubicBezTo>
                      <a:pt x="234956" y="311106"/>
                      <a:pt x="245835" y="321985"/>
                      <a:pt x="256713" y="332864"/>
                    </a:cubicBezTo>
                    <a:cubicBezTo>
                      <a:pt x="259433" y="338303"/>
                      <a:pt x="267592" y="343742"/>
                      <a:pt x="275751" y="351901"/>
                    </a:cubicBezTo>
                    <a:cubicBezTo>
                      <a:pt x="292069" y="368219"/>
                      <a:pt x="311107" y="384537"/>
                      <a:pt x="324705" y="400855"/>
                    </a:cubicBezTo>
                    <a:cubicBezTo>
                      <a:pt x="332864" y="409014"/>
                      <a:pt x="335583" y="419892"/>
                      <a:pt x="343742" y="428051"/>
                    </a:cubicBezTo>
                    <a:cubicBezTo>
                      <a:pt x="346462" y="430771"/>
                      <a:pt x="349182" y="430771"/>
                      <a:pt x="351901" y="433491"/>
                    </a:cubicBezTo>
                    <a:cubicBezTo>
                      <a:pt x="354621" y="436210"/>
                      <a:pt x="357341" y="441650"/>
                      <a:pt x="360060" y="447089"/>
                    </a:cubicBezTo>
                    <a:cubicBezTo>
                      <a:pt x="368219" y="455248"/>
                      <a:pt x="376378" y="463407"/>
                      <a:pt x="384537" y="474286"/>
                    </a:cubicBezTo>
                    <a:cubicBezTo>
                      <a:pt x="389977" y="482445"/>
                      <a:pt x="392696" y="496043"/>
                      <a:pt x="395416" y="506921"/>
                    </a:cubicBezTo>
                    <a:cubicBezTo>
                      <a:pt x="400855" y="517800"/>
                      <a:pt x="400855" y="528679"/>
                      <a:pt x="406295" y="536838"/>
                    </a:cubicBezTo>
                    <a:cubicBezTo>
                      <a:pt x="409014" y="539557"/>
                      <a:pt x="409014" y="544997"/>
                      <a:pt x="409014" y="547716"/>
                    </a:cubicBezTo>
                    <a:cubicBezTo>
                      <a:pt x="409014" y="555875"/>
                      <a:pt x="406295" y="561314"/>
                      <a:pt x="406295" y="569473"/>
                    </a:cubicBezTo>
                    <a:cubicBezTo>
                      <a:pt x="406295" y="574913"/>
                      <a:pt x="403575" y="577632"/>
                      <a:pt x="403575" y="583072"/>
                    </a:cubicBezTo>
                    <a:lnTo>
                      <a:pt x="403575" y="583072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37">
                <a:extLst>
                  <a:ext uri="{FF2B5EF4-FFF2-40B4-BE49-F238E27FC236}">
                    <a16:creationId xmlns:a16="http://schemas.microsoft.com/office/drawing/2014/main" id="{F26F536C-51BC-FB49-895A-CF17A5A21421}"/>
                  </a:ext>
                </a:extLst>
              </p:cNvPr>
              <p:cNvSpPr/>
              <p:nvPr/>
            </p:nvSpPr>
            <p:spPr>
              <a:xfrm>
                <a:off x="2456032" y="4192158"/>
                <a:ext cx="571128" cy="761503"/>
              </a:xfrm>
              <a:custGeom>
                <a:avLst/>
                <a:gdLst>
                  <a:gd name="connsiteX0" fmla="*/ 512361 w 571128"/>
                  <a:gd name="connsiteY0" fmla="*/ 79936 h 761503"/>
                  <a:gd name="connsiteX1" fmla="*/ 539558 w 571128"/>
                  <a:gd name="connsiteY1" fmla="*/ 96253 h 761503"/>
                  <a:gd name="connsiteX2" fmla="*/ 534118 w 571128"/>
                  <a:gd name="connsiteY2" fmla="*/ 112571 h 761503"/>
                  <a:gd name="connsiteX3" fmla="*/ 523240 w 571128"/>
                  <a:gd name="connsiteY3" fmla="*/ 120730 h 761503"/>
                  <a:gd name="connsiteX4" fmla="*/ 506922 w 571128"/>
                  <a:gd name="connsiteY4" fmla="*/ 123450 h 761503"/>
                  <a:gd name="connsiteX5" fmla="*/ 477006 w 571128"/>
                  <a:gd name="connsiteY5" fmla="*/ 123450 h 761503"/>
                  <a:gd name="connsiteX6" fmla="*/ 479725 w 571128"/>
                  <a:gd name="connsiteY6" fmla="*/ 145207 h 761503"/>
                  <a:gd name="connsiteX7" fmla="*/ 477006 w 571128"/>
                  <a:gd name="connsiteY7" fmla="*/ 180563 h 761503"/>
                  <a:gd name="connsiteX8" fmla="*/ 482445 w 571128"/>
                  <a:gd name="connsiteY8" fmla="*/ 232236 h 761503"/>
                  <a:gd name="connsiteX9" fmla="*/ 485165 w 571128"/>
                  <a:gd name="connsiteY9" fmla="*/ 283910 h 761503"/>
                  <a:gd name="connsiteX10" fmla="*/ 485165 w 571128"/>
                  <a:gd name="connsiteY10" fmla="*/ 327424 h 761503"/>
                  <a:gd name="connsiteX11" fmla="*/ 487884 w 571128"/>
                  <a:gd name="connsiteY11" fmla="*/ 373658 h 761503"/>
                  <a:gd name="connsiteX12" fmla="*/ 485165 w 571128"/>
                  <a:gd name="connsiteY12" fmla="*/ 419892 h 761503"/>
                  <a:gd name="connsiteX13" fmla="*/ 485165 w 571128"/>
                  <a:gd name="connsiteY13" fmla="*/ 463407 h 761503"/>
                  <a:gd name="connsiteX14" fmla="*/ 482445 w 571128"/>
                  <a:gd name="connsiteY14" fmla="*/ 515080 h 761503"/>
                  <a:gd name="connsiteX15" fmla="*/ 482445 w 571128"/>
                  <a:gd name="connsiteY15" fmla="*/ 558595 h 761503"/>
                  <a:gd name="connsiteX16" fmla="*/ 479725 w 571128"/>
                  <a:gd name="connsiteY16" fmla="*/ 602109 h 761503"/>
                  <a:gd name="connsiteX17" fmla="*/ 485165 w 571128"/>
                  <a:gd name="connsiteY17" fmla="*/ 648343 h 761503"/>
                  <a:gd name="connsiteX18" fmla="*/ 474286 w 571128"/>
                  <a:gd name="connsiteY18" fmla="*/ 675540 h 761503"/>
                  <a:gd name="connsiteX19" fmla="*/ 428052 w 571128"/>
                  <a:gd name="connsiteY19" fmla="*/ 691858 h 761503"/>
                  <a:gd name="connsiteX20" fmla="*/ 387257 w 571128"/>
                  <a:gd name="connsiteY20" fmla="*/ 683699 h 761503"/>
                  <a:gd name="connsiteX21" fmla="*/ 351901 w 571128"/>
                  <a:gd name="connsiteY21" fmla="*/ 664661 h 761503"/>
                  <a:gd name="connsiteX22" fmla="*/ 305667 w 571128"/>
                  <a:gd name="connsiteY22" fmla="*/ 596670 h 761503"/>
                  <a:gd name="connsiteX23" fmla="*/ 270312 w 571128"/>
                  <a:gd name="connsiteY23" fmla="*/ 509641 h 761503"/>
                  <a:gd name="connsiteX24" fmla="*/ 251274 w 571128"/>
                  <a:gd name="connsiteY24" fmla="*/ 460687 h 761503"/>
                  <a:gd name="connsiteX25" fmla="*/ 224077 w 571128"/>
                  <a:gd name="connsiteY25" fmla="*/ 381817 h 761503"/>
                  <a:gd name="connsiteX26" fmla="*/ 207759 w 571128"/>
                  <a:gd name="connsiteY26" fmla="*/ 330144 h 761503"/>
                  <a:gd name="connsiteX27" fmla="*/ 191442 w 571128"/>
                  <a:gd name="connsiteY27" fmla="*/ 286629 h 761503"/>
                  <a:gd name="connsiteX28" fmla="*/ 183283 w 571128"/>
                  <a:gd name="connsiteY28" fmla="*/ 278470 h 761503"/>
                  <a:gd name="connsiteX29" fmla="*/ 180563 w 571128"/>
                  <a:gd name="connsiteY29" fmla="*/ 292069 h 761503"/>
                  <a:gd name="connsiteX30" fmla="*/ 180563 w 571128"/>
                  <a:gd name="connsiteY30" fmla="*/ 305667 h 761503"/>
                  <a:gd name="connsiteX31" fmla="*/ 183283 w 571128"/>
                  <a:gd name="connsiteY31" fmla="*/ 354621 h 761503"/>
                  <a:gd name="connsiteX32" fmla="*/ 188722 w 571128"/>
                  <a:gd name="connsiteY32" fmla="*/ 449809 h 761503"/>
                  <a:gd name="connsiteX33" fmla="*/ 188722 w 571128"/>
                  <a:gd name="connsiteY33" fmla="*/ 479725 h 761503"/>
                  <a:gd name="connsiteX34" fmla="*/ 188722 w 571128"/>
                  <a:gd name="connsiteY34" fmla="*/ 542277 h 761503"/>
                  <a:gd name="connsiteX35" fmla="*/ 186002 w 571128"/>
                  <a:gd name="connsiteY35" fmla="*/ 615708 h 761503"/>
                  <a:gd name="connsiteX36" fmla="*/ 186002 w 571128"/>
                  <a:gd name="connsiteY36" fmla="*/ 637465 h 761503"/>
                  <a:gd name="connsiteX37" fmla="*/ 183283 w 571128"/>
                  <a:gd name="connsiteY37" fmla="*/ 664661 h 761503"/>
                  <a:gd name="connsiteX38" fmla="*/ 226797 w 571128"/>
                  <a:gd name="connsiteY38" fmla="*/ 664661 h 761503"/>
                  <a:gd name="connsiteX39" fmla="*/ 253994 w 571128"/>
                  <a:gd name="connsiteY39" fmla="*/ 680979 h 761503"/>
                  <a:gd name="connsiteX40" fmla="*/ 248554 w 571128"/>
                  <a:gd name="connsiteY40" fmla="*/ 697297 h 761503"/>
                  <a:gd name="connsiteX41" fmla="*/ 234956 w 571128"/>
                  <a:gd name="connsiteY41" fmla="*/ 705456 h 761503"/>
                  <a:gd name="connsiteX42" fmla="*/ 218638 w 571128"/>
                  <a:gd name="connsiteY42" fmla="*/ 708176 h 761503"/>
                  <a:gd name="connsiteX43" fmla="*/ 183283 w 571128"/>
                  <a:gd name="connsiteY43" fmla="*/ 708176 h 761503"/>
                  <a:gd name="connsiteX44" fmla="*/ 150647 w 571128"/>
                  <a:gd name="connsiteY44" fmla="*/ 708176 h 761503"/>
                  <a:gd name="connsiteX45" fmla="*/ 107132 w 571128"/>
                  <a:gd name="connsiteY45" fmla="*/ 708176 h 761503"/>
                  <a:gd name="connsiteX46" fmla="*/ 88094 w 571128"/>
                  <a:gd name="connsiteY46" fmla="*/ 708176 h 761503"/>
                  <a:gd name="connsiteX47" fmla="*/ 69057 w 571128"/>
                  <a:gd name="connsiteY47" fmla="*/ 702737 h 761503"/>
                  <a:gd name="connsiteX48" fmla="*/ 58178 w 571128"/>
                  <a:gd name="connsiteY48" fmla="*/ 686419 h 761503"/>
                  <a:gd name="connsiteX49" fmla="*/ 60898 w 571128"/>
                  <a:gd name="connsiteY49" fmla="*/ 678260 h 761503"/>
                  <a:gd name="connsiteX50" fmla="*/ 77216 w 571128"/>
                  <a:gd name="connsiteY50" fmla="*/ 670101 h 761503"/>
                  <a:gd name="connsiteX51" fmla="*/ 120730 w 571128"/>
                  <a:gd name="connsiteY51" fmla="*/ 664661 h 761503"/>
                  <a:gd name="connsiteX52" fmla="*/ 131609 w 571128"/>
                  <a:gd name="connsiteY52" fmla="*/ 664661 h 761503"/>
                  <a:gd name="connsiteX53" fmla="*/ 134329 w 571128"/>
                  <a:gd name="connsiteY53" fmla="*/ 539557 h 761503"/>
                  <a:gd name="connsiteX54" fmla="*/ 134329 w 571128"/>
                  <a:gd name="connsiteY54" fmla="*/ 504202 h 761503"/>
                  <a:gd name="connsiteX55" fmla="*/ 131609 w 571128"/>
                  <a:gd name="connsiteY55" fmla="*/ 376378 h 761503"/>
                  <a:gd name="connsiteX56" fmla="*/ 131609 w 571128"/>
                  <a:gd name="connsiteY56" fmla="*/ 302947 h 761503"/>
                  <a:gd name="connsiteX57" fmla="*/ 134329 w 571128"/>
                  <a:gd name="connsiteY57" fmla="*/ 221357 h 761503"/>
                  <a:gd name="connsiteX58" fmla="*/ 137048 w 571128"/>
                  <a:gd name="connsiteY58" fmla="*/ 123450 h 761503"/>
                  <a:gd name="connsiteX59" fmla="*/ 107132 w 571128"/>
                  <a:gd name="connsiteY59" fmla="*/ 123450 h 761503"/>
                  <a:gd name="connsiteX60" fmla="*/ 88094 w 571128"/>
                  <a:gd name="connsiteY60" fmla="*/ 123450 h 761503"/>
                  <a:gd name="connsiteX61" fmla="*/ 69057 w 571128"/>
                  <a:gd name="connsiteY61" fmla="*/ 118011 h 761503"/>
                  <a:gd name="connsiteX62" fmla="*/ 58178 w 571128"/>
                  <a:gd name="connsiteY62" fmla="*/ 101693 h 761503"/>
                  <a:gd name="connsiteX63" fmla="*/ 60898 w 571128"/>
                  <a:gd name="connsiteY63" fmla="*/ 93534 h 761503"/>
                  <a:gd name="connsiteX64" fmla="*/ 77216 w 571128"/>
                  <a:gd name="connsiteY64" fmla="*/ 85375 h 761503"/>
                  <a:gd name="connsiteX65" fmla="*/ 131609 w 571128"/>
                  <a:gd name="connsiteY65" fmla="*/ 79936 h 761503"/>
                  <a:gd name="connsiteX66" fmla="*/ 161525 w 571128"/>
                  <a:gd name="connsiteY66" fmla="*/ 79936 h 761503"/>
                  <a:gd name="connsiteX67" fmla="*/ 177843 w 571128"/>
                  <a:gd name="connsiteY67" fmla="*/ 66337 h 761503"/>
                  <a:gd name="connsiteX68" fmla="*/ 202320 w 571128"/>
                  <a:gd name="connsiteY68" fmla="*/ 58178 h 761503"/>
                  <a:gd name="connsiteX69" fmla="*/ 234956 w 571128"/>
                  <a:gd name="connsiteY69" fmla="*/ 77216 h 761503"/>
                  <a:gd name="connsiteX70" fmla="*/ 251274 w 571128"/>
                  <a:gd name="connsiteY70" fmla="*/ 107132 h 761503"/>
                  <a:gd name="connsiteX71" fmla="*/ 267592 w 571128"/>
                  <a:gd name="connsiteY71" fmla="*/ 147927 h 761503"/>
                  <a:gd name="connsiteX72" fmla="*/ 281190 w 571128"/>
                  <a:gd name="connsiteY72" fmla="*/ 183282 h 761503"/>
                  <a:gd name="connsiteX73" fmla="*/ 297508 w 571128"/>
                  <a:gd name="connsiteY73" fmla="*/ 224077 h 761503"/>
                  <a:gd name="connsiteX74" fmla="*/ 308387 w 571128"/>
                  <a:gd name="connsiteY74" fmla="*/ 264872 h 761503"/>
                  <a:gd name="connsiteX75" fmla="*/ 319265 w 571128"/>
                  <a:gd name="connsiteY75" fmla="*/ 300228 h 761503"/>
                  <a:gd name="connsiteX76" fmla="*/ 351901 w 571128"/>
                  <a:gd name="connsiteY76" fmla="*/ 379098 h 761503"/>
                  <a:gd name="connsiteX77" fmla="*/ 365500 w 571128"/>
                  <a:gd name="connsiteY77" fmla="*/ 417173 h 761503"/>
                  <a:gd name="connsiteX78" fmla="*/ 379098 w 571128"/>
                  <a:gd name="connsiteY78" fmla="*/ 457968 h 761503"/>
                  <a:gd name="connsiteX79" fmla="*/ 395416 w 571128"/>
                  <a:gd name="connsiteY79" fmla="*/ 496043 h 761503"/>
                  <a:gd name="connsiteX80" fmla="*/ 406295 w 571128"/>
                  <a:gd name="connsiteY80" fmla="*/ 512361 h 761503"/>
                  <a:gd name="connsiteX81" fmla="*/ 411734 w 571128"/>
                  <a:gd name="connsiteY81" fmla="*/ 531398 h 761503"/>
                  <a:gd name="connsiteX82" fmla="*/ 419893 w 571128"/>
                  <a:gd name="connsiteY82" fmla="*/ 558595 h 761503"/>
                  <a:gd name="connsiteX83" fmla="*/ 425332 w 571128"/>
                  <a:gd name="connsiteY83" fmla="*/ 564034 h 761503"/>
                  <a:gd name="connsiteX84" fmla="*/ 430771 w 571128"/>
                  <a:gd name="connsiteY84" fmla="*/ 558595 h 761503"/>
                  <a:gd name="connsiteX85" fmla="*/ 430771 w 571128"/>
                  <a:gd name="connsiteY85" fmla="*/ 550436 h 761503"/>
                  <a:gd name="connsiteX86" fmla="*/ 430771 w 571128"/>
                  <a:gd name="connsiteY86" fmla="*/ 501482 h 761503"/>
                  <a:gd name="connsiteX87" fmla="*/ 430771 w 571128"/>
                  <a:gd name="connsiteY87" fmla="*/ 403575 h 761503"/>
                  <a:gd name="connsiteX88" fmla="*/ 425332 w 571128"/>
                  <a:gd name="connsiteY88" fmla="*/ 313826 h 761503"/>
                  <a:gd name="connsiteX89" fmla="*/ 425332 w 571128"/>
                  <a:gd name="connsiteY89" fmla="*/ 248554 h 761503"/>
                  <a:gd name="connsiteX90" fmla="*/ 425332 w 571128"/>
                  <a:gd name="connsiteY90" fmla="*/ 210479 h 761503"/>
                  <a:gd name="connsiteX91" fmla="*/ 422613 w 571128"/>
                  <a:gd name="connsiteY91" fmla="*/ 153366 h 761503"/>
                  <a:gd name="connsiteX92" fmla="*/ 425332 w 571128"/>
                  <a:gd name="connsiteY92" fmla="*/ 123450 h 761503"/>
                  <a:gd name="connsiteX93" fmla="*/ 398136 w 571128"/>
                  <a:gd name="connsiteY93" fmla="*/ 123450 h 761503"/>
                  <a:gd name="connsiteX94" fmla="*/ 379098 w 571128"/>
                  <a:gd name="connsiteY94" fmla="*/ 123450 h 761503"/>
                  <a:gd name="connsiteX95" fmla="*/ 360060 w 571128"/>
                  <a:gd name="connsiteY95" fmla="*/ 118011 h 761503"/>
                  <a:gd name="connsiteX96" fmla="*/ 349182 w 571128"/>
                  <a:gd name="connsiteY96" fmla="*/ 101693 h 761503"/>
                  <a:gd name="connsiteX97" fmla="*/ 351901 w 571128"/>
                  <a:gd name="connsiteY97" fmla="*/ 93534 h 761503"/>
                  <a:gd name="connsiteX98" fmla="*/ 368219 w 571128"/>
                  <a:gd name="connsiteY98" fmla="*/ 85375 h 761503"/>
                  <a:gd name="connsiteX99" fmla="*/ 422613 w 571128"/>
                  <a:gd name="connsiteY99" fmla="*/ 79936 h 761503"/>
                  <a:gd name="connsiteX100" fmla="*/ 444370 w 571128"/>
                  <a:gd name="connsiteY100" fmla="*/ 79936 h 761503"/>
                  <a:gd name="connsiteX101" fmla="*/ 463407 w 571128"/>
                  <a:gd name="connsiteY101" fmla="*/ 71776 h 761503"/>
                  <a:gd name="connsiteX102" fmla="*/ 477006 w 571128"/>
                  <a:gd name="connsiteY102" fmla="*/ 79936 h 761503"/>
                  <a:gd name="connsiteX103" fmla="*/ 512361 w 571128"/>
                  <a:gd name="connsiteY103" fmla="*/ 79936 h 761503"/>
                  <a:gd name="connsiteX104" fmla="*/ 512361 w 571128"/>
                  <a:gd name="connsiteY104" fmla="*/ 79936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571128" h="761503">
                    <a:moveTo>
                      <a:pt x="512361" y="79936"/>
                    </a:moveTo>
                    <a:cubicBezTo>
                      <a:pt x="520520" y="79936"/>
                      <a:pt x="539558" y="79936"/>
                      <a:pt x="539558" y="96253"/>
                    </a:cubicBezTo>
                    <a:cubicBezTo>
                      <a:pt x="539558" y="104412"/>
                      <a:pt x="539558" y="107132"/>
                      <a:pt x="534118" y="112571"/>
                    </a:cubicBezTo>
                    <a:cubicBezTo>
                      <a:pt x="531399" y="118011"/>
                      <a:pt x="525960" y="120730"/>
                      <a:pt x="523240" y="120730"/>
                    </a:cubicBezTo>
                    <a:cubicBezTo>
                      <a:pt x="515081" y="123450"/>
                      <a:pt x="512361" y="123450"/>
                      <a:pt x="506922" y="123450"/>
                    </a:cubicBezTo>
                    <a:cubicBezTo>
                      <a:pt x="504202" y="123450"/>
                      <a:pt x="490604" y="123450"/>
                      <a:pt x="477006" y="123450"/>
                    </a:cubicBezTo>
                    <a:cubicBezTo>
                      <a:pt x="477006" y="131609"/>
                      <a:pt x="479725" y="137048"/>
                      <a:pt x="479725" y="145207"/>
                    </a:cubicBezTo>
                    <a:cubicBezTo>
                      <a:pt x="479725" y="156086"/>
                      <a:pt x="477006" y="166964"/>
                      <a:pt x="477006" y="180563"/>
                    </a:cubicBezTo>
                    <a:cubicBezTo>
                      <a:pt x="477006" y="196881"/>
                      <a:pt x="479725" y="215918"/>
                      <a:pt x="482445" y="232236"/>
                    </a:cubicBezTo>
                    <a:cubicBezTo>
                      <a:pt x="485165" y="248554"/>
                      <a:pt x="485165" y="267592"/>
                      <a:pt x="485165" y="283910"/>
                    </a:cubicBezTo>
                    <a:cubicBezTo>
                      <a:pt x="485165" y="297508"/>
                      <a:pt x="485165" y="313826"/>
                      <a:pt x="485165" y="327424"/>
                    </a:cubicBezTo>
                    <a:cubicBezTo>
                      <a:pt x="485165" y="343742"/>
                      <a:pt x="487884" y="357340"/>
                      <a:pt x="487884" y="373658"/>
                    </a:cubicBezTo>
                    <a:cubicBezTo>
                      <a:pt x="487884" y="389976"/>
                      <a:pt x="485165" y="403575"/>
                      <a:pt x="485165" y="419892"/>
                    </a:cubicBezTo>
                    <a:cubicBezTo>
                      <a:pt x="485165" y="436210"/>
                      <a:pt x="485165" y="449809"/>
                      <a:pt x="485165" y="463407"/>
                    </a:cubicBezTo>
                    <a:cubicBezTo>
                      <a:pt x="485165" y="479725"/>
                      <a:pt x="485165" y="498762"/>
                      <a:pt x="482445" y="515080"/>
                    </a:cubicBezTo>
                    <a:cubicBezTo>
                      <a:pt x="482445" y="528679"/>
                      <a:pt x="482445" y="542277"/>
                      <a:pt x="482445" y="558595"/>
                    </a:cubicBezTo>
                    <a:cubicBezTo>
                      <a:pt x="482445" y="572193"/>
                      <a:pt x="479725" y="588511"/>
                      <a:pt x="479725" y="602109"/>
                    </a:cubicBezTo>
                    <a:cubicBezTo>
                      <a:pt x="479725" y="615708"/>
                      <a:pt x="485165" y="632026"/>
                      <a:pt x="485165" y="648343"/>
                    </a:cubicBezTo>
                    <a:cubicBezTo>
                      <a:pt x="485165" y="659222"/>
                      <a:pt x="482445" y="670101"/>
                      <a:pt x="474286" y="675540"/>
                    </a:cubicBezTo>
                    <a:cubicBezTo>
                      <a:pt x="460688" y="686419"/>
                      <a:pt x="444370" y="691858"/>
                      <a:pt x="428052" y="691858"/>
                    </a:cubicBezTo>
                    <a:cubicBezTo>
                      <a:pt x="414454" y="691858"/>
                      <a:pt x="400855" y="689138"/>
                      <a:pt x="387257" y="683699"/>
                    </a:cubicBezTo>
                    <a:cubicBezTo>
                      <a:pt x="373659" y="678260"/>
                      <a:pt x="360060" y="672820"/>
                      <a:pt x="351901" y="664661"/>
                    </a:cubicBezTo>
                    <a:cubicBezTo>
                      <a:pt x="330144" y="645624"/>
                      <a:pt x="316546" y="621147"/>
                      <a:pt x="305667" y="596670"/>
                    </a:cubicBezTo>
                    <a:cubicBezTo>
                      <a:pt x="292069" y="569473"/>
                      <a:pt x="281190" y="539557"/>
                      <a:pt x="270312" y="509641"/>
                    </a:cubicBezTo>
                    <a:cubicBezTo>
                      <a:pt x="264872" y="493323"/>
                      <a:pt x="256713" y="477005"/>
                      <a:pt x="251274" y="460687"/>
                    </a:cubicBezTo>
                    <a:cubicBezTo>
                      <a:pt x="240395" y="433491"/>
                      <a:pt x="232236" y="409014"/>
                      <a:pt x="224077" y="381817"/>
                    </a:cubicBezTo>
                    <a:cubicBezTo>
                      <a:pt x="218638" y="365499"/>
                      <a:pt x="213199" y="346462"/>
                      <a:pt x="207759" y="330144"/>
                    </a:cubicBezTo>
                    <a:cubicBezTo>
                      <a:pt x="202320" y="316545"/>
                      <a:pt x="196881" y="300228"/>
                      <a:pt x="191442" y="286629"/>
                    </a:cubicBezTo>
                    <a:cubicBezTo>
                      <a:pt x="188722" y="281190"/>
                      <a:pt x="186002" y="278470"/>
                      <a:pt x="183283" y="278470"/>
                    </a:cubicBezTo>
                    <a:cubicBezTo>
                      <a:pt x="180563" y="278470"/>
                      <a:pt x="180563" y="286629"/>
                      <a:pt x="180563" y="292069"/>
                    </a:cubicBezTo>
                    <a:cubicBezTo>
                      <a:pt x="180563" y="297508"/>
                      <a:pt x="180563" y="302947"/>
                      <a:pt x="180563" y="305667"/>
                    </a:cubicBezTo>
                    <a:cubicBezTo>
                      <a:pt x="180563" y="321985"/>
                      <a:pt x="183283" y="338303"/>
                      <a:pt x="183283" y="354621"/>
                    </a:cubicBezTo>
                    <a:cubicBezTo>
                      <a:pt x="183283" y="387257"/>
                      <a:pt x="186002" y="417173"/>
                      <a:pt x="188722" y="449809"/>
                    </a:cubicBezTo>
                    <a:cubicBezTo>
                      <a:pt x="188722" y="460687"/>
                      <a:pt x="188722" y="468846"/>
                      <a:pt x="188722" y="479725"/>
                    </a:cubicBezTo>
                    <a:cubicBezTo>
                      <a:pt x="188722" y="501482"/>
                      <a:pt x="188722" y="523239"/>
                      <a:pt x="188722" y="542277"/>
                    </a:cubicBezTo>
                    <a:cubicBezTo>
                      <a:pt x="188722" y="566754"/>
                      <a:pt x="186002" y="591231"/>
                      <a:pt x="186002" y="615708"/>
                    </a:cubicBezTo>
                    <a:cubicBezTo>
                      <a:pt x="186002" y="623867"/>
                      <a:pt x="186002" y="632026"/>
                      <a:pt x="186002" y="637465"/>
                    </a:cubicBezTo>
                    <a:cubicBezTo>
                      <a:pt x="186002" y="645624"/>
                      <a:pt x="183283" y="656502"/>
                      <a:pt x="183283" y="664661"/>
                    </a:cubicBezTo>
                    <a:cubicBezTo>
                      <a:pt x="202320" y="664661"/>
                      <a:pt x="218638" y="664661"/>
                      <a:pt x="226797" y="664661"/>
                    </a:cubicBezTo>
                    <a:cubicBezTo>
                      <a:pt x="234956" y="664661"/>
                      <a:pt x="253994" y="664661"/>
                      <a:pt x="253994" y="680979"/>
                    </a:cubicBezTo>
                    <a:cubicBezTo>
                      <a:pt x="253994" y="689138"/>
                      <a:pt x="253994" y="691858"/>
                      <a:pt x="248554" y="697297"/>
                    </a:cubicBezTo>
                    <a:cubicBezTo>
                      <a:pt x="245835" y="702737"/>
                      <a:pt x="240395" y="705456"/>
                      <a:pt x="234956" y="705456"/>
                    </a:cubicBezTo>
                    <a:cubicBezTo>
                      <a:pt x="226797" y="708176"/>
                      <a:pt x="224077" y="708176"/>
                      <a:pt x="218638" y="708176"/>
                    </a:cubicBezTo>
                    <a:cubicBezTo>
                      <a:pt x="215918" y="708176"/>
                      <a:pt x="199600" y="708176"/>
                      <a:pt x="183283" y="708176"/>
                    </a:cubicBezTo>
                    <a:cubicBezTo>
                      <a:pt x="166965" y="708176"/>
                      <a:pt x="153366" y="708176"/>
                      <a:pt x="150647" y="708176"/>
                    </a:cubicBezTo>
                    <a:cubicBezTo>
                      <a:pt x="139768" y="708176"/>
                      <a:pt x="120730" y="708176"/>
                      <a:pt x="107132" y="708176"/>
                    </a:cubicBezTo>
                    <a:cubicBezTo>
                      <a:pt x="101693" y="708176"/>
                      <a:pt x="96253" y="708176"/>
                      <a:pt x="88094" y="708176"/>
                    </a:cubicBezTo>
                    <a:cubicBezTo>
                      <a:pt x="82655" y="708176"/>
                      <a:pt x="74496" y="708176"/>
                      <a:pt x="69057" y="702737"/>
                    </a:cubicBezTo>
                    <a:cubicBezTo>
                      <a:pt x="63618" y="700017"/>
                      <a:pt x="58178" y="691858"/>
                      <a:pt x="58178" y="686419"/>
                    </a:cubicBezTo>
                    <a:cubicBezTo>
                      <a:pt x="58178" y="683699"/>
                      <a:pt x="58178" y="680979"/>
                      <a:pt x="60898" y="678260"/>
                    </a:cubicBezTo>
                    <a:cubicBezTo>
                      <a:pt x="63618" y="675540"/>
                      <a:pt x="71777" y="672820"/>
                      <a:pt x="77216" y="670101"/>
                    </a:cubicBezTo>
                    <a:cubicBezTo>
                      <a:pt x="90814" y="667381"/>
                      <a:pt x="115291" y="664661"/>
                      <a:pt x="120730" y="664661"/>
                    </a:cubicBezTo>
                    <a:cubicBezTo>
                      <a:pt x="123450" y="664661"/>
                      <a:pt x="126170" y="664661"/>
                      <a:pt x="131609" y="664661"/>
                    </a:cubicBezTo>
                    <a:cubicBezTo>
                      <a:pt x="131609" y="623867"/>
                      <a:pt x="134329" y="583072"/>
                      <a:pt x="134329" y="539557"/>
                    </a:cubicBezTo>
                    <a:cubicBezTo>
                      <a:pt x="134329" y="528679"/>
                      <a:pt x="134329" y="515080"/>
                      <a:pt x="134329" y="504202"/>
                    </a:cubicBezTo>
                    <a:cubicBezTo>
                      <a:pt x="131609" y="460687"/>
                      <a:pt x="131609" y="417173"/>
                      <a:pt x="131609" y="376378"/>
                    </a:cubicBezTo>
                    <a:cubicBezTo>
                      <a:pt x="131609" y="351901"/>
                      <a:pt x="131609" y="327424"/>
                      <a:pt x="131609" y="302947"/>
                    </a:cubicBezTo>
                    <a:cubicBezTo>
                      <a:pt x="131609" y="275751"/>
                      <a:pt x="131609" y="248554"/>
                      <a:pt x="134329" y="221357"/>
                    </a:cubicBezTo>
                    <a:cubicBezTo>
                      <a:pt x="134329" y="188722"/>
                      <a:pt x="137048" y="156086"/>
                      <a:pt x="137048" y="123450"/>
                    </a:cubicBezTo>
                    <a:cubicBezTo>
                      <a:pt x="126170" y="123450"/>
                      <a:pt x="115291" y="123450"/>
                      <a:pt x="107132" y="123450"/>
                    </a:cubicBezTo>
                    <a:cubicBezTo>
                      <a:pt x="101693" y="123450"/>
                      <a:pt x="96253" y="123450"/>
                      <a:pt x="88094" y="123450"/>
                    </a:cubicBezTo>
                    <a:cubicBezTo>
                      <a:pt x="82655" y="123450"/>
                      <a:pt x="74496" y="120730"/>
                      <a:pt x="69057" y="118011"/>
                    </a:cubicBezTo>
                    <a:cubicBezTo>
                      <a:pt x="63618" y="115291"/>
                      <a:pt x="58178" y="107132"/>
                      <a:pt x="58178" y="101693"/>
                    </a:cubicBezTo>
                    <a:cubicBezTo>
                      <a:pt x="58178" y="98973"/>
                      <a:pt x="58178" y="96253"/>
                      <a:pt x="60898" y="93534"/>
                    </a:cubicBezTo>
                    <a:cubicBezTo>
                      <a:pt x="63618" y="90814"/>
                      <a:pt x="71777" y="88095"/>
                      <a:pt x="77216" y="85375"/>
                    </a:cubicBezTo>
                    <a:cubicBezTo>
                      <a:pt x="90814" y="82655"/>
                      <a:pt x="126170" y="79936"/>
                      <a:pt x="131609" y="79936"/>
                    </a:cubicBezTo>
                    <a:cubicBezTo>
                      <a:pt x="137048" y="79936"/>
                      <a:pt x="147927" y="79936"/>
                      <a:pt x="161525" y="79936"/>
                    </a:cubicBezTo>
                    <a:cubicBezTo>
                      <a:pt x="166965" y="74496"/>
                      <a:pt x="172404" y="71776"/>
                      <a:pt x="177843" y="66337"/>
                    </a:cubicBezTo>
                    <a:cubicBezTo>
                      <a:pt x="186002" y="60898"/>
                      <a:pt x="194161" y="58178"/>
                      <a:pt x="202320" y="58178"/>
                    </a:cubicBezTo>
                    <a:cubicBezTo>
                      <a:pt x="215918" y="58178"/>
                      <a:pt x="226797" y="63618"/>
                      <a:pt x="234956" y="77216"/>
                    </a:cubicBezTo>
                    <a:cubicBezTo>
                      <a:pt x="240395" y="88095"/>
                      <a:pt x="248554" y="96253"/>
                      <a:pt x="251274" y="107132"/>
                    </a:cubicBezTo>
                    <a:cubicBezTo>
                      <a:pt x="256713" y="120730"/>
                      <a:pt x="259433" y="134329"/>
                      <a:pt x="267592" y="147927"/>
                    </a:cubicBezTo>
                    <a:cubicBezTo>
                      <a:pt x="273031" y="158806"/>
                      <a:pt x="275751" y="172404"/>
                      <a:pt x="281190" y="183282"/>
                    </a:cubicBezTo>
                    <a:cubicBezTo>
                      <a:pt x="286630" y="196881"/>
                      <a:pt x="292069" y="210479"/>
                      <a:pt x="297508" y="224077"/>
                    </a:cubicBezTo>
                    <a:cubicBezTo>
                      <a:pt x="300228" y="237676"/>
                      <a:pt x="305667" y="251274"/>
                      <a:pt x="308387" y="264872"/>
                    </a:cubicBezTo>
                    <a:cubicBezTo>
                      <a:pt x="311107" y="278470"/>
                      <a:pt x="311107" y="289349"/>
                      <a:pt x="319265" y="300228"/>
                    </a:cubicBezTo>
                    <a:cubicBezTo>
                      <a:pt x="332864" y="324704"/>
                      <a:pt x="346462" y="351901"/>
                      <a:pt x="351901" y="379098"/>
                    </a:cubicBezTo>
                    <a:cubicBezTo>
                      <a:pt x="354621" y="392696"/>
                      <a:pt x="360060" y="403575"/>
                      <a:pt x="365500" y="417173"/>
                    </a:cubicBezTo>
                    <a:cubicBezTo>
                      <a:pt x="373659" y="430771"/>
                      <a:pt x="373659" y="444369"/>
                      <a:pt x="379098" y="457968"/>
                    </a:cubicBezTo>
                    <a:cubicBezTo>
                      <a:pt x="381818" y="471566"/>
                      <a:pt x="387257" y="482445"/>
                      <a:pt x="395416" y="496043"/>
                    </a:cubicBezTo>
                    <a:cubicBezTo>
                      <a:pt x="398136" y="501482"/>
                      <a:pt x="403575" y="506921"/>
                      <a:pt x="406295" y="512361"/>
                    </a:cubicBezTo>
                    <a:cubicBezTo>
                      <a:pt x="409014" y="517800"/>
                      <a:pt x="409014" y="525959"/>
                      <a:pt x="411734" y="531398"/>
                    </a:cubicBezTo>
                    <a:cubicBezTo>
                      <a:pt x="414454" y="539557"/>
                      <a:pt x="417173" y="550436"/>
                      <a:pt x="419893" y="558595"/>
                    </a:cubicBezTo>
                    <a:cubicBezTo>
                      <a:pt x="422613" y="561314"/>
                      <a:pt x="422613" y="564034"/>
                      <a:pt x="425332" y="564034"/>
                    </a:cubicBezTo>
                    <a:cubicBezTo>
                      <a:pt x="428052" y="564034"/>
                      <a:pt x="428052" y="561314"/>
                      <a:pt x="430771" y="558595"/>
                    </a:cubicBezTo>
                    <a:cubicBezTo>
                      <a:pt x="430771" y="555875"/>
                      <a:pt x="430771" y="553156"/>
                      <a:pt x="430771" y="550436"/>
                    </a:cubicBezTo>
                    <a:cubicBezTo>
                      <a:pt x="430771" y="534118"/>
                      <a:pt x="430771" y="517800"/>
                      <a:pt x="430771" y="501482"/>
                    </a:cubicBezTo>
                    <a:cubicBezTo>
                      <a:pt x="430771" y="468846"/>
                      <a:pt x="433491" y="436210"/>
                      <a:pt x="430771" y="403575"/>
                    </a:cubicBezTo>
                    <a:cubicBezTo>
                      <a:pt x="430771" y="373658"/>
                      <a:pt x="425332" y="343742"/>
                      <a:pt x="425332" y="313826"/>
                    </a:cubicBezTo>
                    <a:cubicBezTo>
                      <a:pt x="425332" y="292069"/>
                      <a:pt x="425332" y="270311"/>
                      <a:pt x="425332" y="248554"/>
                    </a:cubicBezTo>
                    <a:cubicBezTo>
                      <a:pt x="425332" y="234956"/>
                      <a:pt x="425332" y="224077"/>
                      <a:pt x="425332" y="210479"/>
                    </a:cubicBezTo>
                    <a:cubicBezTo>
                      <a:pt x="425332" y="191441"/>
                      <a:pt x="422613" y="172404"/>
                      <a:pt x="422613" y="153366"/>
                    </a:cubicBezTo>
                    <a:cubicBezTo>
                      <a:pt x="422613" y="142488"/>
                      <a:pt x="422613" y="134329"/>
                      <a:pt x="425332" y="123450"/>
                    </a:cubicBezTo>
                    <a:cubicBezTo>
                      <a:pt x="417173" y="123450"/>
                      <a:pt x="406295" y="123450"/>
                      <a:pt x="398136" y="123450"/>
                    </a:cubicBezTo>
                    <a:cubicBezTo>
                      <a:pt x="392696" y="123450"/>
                      <a:pt x="387257" y="123450"/>
                      <a:pt x="379098" y="123450"/>
                    </a:cubicBezTo>
                    <a:cubicBezTo>
                      <a:pt x="373659" y="123450"/>
                      <a:pt x="365500" y="120730"/>
                      <a:pt x="360060" y="118011"/>
                    </a:cubicBezTo>
                    <a:cubicBezTo>
                      <a:pt x="354621" y="115291"/>
                      <a:pt x="349182" y="107132"/>
                      <a:pt x="349182" y="101693"/>
                    </a:cubicBezTo>
                    <a:cubicBezTo>
                      <a:pt x="349182" y="98973"/>
                      <a:pt x="349182" y="96253"/>
                      <a:pt x="351901" y="93534"/>
                    </a:cubicBezTo>
                    <a:cubicBezTo>
                      <a:pt x="354621" y="90814"/>
                      <a:pt x="362780" y="88095"/>
                      <a:pt x="368219" y="85375"/>
                    </a:cubicBezTo>
                    <a:cubicBezTo>
                      <a:pt x="381818" y="82655"/>
                      <a:pt x="417173" y="79936"/>
                      <a:pt x="422613" y="79936"/>
                    </a:cubicBezTo>
                    <a:cubicBezTo>
                      <a:pt x="428052" y="79936"/>
                      <a:pt x="433491" y="79936"/>
                      <a:pt x="444370" y="79936"/>
                    </a:cubicBezTo>
                    <a:cubicBezTo>
                      <a:pt x="449809" y="74496"/>
                      <a:pt x="455248" y="71776"/>
                      <a:pt x="463407" y="71776"/>
                    </a:cubicBezTo>
                    <a:cubicBezTo>
                      <a:pt x="471566" y="71776"/>
                      <a:pt x="477006" y="74496"/>
                      <a:pt x="477006" y="79936"/>
                    </a:cubicBezTo>
                    <a:cubicBezTo>
                      <a:pt x="490604" y="82655"/>
                      <a:pt x="504202" y="79936"/>
                      <a:pt x="512361" y="79936"/>
                    </a:cubicBezTo>
                    <a:lnTo>
                      <a:pt x="512361" y="79936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38">
                <a:extLst>
                  <a:ext uri="{FF2B5EF4-FFF2-40B4-BE49-F238E27FC236}">
                    <a16:creationId xmlns:a16="http://schemas.microsoft.com/office/drawing/2014/main" id="{E26B4C3A-9BB1-4041-8BB2-BCC87EE093A0}"/>
                  </a:ext>
                </a:extLst>
              </p:cNvPr>
              <p:cNvSpPr/>
              <p:nvPr/>
            </p:nvSpPr>
            <p:spPr>
              <a:xfrm>
                <a:off x="2987430" y="4242177"/>
                <a:ext cx="494979" cy="674476"/>
              </a:xfrm>
              <a:custGeom>
                <a:avLst/>
                <a:gdLst>
                  <a:gd name="connsiteX0" fmla="*/ 228453 w 494979"/>
                  <a:gd name="connsiteY0" fmla="*/ 97907 h 674476"/>
                  <a:gd name="connsiteX1" fmla="*/ 212135 w 494979"/>
                  <a:gd name="connsiteY1" fmla="*/ 119665 h 674476"/>
                  <a:gd name="connsiteX2" fmla="*/ 203976 w 494979"/>
                  <a:gd name="connsiteY2" fmla="*/ 152300 h 674476"/>
                  <a:gd name="connsiteX3" fmla="*/ 201256 w 494979"/>
                  <a:gd name="connsiteY3" fmla="*/ 168618 h 674476"/>
                  <a:gd name="connsiteX4" fmla="*/ 198537 w 494979"/>
                  <a:gd name="connsiteY4" fmla="*/ 184936 h 674476"/>
                  <a:gd name="connsiteX5" fmla="*/ 190378 w 494979"/>
                  <a:gd name="connsiteY5" fmla="*/ 220292 h 674476"/>
                  <a:gd name="connsiteX6" fmla="*/ 171340 w 494979"/>
                  <a:gd name="connsiteY6" fmla="*/ 291003 h 674476"/>
                  <a:gd name="connsiteX7" fmla="*/ 163180 w 494979"/>
                  <a:gd name="connsiteY7" fmla="*/ 323639 h 674476"/>
                  <a:gd name="connsiteX8" fmla="*/ 152302 w 494979"/>
                  <a:gd name="connsiteY8" fmla="*/ 361714 h 674476"/>
                  <a:gd name="connsiteX9" fmla="*/ 146862 w 494979"/>
                  <a:gd name="connsiteY9" fmla="*/ 388910 h 674476"/>
                  <a:gd name="connsiteX10" fmla="*/ 152302 w 494979"/>
                  <a:gd name="connsiteY10" fmla="*/ 391630 h 674476"/>
                  <a:gd name="connsiteX11" fmla="*/ 174060 w 494979"/>
                  <a:gd name="connsiteY11" fmla="*/ 391630 h 674476"/>
                  <a:gd name="connsiteX12" fmla="*/ 195817 w 494979"/>
                  <a:gd name="connsiteY12" fmla="*/ 388910 h 674476"/>
                  <a:gd name="connsiteX13" fmla="*/ 214855 w 494979"/>
                  <a:gd name="connsiteY13" fmla="*/ 388910 h 674476"/>
                  <a:gd name="connsiteX14" fmla="*/ 239332 w 494979"/>
                  <a:gd name="connsiteY14" fmla="*/ 388910 h 674476"/>
                  <a:gd name="connsiteX15" fmla="*/ 252930 w 494979"/>
                  <a:gd name="connsiteY15" fmla="*/ 386191 h 674476"/>
                  <a:gd name="connsiteX16" fmla="*/ 261089 w 494979"/>
                  <a:gd name="connsiteY16" fmla="*/ 386191 h 674476"/>
                  <a:gd name="connsiteX17" fmla="*/ 258369 w 494979"/>
                  <a:gd name="connsiteY17" fmla="*/ 367153 h 674476"/>
                  <a:gd name="connsiteX18" fmla="*/ 252930 w 494979"/>
                  <a:gd name="connsiteY18" fmla="*/ 331797 h 674476"/>
                  <a:gd name="connsiteX19" fmla="*/ 250210 w 494979"/>
                  <a:gd name="connsiteY19" fmla="*/ 244769 h 674476"/>
                  <a:gd name="connsiteX20" fmla="*/ 244771 w 494979"/>
                  <a:gd name="connsiteY20" fmla="*/ 203974 h 674476"/>
                  <a:gd name="connsiteX21" fmla="*/ 239332 w 494979"/>
                  <a:gd name="connsiteY21" fmla="*/ 157740 h 674476"/>
                  <a:gd name="connsiteX22" fmla="*/ 236612 w 494979"/>
                  <a:gd name="connsiteY22" fmla="*/ 119665 h 674476"/>
                  <a:gd name="connsiteX23" fmla="*/ 228453 w 494979"/>
                  <a:gd name="connsiteY23" fmla="*/ 97907 h 674476"/>
                  <a:gd name="connsiteX24" fmla="*/ 274687 w 494979"/>
                  <a:gd name="connsiteY24" fmla="*/ 0 h 674476"/>
                  <a:gd name="connsiteX25" fmla="*/ 304603 w 494979"/>
                  <a:gd name="connsiteY25" fmla="*/ 5439 h 674476"/>
                  <a:gd name="connsiteX26" fmla="*/ 320921 w 494979"/>
                  <a:gd name="connsiteY26" fmla="*/ 24477 h 674476"/>
                  <a:gd name="connsiteX27" fmla="*/ 334519 w 494979"/>
                  <a:gd name="connsiteY27" fmla="*/ 43515 h 674476"/>
                  <a:gd name="connsiteX28" fmla="*/ 339959 w 494979"/>
                  <a:gd name="connsiteY28" fmla="*/ 65272 h 674476"/>
                  <a:gd name="connsiteX29" fmla="*/ 348118 w 494979"/>
                  <a:gd name="connsiteY29" fmla="*/ 114226 h 674476"/>
                  <a:gd name="connsiteX30" fmla="*/ 361716 w 494979"/>
                  <a:gd name="connsiteY30" fmla="*/ 163180 h 674476"/>
                  <a:gd name="connsiteX31" fmla="*/ 369875 w 494979"/>
                  <a:gd name="connsiteY31" fmla="*/ 220293 h 674476"/>
                  <a:gd name="connsiteX32" fmla="*/ 378034 w 494979"/>
                  <a:gd name="connsiteY32" fmla="*/ 274686 h 674476"/>
                  <a:gd name="connsiteX33" fmla="*/ 383473 w 494979"/>
                  <a:gd name="connsiteY33" fmla="*/ 301883 h 674476"/>
                  <a:gd name="connsiteX34" fmla="*/ 391632 w 494979"/>
                  <a:gd name="connsiteY34" fmla="*/ 337238 h 674476"/>
                  <a:gd name="connsiteX35" fmla="*/ 397071 w 494979"/>
                  <a:gd name="connsiteY35" fmla="*/ 364435 h 674476"/>
                  <a:gd name="connsiteX36" fmla="*/ 405230 w 494979"/>
                  <a:gd name="connsiteY36" fmla="*/ 383473 h 674476"/>
                  <a:gd name="connsiteX37" fmla="*/ 416109 w 494979"/>
                  <a:gd name="connsiteY37" fmla="*/ 386192 h 674476"/>
                  <a:gd name="connsiteX38" fmla="*/ 426988 w 494979"/>
                  <a:gd name="connsiteY38" fmla="*/ 386192 h 674476"/>
                  <a:gd name="connsiteX39" fmla="*/ 454184 w 494979"/>
                  <a:gd name="connsiteY39" fmla="*/ 397071 h 674476"/>
                  <a:gd name="connsiteX40" fmla="*/ 456904 w 494979"/>
                  <a:gd name="connsiteY40" fmla="*/ 405230 h 674476"/>
                  <a:gd name="connsiteX41" fmla="*/ 451465 w 494979"/>
                  <a:gd name="connsiteY41" fmla="*/ 416108 h 674476"/>
                  <a:gd name="connsiteX42" fmla="*/ 432427 w 494979"/>
                  <a:gd name="connsiteY42" fmla="*/ 429707 h 674476"/>
                  <a:gd name="connsiteX43" fmla="*/ 421548 w 494979"/>
                  <a:gd name="connsiteY43" fmla="*/ 432426 h 674476"/>
                  <a:gd name="connsiteX44" fmla="*/ 413389 w 494979"/>
                  <a:gd name="connsiteY44" fmla="*/ 435146 h 674476"/>
                  <a:gd name="connsiteX45" fmla="*/ 413389 w 494979"/>
                  <a:gd name="connsiteY45" fmla="*/ 440585 h 674476"/>
                  <a:gd name="connsiteX46" fmla="*/ 416109 w 494979"/>
                  <a:gd name="connsiteY46" fmla="*/ 451464 h 674476"/>
                  <a:gd name="connsiteX47" fmla="*/ 418829 w 494979"/>
                  <a:gd name="connsiteY47" fmla="*/ 465062 h 674476"/>
                  <a:gd name="connsiteX48" fmla="*/ 418829 w 494979"/>
                  <a:gd name="connsiteY48" fmla="*/ 475941 h 674476"/>
                  <a:gd name="connsiteX49" fmla="*/ 418829 w 494979"/>
                  <a:gd name="connsiteY49" fmla="*/ 486820 h 674476"/>
                  <a:gd name="connsiteX50" fmla="*/ 426988 w 494979"/>
                  <a:gd name="connsiteY50" fmla="*/ 516736 h 674476"/>
                  <a:gd name="connsiteX51" fmla="*/ 432427 w 494979"/>
                  <a:gd name="connsiteY51" fmla="*/ 543932 h 674476"/>
                  <a:gd name="connsiteX52" fmla="*/ 437866 w 494979"/>
                  <a:gd name="connsiteY52" fmla="*/ 573848 h 674476"/>
                  <a:gd name="connsiteX53" fmla="*/ 443306 w 494979"/>
                  <a:gd name="connsiteY53" fmla="*/ 606484 h 674476"/>
                  <a:gd name="connsiteX54" fmla="*/ 446025 w 494979"/>
                  <a:gd name="connsiteY54" fmla="*/ 617363 h 674476"/>
                  <a:gd name="connsiteX55" fmla="*/ 470502 w 494979"/>
                  <a:gd name="connsiteY55" fmla="*/ 617363 h 674476"/>
                  <a:gd name="connsiteX56" fmla="*/ 494979 w 494979"/>
                  <a:gd name="connsiteY56" fmla="*/ 641840 h 674476"/>
                  <a:gd name="connsiteX57" fmla="*/ 486820 w 494979"/>
                  <a:gd name="connsiteY57" fmla="*/ 655438 h 674476"/>
                  <a:gd name="connsiteX58" fmla="*/ 470502 w 494979"/>
                  <a:gd name="connsiteY58" fmla="*/ 663597 h 674476"/>
                  <a:gd name="connsiteX59" fmla="*/ 446025 w 494979"/>
                  <a:gd name="connsiteY59" fmla="*/ 666317 h 674476"/>
                  <a:gd name="connsiteX60" fmla="*/ 424268 w 494979"/>
                  <a:gd name="connsiteY60" fmla="*/ 666317 h 674476"/>
                  <a:gd name="connsiteX61" fmla="*/ 416109 w 494979"/>
                  <a:gd name="connsiteY61" fmla="*/ 666317 h 674476"/>
                  <a:gd name="connsiteX62" fmla="*/ 402511 w 494979"/>
                  <a:gd name="connsiteY62" fmla="*/ 671756 h 674476"/>
                  <a:gd name="connsiteX63" fmla="*/ 386193 w 494979"/>
                  <a:gd name="connsiteY63" fmla="*/ 674476 h 674476"/>
                  <a:gd name="connsiteX64" fmla="*/ 350837 w 494979"/>
                  <a:gd name="connsiteY64" fmla="*/ 669036 h 674476"/>
                  <a:gd name="connsiteX65" fmla="*/ 329080 w 494979"/>
                  <a:gd name="connsiteY65" fmla="*/ 669036 h 674476"/>
                  <a:gd name="connsiteX66" fmla="*/ 280126 w 494979"/>
                  <a:gd name="connsiteY66" fmla="*/ 669036 h 674476"/>
                  <a:gd name="connsiteX67" fmla="*/ 255649 w 494979"/>
                  <a:gd name="connsiteY67" fmla="*/ 663597 h 674476"/>
                  <a:gd name="connsiteX68" fmla="*/ 239331 w 494979"/>
                  <a:gd name="connsiteY68" fmla="*/ 647279 h 674476"/>
                  <a:gd name="connsiteX69" fmla="*/ 263808 w 494979"/>
                  <a:gd name="connsiteY69" fmla="*/ 630961 h 674476"/>
                  <a:gd name="connsiteX70" fmla="*/ 291005 w 494979"/>
                  <a:gd name="connsiteY70" fmla="*/ 628241 h 674476"/>
                  <a:gd name="connsiteX71" fmla="*/ 288285 w 494979"/>
                  <a:gd name="connsiteY71" fmla="*/ 609204 h 674476"/>
                  <a:gd name="connsiteX72" fmla="*/ 285565 w 494979"/>
                  <a:gd name="connsiteY72" fmla="*/ 582007 h 674476"/>
                  <a:gd name="connsiteX73" fmla="*/ 282846 w 494979"/>
                  <a:gd name="connsiteY73" fmla="*/ 568409 h 674476"/>
                  <a:gd name="connsiteX74" fmla="*/ 285565 w 494979"/>
                  <a:gd name="connsiteY74" fmla="*/ 554811 h 674476"/>
                  <a:gd name="connsiteX75" fmla="*/ 280126 w 494979"/>
                  <a:gd name="connsiteY75" fmla="*/ 538493 h 674476"/>
                  <a:gd name="connsiteX76" fmla="*/ 274687 w 494979"/>
                  <a:gd name="connsiteY76" fmla="*/ 505857 h 674476"/>
                  <a:gd name="connsiteX77" fmla="*/ 271967 w 494979"/>
                  <a:gd name="connsiteY77" fmla="*/ 478660 h 674476"/>
                  <a:gd name="connsiteX78" fmla="*/ 269247 w 494979"/>
                  <a:gd name="connsiteY78" fmla="*/ 446025 h 674476"/>
                  <a:gd name="connsiteX79" fmla="*/ 263808 w 494979"/>
                  <a:gd name="connsiteY79" fmla="*/ 437866 h 674476"/>
                  <a:gd name="connsiteX80" fmla="*/ 252929 w 494979"/>
                  <a:gd name="connsiteY80" fmla="*/ 437866 h 674476"/>
                  <a:gd name="connsiteX81" fmla="*/ 223013 w 494979"/>
                  <a:gd name="connsiteY81" fmla="*/ 440585 h 674476"/>
                  <a:gd name="connsiteX82" fmla="*/ 193097 w 494979"/>
                  <a:gd name="connsiteY82" fmla="*/ 443305 h 674476"/>
                  <a:gd name="connsiteX83" fmla="*/ 168620 w 494979"/>
                  <a:gd name="connsiteY83" fmla="*/ 443305 h 674476"/>
                  <a:gd name="connsiteX84" fmla="*/ 146862 w 494979"/>
                  <a:gd name="connsiteY84" fmla="*/ 440585 h 674476"/>
                  <a:gd name="connsiteX85" fmla="*/ 138703 w 494979"/>
                  <a:gd name="connsiteY85" fmla="*/ 454184 h 674476"/>
                  <a:gd name="connsiteX86" fmla="*/ 133263 w 494979"/>
                  <a:gd name="connsiteY86" fmla="*/ 486820 h 674476"/>
                  <a:gd name="connsiteX87" fmla="*/ 122385 w 494979"/>
                  <a:gd name="connsiteY87" fmla="*/ 541213 h 674476"/>
                  <a:gd name="connsiteX88" fmla="*/ 106067 w 494979"/>
                  <a:gd name="connsiteY88" fmla="*/ 614643 h 674476"/>
                  <a:gd name="connsiteX89" fmla="*/ 135983 w 494979"/>
                  <a:gd name="connsiteY89" fmla="*/ 614643 h 674476"/>
                  <a:gd name="connsiteX90" fmla="*/ 171340 w 494979"/>
                  <a:gd name="connsiteY90" fmla="*/ 630961 h 674476"/>
                  <a:gd name="connsiteX91" fmla="*/ 165900 w 494979"/>
                  <a:gd name="connsiteY91" fmla="*/ 647279 h 674476"/>
                  <a:gd name="connsiteX92" fmla="*/ 149581 w 494979"/>
                  <a:gd name="connsiteY92" fmla="*/ 655438 h 674476"/>
                  <a:gd name="connsiteX93" fmla="*/ 127824 w 494979"/>
                  <a:gd name="connsiteY93" fmla="*/ 658158 h 674476"/>
                  <a:gd name="connsiteX94" fmla="*/ 106067 w 494979"/>
                  <a:gd name="connsiteY94" fmla="*/ 658158 h 674476"/>
                  <a:gd name="connsiteX95" fmla="*/ 62552 w 494979"/>
                  <a:gd name="connsiteY95" fmla="*/ 658158 h 674476"/>
                  <a:gd name="connsiteX96" fmla="*/ 40795 w 494979"/>
                  <a:gd name="connsiteY96" fmla="*/ 658158 h 674476"/>
                  <a:gd name="connsiteX97" fmla="*/ 16318 w 494979"/>
                  <a:gd name="connsiteY97" fmla="*/ 652718 h 674476"/>
                  <a:gd name="connsiteX98" fmla="*/ 0 w 494979"/>
                  <a:gd name="connsiteY98" fmla="*/ 636401 h 674476"/>
                  <a:gd name="connsiteX99" fmla="*/ 2720 w 494979"/>
                  <a:gd name="connsiteY99" fmla="*/ 628241 h 674476"/>
                  <a:gd name="connsiteX100" fmla="*/ 24477 w 494979"/>
                  <a:gd name="connsiteY100" fmla="*/ 620082 h 674476"/>
                  <a:gd name="connsiteX101" fmla="*/ 62552 w 494979"/>
                  <a:gd name="connsiteY101" fmla="*/ 617363 h 674476"/>
                  <a:gd name="connsiteX102" fmla="*/ 62552 w 494979"/>
                  <a:gd name="connsiteY102" fmla="*/ 614643 h 674476"/>
                  <a:gd name="connsiteX103" fmla="*/ 65272 w 494979"/>
                  <a:gd name="connsiteY103" fmla="*/ 587447 h 674476"/>
                  <a:gd name="connsiteX104" fmla="*/ 76151 w 494979"/>
                  <a:gd name="connsiteY104" fmla="*/ 522175 h 674476"/>
                  <a:gd name="connsiteX105" fmla="*/ 87029 w 494979"/>
                  <a:gd name="connsiteY105" fmla="*/ 470501 h 674476"/>
                  <a:gd name="connsiteX106" fmla="*/ 92469 w 494979"/>
                  <a:gd name="connsiteY106" fmla="*/ 446025 h 674476"/>
                  <a:gd name="connsiteX107" fmla="*/ 65272 w 494979"/>
                  <a:gd name="connsiteY107" fmla="*/ 432426 h 674476"/>
                  <a:gd name="connsiteX108" fmla="*/ 54393 w 494979"/>
                  <a:gd name="connsiteY108" fmla="*/ 421548 h 674476"/>
                  <a:gd name="connsiteX109" fmla="*/ 73431 w 494979"/>
                  <a:gd name="connsiteY109" fmla="*/ 407949 h 674476"/>
                  <a:gd name="connsiteX110" fmla="*/ 100628 w 494979"/>
                  <a:gd name="connsiteY110" fmla="*/ 399790 h 674476"/>
                  <a:gd name="connsiteX111" fmla="*/ 108787 w 494979"/>
                  <a:gd name="connsiteY111" fmla="*/ 369874 h 674476"/>
                  <a:gd name="connsiteX112" fmla="*/ 125105 w 494979"/>
                  <a:gd name="connsiteY112" fmla="*/ 307322 h 674476"/>
                  <a:gd name="connsiteX113" fmla="*/ 141423 w 494979"/>
                  <a:gd name="connsiteY113" fmla="*/ 242051 h 674476"/>
                  <a:gd name="connsiteX114" fmla="*/ 155021 w 494979"/>
                  <a:gd name="connsiteY114" fmla="*/ 179498 h 674476"/>
                  <a:gd name="connsiteX115" fmla="*/ 168620 w 494979"/>
                  <a:gd name="connsiteY115" fmla="*/ 119665 h 674476"/>
                  <a:gd name="connsiteX116" fmla="*/ 193097 w 494979"/>
                  <a:gd name="connsiteY116" fmla="*/ 57113 h 674476"/>
                  <a:gd name="connsiteX117" fmla="*/ 201256 w 494979"/>
                  <a:gd name="connsiteY117" fmla="*/ 38075 h 674476"/>
                  <a:gd name="connsiteX118" fmla="*/ 217574 w 494979"/>
                  <a:gd name="connsiteY118" fmla="*/ 13598 h 674476"/>
                  <a:gd name="connsiteX119" fmla="*/ 274687 w 494979"/>
                  <a:gd name="connsiteY119" fmla="*/ 0 h 674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494979" h="674476">
                    <a:moveTo>
                      <a:pt x="228453" y="97907"/>
                    </a:moveTo>
                    <a:cubicBezTo>
                      <a:pt x="220294" y="97907"/>
                      <a:pt x="212135" y="114225"/>
                      <a:pt x="212135" y="119665"/>
                    </a:cubicBezTo>
                    <a:cubicBezTo>
                      <a:pt x="209415" y="130543"/>
                      <a:pt x="206696" y="144141"/>
                      <a:pt x="203976" y="152300"/>
                    </a:cubicBezTo>
                    <a:cubicBezTo>
                      <a:pt x="201256" y="157740"/>
                      <a:pt x="201256" y="163179"/>
                      <a:pt x="201256" y="168618"/>
                    </a:cubicBezTo>
                    <a:cubicBezTo>
                      <a:pt x="201256" y="174058"/>
                      <a:pt x="198537" y="179497"/>
                      <a:pt x="198537" y="184936"/>
                    </a:cubicBezTo>
                    <a:cubicBezTo>
                      <a:pt x="195817" y="195815"/>
                      <a:pt x="193097" y="209413"/>
                      <a:pt x="190378" y="220292"/>
                    </a:cubicBezTo>
                    <a:cubicBezTo>
                      <a:pt x="187658" y="244769"/>
                      <a:pt x="179499" y="269246"/>
                      <a:pt x="171340" y="291003"/>
                    </a:cubicBezTo>
                    <a:cubicBezTo>
                      <a:pt x="168620" y="301881"/>
                      <a:pt x="165900" y="312760"/>
                      <a:pt x="163180" y="323639"/>
                    </a:cubicBezTo>
                    <a:cubicBezTo>
                      <a:pt x="160461" y="337237"/>
                      <a:pt x="157741" y="348115"/>
                      <a:pt x="152302" y="361714"/>
                    </a:cubicBezTo>
                    <a:cubicBezTo>
                      <a:pt x="149582" y="367153"/>
                      <a:pt x="146862" y="383471"/>
                      <a:pt x="146862" y="388910"/>
                    </a:cubicBezTo>
                    <a:cubicBezTo>
                      <a:pt x="146862" y="391630"/>
                      <a:pt x="149582" y="391630"/>
                      <a:pt x="152302" y="391630"/>
                    </a:cubicBezTo>
                    <a:cubicBezTo>
                      <a:pt x="157741" y="391630"/>
                      <a:pt x="171340" y="391630"/>
                      <a:pt x="174060" y="391630"/>
                    </a:cubicBezTo>
                    <a:cubicBezTo>
                      <a:pt x="182219" y="391630"/>
                      <a:pt x="190378" y="391630"/>
                      <a:pt x="195817" y="388910"/>
                    </a:cubicBezTo>
                    <a:cubicBezTo>
                      <a:pt x="201256" y="388910"/>
                      <a:pt x="206696" y="388910"/>
                      <a:pt x="214855" y="388910"/>
                    </a:cubicBezTo>
                    <a:cubicBezTo>
                      <a:pt x="220294" y="388910"/>
                      <a:pt x="228453" y="388910"/>
                      <a:pt x="239332" y="388910"/>
                    </a:cubicBezTo>
                    <a:cubicBezTo>
                      <a:pt x="244771" y="388910"/>
                      <a:pt x="250210" y="388910"/>
                      <a:pt x="252930" y="386191"/>
                    </a:cubicBezTo>
                    <a:cubicBezTo>
                      <a:pt x="258369" y="391630"/>
                      <a:pt x="261089" y="388910"/>
                      <a:pt x="261089" y="386191"/>
                    </a:cubicBezTo>
                    <a:cubicBezTo>
                      <a:pt x="261089" y="380751"/>
                      <a:pt x="258369" y="372592"/>
                      <a:pt x="258369" y="367153"/>
                    </a:cubicBezTo>
                    <a:cubicBezTo>
                      <a:pt x="255650" y="353555"/>
                      <a:pt x="252930" y="342676"/>
                      <a:pt x="252930" y="331797"/>
                    </a:cubicBezTo>
                    <a:cubicBezTo>
                      <a:pt x="252930" y="301881"/>
                      <a:pt x="252930" y="274685"/>
                      <a:pt x="250210" y="244769"/>
                    </a:cubicBezTo>
                    <a:cubicBezTo>
                      <a:pt x="250210" y="231170"/>
                      <a:pt x="247491" y="217572"/>
                      <a:pt x="244771" y="203974"/>
                    </a:cubicBezTo>
                    <a:cubicBezTo>
                      <a:pt x="242051" y="187656"/>
                      <a:pt x="239332" y="174058"/>
                      <a:pt x="239332" y="157740"/>
                    </a:cubicBezTo>
                    <a:cubicBezTo>
                      <a:pt x="239332" y="152300"/>
                      <a:pt x="239332" y="133263"/>
                      <a:pt x="236612" y="119665"/>
                    </a:cubicBezTo>
                    <a:cubicBezTo>
                      <a:pt x="236612" y="106066"/>
                      <a:pt x="233892" y="97907"/>
                      <a:pt x="228453" y="97907"/>
                    </a:cubicBezTo>
                    <a:close/>
                    <a:moveTo>
                      <a:pt x="274687" y="0"/>
                    </a:moveTo>
                    <a:cubicBezTo>
                      <a:pt x="288285" y="0"/>
                      <a:pt x="293724" y="2720"/>
                      <a:pt x="304603" y="5439"/>
                    </a:cubicBezTo>
                    <a:cubicBezTo>
                      <a:pt x="315482" y="10879"/>
                      <a:pt x="315482" y="16318"/>
                      <a:pt x="320921" y="24477"/>
                    </a:cubicBezTo>
                    <a:cubicBezTo>
                      <a:pt x="326360" y="29916"/>
                      <a:pt x="331800" y="35356"/>
                      <a:pt x="334519" y="43515"/>
                    </a:cubicBezTo>
                    <a:cubicBezTo>
                      <a:pt x="337239" y="51674"/>
                      <a:pt x="337239" y="57113"/>
                      <a:pt x="339959" y="65272"/>
                    </a:cubicBezTo>
                    <a:cubicBezTo>
                      <a:pt x="345398" y="78870"/>
                      <a:pt x="342678" y="97908"/>
                      <a:pt x="348118" y="114226"/>
                    </a:cubicBezTo>
                    <a:cubicBezTo>
                      <a:pt x="350837" y="130544"/>
                      <a:pt x="358996" y="146863"/>
                      <a:pt x="361716" y="163180"/>
                    </a:cubicBezTo>
                    <a:cubicBezTo>
                      <a:pt x="364435" y="182218"/>
                      <a:pt x="364435" y="201256"/>
                      <a:pt x="369875" y="220293"/>
                    </a:cubicBezTo>
                    <a:cubicBezTo>
                      <a:pt x="375314" y="239331"/>
                      <a:pt x="378034" y="255649"/>
                      <a:pt x="378034" y="274686"/>
                    </a:cubicBezTo>
                    <a:cubicBezTo>
                      <a:pt x="378034" y="282845"/>
                      <a:pt x="380753" y="293724"/>
                      <a:pt x="383473" y="301883"/>
                    </a:cubicBezTo>
                    <a:cubicBezTo>
                      <a:pt x="386193" y="312762"/>
                      <a:pt x="388912" y="326360"/>
                      <a:pt x="391632" y="337238"/>
                    </a:cubicBezTo>
                    <a:cubicBezTo>
                      <a:pt x="391632" y="342678"/>
                      <a:pt x="394352" y="353556"/>
                      <a:pt x="397071" y="364435"/>
                    </a:cubicBezTo>
                    <a:cubicBezTo>
                      <a:pt x="399791" y="372594"/>
                      <a:pt x="402511" y="380753"/>
                      <a:pt x="405230" y="383473"/>
                    </a:cubicBezTo>
                    <a:cubicBezTo>
                      <a:pt x="407950" y="386192"/>
                      <a:pt x="413389" y="386192"/>
                      <a:pt x="416109" y="386192"/>
                    </a:cubicBezTo>
                    <a:cubicBezTo>
                      <a:pt x="418829" y="386192"/>
                      <a:pt x="424268" y="386192"/>
                      <a:pt x="426988" y="386192"/>
                    </a:cubicBezTo>
                    <a:cubicBezTo>
                      <a:pt x="437866" y="386192"/>
                      <a:pt x="448745" y="388912"/>
                      <a:pt x="454184" y="397071"/>
                    </a:cubicBezTo>
                    <a:cubicBezTo>
                      <a:pt x="456904" y="399790"/>
                      <a:pt x="456904" y="402510"/>
                      <a:pt x="456904" y="405230"/>
                    </a:cubicBezTo>
                    <a:cubicBezTo>
                      <a:pt x="456904" y="407949"/>
                      <a:pt x="454184" y="410669"/>
                      <a:pt x="451465" y="416108"/>
                    </a:cubicBezTo>
                    <a:cubicBezTo>
                      <a:pt x="446025" y="421548"/>
                      <a:pt x="440586" y="426987"/>
                      <a:pt x="432427" y="429707"/>
                    </a:cubicBezTo>
                    <a:cubicBezTo>
                      <a:pt x="429707" y="429707"/>
                      <a:pt x="426988" y="432426"/>
                      <a:pt x="421548" y="432426"/>
                    </a:cubicBezTo>
                    <a:cubicBezTo>
                      <a:pt x="418829" y="432426"/>
                      <a:pt x="416109" y="432426"/>
                      <a:pt x="413389" y="435146"/>
                    </a:cubicBezTo>
                    <a:cubicBezTo>
                      <a:pt x="413389" y="435146"/>
                      <a:pt x="413389" y="437866"/>
                      <a:pt x="413389" y="440585"/>
                    </a:cubicBezTo>
                    <a:cubicBezTo>
                      <a:pt x="413389" y="443305"/>
                      <a:pt x="413389" y="448744"/>
                      <a:pt x="416109" y="451464"/>
                    </a:cubicBezTo>
                    <a:cubicBezTo>
                      <a:pt x="416109" y="456903"/>
                      <a:pt x="418829" y="462343"/>
                      <a:pt x="418829" y="465062"/>
                    </a:cubicBezTo>
                    <a:lnTo>
                      <a:pt x="418829" y="475941"/>
                    </a:lnTo>
                    <a:cubicBezTo>
                      <a:pt x="418829" y="481380"/>
                      <a:pt x="418829" y="484100"/>
                      <a:pt x="418829" y="486820"/>
                    </a:cubicBezTo>
                    <a:cubicBezTo>
                      <a:pt x="421548" y="497698"/>
                      <a:pt x="424268" y="505857"/>
                      <a:pt x="426988" y="516736"/>
                    </a:cubicBezTo>
                    <a:cubicBezTo>
                      <a:pt x="426988" y="524895"/>
                      <a:pt x="429707" y="535773"/>
                      <a:pt x="432427" y="543932"/>
                    </a:cubicBezTo>
                    <a:cubicBezTo>
                      <a:pt x="435147" y="554811"/>
                      <a:pt x="437866" y="562970"/>
                      <a:pt x="437866" y="573848"/>
                    </a:cubicBezTo>
                    <a:cubicBezTo>
                      <a:pt x="437866" y="587447"/>
                      <a:pt x="440586" y="595606"/>
                      <a:pt x="443306" y="606484"/>
                    </a:cubicBezTo>
                    <a:cubicBezTo>
                      <a:pt x="443306" y="609204"/>
                      <a:pt x="446025" y="614643"/>
                      <a:pt x="446025" y="617363"/>
                    </a:cubicBezTo>
                    <a:cubicBezTo>
                      <a:pt x="454184" y="617363"/>
                      <a:pt x="462343" y="617363"/>
                      <a:pt x="470502" y="617363"/>
                    </a:cubicBezTo>
                    <a:cubicBezTo>
                      <a:pt x="478661" y="625522"/>
                      <a:pt x="492259" y="630961"/>
                      <a:pt x="494979" y="641840"/>
                    </a:cubicBezTo>
                    <a:cubicBezTo>
                      <a:pt x="494979" y="647279"/>
                      <a:pt x="489540" y="649999"/>
                      <a:pt x="486820" y="655438"/>
                    </a:cubicBezTo>
                    <a:cubicBezTo>
                      <a:pt x="484100" y="660877"/>
                      <a:pt x="475942" y="663597"/>
                      <a:pt x="470502" y="663597"/>
                    </a:cubicBezTo>
                    <a:cubicBezTo>
                      <a:pt x="459623" y="666317"/>
                      <a:pt x="454184" y="666317"/>
                      <a:pt x="446025" y="666317"/>
                    </a:cubicBezTo>
                    <a:cubicBezTo>
                      <a:pt x="440586" y="666317"/>
                      <a:pt x="432427" y="666317"/>
                      <a:pt x="424268" y="666317"/>
                    </a:cubicBezTo>
                    <a:cubicBezTo>
                      <a:pt x="421548" y="666317"/>
                      <a:pt x="418829" y="666317"/>
                      <a:pt x="416109" y="666317"/>
                    </a:cubicBezTo>
                    <a:cubicBezTo>
                      <a:pt x="410670" y="669036"/>
                      <a:pt x="407950" y="669036"/>
                      <a:pt x="402511" y="671756"/>
                    </a:cubicBezTo>
                    <a:cubicBezTo>
                      <a:pt x="397071" y="671756"/>
                      <a:pt x="391632" y="674476"/>
                      <a:pt x="386193" y="674476"/>
                    </a:cubicBezTo>
                    <a:cubicBezTo>
                      <a:pt x="375314" y="674476"/>
                      <a:pt x="361716" y="671756"/>
                      <a:pt x="350837" y="669036"/>
                    </a:cubicBezTo>
                    <a:cubicBezTo>
                      <a:pt x="342678" y="669036"/>
                      <a:pt x="334519" y="669036"/>
                      <a:pt x="329080" y="669036"/>
                    </a:cubicBezTo>
                    <a:cubicBezTo>
                      <a:pt x="307323" y="669036"/>
                      <a:pt x="288285" y="669036"/>
                      <a:pt x="280126" y="669036"/>
                    </a:cubicBezTo>
                    <a:cubicBezTo>
                      <a:pt x="271967" y="669036"/>
                      <a:pt x="261088" y="669036"/>
                      <a:pt x="255649" y="663597"/>
                    </a:cubicBezTo>
                    <a:cubicBezTo>
                      <a:pt x="250210" y="660877"/>
                      <a:pt x="239331" y="655438"/>
                      <a:pt x="239331" y="647279"/>
                    </a:cubicBezTo>
                    <a:cubicBezTo>
                      <a:pt x="239331" y="636401"/>
                      <a:pt x="255649" y="633681"/>
                      <a:pt x="263808" y="630961"/>
                    </a:cubicBezTo>
                    <a:cubicBezTo>
                      <a:pt x="269247" y="630961"/>
                      <a:pt x="277406" y="630961"/>
                      <a:pt x="291005" y="628241"/>
                    </a:cubicBezTo>
                    <a:cubicBezTo>
                      <a:pt x="291005" y="620082"/>
                      <a:pt x="291005" y="614643"/>
                      <a:pt x="288285" y="609204"/>
                    </a:cubicBezTo>
                    <a:cubicBezTo>
                      <a:pt x="288285" y="601045"/>
                      <a:pt x="285565" y="590166"/>
                      <a:pt x="285565" y="582007"/>
                    </a:cubicBezTo>
                    <a:cubicBezTo>
                      <a:pt x="285565" y="576568"/>
                      <a:pt x="282846" y="573848"/>
                      <a:pt x="282846" y="568409"/>
                    </a:cubicBezTo>
                    <a:cubicBezTo>
                      <a:pt x="282846" y="562970"/>
                      <a:pt x="285565" y="557531"/>
                      <a:pt x="285565" y="554811"/>
                    </a:cubicBezTo>
                    <a:cubicBezTo>
                      <a:pt x="285565" y="549371"/>
                      <a:pt x="282846" y="546652"/>
                      <a:pt x="280126" y="538493"/>
                    </a:cubicBezTo>
                    <a:cubicBezTo>
                      <a:pt x="280126" y="527614"/>
                      <a:pt x="274687" y="516736"/>
                      <a:pt x="274687" y="505857"/>
                    </a:cubicBezTo>
                    <a:cubicBezTo>
                      <a:pt x="274687" y="494978"/>
                      <a:pt x="274687" y="486820"/>
                      <a:pt x="271967" y="478660"/>
                    </a:cubicBezTo>
                    <a:cubicBezTo>
                      <a:pt x="269247" y="467782"/>
                      <a:pt x="269247" y="456903"/>
                      <a:pt x="269247" y="446025"/>
                    </a:cubicBezTo>
                    <a:cubicBezTo>
                      <a:pt x="269247" y="440585"/>
                      <a:pt x="266528" y="437866"/>
                      <a:pt x="263808" y="437866"/>
                    </a:cubicBezTo>
                    <a:cubicBezTo>
                      <a:pt x="261088" y="437866"/>
                      <a:pt x="258369" y="437866"/>
                      <a:pt x="252929" y="437866"/>
                    </a:cubicBezTo>
                    <a:cubicBezTo>
                      <a:pt x="242051" y="437866"/>
                      <a:pt x="231172" y="437866"/>
                      <a:pt x="223013" y="440585"/>
                    </a:cubicBezTo>
                    <a:cubicBezTo>
                      <a:pt x="212135" y="440585"/>
                      <a:pt x="203976" y="443305"/>
                      <a:pt x="193097" y="443305"/>
                    </a:cubicBezTo>
                    <a:cubicBezTo>
                      <a:pt x="184938" y="443305"/>
                      <a:pt x="176779" y="443305"/>
                      <a:pt x="168620" y="443305"/>
                    </a:cubicBezTo>
                    <a:cubicBezTo>
                      <a:pt x="165900" y="443305"/>
                      <a:pt x="155021" y="440585"/>
                      <a:pt x="146862" y="440585"/>
                    </a:cubicBezTo>
                    <a:cubicBezTo>
                      <a:pt x="138703" y="440585"/>
                      <a:pt x="138703" y="448744"/>
                      <a:pt x="138703" y="454184"/>
                    </a:cubicBezTo>
                    <a:cubicBezTo>
                      <a:pt x="138703" y="465062"/>
                      <a:pt x="135983" y="475941"/>
                      <a:pt x="133263" y="486820"/>
                    </a:cubicBezTo>
                    <a:cubicBezTo>
                      <a:pt x="130544" y="505857"/>
                      <a:pt x="125105" y="522175"/>
                      <a:pt x="122385" y="541213"/>
                    </a:cubicBezTo>
                    <a:cubicBezTo>
                      <a:pt x="119665" y="560250"/>
                      <a:pt x="111506" y="595606"/>
                      <a:pt x="106067" y="614643"/>
                    </a:cubicBezTo>
                    <a:cubicBezTo>
                      <a:pt x="114226" y="614643"/>
                      <a:pt x="125105" y="614643"/>
                      <a:pt x="135983" y="614643"/>
                    </a:cubicBezTo>
                    <a:cubicBezTo>
                      <a:pt x="149581" y="614643"/>
                      <a:pt x="171340" y="614643"/>
                      <a:pt x="171340" y="630961"/>
                    </a:cubicBezTo>
                    <a:cubicBezTo>
                      <a:pt x="171340" y="639120"/>
                      <a:pt x="168620" y="639120"/>
                      <a:pt x="165900" y="647279"/>
                    </a:cubicBezTo>
                    <a:cubicBezTo>
                      <a:pt x="163181" y="652718"/>
                      <a:pt x="155021" y="655438"/>
                      <a:pt x="149581" y="655438"/>
                    </a:cubicBezTo>
                    <a:cubicBezTo>
                      <a:pt x="141423" y="658158"/>
                      <a:pt x="135983" y="658158"/>
                      <a:pt x="127824" y="658158"/>
                    </a:cubicBezTo>
                    <a:cubicBezTo>
                      <a:pt x="122385" y="658158"/>
                      <a:pt x="116946" y="658158"/>
                      <a:pt x="106067" y="658158"/>
                    </a:cubicBezTo>
                    <a:cubicBezTo>
                      <a:pt x="92469" y="658158"/>
                      <a:pt x="78870" y="658158"/>
                      <a:pt x="62552" y="658158"/>
                    </a:cubicBezTo>
                    <a:cubicBezTo>
                      <a:pt x="54393" y="658158"/>
                      <a:pt x="46234" y="658158"/>
                      <a:pt x="40795" y="658158"/>
                    </a:cubicBezTo>
                    <a:cubicBezTo>
                      <a:pt x="32636" y="658158"/>
                      <a:pt x="21758" y="658158"/>
                      <a:pt x="16318" y="652718"/>
                    </a:cubicBezTo>
                    <a:cubicBezTo>
                      <a:pt x="8159" y="649999"/>
                      <a:pt x="0" y="641840"/>
                      <a:pt x="0" y="636401"/>
                    </a:cubicBezTo>
                    <a:cubicBezTo>
                      <a:pt x="0" y="633681"/>
                      <a:pt x="0" y="630961"/>
                      <a:pt x="2720" y="628241"/>
                    </a:cubicBezTo>
                    <a:cubicBezTo>
                      <a:pt x="8159" y="625522"/>
                      <a:pt x="16318" y="622802"/>
                      <a:pt x="24477" y="620082"/>
                    </a:cubicBezTo>
                    <a:cubicBezTo>
                      <a:pt x="38075" y="617363"/>
                      <a:pt x="48954" y="617363"/>
                      <a:pt x="62552" y="617363"/>
                    </a:cubicBezTo>
                    <a:cubicBezTo>
                      <a:pt x="62552" y="617363"/>
                      <a:pt x="62552" y="614643"/>
                      <a:pt x="62552" y="614643"/>
                    </a:cubicBezTo>
                    <a:cubicBezTo>
                      <a:pt x="62552" y="603765"/>
                      <a:pt x="65272" y="590166"/>
                      <a:pt x="65272" y="587447"/>
                    </a:cubicBezTo>
                    <a:cubicBezTo>
                      <a:pt x="67992" y="565689"/>
                      <a:pt x="73431" y="543932"/>
                      <a:pt x="76151" y="522175"/>
                    </a:cubicBezTo>
                    <a:cubicBezTo>
                      <a:pt x="78870" y="505857"/>
                      <a:pt x="81590" y="486820"/>
                      <a:pt x="87029" y="470501"/>
                    </a:cubicBezTo>
                    <a:cubicBezTo>
                      <a:pt x="87029" y="465062"/>
                      <a:pt x="92469" y="451464"/>
                      <a:pt x="92469" y="446025"/>
                    </a:cubicBezTo>
                    <a:cubicBezTo>
                      <a:pt x="92469" y="437866"/>
                      <a:pt x="73431" y="437866"/>
                      <a:pt x="65272" y="432426"/>
                    </a:cubicBezTo>
                    <a:cubicBezTo>
                      <a:pt x="59833" y="429707"/>
                      <a:pt x="54393" y="426987"/>
                      <a:pt x="54393" y="421548"/>
                    </a:cubicBezTo>
                    <a:cubicBezTo>
                      <a:pt x="54393" y="413389"/>
                      <a:pt x="62552" y="410669"/>
                      <a:pt x="73431" y="407949"/>
                    </a:cubicBezTo>
                    <a:cubicBezTo>
                      <a:pt x="78870" y="407949"/>
                      <a:pt x="92469" y="405230"/>
                      <a:pt x="100628" y="399790"/>
                    </a:cubicBezTo>
                    <a:cubicBezTo>
                      <a:pt x="106067" y="394351"/>
                      <a:pt x="106067" y="378033"/>
                      <a:pt x="108787" y="369874"/>
                    </a:cubicBezTo>
                    <a:cubicBezTo>
                      <a:pt x="114226" y="348117"/>
                      <a:pt x="119665" y="326360"/>
                      <a:pt x="125105" y="307322"/>
                    </a:cubicBezTo>
                    <a:cubicBezTo>
                      <a:pt x="130544" y="285565"/>
                      <a:pt x="135983" y="263808"/>
                      <a:pt x="141423" y="242051"/>
                    </a:cubicBezTo>
                    <a:cubicBezTo>
                      <a:pt x="146862" y="220293"/>
                      <a:pt x="152301" y="198536"/>
                      <a:pt x="155021" y="179498"/>
                    </a:cubicBezTo>
                    <a:cubicBezTo>
                      <a:pt x="157740" y="160461"/>
                      <a:pt x="163181" y="138703"/>
                      <a:pt x="168620" y="119665"/>
                    </a:cubicBezTo>
                    <a:cubicBezTo>
                      <a:pt x="176779" y="100627"/>
                      <a:pt x="182218" y="76150"/>
                      <a:pt x="193097" y="57113"/>
                    </a:cubicBezTo>
                    <a:lnTo>
                      <a:pt x="201256" y="38075"/>
                    </a:lnTo>
                    <a:cubicBezTo>
                      <a:pt x="206695" y="29916"/>
                      <a:pt x="209415" y="19038"/>
                      <a:pt x="217574" y="13598"/>
                    </a:cubicBezTo>
                    <a:cubicBezTo>
                      <a:pt x="231172" y="2720"/>
                      <a:pt x="255649" y="0"/>
                      <a:pt x="274687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39">
                <a:extLst>
                  <a:ext uri="{FF2B5EF4-FFF2-40B4-BE49-F238E27FC236}">
                    <a16:creationId xmlns:a16="http://schemas.microsoft.com/office/drawing/2014/main" id="{7A4C0F77-F239-F040-AE2A-716BDE3FF758}"/>
                  </a:ext>
                </a:extLst>
              </p:cNvPr>
              <p:cNvSpPr/>
              <p:nvPr/>
            </p:nvSpPr>
            <p:spPr>
              <a:xfrm>
                <a:off x="3443268" y="4186718"/>
                <a:ext cx="435145" cy="761503"/>
              </a:xfrm>
              <a:custGeom>
                <a:avLst/>
                <a:gdLst>
                  <a:gd name="connsiteX0" fmla="*/ 400855 w 435145"/>
                  <a:gd name="connsiteY0" fmla="*/ 678260 h 761503"/>
                  <a:gd name="connsiteX1" fmla="*/ 384537 w 435145"/>
                  <a:gd name="connsiteY1" fmla="*/ 719054 h 761503"/>
                  <a:gd name="connsiteX2" fmla="*/ 368219 w 435145"/>
                  <a:gd name="connsiteY2" fmla="*/ 713615 h 761503"/>
                  <a:gd name="connsiteX3" fmla="*/ 360060 w 435145"/>
                  <a:gd name="connsiteY3" fmla="*/ 697297 h 761503"/>
                  <a:gd name="connsiteX4" fmla="*/ 360060 w 435145"/>
                  <a:gd name="connsiteY4" fmla="*/ 651063 h 761503"/>
                  <a:gd name="connsiteX5" fmla="*/ 332864 w 435145"/>
                  <a:gd name="connsiteY5" fmla="*/ 686418 h 761503"/>
                  <a:gd name="connsiteX6" fmla="*/ 251274 w 435145"/>
                  <a:gd name="connsiteY6" fmla="*/ 721774 h 761503"/>
                  <a:gd name="connsiteX7" fmla="*/ 229517 w 435145"/>
                  <a:gd name="connsiteY7" fmla="*/ 719054 h 761503"/>
                  <a:gd name="connsiteX8" fmla="*/ 158806 w 435145"/>
                  <a:gd name="connsiteY8" fmla="*/ 694578 h 761503"/>
                  <a:gd name="connsiteX9" fmla="*/ 112571 w 435145"/>
                  <a:gd name="connsiteY9" fmla="*/ 659222 h 761503"/>
                  <a:gd name="connsiteX10" fmla="*/ 79936 w 435145"/>
                  <a:gd name="connsiteY10" fmla="*/ 607548 h 761503"/>
                  <a:gd name="connsiteX11" fmla="*/ 63618 w 435145"/>
                  <a:gd name="connsiteY11" fmla="*/ 542277 h 761503"/>
                  <a:gd name="connsiteX12" fmla="*/ 58178 w 435145"/>
                  <a:gd name="connsiteY12" fmla="*/ 471566 h 761503"/>
                  <a:gd name="connsiteX13" fmla="*/ 60898 w 435145"/>
                  <a:gd name="connsiteY13" fmla="*/ 400855 h 761503"/>
                  <a:gd name="connsiteX14" fmla="*/ 66337 w 435145"/>
                  <a:gd name="connsiteY14" fmla="*/ 335583 h 761503"/>
                  <a:gd name="connsiteX15" fmla="*/ 85375 w 435145"/>
                  <a:gd name="connsiteY15" fmla="*/ 267592 h 761503"/>
                  <a:gd name="connsiteX16" fmla="*/ 109852 w 435145"/>
                  <a:gd name="connsiteY16" fmla="*/ 199600 h 761503"/>
                  <a:gd name="connsiteX17" fmla="*/ 145207 w 435145"/>
                  <a:gd name="connsiteY17" fmla="*/ 145207 h 761503"/>
                  <a:gd name="connsiteX18" fmla="*/ 188722 w 435145"/>
                  <a:gd name="connsiteY18" fmla="*/ 96253 h 761503"/>
                  <a:gd name="connsiteX19" fmla="*/ 243115 w 435145"/>
                  <a:gd name="connsiteY19" fmla="*/ 71776 h 761503"/>
                  <a:gd name="connsiteX20" fmla="*/ 286630 w 435145"/>
                  <a:gd name="connsiteY20" fmla="*/ 63617 h 761503"/>
                  <a:gd name="connsiteX21" fmla="*/ 305667 w 435145"/>
                  <a:gd name="connsiteY21" fmla="*/ 66337 h 761503"/>
                  <a:gd name="connsiteX22" fmla="*/ 324705 w 435145"/>
                  <a:gd name="connsiteY22" fmla="*/ 79936 h 761503"/>
                  <a:gd name="connsiteX23" fmla="*/ 341023 w 435145"/>
                  <a:gd name="connsiteY23" fmla="*/ 101693 h 761503"/>
                  <a:gd name="connsiteX24" fmla="*/ 354621 w 435145"/>
                  <a:gd name="connsiteY24" fmla="*/ 123450 h 761503"/>
                  <a:gd name="connsiteX25" fmla="*/ 354621 w 435145"/>
                  <a:gd name="connsiteY25" fmla="*/ 98973 h 761503"/>
                  <a:gd name="connsiteX26" fmla="*/ 360060 w 435145"/>
                  <a:gd name="connsiteY26" fmla="*/ 74496 h 761503"/>
                  <a:gd name="connsiteX27" fmla="*/ 365500 w 435145"/>
                  <a:gd name="connsiteY27" fmla="*/ 63617 h 761503"/>
                  <a:gd name="connsiteX28" fmla="*/ 373659 w 435145"/>
                  <a:gd name="connsiteY28" fmla="*/ 58178 h 761503"/>
                  <a:gd name="connsiteX29" fmla="*/ 381818 w 435145"/>
                  <a:gd name="connsiteY29" fmla="*/ 63617 h 761503"/>
                  <a:gd name="connsiteX30" fmla="*/ 389977 w 435145"/>
                  <a:gd name="connsiteY30" fmla="*/ 82655 h 761503"/>
                  <a:gd name="connsiteX31" fmla="*/ 392696 w 435145"/>
                  <a:gd name="connsiteY31" fmla="*/ 126170 h 761503"/>
                  <a:gd name="connsiteX32" fmla="*/ 395416 w 435145"/>
                  <a:gd name="connsiteY32" fmla="*/ 186002 h 761503"/>
                  <a:gd name="connsiteX33" fmla="*/ 398136 w 435145"/>
                  <a:gd name="connsiteY33" fmla="*/ 237675 h 761503"/>
                  <a:gd name="connsiteX34" fmla="*/ 398136 w 435145"/>
                  <a:gd name="connsiteY34" fmla="*/ 243115 h 761503"/>
                  <a:gd name="connsiteX35" fmla="*/ 395416 w 435145"/>
                  <a:gd name="connsiteY35" fmla="*/ 256713 h 761503"/>
                  <a:gd name="connsiteX36" fmla="*/ 379098 w 435145"/>
                  <a:gd name="connsiteY36" fmla="*/ 278470 h 761503"/>
                  <a:gd name="connsiteX37" fmla="*/ 362780 w 435145"/>
                  <a:gd name="connsiteY37" fmla="*/ 273031 h 761503"/>
                  <a:gd name="connsiteX38" fmla="*/ 354621 w 435145"/>
                  <a:gd name="connsiteY38" fmla="*/ 256713 h 761503"/>
                  <a:gd name="connsiteX39" fmla="*/ 354621 w 435145"/>
                  <a:gd name="connsiteY39" fmla="*/ 213198 h 761503"/>
                  <a:gd name="connsiteX40" fmla="*/ 354621 w 435145"/>
                  <a:gd name="connsiteY40" fmla="*/ 205040 h 761503"/>
                  <a:gd name="connsiteX41" fmla="*/ 338303 w 435145"/>
                  <a:gd name="connsiteY41" fmla="*/ 147927 h 761503"/>
                  <a:gd name="connsiteX42" fmla="*/ 292069 w 435145"/>
                  <a:gd name="connsiteY42" fmla="*/ 107132 h 761503"/>
                  <a:gd name="connsiteX43" fmla="*/ 262153 w 435145"/>
                  <a:gd name="connsiteY43" fmla="*/ 120730 h 761503"/>
                  <a:gd name="connsiteX44" fmla="*/ 251274 w 435145"/>
                  <a:gd name="connsiteY44" fmla="*/ 131609 h 761503"/>
                  <a:gd name="connsiteX45" fmla="*/ 240395 w 435145"/>
                  <a:gd name="connsiteY45" fmla="*/ 139768 h 761503"/>
                  <a:gd name="connsiteX46" fmla="*/ 237676 w 435145"/>
                  <a:gd name="connsiteY46" fmla="*/ 164245 h 761503"/>
                  <a:gd name="connsiteX47" fmla="*/ 226797 w 435145"/>
                  <a:gd name="connsiteY47" fmla="*/ 196881 h 761503"/>
                  <a:gd name="connsiteX48" fmla="*/ 213199 w 435145"/>
                  <a:gd name="connsiteY48" fmla="*/ 259433 h 761503"/>
                  <a:gd name="connsiteX49" fmla="*/ 207759 w 435145"/>
                  <a:gd name="connsiteY49" fmla="*/ 324704 h 761503"/>
                  <a:gd name="connsiteX50" fmla="*/ 207759 w 435145"/>
                  <a:gd name="connsiteY50" fmla="*/ 335583 h 761503"/>
                  <a:gd name="connsiteX51" fmla="*/ 205040 w 435145"/>
                  <a:gd name="connsiteY51" fmla="*/ 349181 h 761503"/>
                  <a:gd name="connsiteX52" fmla="*/ 207759 w 435145"/>
                  <a:gd name="connsiteY52" fmla="*/ 368219 h 761503"/>
                  <a:gd name="connsiteX53" fmla="*/ 207759 w 435145"/>
                  <a:gd name="connsiteY53" fmla="*/ 376378 h 761503"/>
                  <a:gd name="connsiteX54" fmla="*/ 205040 w 435145"/>
                  <a:gd name="connsiteY54" fmla="*/ 387256 h 761503"/>
                  <a:gd name="connsiteX55" fmla="*/ 205040 w 435145"/>
                  <a:gd name="connsiteY55" fmla="*/ 395415 h 761503"/>
                  <a:gd name="connsiteX56" fmla="*/ 205040 w 435145"/>
                  <a:gd name="connsiteY56" fmla="*/ 406294 h 761503"/>
                  <a:gd name="connsiteX57" fmla="*/ 205040 w 435145"/>
                  <a:gd name="connsiteY57" fmla="*/ 425332 h 761503"/>
                  <a:gd name="connsiteX58" fmla="*/ 213199 w 435145"/>
                  <a:gd name="connsiteY58" fmla="*/ 493323 h 761503"/>
                  <a:gd name="connsiteX59" fmla="*/ 221358 w 435145"/>
                  <a:gd name="connsiteY59" fmla="*/ 561314 h 761503"/>
                  <a:gd name="connsiteX60" fmla="*/ 226797 w 435145"/>
                  <a:gd name="connsiteY60" fmla="*/ 591231 h 761503"/>
                  <a:gd name="connsiteX61" fmla="*/ 240395 w 435145"/>
                  <a:gd name="connsiteY61" fmla="*/ 618427 h 761503"/>
                  <a:gd name="connsiteX62" fmla="*/ 283910 w 435145"/>
                  <a:gd name="connsiteY62" fmla="*/ 651063 h 761503"/>
                  <a:gd name="connsiteX63" fmla="*/ 338303 w 435145"/>
                  <a:gd name="connsiteY63" fmla="*/ 612988 h 761503"/>
                  <a:gd name="connsiteX64" fmla="*/ 354621 w 435145"/>
                  <a:gd name="connsiteY64" fmla="*/ 577632 h 761503"/>
                  <a:gd name="connsiteX65" fmla="*/ 357341 w 435145"/>
                  <a:gd name="connsiteY65" fmla="*/ 509641 h 761503"/>
                  <a:gd name="connsiteX66" fmla="*/ 362780 w 435145"/>
                  <a:gd name="connsiteY66" fmla="*/ 485164 h 761503"/>
                  <a:gd name="connsiteX67" fmla="*/ 368219 w 435145"/>
                  <a:gd name="connsiteY67" fmla="*/ 474286 h 761503"/>
                  <a:gd name="connsiteX68" fmla="*/ 376378 w 435145"/>
                  <a:gd name="connsiteY68" fmla="*/ 468846 h 761503"/>
                  <a:gd name="connsiteX69" fmla="*/ 384537 w 435145"/>
                  <a:gd name="connsiteY69" fmla="*/ 474286 h 761503"/>
                  <a:gd name="connsiteX70" fmla="*/ 392696 w 435145"/>
                  <a:gd name="connsiteY70" fmla="*/ 493323 h 761503"/>
                  <a:gd name="connsiteX71" fmla="*/ 395416 w 435145"/>
                  <a:gd name="connsiteY71" fmla="*/ 558595 h 761503"/>
                  <a:gd name="connsiteX72" fmla="*/ 398136 w 435145"/>
                  <a:gd name="connsiteY72" fmla="*/ 618427 h 761503"/>
                  <a:gd name="connsiteX73" fmla="*/ 400855 w 435145"/>
                  <a:gd name="connsiteY73" fmla="*/ 678260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435145" h="761503">
                    <a:moveTo>
                      <a:pt x="400855" y="678260"/>
                    </a:moveTo>
                    <a:cubicBezTo>
                      <a:pt x="400855" y="689138"/>
                      <a:pt x="400855" y="719054"/>
                      <a:pt x="384537" y="719054"/>
                    </a:cubicBezTo>
                    <a:cubicBezTo>
                      <a:pt x="376378" y="719054"/>
                      <a:pt x="373659" y="716335"/>
                      <a:pt x="368219" y="713615"/>
                    </a:cubicBezTo>
                    <a:cubicBezTo>
                      <a:pt x="362780" y="710895"/>
                      <a:pt x="360060" y="702736"/>
                      <a:pt x="360060" y="697297"/>
                    </a:cubicBezTo>
                    <a:cubicBezTo>
                      <a:pt x="357341" y="680979"/>
                      <a:pt x="357341" y="664661"/>
                      <a:pt x="360060" y="651063"/>
                    </a:cubicBezTo>
                    <a:cubicBezTo>
                      <a:pt x="354621" y="659222"/>
                      <a:pt x="341023" y="678260"/>
                      <a:pt x="332864" y="686418"/>
                    </a:cubicBezTo>
                    <a:cubicBezTo>
                      <a:pt x="311107" y="708176"/>
                      <a:pt x="283910" y="721774"/>
                      <a:pt x="251274" y="721774"/>
                    </a:cubicBezTo>
                    <a:cubicBezTo>
                      <a:pt x="243115" y="721774"/>
                      <a:pt x="237676" y="721774"/>
                      <a:pt x="229517" y="719054"/>
                    </a:cubicBezTo>
                    <a:cubicBezTo>
                      <a:pt x="207759" y="716335"/>
                      <a:pt x="183283" y="708176"/>
                      <a:pt x="158806" y="694578"/>
                    </a:cubicBezTo>
                    <a:cubicBezTo>
                      <a:pt x="142488" y="686418"/>
                      <a:pt x="126170" y="672820"/>
                      <a:pt x="112571" y="659222"/>
                    </a:cubicBezTo>
                    <a:cubicBezTo>
                      <a:pt x="98973" y="642904"/>
                      <a:pt x="88095" y="626586"/>
                      <a:pt x="79936" y="607548"/>
                    </a:cubicBezTo>
                    <a:cubicBezTo>
                      <a:pt x="71777" y="585791"/>
                      <a:pt x="66337" y="566754"/>
                      <a:pt x="63618" y="542277"/>
                    </a:cubicBezTo>
                    <a:cubicBezTo>
                      <a:pt x="60898" y="517800"/>
                      <a:pt x="58178" y="493323"/>
                      <a:pt x="58178" y="471566"/>
                    </a:cubicBezTo>
                    <a:cubicBezTo>
                      <a:pt x="58178" y="447089"/>
                      <a:pt x="58178" y="425332"/>
                      <a:pt x="60898" y="400855"/>
                    </a:cubicBezTo>
                    <a:cubicBezTo>
                      <a:pt x="63618" y="379098"/>
                      <a:pt x="60898" y="357340"/>
                      <a:pt x="66337" y="335583"/>
                    </a:cubicBezTo>
                    <a:cubicBezTo>
                      <a:pt x="69057" y="313826"/>
                      <a:pt x="77216" y="289349"/>
                      <a:pt x="85375" y="267592"/>
                    </a:cubicBezTo>
                    <a:cubicBezTo>
                      <a:pt x="93534" y="243115"/>
                      <a:pt x="98973" y="221357"/>
                      <a:pt x="109852" y="199600"/>
                    </a:cubicBezTo>
                    <a:cubicBezTo>
                      <a:pt x="118011" y="177843"/>
                      <a:pt x="131609" y="161525"/>
                      <a:pt x="145207" y="145207"/>
                    </a:cubicBezTo>
                    <a:cubicBezTo>
                      <a:pt x="158806" y="128889"/>
                      <a:pt x="172404" y="109852"/>
                      <a:pt x="188722" y="96253"/>
                    </a:cubicBezTo>
                    <a:cubicBezTo>
                      <a:pt x="205040" y="82655"/>
                      <a:pt x="224077" y="77216"/>
                      <a:pt x="243115" y="71776"/>
                    </a:cubicBezTo>
                    <a:cubicBezTo>
                      <a:pt x="256713" y="69057"/>
                      <a:pt x="273031" y="63617"/>
                      <a:pt x="286630" y="63617"/>
                    </a:cubicBezTo>
                    <a:cubicBezTo>
                      <a:pt x="292069" y="63617"/>
                      <a:pt x="297508" y="63617"/>
                      <a:pt x="305667" y="66337"/>
                    </a:cubicBezTo>
                    <a:cubicBezTo>
                      <a:pt x="313826" y="69057"/>
                      <a:pt x="319266" y="74496"/>
                      <a:pt x="324705" y="79936"/>
                    </a:cubicBezTo>
                    <a:cubicBezTo>
                      <a:pt x="332864" y="85375"/>
                      <a:pt x="332864" y="93534"/>
                      <a:pt x="341023" y="101693"/>
                    </a:cubicBezTo>
                    <a:cubicBezTo>
                      <a:pt x="346462" y="107132"/>
                      <a:pt x="349182" y="118011"/>
                      <a:pt x="354621" y="123450"/>
                    </a:cubicBezTo>
                    <a:cubicBezTo>
                      <a:pt x="354621" y="115291"/>
                      <a:pt x="354621" y="101693"/>
                      <a:pt x="354621" y="98973"/>
                    </a:cubicBezTo>
                    <a:cubicBezTo>
                      <a:pt x="354621" y="90814"/>
                      <a:pt x="354621" y="79936"/>
                      <a:pt x="360060" y="74496"/>
                    </a:cubicBezTo>
                    <a:cubicBezTo>
                      <a:pt x="362780" y="71776"/>
                      <a:pt x="362780" y="69057"/>
                      <a:pt x="365500" y="63617"/>
                    </a:cubicBezTo>
                    <a:cubicBezTo>
                      <a:pt x="368219" y="60898"/>
                      <a:pt x="370939" y="58178"/>
                      <a:pt x="373659" y="58178"/>
                    </a:cubicBezTo>
                    <a:cubicBezTo>
                      <a:pt x="376378" y="58178"/>
                      <a:pt x="379098" y="60898"/>
                      <a:pt x="381818" y="63617"/>
                    </a:cubicBezTo>
                    <a:cubicBezTo>
                      <a:pt x="384537" y="69057"/>
                      <a:pt x="387257" y="77216"/>
                      <a:pt x="389977" y="82655"/>
                    </a:cubicBezTo>
                    <a:cubicBezTo>
                      <a:pt x="389977" y="90814"/>
                      <a:pt x="392696" y="107132"/>
                      <a:pt x="392696" y="126170"/>
                    </a:cubicBezTo>
                    <a:cubicBezTo>
                      <a:pt x="392696" y="150647"/>
                      <a:pt x="392696" y="177843"/>
                      <a:pt x="395416" y="186002"/>
                    </a:cubicBezTo>
                    <a:cubicBezTo>
                      <a:pt x="398136" y="205040"/>
                      <a:pt x="398136" y="215918"/>
                      <a:pt x="398136" y="237675"/>
                    </a:cubicBezTo>
                    <a:cubicBezTo>
                      <a:pt x="398136" y="240395"/>
                      <a:pt x="398136" y="243115"/>
                      <a:pt x="398136" y="243115"/>
                    </a:cubicBezTo>
                    <a:cubicBezTo>
                      <a:pt x="398136" y="248554"/>
                      <a:pt x="398136" y="251274"/>
                      <a:pt x="395416" y="256713"/>
                    </a:cubicBezTo>
                    <a:cubicBezTo>
                      <a:pt x="392696" y="267592"/>
                      <a:pt x="389977" y="278470"/>
                      <a:pt x="379098" y="278470"/>
                    </a:cubicBezTo>
                    <a:cubicBezTo>
                      <a:pt x="370939" y="278470"/>
                      <a:pt x="368219" y="275751"/>
                      <a:pt x="362780" y="273031"/>
                    </a:cubicBezTo>
                    <a:cubicBezTo>
                      <a:pt x="357341" y="270311"/>
                      <a:pt x="354621" y="262152"/>
                      <a:pt x="354621" y="256713"/>
                    </a:cubicBezTo>
                    <a:cubicBezTo>
                      <a:pt x="349182" y="237675"/>
                      <a:pt x="354621" y="232236"/>
                      <a:pt x="354621" y="213198"/>
                    </a:cubicBezTo>
                    <a:cubicBezTo>
                      <a:pt x="354621" y="210479"/>
                      <a:pt x="354621" y="207759"/>
                      <a:pt x="354621" y="205040"/>
                    </a:cubicBezTo>
                    <a:cubicBezTo>
                      <a:pt x="349182" y="186002"/>
                      <a:pt x="343742" y="169684"/>
                      <a:pt x="338303" y="147927"/>
                    </a:cubicBezTo>
                    <a:cubicBezTo>
                      <a:pt x="332864" y="131609"/>
                      <a:pt x="311107" y="107132"/>
                      <a:pt x="292069" y="107132"/>
                    </a:cubicBezTo>
                    <a:cubicBezTo>
                      <a:pt x="281190" y="107132"/>
                      <a:pt x="270312" y="115291"/>
                      <a:pt x="262153" y="120730"/>
                    </a:cubicBezTo>
                    <a:cubicBezTo>
                      <a:pt x="259433" y="123450"/>
                      <a:pt x="256713" y="126170"/>
                      <a:pt x="251274" y="131609"/>
                    </a:cubicBezTo>
                    <a:cubicBezTo>
                      <a:pt x="248554" y="134329"/>
                      <a:pt x="243115" y="137048"/>
                      <a:pt x="240395" y="139768"/>
                    </a:cubicBezTo>
                    <a:cubicBezTo>
                      <a:pt x="237676" y="145207"/>
                      <a:pt x="240395" y="156086"/>
                      <a:pt x="237676" y="164245"/>
                    </a:cubicBezTo>
                    <a:cubicBezTo>
                      <a:pt x="232236" y="175123"/>
                      <a:pt x="229517" y="186002"/>
                      <a:pt x="226797" y="196881"/>
                    </a:cubicBezTo>
                    <a:cubicBezTo>
                      <a:pt x="221358" y="218638"/>
                      <a:pt x="218638" y="237675"/>
                      <a:pt x="213199" y="259433"/>
                    </a:cubicBezTo>
                    <a:cubicBezTo>
                      <a:pt x="210479" y="281190"/>
                      <a:pt x="207759" y="302947"/>
                      <a:pt x="207759" y="324704"/>
                    </a:cubicBezTo>
                    <a:cubicBezTo>
                      <a:pt x="207759" y="327424"/>
                      <a:pt x="207759" y="332863"/>
                      <a:pt x="207759" y="335583"/>
                    </a:cubicBezTo>
                    <a:cubicBezTo>
                      <a:pt x="207759" y="341022"/>
                      <a:pt x="205040" y="343742"/>
                      <a:pt x="205040" y="349181"/>
                    </a:cubicBezTo>
                    <a:cubicBezTo>
                      <a:pt x="205040" y="354621"/>
                      <a:pt x="207759" y="362779"/>
                      <a:pt x="207759" y="368219"/>
                    </a:cubicBezTo>
                    <a:cubicBezTo>
                      <a:pt x="207759" y="370939"/>
                      <a:pt x="207759" y="373658"/>
                      <a:pt x="207759" y="376378"/>
                    </a:cubicBezTo>
                    <a:cubicBezTo>
                      <a:pt x="205040" y="381817"/>
                      <a:pt x="205040" y="384537"/>
                      <a:pt x="205040" y="387256"/>
                    </a:cubicBezTo>
                    <a:cubicBezTo>
                      <a:pt x="205040" y="389976"/>
                      <a:pt x="205040" y="392696"/>
                      <a:pt x="205040" y="395415"/>
                    </a:cubicBezTo>
                    <a:cubicBezTo>
                      <a:pt x="205040" y="398135"/>
                      <a:pt x="205040" y="403574"/>
                      <a:pt x="205040" y="406294"/>
                    </a:cubicBezTo>
                    <a:cubicBezTo>
                      <a:pt x="205040" y="411733"/>
                      <a:pt x="205040" y="417173"/>
                      <a:pt x="205040" y="425332"/>
                    </a:cubicBezTo>
                    <a:cubicBezTo>
                      <a:pt x="205040" y="449809"/>
                      <a:pt x="213199" y="471566"/>
                      <a:pt x="213199" y="493323"/>
                    </a:cubicBezTo>
                    <a:cubicBezTo>
                      <a:pt x="213199" y="517800"/>
                      <a:pt x="215919" y="539557"/>
                      <a:pt x="221358" y="561314"/>
                    </a:cubicBezTo>
                    <a:cubicBezTo>
                      <a:pt x="224077" y="572193"/>
                      <a:pt x="224077" y="580352"/>
                      <a:pt x="226797" y="591231"/>
                    </a:cubicBezTo>
                    <a:cubicBezTo>
                      <a:pt x="229517" y="599390"/>
                      <a:pt x="237676" y="607548"/>
                      <a:pt x="240395" y="618427"/>
                    </a:cubicBezTo>
                    <a:cubicBezTo>
                      <a:pt x="248554" y="637465"/>
                      <a:pt x="262153" y="651063"/>
                      <a:pt x="283910" y="651063"/>
                    </a:cubicBezTo>
                    <a:cubicBezTo>
                      <a:pt x="302948" y="651063"/>
                      <a:pt x="330144" y="629306"/>
                      <a:pt x="338303" y="612988"/>
                    </a:cubicBezTo>
                    <a:cubicBezTo>
                      <a:pt x="346462" y="599390"/>
                      <a:pt x="351901" y="591231"/>
                      <a:pt x="354621" y="577632"/>
                    </a:cubicBezTo>
                    <a:cubicBezTo>
                      <a:pt x="354621" y="550436"/>
                      <a:pt x="354621" y="517800"/>
                      <a:pt x="357341" y="509641"/>
                    </a:cubicBezTo>
                    <a:cubicBezTo>
                      <a:pt x="357341" y="501482"/>
                      <a:pt x="357341" y="490603"/>
                      <a:pt x="362780" y="485164"/>
                    </a:cubicBezTo>
                    <a:cubicBezTo>
                      <a:pt x="365500" y="482444"/>
                      <a:pt x="365500" y="479725"/>
                      <a:pt x="368219" y="474286"/>
                    </a:cubicBezTo>
                    <a:cubicBezTo>
                      <a:pt x="370939" y="471566"/>
                      <a:pt x="373659" y="468846"/>
                      <a:pt x="376378" y="468846"/>
                    </a:cubicBezTo>
                    <a:cubicBezTo>
                      <a:pt x="379098" y="468846"/>
                      <a:pt x="381818" y="471566"/>
                      <a:pt x="384537" y="474286"/>
                    </a:cubicBezTo>
                    <a:cubicBezTo>
                      <a:pt x="387257" y="479725"/>
                      <a:pt x="389977" y="487884"/>
                      <a:pt x="392696" y="493323"/>
                    </a:cubicBezTo>
                    <a:cubicBezTo>
                      <a:pt x="392696" y="501482"/>
                      <a:pt x="395416" y="539557"/>
                      <a:pt x="395416" y="558595"/>
                    </a:cubicBezTo>
                    <a:cubicBezTo>
                      <a:pt x="395416" y="583072"/>
                      <a:pt x="395416" y="610268"/>
                      <a:pt x="398136" y="618427"/>
                    </a:cubicBezTo>
                    <a:cubicBezTo>
                      <a:pt x="398136" y="648343"/>
                      <a:pt x="400855" y="659222"/>
                      <a:pt x="400855" y="678260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40">
                <a:extLst>
                  <a:ext uri="{FF2B5EF4-FFF2-40B4-BE49-F238E27FC236}">
                    <a16:creationId xmlns:a16="http://schemas.microsoft.com/office/drawing/2014/main" id="{5A5F1266-8488-7D4D-A037-53A85261CF81}"/>
                  </a:ext>
                </a:extLst>
              </p:cNvPr>
              <p:cNvSpPr/>
              <p:nvPr/>
            </p:nvSpPr>
            <p:spPr>
              <a:xfrm>
                <a:off x="3829459" y="4200317"/>
                <a:ext cx="598325" cy="761503"/>
              </a:xfrm>
              <a:custGeom>
                <a:avLst/>
                <a:gdLst>
                  <a:gd name="connsiteX0" fmla="*/ 360060 w 598324"/>
                  <a:gd name="connsiteY0" fmla="*/ 332863 h 761503"/>
                  <a:gd name="connsiteX1" fmla="*/ 341023 w 598324"/>
                  <a:gd name="connsiteY1" fmla="*/ 370939 h 761503"/>
                  <a:gd name="connsiteX2" fmla="*/ 376378 w 598324"/>
                  <a:gd name="connsiteY2" fmla="*/ 389976 h 761503"/>
                  <a:gd name="connsiteX3" fmla="*/ 425332 w 598324"/>
                  <a:gd name="connsiteY3" fmla="*/ 433491 h 761503"/>
                  <a:gd name="connsiteX4" fmla="*/ 438930 w 598324"/>
                  <a:gd name="connsiteY4" fmla="*/ 463407 h 761503"/>
                  <a:gd name="connsiteX5" fmla="*/ 449809 w 598324"/>
                  <a:gd name="connsiteY5" fmla="*/ 498762 h 761503"/>
                  <a:gd name="connsiteX6" fmla="*/ 457968 w 598324"/>
                  <a:gd name="connsiteY6" fmla="*/ 528679 h 761503"/>
                  <a:gd name="connsiteX7" fmla="*/ 466127 w 598324"/>
                  <a:gd name="connsiteY7" fmla="*/ 564034 h 761503"/>
                  <a:gd name="connsiteX8" fmla="*/ 471566 w 598324"/>
                  <a:gd name="connsiteY8" fmla="*/ 593950 h 761503"/>
                  <a:gd name="connsiteX9" fmla="*/ 479725 w 598324"/>
                  <a:gd name="connsiteY9" fmla="*/ 607548 h 761503"/>
                  <a:gd name="connsiteX10" fmla="*/ 487884 w 598324"/>
                  <a:gd name="connsiteY10" fmla="*/ 623867 h 761503"/>
                  <a:gd name="connsiteX11" fmla="*/ 501482 w 598324"/>
                  <a:gd name="connsiteY11" fmla="*/ 651063 h 761503"/>
                  <a:gd name="connsiteX12" fmla="*/ 523240 w 598324"/>
                  <a:gd name="connsiteY12" fmla="*/ 670101 h 761503"/>
                  <a:gd name="connsiteX13" fmla="*/ 534119 w 598324"/>
                  <a:gd name="connsiteY13" fmla="*/ 686418 h 761503"/>
                  <a:gd name="connsiteX14" fmla="*/ 531399 w 598324"/>
                  <a:gd name="connsiteY14" fmla="*/ 694578 h 761503"/>
                  <a:gd name="connsiteX15" fmla="*/ 498763 w 598324"/>
                  <a:gd name="connsiteY15" fmla="*/ 708176 h 761503"/>
                  <a:gd name="connsiteX16" fmla="*/ 449809 w 598324"/>
                  <a:gd name="connsiteY16" fmla="*/ 700017 h 761503"/>
                  <a:gd name="connsiteX17" fmla="*/ 400855 w 598324"/>
                  <a:gd name="connsiteY17" fmla="*/ 667381 h 761503"/>
                  <a:gd name="connsiteX18" fmla="*/ 381817 w 598324"/>
                  <a:gd name="connsiteY18" fmla="*/ 642904 h 761503"/>
                  <a:gd name="connsiteX19" fmla="*/ 368219 w 598324"/>
                  <a:gd name="connsiteY19" fmla="*/ 610268 h 761503"/>
                  <a:gd name="connsiteX20" fmla="*/ 349182 w 598324"/>
                  <a:gd name="connsiteY20" fmla="*/ 550436 h 761503"/>
                  <a:gd name="connsiteX21" fmla="*/ 338303 w 598324"/>
                  <a:gd name="connsiteY21" fmla="*/ 504202 h 761503"/>
                  <a:gd name="connsiteX22" fmla="*/ 330144 w 598324"/>
                  <a:gd name="connsiteY22" fmla="*/ 477005 h 761503"/>
                  <a:gd name="connsiteX23" fmla="*/ 321985 w 598324"/>
                  <a:gd name="connsiteY23" fmla="*/ 455248 h 761503"/>
                  <a:gd name="connsiteX24" fmla="*/ 305667 w 598324"/>
                  <a:gd name="connsiteY24" fmla="*/ 436210 h 761503"/>
                  <a:gd name="connsiteX25" fmla="*/ 294788 w 598324"/>
                  <a:gd name="connsiteY25" fmla="*/ 441650 h 761503"/>
                  <a:gd name="connsiteX26" fmla="*/ 278471 w 598324"/>
                  <a:gd name="connsiteY26" fmla="*/ 463407 h 761503"/>
                  <a:gd name="connsiteX27" fmla="*/ 264872 w 598324"/>
                  <a:gd name="connsiteY27" fmla="*/ 496043 h 761503"/>
                  <a:gd name="connsiteX28" fmla="*/ 262153 w 598324"/>
                  <a:gd name="connsiteY28" fmla="*/ 517800 h 761503"/>
                  <a:gd name="connsiteX29" fmla="*/ 262153 w 598324"/>
                  <a:gd name="connsiteY29" fmla="*/ 523239 h 761503"/>
                  <a:gd name="connsiteX30" fmla="*/ 262153 w 598324"/>
                  <a:gd name="connsiteY30" fmla="*/ 553155 h 761503"/>
                  <a:gd name="connsiteX31" fmla="*/ 262153 w 598324"/>
                  <a:gd name="connsiteY31" fmla="*/ 629306 h 761503"/>
                  <a:gd name="connsiteX32" fmla="*/ 259433 w 598324"/>
                  <a:gd name="connsiteY32" fmla="*/ 659222 h 761503"/>
                  <a:gd name="connsiteX33" fmla="*/ 283910 w 598324"/>
                  <a:gd name="connsiteY33" fmla="*/ 659222 h 761503"/>
                  <a:gd name="connsiteX34" fmla="*/ 321985 w 598324"/>
                  <a:gd name="connsiteY34" fmla="*/ 675540 h 761503"/>
                  <a:gd name="connsiteX35" fmla="*/ 316546 w 598324"/>
                  <a:gd name="connsiteY35" fmla="*/ 691858 h 761503"/>
                  <a:gd name="connsiteX36" fmla="*/ 300228 w 598324"/>
                  <a:gd name="connsiteY36" fmla="*/ 700017 h 761503"/>
                  <a:gd name="connsiteX37" fmla="*/ 278471 w 598324"/>
                  <a:gd name="connsiteY37" fmla="*/ 702736 h 761503"/>
                  <a:gd name="connsiteX38" fmla="*/ 243115 w 598324"/>
                  <a:gd name="connsiteY38" fmla="*/ 702736 h 761503"/>
                  <a:gd name="connsiteX39" fmla="*/ 221358 w 598324"/>
                  <a:gd name="connsiteY39" fmla="*/ 710895 h 761503"/>
                  <a:gd name="connsiteX40" fmla="*/ 194161 w 598324"/>
                  <a:gd name="connsiteY40" fmla="*/ 702736 h 761503"/>
                  <a:gd name="connsiteX41" fmla="*/ 177843 w 598324"/>
                  <a:gd name="connsiteY41" fmla="*/ 702736 h 761503"/>
                  <a:gd name="connsiteX42" fmla="*/ 126170 w 598324"/>
                  <a:gd name="connsiteY42" fmla="*/ 702736 h 761503"/>
                  <a:gd name="connsiteX43" fmla="*/ 101693 w 598324"/>
                  <a:gd name="connsiteY43" fmla="*/ 702736 h 761503"/>
                  <a:gd name="connsiteX44" fmla="*/ 74496 w 598324"/>
                  <a:gd name="connsiteY44" fmla="*/ 697297 h 761503"/>
                  <a:gd name="connsiteX45" fmla="*/ 58178 w 598324"/>
                  <a:gd name="connsiteY45" fmla="*/ 680979 h 761503"/>
                  <a:gd name="connsiteX46" fmla="*/ 63617 w 598324"/>
                  <a:gd name="connsiteY46" fmla="*/ 672820 h 761503"/>
                  <a:gd name="connsiteX47" fmla="*/ 85375 w 598324"/>
                  <a:gd name="connsiteY47" fmla="*/ 664661 h 761503"/>
                  <a:gd name="connsiteX48" fmla="*/ 128889 w 598324"/>
                  <a:gd name="connsiteY48" fmla="*/ 659222 h 761503"/>
                  <a:gd name="connsiteX49" fmla="*/ 147927 w 598324"/>
                  <a:gd name="connsiteY49" fmla="*/ 659222 h 761503"/>
                  <a:gd name="connsiteX50" fmla="*/ 145207 w 598324"/>
                  <a:gd name="connsiteY50" fmla="*/ 653783 h 761503"/>
                  <a:gd name="connsiteX51" fmla="*/ 131609 w 598324"/>
                  <a:gd name="connsiteY51" fmla="*/ 585791 h 761503"/>
                  <a:gd name="connsiteX52" fmla="*/ 134329 w 598324"/>
                  <a:gd name="connsiteY52" fmla="*/ 498762 h 761503"/>
                  <a:gd name="connsiteX53" fmla="*/ 137048 w 598324"/>
                  <a:gd name="connsiteY53" fmla="*/ 406294 h 761503"/>
                  <a:gd name="connsiteX54" fmla="*/ 134329 w 598324"/>
                  <a:gd name="connsiteY54" fmla="*/ 327424 h 761503"/>
                  <a:gd name="connsiteX55" fmla="*/ 137048 w 598324"/>
                  <a:gd name="connsiteY55" fmla="*/ 253993 h 761503"/>
                  <a:gd name="connsiteX56" fmla="*/ 139768 w 598324"/>
                  <a:gd name="connsiteY56" fmla="*/ 207759 h 761503"/>
                  <a:gd name="connsiteX57" fmla="*/ 137048 w 598324"/>
                  <a:gd name="connsiteY57" fmla="*/ 172404 h 761503"/>
                  <a:gd name="connsiteX58" fmla="*/ 137048 w 598324"/>
                  <a:gd name="connsiteY58" fmla="*/ 112571 h 761503"/>
                  <a:gd name="connsiteX59" fmla="*/ 126170 w 598324"/>
                  <a:gd name="connsiteY59" fmla="*/ 112571 h 761503"/>
                  <a:gd name="connsiteX60" fmla="*/ 101693 w 598324"/>
                  <a:gd name="connsiteY60" fmla="*/ 112571 h 761503"/>
                  <a:gd name="connsiteX61" fmla="*/ 74496 w 598324"/>
                  <a:gd name="connsiteY61" fmla="*/ 107132 h 761503"/>
                  <a:gd name="connsiteX62" fmla="*/ 58178 w 598324"/>
                  <a:gd name="connsiteY62" fmla="*/ 90814 h 761503"/>
                  <a:gd name="connsiteX63" fmla="*/ 63617 w 598324"/>
                  <a:gd name="connsiteY63" fmla="*/ 82655 h 761503"/>
                  <a:gd name="connsiteX64" fmla="*/ 85375 w 598324"/>
                  <a:gd name="connsiteY64" fmla="*/ 74496 h 761503"/>
                  <a:gd name="connsiteX65" fmla="*/ 137048 w 598324"/>
                  <a:gd name="connsiteY65" fmla="*/ 69057 h 761503"/>
                  <a:gd name="connsiteX66" fmla="*/ 145207 w 598324"/>
                  <a:gd name="connsiteY66" fmla="*/ 69057 h 761503"/>
                  <a:gd name="connsiteX67" fmla="*/ 169684 w 598324"/>
                  <a:gd name="connsiteY67" fmla="*/ 58178 h 761503"/>
                  <a:gd name="connsiteX68" fmla="*/ 177843 w 598324"/>
                  <a:gd name="connsiteY68" fmla="*/ 58178 h 761503"/>
                  <a:gd name="connsiteX69" fmla="*/ 205040 w 598324"/>
                  <a:gd name="connsiteY69" fmla="*/ 66337 h 761503"/>
                  <a:gd name="connsiteX70" fmla="*/ 286629 w 598324"/>
                  <a:gd name="connsiteY70" fmla="*/ 63617 h 761503"/>
                  <a:gd name="connsiteX71" fmla="*/ 324705 w 598324"/>
                  <a:gd name="connsiteY71" fmla="*/ 79936 h 761503"/>
                  <a:gd name="connsiteX72" fmla="*/ 319265 w 598324"/>
                  <a:gd name="connsiteY72" fmla="*/ 96253 h 761503"/>
                  <a:gd name="connsiteX73" fmla="*/ 302948 w 598324"/>
                  <a:gd name="connsiteY73" fmla="*/ 104412 h 761503"/>
                  <a:gd name="connsiteX74" fmla="*/ 278471 w 598324"/>
                  <a:gd name="connsiteY74" fmla="*/ 112571 h 761503"/>
                  <a:gd name="connsiteX75" fmla="*/ 232236 w 598324"/>
                  <a:gd name="connsiteY75" fmla="*/ 112571 h 761503"/>
                  <a:gd name="connsiteX76" fmla="*/ 240395 w 598324"/>
                  <a:gd name="connsiteY76" fmla="*/ 137048 h 761503"/>
                  <a:gd name="connsiteX77" fmla="*/ 240395 w 598324"/>
                  <a:gd name="connsiteY77" fmla="*/ 150647 h 761503"/>
                  <a:gd name="connsiteX78" fmla="*/ 243115 w 598324"/>
                  <a:gd name="connsiteY78" fmla="*/ 158805 h 761503"/>
                  <a:gd name="connsiteX79" fmla="*/ 248554 w 598324"/>
                  <a:gd name="connsiteY79" fmla="*/ 188722 h 761503"/>
                  <a:gd name="connsiteX80" fmla="*/ 248554 w 598324"/>
                  <a:gd name="connsiteY80" fmla="*/ 199600 h 761503"/>
                  <a:gd name="connsiteX81" fmla="*/ 248554 w 598324"/>
                  <a:gd name="connsiteY81" fmla="*/ 221357 h 761503"/>
                  <a:gd name="connsiteX82" fmla="*/ 253994 w 598324"/>
                  <a:gd name="connsiteY82" fmla="*/ 264872 h 761503"/>
                  <a:gd name="connsiteX83" fmla="*/ 262153 w 598324"/>
                  <a:gd name="connsiteY83" fmla="*/ 297508 h 761503"/>
                  <a:gd name="connsiteX84" fmla="*/ 264872 w 598324"/>
                  <a:gd name="connsiteY84" fmla="*/ 324704 h 761503"/>
                  <a:gd name="connsiteX85" fmla="*/ 264872 w 598324"/>
                  <a:gd name="connsiteY85" fmla="*/ 332863 h 761503"/>
                  <a:gd name="connsiteX86" fmla="*/ 264872 w 598324"/>
                  <a:gd name="connsiteY86" fmla="*/ 351901 h 761503"/>
                  <a:gd name="connsiteX87" fmla="*/ 262153 w 598324"/>
                  <a:gd name="connsiteY87" fmla="*/ 370939 h 761503"/>
                  <a:gd name="connsiteX88" fmla="*/ 267592 w 598324"/>
                  <a:gd name="connsiteY88" fmla="*/ 384537 h 761503"/>
                  <a:gd name="connsiteX89" fmla="*/ 278471 w 598324"/>
                  <a:gd name="connsiteY89" fmla="*/ 370939 h 761503"/>
                  <a:gd name="connsiteX90" fmla="*/ 297508 w 598324"/>
                  <a:gd name="connsiteY90" fmla="*/ 332863 h 761503"/>
                  <a:gd name="connsiteX91" fmla="*/ 311106 w 598324"/>
                  <a:gd name="connsiteY91" fmla="*/ 305667 h 761503"/>
                  <a:gd name="connsiteX92" fmla="*/ 335583 w 598324"/>
                  <a:gd name="connsiteY92" fmla="*/ 259433 h 761503"/>
                  <a:gd name="connsiteX93" fmla="*/ 354621 w 598324"/>
                  <a:gd name="connsiteY93" fmla="*/ 224077 h 761503"/>
                  <a:gd name="connsiteX94" fmla="*/ 381817 w 598324"/>
                  <a:gd name="connsiteY94" fmla="*/ 172404 h 761503"/>
                  <a:gd name="connsiteX95" fmla="*/ 409014 w 598324"/>
                  <a:gd name="connsiteY95" fmla="*/ 118011 h 761503"/>
                  <a:gd name="connsiteX96" fmla="*/ 411734 w 598324"/>
                  <a:gd name="connsiteY96" fmla="*/ 115291 h 761503"/>
                  <a:gd name="connsiteX97" fmla="*/ 398136 w 598324"/>
                  <a:gd name="connsiteY97" fmla="*/ 115291 h 761503"/>
                  <a:gd name="connsiteX98" fmla="*/ 379098 w 598324"/>
                  <a:gd name="connsiteY98" fmla="*/ 109852 h 761503"/>
                  <a:gd name="connsiteX99" fmla="*/ 368219 w 598324"/>
                  <a:gd name="connsiteY99" fmla="*/ 93534 h 761503"/>
                  <a:gd name="connsiteX100" fmla="*/ 370939 w 598324"/>
                  <a:gd name="connsiteY100" fmla="*/ 85375 h 761503"/>
                  <a:gd name="connsiteX101" fmla="*/ 387257 w 598324"/>
                  <a:gd name="connsiteY101" fmla="*/ 77216 h 761503"/>
                  <a:gd name="connsiteX102" fmla="*/ 422612 w 598324"/>
                  <a:gd name="connsiteY102" fmla="*/ 71776 h 761503"/>
                  <a:gd name="connsiteX103" fmla="*/ 436211 w 598324"/>
                  <a:gd name="connsiteY103" fmla="*/ 71776 h 761503"/>
                  <a:gd name="connsiteX104" fmla="*/ 438930 w 598324"/>
                  <a:gd name="connsiteY104" fmla="*/ 69057 h 761503"/>
                  <a:gd name="connsiteX105" fmla="*/ 452529 w 598324"/>
                  <a:gd name="connsiteY105" fmla="*/ 66337 h 761503"/>
                  <a:gd name="connsiteX106" fmla="*/ 466127 w 598324"/>
                  <a:gd name="connsiteY106" fmla="*/ 69057 h 761503"/>
                  <a:gd name="connsiteX107" fmla="*/ 471566 w 598324"/>
                  <a:gd name="connsiteY107" fmla="*/ 71776 h 761503"/>
                  <a:gd name="connsiteX108" fmla="*/ 515081 w 598324"/>
                  <a:gd name="connsiteY108" fmla="*/ 71776 h 761503"/>
                  <a:gd name="connsiteX109" fmla="*/ 542277 w 598324"/>
                  <a:gd name="connsiteY109" fmla="*/ 88094 h 761503"/>
                  <a:gd name="connsiteX110" fmla="*/ 536838 w 598324"/>
                  <a:gd name="connsiteY110" fmla="*/ 104412 h 761503"/>
                  <a:gd name="connsiteX111" fmla="*/ 525959 w 598324"/>
                  <a:gd name="connsiteY111" fmla="*/ 112571 h 761503"/>
                  <a:gd name="connsiteX112" fmla="*/ 509642 w 598324"/>
                  <a:gd name="connsiteY112" fmla="*/ 115291 h 761503"/>
                  <a:gd name="connsiteX113" fmla="*/ 468847 w 598324"/>
                  <a:gd name="connsiteY113" fmla="*/ 115291 h 761503"/>
                  <a:gd name="connsiteX114" fmla="*/ 457968 w 598324"/>
                  <a:gd name="connsiteY114" fmla="*/ 137048 h 761503"/>
                  <a:gd name="connsiteX115" fmla="*/ 430771 w 598324"/>
                  <a:gd name="connsiteY115" fmla="*/ 194161 h 761503"/>
                  <a:gd name="connsiteX116" fmla="*/ 400855 w 598324"/>
                  <a:gd name="connsiteY116" fmla="*/ 262152 h 761503"/>
                  <a:gd name="connsiteX117" fmla="*/ 360060 w 598324"/>
                  <a:gd name="connsiteY117" fmla="*/ 332863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</a:cxnLst>
                <a:rect l="l" t="t" r="r" b="b"/>
                <a:pathLst>
                  <a:path w="598324" h="761503">
                    <a:moveTo>
                      <a:pt x="360060" y="332863"/>
                    </a:moveTo>
                    <a:cubicBezTo>
                      <a:pt x="351901" y="343742"/>
                      <a:pt x="341023" y="357340"/>
                      <a:pt x="341023" y="370939"/>
                    </a:cubicBezTo>
                    <a:cubicBezTo>
                      <a:pt x="341023" y="379098"/>
                      <a:pt x="357341" y="381817"/>
                      <a:pt x="376378" y="389976"/>
                    </a:cubicBezTo>
                    <a:cubicBezTo>
                      <a:pt x="395416" y="398135"/>
                      <a:pt x="417173" y="417173"/>
                      <a:pt x="425332" y="433491"/>
                    </a:cubicBezTo>
                    <a:cubicBezTo>
                      <a:pt x="430771" y="444369"/>
                      <a:pt x="436211" y="452528"/>
                      <a:pt x="438930" y="463407"/>
                    </a:cubicBezTo>
                    <a:cubicBezTo>
                      <a:pt x="444370" y="474286"/>
                      <a:pt x="447089" y="487884"/>
                      <a:pt x="449809" y="498762"/>
                    </a:cubicBezTo>
                    <a:cubicBezTo>
                      <a:pt x="452529" y="512361"/>
                      <a:pt x="452529" y="517800"/>
                      <a:pt x="457968" y="528679"/>
                    </a:cubicBezTo>
                    <a:cubicBezTo>
                      <a:pt x="463407" y="539557"/>
                      <a:pt x="463407" y="553155"/>
                      <a:pt x="466127" y="564034"/>
                    </a:cubicBezTo>
                    <a:cubicBezTo>
                      <a:pt x="468847" y="572193"/>
                      <a:pt x="468847" y="585791"/>
                      <a:pt x="471566" y="593950"/>
                    </a:cubicBezTo>
                    <a:cubicBezTo>
                      <a:pt x="474286" y="599390"/>
                      <a:pt x="477006" y="602109"/>
                      <a:pt x="479725" y="607548"/>
                    </a:cubicBezTo>
                    <a:cubicBezTo>
                      <a:pt x="482445" y="612988"/>
                      <a:pt x="487884" y="618427"/>
                      <a:pt x="487884" y="623867"/>
                    </a:cubicBezTo>
                    <a:cubicBezTo>
                      <a:pt x="490604" y="634745"/>
                      <a:pt x="496043" y="642904"/>
                      <a:pt x="501482" y="651063"/>
                    </a:cubicBezTo>
                    <a:cubicBezTo>
                      <a:pt x="506922" y="661942"/>
                      <a:pt x="512361" y="664661"/>
                      <a:pt x="523240" y="670101"/>
                    </a:cubicBezTo>
                    <a:cubicBezTo>
                      <a:pt x="528679" y="672820"/>
                      <a:pt x="534119" y="680979"/>
                      <a:pt x="534119" y="686418"/>
                    </a:cubicBezTo>
                    <a:cubicBezTo>
                      <a:pt x="534119" y="689138"/>
                      <a:pt x="534119" y="691858"/>
                      <a:pt x="531399" y="694578"/>
                    </a:cubicBezTo>
                    <a:cubicBezTo>
                      <a:pt x="525959" y="702736"/>
                      <a:pt x="512361" y="708176"/>
                      <a:pt x="498763" y="708176"/>
                    </a:cubicBezTo>
                    <a:cubicBezTo>
                      <a:pt x="485165" y="708176"/>
                      <a:pt x="466127" y="705456"/>
                      <a:pt x="449809" y="700017"/>
                    </a:cubicBezTo>
                    <a:cubicBezTo>
                      <a:pt x="430771" y="694578"/>
                      <a:pt x="409014" y="675540"/>
                      <a:pt x="400855" y="667381"/>
                    </a:cubicBezTo>
                    <a:cubicBezTo>
                      <a:pt x="392696" y="659222"/>
                      <a:pt x="387257" y="651063"/>
                      <a:pt x="381817" y="642904"/>
                    </a:cubicBezTo>
                    <a:cubicBezTo>
                      <a:pt x="376378" y="632025"/>
                      <a:pt x="370939" y="623867"/>
                      <a:pt x="368219" y="610268"/>
                    </a:cubicBezTo>
                    <a:cubicBezTo>
                      <a:pt x="360060" y="588511"/>
                      <a:pt x="357341" y="574913"/>
                      <a:pt x="349182" y="550436"/>
                    </a:cubicBezTo>
                    <a:cubicBezTo>
                      <a:pt x="343742" y="534118"/>
                      <a:pt x="341023" y="520520"/>
                      <a:pt x="338303" y="504202"/>
                    </a:cubicBezTo>
                    <a:cubicBezTo>
                      <a:pt x="335583" y="493323"/>
                      <a:pt x="332864" y="485164"/>
                      <a:pt x="330144" y="477005"/>
                    </a:cubicBezTo>
                    <a:cubicBezTo>
                      <a:pt x="327424" y="471566"/>
                      <a:pt x="324705" y="463407"/>
                      <a:pt x="321985" y="455248"/>
                    </a:cubicBezTo>
                    <a:cubicBezTo>
                      <a:pt x="316546" y="444369"/>
                      <a:pt x="311106" y="436210"/>
                      <a:pt x="305667" y="436210"/>
                    </a:cubicBezTo>
                    <a:cubicBezTo>
                      <a:pt x="302948" y="436210"/>
                      <a:pt x="300228" y="438930"/>
                      <a:pt x="294788" y="441650"/>
                    </a:cubicBezTo>
                    <a:cubicBezTo>
                      <a:pt x="289349" y="447089"/>
                      <a:pt x="283910" y="455248"/>
                      <a:pt x="278471" y="463407"/>
                    </a:cubicBezTo>
                    <a:cubicBezTo>
                      <a:pt x="270312" y="474286"/>
                      <a:pt x="267592" y="485164"/>
                      <a:pt x="264872" y="496043"/>
                    </a:cubicBezTo>
                    <a:cubicBezTo>
                      <a:pt x="264872" y="504202"/>
                      <a:pt x="262153" y="512361"/>
                      <a:pt x="262153" y="517800"/>
                    </a:cubicBezTo>
                    <a:cubicBezTo>
                      <a:pt x="262153" y="520520"/>
                      <a:pt x="262153" y="520520"/>
                      <a:pt x="262153" y="523239"/>
                    </a:cubicBezTo>
                    <a:cubicBezTo>
                      <a:pt x="262153" y="528679"/>
                      <a:pt x="262153" y="544997"/>
                      <a:pt x="262153" y="553155"/>
                    </a:cubicBezTo>
                    <a:cubicBezTo>
                      <a:pt x="262153" y="583072"/>
                      <a:pt x="264872" y="599390"/>
                      <a:pt x="262153" y="629306"/>
                    </a:cubicBezTo>
                    <a:cubicBezTo>
                      <a:pt x="262153" y="640184"/>
                      <a:pt x="262153" y="648343"/>
                      <a:pt x="259433" y="659222"/>
                    </a:cubicBezTo>
                    <a:cubicBezTo>
                      <a:pt x="270312" y="659222"/>
                      <a:pt x="278471" y="659222"/>
                      <a:pt x="283910" y="659222"/>
                    </a:cubicBezTo>
                    <a:cubicBezTo>
                      <a:pt x="297508" y="659222"/>
                      <a:pt x="321985" y="659222"/>
                      <a:pt x="321985" y="675540"/>
                    </a:cubicBezTo>
                    <a:cubicBezTo>
                      <a:pt x="321985" y="683699"/>
                      <a:pt x="319265" y="686418"/>
                      <a:pt x="316546" y="691858"/>
                    </a:cubicBezTo>
                    <a:cubicBezTo>
                      <a:pt x="311106" y="697297"/>
                      <a:pt x="305667" y="700017"/>
                      <a:pt x="300228" y="700017"/>
                    </a:cubicBezTo>
                    <a:cubicBezTo>
                      <a:pt x="292069" y="702736"/>
                      <a:pt x="283910" y="702736"/>
                      <a:pt x="278471" y="702736"/>
                    </a:cubicBezTo>
                    <a:cubicBezTo>
                      <a:pt x="275751" y="702736"/>
                      <a:pt x="259433" y="702736"/>
                      <a:pt x="243115" y="702736"/>
                    </a:cubicBezTo>
                    <a:cubicBezTo>
                      <a:pt x="237676" y="708176"/>
                      <a:pt x="229517" y="710895"/>
                      <a:pt x="221358" y="710895"/>
                    </a:cubicBezTo>
                    <a:cubicBezTo>
                      <a:pt x="213199" y="710895"/>
                      <a:pt x="202320" y="708176"/>
                      <a:pt x="194161" y="702736"/>
                    </a:cubicBezTo>
                    <a:cubicBezTo>
                      <a:pt x="186002" y="702736"/>
                      <a:pt x="180563" y="702736"/>
                      <a:pt x="177843" y="702736"/>
                    </a:cubicBezTo>
                    <a:cubicBezTo>
                      <a:pt x="164245" y="702736"/>
                      <a:pt x="139768" y="702736"/>
                      <a:pt x="126170" y="702736"/>
                    </a:cubicBezTo>
                    <a:cubicBezTo>
                      <a:pt x="118011" y="702736"/>
                      <a:pt x="109852" y="702736"/>
                      <a:pt x="101693" y="702736"/>
                    </a:cubicBezTo>
                    <a:cubicBezTo>
                      <a:pt x="93534" y="702736"/>
                      <a:pt x="82655" y="702736"/>
                      <a:pt x="74496" y="697297"/>
                    </a:cubicBezTo>
                    <a:cubicBezTo>
                      <a:pt x="66337" y="694578"/>
                      <a:pt x="58178" y="686418"/>
                      <a:pt x="58178" y="680979"/>
                    </a:cubicBezTo>
                    <a:cubicBezTo>
                      <a:pt x="58178" y="678260"/>
                      <a:pt x="58178" y="675540"/>
                      <a:pt x="63617" y="672820"/>
                    </a:cubicBezTo>
                    <a:cubicBezTo>
                      <a:pt x="69057" y="670101"/>
                      <a:pt x="79935" y="667381"/>
                      <a:pt x="85375" y="664661"/>
                    </a:cubicBezTo>
                    <a:cubicBezTo>
                      <a:pt x="104412" y="661942"/>
                      <a:pt x="123450" y="659222"/>
                      <a:pt x="128889" y="659222"/>
                    </a:cubicBezTo>
                    <a:cubicBezTo>
                      <a:pt x="134329" y="659222"/>
                      <a:pt x="139768" y="659222"/>
                      <a:pt x="147927" y="659222"/>
                    </a:cubicBezTo>
                    <a:cubicBezTo>
                      <a:pt x="147927" y="656502"/>
                      <a:pt x="145207" y="653783"/>
                      <a:pt x="145207" y="653783"/>
                    </a:cubicBezTo>
                    <a:cubicBezTo>
                      <a:pt x="131609" y="632025"/>
                      <a:pt x="131609" y="610268"/>
                      <a:pt x="131609" y="585791"/>
                    </a:cubicBezTo>
                    <a:cubicBezTo>
                      <a:pt x="131609" y="555875"/>
                      <a:pt x="131609" y="528679"/>
                      <a:pt x="134329" y="498762"/>
                    </a:cubicBezTo>
                    <a:cubicBezTo>
                      <a:pt x="134329" y="468846"/>
                      <a:pt x="137048" y="436210"/>
                      <a:pt x="137048" y="406294"/>
                    </a:cubicBezTo>
                    <a:cubicBezTo>
                      <a:pt x="137048" y="379098"/>
                      <a:pt x="134329" y="354621"/>
                      <a:pt x="134329" y="327424"/>
                    </a:cubicBezTo>
                    <a:cubicBezTo>
                      <a:pt x="134329" y="302947"/>
                      <a:pt x="137048" y="278470"/>
                      <a:pt x="137048" y="253993"/>
                    </a:cubicBezTo>
                    <a:cubicBezTo>
                      <a:pt x="137048" y="237675"/>
                      <a:pt x="139768" y="224077"/>
                      <a:pt x="139768" y="207759"/>
                    </a:cubicBezTo>
                    <a:cubicBezTo>
                      <a:pt x="139768" y="196881"/>
                      <a:pt x="137048" y="183282"/>
                      <a:pt x="137048" y="172404"/>
                    </a:cubicBezTo>
                    <a:cubicBezTo>
                      <a:pt x="137048" y="150647"/>
                      <a:pt x="137048" y="131609"/>
                      <a:pt x="137048" y="112571"/>
                    </a:cubicBezTo>
                    <a:cubicBezTo>
                      <a:pt x="134329" y="112571"/>
                      <a:pt x="137048" y="112571"/>
                      <a:pt x="126170" y="112571"/>
                    </a:cubicBezTo>
                    <a:cubicBezTo>
                      <a:pt x="118011" y="112571"/>
                      <a:pt x="109852" y="112571"/>
                      <a:pt x="101693" y="112571"/>
                    </a:cubicBezTo>
                    <a:cubicBezTo>
                      <a:pt x="93534" y="112571"/>
                      <a:pt x="82655" y="109852"/>
                      <a:pt x="74496" y="107132"/>
                    </a:cubicBezTo>
                    <a:cubicBezTo>
                      <a:pt x="66337" y="104412"/>
                      <a:pt x="58178" y="96253"/>
                      <a:pt x="58178" y="90814"/>
                    </a:cubicBezTo>
                    <a:cubicBezTo>
                      <a:pt x="58178" y="88094"/>
                      <a:pt x="58178" y="85375"/>
                      <a:pt x="63617" y="82655"/>
                    </a:cubicBezTo>
                    <a:cubicBezTo>
                      <a:pt x="69057" y="79936"/>
                      <a:pt x="79935" y="77216"/>
                      <a:pt x="85375" y="74496"/>
                    </a:cubicBezTo>
                    <a:cubicBezTo>
                      <a:pt x="104412" y="71776"/>
                      <a:pt x="128889" y="69057"/>
                      <a:pt x="137048" y="69057"/>
                    </a:cubicBezTo>
                    <a:cubicBezTo>
                      <a:pt x="137048" y="69057"/>
                      <a:pt x="139768" y="69057"/>
                      <a:pt x="145207" y="69057"/>
                    </a:cubicBezTo>
                    <a:cubicBezTo>
                      <a:pt x="150646" y="60898"/>
                      <a:pt x="158806" y="58178"/>
                      <a:pt x="169684" y="58178"/>
                    </a:cubicBezTo>
                    <a:cubicBezTo>
                      <a:pt x="172404" y="58178"/>
                      <a:pt x="175123" y="58178"/>
                      <a:pt x="177843" y="58178"/>
                    </a:cubicBezTo>
                    <a:cubicBezTo>
                      <a:pt x="186002" y="58178"/>
                      <a:pt x="196881" y="63617"/>
                      <a:pt x="205040" y="66337"/>
                    </a:cubicBezTo>
                    <a:cubicBezTo>
                      <a:pt x="237676" y="66337"/>
                      <a:pt x="273031" y="63617"/>
                      <a:pt x="286629" y="63617"/>
                    </a:cubicBezTo>
                    <a:cubicBezTo>
                      <a:pt x="300228" y="63617"/>
                      <a:pt x="324705" y="63617"/>
                      <a:pt x="324705" y="79936"/>
                    </a:cubicBezTo>
                    <a:cubicBezTo>
                      <a:pt x="324705" y="88094"/>
                      <a:pt x="321985" y="90814"/>
                      <a:pt x="319265" y="96253"/>
                    </a:cubicBezTo>
                    <a:cubicBezTo>
                      <a:pt x="313826" y="101693"/>
                      <a:pt x="308387" y="104412"/>
                      <a:pt x="302948" y="104412"/>
                    </a:cubicBezTo>
                    <a:cubicBezTo>
                      <a:pt x="289349" y="112571"/>
                      <a:pt x="283910" y="112571"/>
                      <a:pt x="278471" y="112571"/>
                    </a:cubicBezTo>
                    <a:cubicBezTo>
                      <a:pt x="273031" y="112571"/>
                      <a:pt x="253994" y="112571"/>
                      <a:pt x="232236" y="112571"/>
                    </a:cubicBezTo>
                    <a:cubicBezTo>
                      <a:pt x="237676" y="120730"/>
                      <a:pt x="240395" y="128889"/>
                      <a:pt x="240395" y="137048"/>
                    </a:cubicBezTo>
                    <a:cubicBezTo>
                      <a:pt x="240395" y="142487"/>
                      <a:pt x="240395" y="145207"/>
                      <a:pt x="240395" y="150647"/>
                    </a:cubicBezTo>
                    <a:cubicBezTo>
                      <a:pt x="240395" y="153366"/>
                      <a:pt x="240395" y="156086"/>
                      <a:pt x="243115" y="158805"/>
                    </a:cubicBezTo>
                    <a:cubicBezTo>
                      <a:pt x="245835" y="169684"/>
                      <a:pt x="245835" y="180563"/>
                      <a:pt x="248554" y="188722"/>
                    </a:cubicBezTo>
                    <a:cubicBezTo>
                      <a:pt x="248554" y="191441"/>
                      <a:pt x="248554" y="194161"/>
                      <a:pt x="248554" y="199600"/>
                    </a:cubicBezTo>
                    <a:cubicBezTo>
                      <a:pt x="248554" y="207759"/>
                      <a:pt x="248554" y="213198"/>
                      <a:pt x="248554" y="221357"/>
                    </a:cubicBezTo>
                    <a:cubicBezTo>
                      <a:pt x="248554" y="234956"/>
                      <a:pt x="251274" y="248554"/>
                      <a:pt x="253994" y="264872"/>
                    </a:cubicBezTo>
                    <a:cubicBezTo>
                      <a:pt x="256713" y="275751"/>
                      <a:pt x="259433" y="286629"/>
                      <a:pt x="262153" y="297508"/>
                    </a:cubicBezTo>
                    <a:cubicBezTo>
                      <a:pt x="264872" y="305667"/>
                      <a:pt x="264872" y="313826"/>
                      <a:pt x="264872" y="324704"/>
                    </a:cubicBezTo>
                    <a:cubicBezTo>
                      <a:pt x="264872" y="327424"/>
                      <a:pt x="264872" y="330144"/>
                      <a:pt x="264872" y="332863"/>
                    </a:cubicBezTo>
                    <a:cubicBezTo>
                      <a:pt x="264872" y="338303"/>
                      <a:pt x="264872" y="346462"/>
                      <a:pt x="264872" y="351901"/>
                    </a:cubicBezTo>
                    <a:cubicBezTo>
                      <a:pt x="264872" y="357340"/>
                      <a:pt x="262153" y="365499"/>
                      <a:pt x="262153" y="370939"/>
                    </a:cubicBezTo>
                    <a:cubicBezTo>
                      <a:pt x="262153" y="376378"/>
                      <a:pt x="264872" y="384537"/>
                      <a:pt x="267592" y="384537"/>
                    </a:cubicBezTo>
                    <a:cubicBezTo>
                      <a:pt x="273031" y="384537"/>
                      <a:pt x="275751" y="376378"/>
                      <a:pt x="278471" y="370939"/>
                    </a:cubicBezTo>
                    <a:cubicBezTo>
                      <a:pt x="283910" y="360060"/>
                      <a:pt x="289349" y="346462"/>
                      <a:pt x="297508" y="332863"/>
                    </a:cubicBezTo>
                    <a:cubicBezTo>
                      <a:pt x="302948" y="324704"/>
                      <a:pt x="305667" y="313826"/>
                      <a:pt x="311106" y="305667"/>
                    </a:cubicBezTo>
                    <a:cubicBezTo>
                      <a:pt x="319265" y="289349"/>
                      <a:pt x="327424" y="275751"/>
                      <a:pt x="335583" y="259433"/>
                    </a:cubicBezTo>
                    <a:cubicBezTo>
                      <a:pt x="341023" y="248554"/>
                      <a:pt x="349182" y="234956"/>
                      <a:pt x="354621" y="224077"/>
                    </a:cubicBezTo>
                    <a:cubicBezTo>
                      <a:pt x="362780" y="207759"/>
                      <a:pt x="370939" y="191441"/>
                      <a:pt x="381817" y="172404"/>
                    </a:cubicBezTo>
                    <a:cubicBezTo>
                      <a:pt x="389977" y="153366"/>
                      <a:pt x="400855" y="134329"/>
                      <a:pt x="409014" y="118011"/>
                    </a:cubicBezTo>
                    <a:cubicBezTo>
                      <a:pt x="409014" y="115291"/>
                      <a:pt x="409014" y="115291"/>
                      <a:pt x="411734" y="115291"/>
                    </a:cubicBezTo>
                    <a:cubicBezTo>
                      <a:pt x="406294" y="115291"/>
                      <a:pt x="400855" y="115291"/>
                      <a:pt x="398136" y="115291"/>
                    </a:cubicBezTo>
                    <a:cubicBezTo>
                      <a:pt x="392696" y="115291"/>
                      <a:pt x="384537" y="115291"/>
                      <a:pt x="379098" y="109852"/>
                    </a:cubicBezTo>
                    <a:cubicBezTo>
                      <a:pt x="373659" y="107132"/>
                      <a:pt x="368219" y="98973"/>
                      <a:pt x="368219" y="93534"/>
                    </a:cubicBezTo>
                    <a:cubicBezTo>
                      <a:pt x="368219" y="90814"/>
                      <a:pt x="368219" y="88094"/>
                      <a:pt x="370939" y="85375"/>
                    </a:cubicBezTo>
                    <a:cubicBezTo>
                      <a:pt x="373659" y="82655"/>
                      <a:pt x="381817" y="79936"/>
                      <a:pt x="387257" y="77216"/>
                    </a:cubicBezTo>
                    <a:cubicBezTo>
                      <a:pt x="400855" y="74496"/>
                      <a:pt x="414453" y="71776"/>
                      <a:pt x="422612" y="71776"/>
                    </a:cubicBezTo>
                    <a:cubicBezTo>
                      <a:pt x="425332" y="71776"/>
                      <a:pt x="430771" y="71776"/>
                      <a:pt x="436211" y="71776"/>
                    </a:cubicBezTo>
                    <a:cubicBezTo>
                      <a:pt x="436211" y="71776"/>
                      <a:pt x="438930" y="69057"/>
                      <a:pt x="438930" y="69057"/>
                    </a:cubicBezTo>
                    <a:cubicBezTo>
                      <a:pt x="444370" y="66337"/>
                      <a:pt x="447089" y="66337"/>
                      <a:pt x="452529" y="66337"/>
                    </a:cubicBezTo>
                    <a:cubicBezTo>
                      <a:pt x="457968" y="66337"/>
                      <a:pt x="460688" y="66337"/>
                      <a:pt x="466127" y="69057"/>
                    </a:cubicBezTo>
                    <a:cubicBezTo>
                      <a:pt x="468847" y="69057"/>
                      <a:pt x="471566" y="71776"/>
                      <a:pt x="471566" y="71776"/>
                    </a:cubicBezTo>
                    <a:cubicBezTo>
                      <a:pt x="490604" y="71776"/>
                      <a:pt x="506922" y="71776"/>
                      <a:pt x="515081" y="71776"/>
                    </a:cubicBezTo>
                    <a:cubicBezTo>
                      <a:pt x="523240" y="71776"/>
                      <a:pt x="542277" y="71776"/>
                      <a:pt x="542277" y="88094"/>
                    </a:cubicBezTo>
                    <a:cubicBezTo>
                      <a:pt x="542277" y="96253"/>
                      <a:pt x="542277" y="98973"/>
                      <a:pt x="536838" y="104412"/>
                    </a:cubicBezTo>
                    <a:cubicBezTo>
                      <a:pt x="534119" y="109852"/>
                      <a:pt x="528679" y="112571"/>
                      <a:pt x="525959" y="112571"/>
                    </a:cubicBezTo>
                    <a:cubicBezTo>
                      <a:pt x="520520" y="115291"/>
                      <a:pt x="515081" y="115291"/>
                      <a:pt x="509642" y="115291"/>
                    </a:cubicBezTo>
                    <a:cubicBezTo>
                      <a:pt x="506922" y="115291"/>
                      <a:pt x="487884" y="115291"/>
                      <a:pt x="468847" y="115291"/>
                    </a:cubicBezTo>
                    <a:cubicBezTo>
                      <a:pt x="466127" y="123450"/>
                      <a:pt x="460688" y="128889"/>
                      <a:pt x="457968" y="137048"/>
                    </a:cubicBezTo>
                    <a:cubicBezTo>
                      <a:pt x="447089" y="156086"/>
                      <a:pt x="438930" y="175123"/>
                      <a:pt x="430771" y="194161"/>
                    </a:cubicBezTo>
                    <a:cubicBezTo>
                      <a:pt x="419893" y="215918"/>
                      <a:pt x="411734" y="240395"/>
                      <a:pt x="400855" y="262152"/>
                    </a:cubicBezTo>
                    <a:cubicBezTo>
                      <a:pt x="387257" y="289349"/>
                      <a:pt x="373659" y="311106"/>
                      <a:pt x="360060" y="332863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41">
                <a:extLst>
                  <a:ext uri="{FF2B5EF4-FFF2-40B4-BE49-F238E27FC236}">
                    <a16:creationId xmlns:a16="http://schemas.microsoft.com/office/drawing/2014/main" id="{016CF753-9D63-C94A-8110-7B199270C117}"/>
                  </a:ext>
                </a:extLst>
              </p:cNvPr>
              <p:cNvSpPr/>
              <p:nvPr/>
            </p:nvSpPr>
            <p:spPr>
              <a:xfrm>
                <a:off x="4335316" y="4186718"/>
                <a:ext cx="353556" cy="761503"/>
              </a:xfrm>
              <a:custGeom>
                <a:avLst/>
                <a:gdLst>
                  <a:gd name="connsiteX0" fmla="*/ 283910 w 353555"/>
                  <a:gd name="connsiteY0" fmla="*/ 672820 h 761503"/>
                  <a:gd name="connsiteX1" fmla="*/ 321985 w 353555"/>
                  <a:gd name="connsiteY1" fmla="*/ 689138 h 761503"/>
                  <a:gd name="connsiteX2" fmla="*/ 316546 w 353555"/>
                  <a:gd name="connsiteY2" fmla="*/ 705456 h 761503"/>
                  <a:gd name="connsiteX3" fmla="*/ 300228 w 353555"/>
                  <a:gd name="connsiteY3" fmla="*/ 713615 h 761503"/>
                  <a:gd name="connsiteX4" fmla="*/ 278471 w 353555"/>
                  <a:gd name="connsiteY4" fmla="*/ 716335 h 761503"/>
                  <a:gd name="connsiteX5" fmla="*/ 237676 w 353555"/>
                  <a:gd name="connsiteY5" fmla="*/ 716335 h 761503"/>
                  <a:gd name="connsiteX6" fmla="*/ 180563 w 353555"/>
                  <a:gd name="connsiteY6" fmla="*/ 719054 h 761503"/>
                  <a:gd name="connsiteX7" fmla="*/ 126170 w 353555"/>
                  <a:gd name="connsiteY7" fmla="*/ 719054 h 761503"/>
                  <a:gd name="connsiteX8" fmla="*/ 101693 w 353555"/>
                  <a:gd name="connsiteY8" fmla="*/ 719054 h 761503"/>
                  <a:gd name="connsiteX9" fmla="*/ 74496 w 353555"/>
                  <a:gd name="connsiteY9" fmla="*/ 713615 h 761503"/>
                  <a:gd name="connsiteX10" fmla="*/ 58178 w 353555"/>
                  <a:gd name="connsiteY10" fmla="*/ 697297 h 761503"/>
                  <a:gd name="connsiteX11" fmla="*/ 63617 w 353555"/>
                  <a:gd name="connsiteY11" fmla="*/ 689138 h 761503"/>
                  <a:gd name="connsiteX12" fmla="*/ 85375 w 353555"/>
                  <a:gd name="connsiteY12" fmla="*/ 680979 h 761503"/>
                  <a:gd name="connsiteX13" fmla="*/ 131609 w 353555"/>
                  <a:gd name="connsiteY13" fmla="*/ 675540 h 761503"/>
                  <a:gd name="connsiteX14" fmla="*/ 142488 w 353555"/>
                  <a:gd name="connsiteY14" fmla="*/ 675540 h 761503"/>
                  <a:gd name="connsiteX15" fmla="*/ 131609 w 353555"/>
                  <a:gd name="connsiteY15" fmla="*/ 653783 h 761503"/>
                  <a:gd name="connsiteX16" fmla="*/ 128889 w 353555"/>
                  <a:gd name="connsiteY16" fmla="*/ 640184 h 761503"/>
                  <a:gd name="connsiteX17" fmla="*/ 128889 w 353555"/>
                  <a:gd name="connsiteY17" fmla="*/ 629306 h 761503"/>
                  <a:gd name="connsiteX18" fmla="*/ 128889 w 353555"/>
                  <a:gd name="connsiteY18" fmla="*/ 621147 h 761503"/>
                  <a:gd name="connsiteX19" fmla="*/ 128889 w 353555"/>
                  <a:gd name="connsiteY19" fmla="*/ 593950 h 761503"/>
                  <a:gd name="connsiteX20" fmla="*/ 128889 w 353555"/>
                  <a:gd name="connsiteY20" fmla="*/ 583072 h 761503"/>
                  <a:gd name="connsiteX21" fmla="*/ 128889 w 353555"/>
                  <a:gd name="connsiteY21" fmla="*/ 436210 h 761503"/>
                  <a:gd name="connsiteX22" fmla="*/ 128889 w 353555"/>
                  <a:gd name="connsiteY22" fmla="*/ 357340 h 761503"/>
                  <a:gd name="connsiteX23" fmla="*/ 131609 w 353555"/>
                  <a:gd name="connsiteY23" fmla="*/ 289349 h 761503"/>
                  <a:gd name="connsiteX24" fmla="*/ 131609 w 353555"/>
                  <a:gd name="connsiteY24" fmla="*/ 251274 h 761503"/>
                  <a:gd name="connsiteX25" fmla="*/ 131609 w 353555"/>
                  <a:gd name="connsiteY25" fmla="*/ 205040 h 761503"/>
                  <a:gd name="connsiteX26" fmla="*/ 131609 w 353555"/>
                  <a:gd name="connsiteY26" fmla="*/ 139768 h 761503"/>
                  <a:gd name="connsiteX27" fmla="*/ 131609 w 353555"/>
                  <a:gd name="connsiteY27" fmla="*/ 128889 h 761503"/>
                  <a:gd name="connsiteX28" fmla="*/ 126170 w 353555"/>
                  <a:gd name="connsiteY28" fmla="*/ 128889 h 761503"/>
                  <a:gd name="connsiteX29" fmla="*/ 101693 w 353555"/>
                  <a:gd name="connsiteY29" fmla="*/ 128889 h 761503"/>
                  <a:gd name="connsiteX30" fmla="*/ 74496 w 353555"/>
                  <a:gd name="connsiteY30" fmla="*/ 123450 h 761503"/>
                  <a:gd name="connsiteX31" fmla="*/ 58178 w 353555"/>
                  <a:gd name="connsiteY31" fmla="*/ 107132 h 761503"/>
                  <a:gd name="connsiteX32" fmla="*/ 60898 w 353555"/>
                  <a:gd name="connsiteY32" fmla="*/ 98973 h 761503"/>
                  <a:gd name="connsiteX33" fmla="*/ 82655 w 353555"/>
                  <a:gd name="connsiteY33" fmla="*/ 93534 h 761503"/>
                  <a:gd name="connsiteX34" fmla="*/ 131609 w 353555"/>
                  <a:gd name="connsiteY34" fmla="*/ 88094 h 761503"/>
                  <a:gd name="connsiteX35" fmla="*/ 131609 w 353555"/>
                  <a:gd name="connsiteY35" fmla="*/ 82655 h 761503"/>
                  <a:gd name="connsiteX36" fmla="*/ 134329 w 353555"/>
                  <a:gd name="connsiteY36" fmla="*/ 71776 h 761503"/>
                  <a:gd name="connsiteX37" fmla="*/ 147927 w 353555"/>
                  <a:gd name="connsiteY37" fmla="*/ 63617 h 761503"/>
                  <a:gd name="connsiteX38" fmla="*/ 164245 w 353555"/>
                  <a:gd name="connsiteY38" fmla="*/ 58178 h 761503"/>
                  <a:gd name="connsiteX39" fmla="*/ 177843 w 353555"/>
                  <a:gd name="connsiteY39" fmla="*/ 58178 h 761503"/>
                  <a:gd name="connsiteX40" fmla="*/ 196881 w 353555"/>
                  <a:gd name="connsiteY40" fmla="*/ 60898 h 761503"/>
                  <a:gd name="connsiteX41" fmla="*/ 232236 w 353555"/>
                  <a:gd name="connsiteY41" fmla="*/ 88094 h 761503"/>
                  <a:gd name="connsiteX42" fmla="*/ 278471 w 353555"/>
                  <a:gd name="connsiteY42" fmla="*/ 88094 h 761503"/>
                  <a:gd name="connsiteX43" fmla="*/ 316546 w 353555"/>
                  <a:gd name="connsiteY43" fmla="*/ 104412 h 761503"/>
                  <a:gd name="connsiteX44" fmla="*/ 311106 w 353555"/>
                  <a:gd name="connsiteY44" fmla="*/ 120730 h 761503"/>
                  <a:gd name="connsiteX45" fmla="*/ 294788 w 353555"/>
                  <a:gd name="connsiteY45" fmla="*/ 128889 h 761503"/>
                  <a:gd name="connsiteX46" fmla="*/ 273031 w 353555"/>
                  <a:gd name="connsiteY46" fmla="*/ 131609 h 761503"/>
                  <a:gd name="connsiteX47" fmla="*/ 243115 w 353555"/>
                  <a:gd name="connsiteY47" fmla="*/ 131609 h 761503"/>
                  <a:gd name="connsiteX48" fmla="*/ 243115 w 353555"/>
                  <a:gd name="connsiteY48" fmla="*/ 134329 h 761503"/>
                  <a:gd name="connsiteX49" fmla="*/ 248554 w 353555"/>
                  <a:gd name="connsiteY49" fmla="*/ 169684 h 761503"/>
                  <a:gd name="connsiteX50" fmla="*/ 251274 w 353555"/>
                  <a:gd name="connsiteY50" fmla="*/ 205040 h 761503"/>
                  <a:gd name="connsiteX51" fmla="*/ 251274 w 353555"/>
                  <a:gd name="connsiteY51" fmla="*/ 240395 h 761503"/>
                  <a:gd name="connsiteX52" fmla="*/ 251274 w 353555"/>
                  <a:gd name="connsiteY52" fmla="*/ 256713 h 761503"/>
                  <a:gd name="connsiteX53" fmla="*/ 253994 w 353555"/>
                  <a:gd name="connsiteY53" fmla="*/ 270311 h 761503"/>
                  <a:gd name="connsiteX54" fmla="*/ 259433 w 353555"/>
                  <a:gd name="connsiteY54" fmla="*/ 343742 h 761503"/>
                  <a:gd name="connsiteX55" fmla="*/ 262153 w 353555"/>
                  <a:gd name="connsiteY55" fmla="*/ 425332 h 761503"/>
                  <a:gd name="connsiteX56" fmla="*/ 264872 w 353555"/>
                  <a:gd name="connsiteY56" fmla="*/ 490603 h 761503"/>
                  <a:gd name="connsiteX57" fmla="*/ 270312 w 353555"/>
                  <a:gd name="connsiteY57" fmla="*/ 564034 h 761503"/>
                  <a:gd name="connsiteX58" fmla="*/ 270312 w 353555"/>
                  <a:gd name="connsiteY58" fmla="*/ 599390 h 761503"/>
                  <a:gd name="connsiteX59" fmla="*/ 270312 w 353555"/>
                  <a:gd name="connsiteY59" fmla="*/ 637465 h 761503"/>
                  <a:gd name="connsiteX60" fmla="*/ 264872 w 353555"/>
                  <a:gd name="connsiteY60" fmla="*/ 670101 h 761503"/>
                  <a:gd name="connsiteX61" fmla="*/ 283910 w 353555"/>
                  <a:gd name="connsiteY61" fmla="*/ 672820 h 761503"/>
                  <a:gd name="connsiteX62" fmla="*/ 283910 w 353555"/>
                  <a:gd name="connsiteY62" fmla="*/ 672820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353555" h="761503">
                    <a:moveTo>
                      <a:pt x="283910" y="672820"/>
                    </a:moveTo>
                    <a:cubicBezTo>
                      <a:pt x="297508" y="672820"/>
                      <a:pt x="321985" y="672820"/>
                      <a:pt x="321985" y="689138"/>
                    </a:cubicBezTo>
                    <a:cubicBezTo>
                      <a:pt x="321985" y="697297"/>
                      <a:pt x="319265" y="697297"/>
                      <a:pt x="316546" y="705456"/>
                    </a:cubicBezTo>
                    <a:cubicBezTo>
                      <a:pt x="311106" y="710895"/>
                      <a:pt x="305667" y="713615"/>
                      <a:pt x="300228" y="713615"/>
                    </a:cubicBezTo>
                    <a:cubicBezTo>
                      <a:pt x="292069" y="716335"/>
                      <a:pt x="283910" y="716335"/>
                      <a:pt x="278471" y="716335"/>
                    </a:cubicBezTo>
                    <a:cubicBezTo>
                      <a:pt x="275751" y="716335"/>
                      <a:pt x="256713" y="716335"/>
                      <a:pt x="237676" y="716335"/>
                    </a:cubicBezTo>
                    <a:cubicBezTo>
                      <a:pt x="213199" y="716335"/>
                      <a:pt x="186002" y="719054"/>
                      <a:pt x="180563" y="719054"/>
                    </a:cubicBezTo>
                    <a:cubicBezTo>
                      <a:pt x="166965" y="719054"/>
                      <a:pt x="142488" y="719054"/>
                      <a:pt x="126170" y="719054"/>
                    </a:cubicBezTo>
                    <a:cubicBezTo>
                      <a:pt x="118011" y="719054"/>
                      <a:pt x="109852" y="719054"/>
                      <a:pt x="101693" y="719054"/>
                    </a:cubicBezTo>
                    <a:cubicBezTo>
                      <a:pt x="93534" y="719054"/>
                      <a:pt x="82655" y="719054"/>
                      <a:pt x="74496" y="713615"/>
                    </a:cubicBezTo>
                    <a:cubicBezTo>
                      <a:pt x="66337" y="710895"/>
                      <a:pt x="58178" y="702736"/>
                      <a:pt x="58178" y="697297"/>
                    </a:cubicBezTo>
                    <a:cubicBezTo>
                      <a:pt x="58178" y="694578"/>
                      <a:pt x="58178" y="691858"/>
                      <a:pt x="63617" y="689138"/>
                    </a:cubicBezTo>
                    <a:cubicBezTo>
                      <a:pt x="69057" y="686418"/>
                      <a:pt x="79935" y="683699"/>
                      <a:pt x="85375" y="680979"/>
                    </a:cubicBezTo>
                    <a:cubicBezTo>
                      <a:pt x="104412" y="678260"/>
                      <a:pt x="123450" y="675540"/>
                      <a:pt x="131609" y="675540"/>
                    </a:cubicBezTo>
                    <a:cubicBezTo>
                      <a:pt x="134329" y="675540"/>
                      <a:pt x="137048" y="675540"/>
                      <a:pt x="142488" y="675540"/>
                    </a:cubicBezTo>
                    <a:cubicBezTo>
                      <a:pt x="134329" y="670101"/>
                      <a:pt x="131609" y="661942"/>
                      <a:pt x="131609" y="653783"/>
                    </a:cubicBezTo>
                    <a:cubicBezTo>
                      <a:pt x="131609" y="648343"/>
                      <a:pt x="131609" y="642904"/>
                      <a:pt x="128889" y="640184"/>
                    </a:cubicBezTo>
                    <a:cubicBezTo>
                      <a:pt x="128889" y="637465"/>
                      <a:pt x="128889" y="634745"/>
                      <a:pt x="128889" y="629306"/>
                    </a:cubicBezTo>
                    <a:cubicBezTo>
                      <a:pt x="128889" y="626586"/>
                      <a:pt x="128889" y="623867"/>
                      <a:pt x="128889" y="621147"/>
                    </a:cubicBezTo>
                    <a:cubicBezTo>
                      <a:pt x="128889" y="612988"/>
                      <a:pt x="128889" y="604829"/>
                      <a:pt x="128889" y="593950"/>
                    </a:cubicBezTo>
                    <a:cubicBezTo>
                      <a:pt x="128889" y="591231"/>
                      <a:pt x="128889" y="585791"/>
                      <a:pt x="128889" y="583072"/>
                    </a:cubicBezTo>
                    <a:cubicBezTo>
                      <a:pt x="128889" y="534118"/>
                      <a:pt x="131609" y="485164"/>
                      <a:pt x="128889" y="436210"/>
                    </a:cubicBezTo>
                    <a:cubicBezTo>
                      <a:pt x="128889" y="409014"/>
                      <a:pt x="128889" y="384537"/>
                      <a:pt x="128889" y="357340"/>
                    </a:cubicBezTo>
                    <a:cubicBezTo>
                      <a:pt x="128889" y="335583"/>
                      <a:pt x="131609" y="313826"/>
                      <a:pt x="131609" y="289349"/>
                    </a:cubicBezTo>
                    <a:cubicBezTo>
                      <a:pt x="131609" y="275751"/>
                      <a:pt x="131609" y="264872"/>
                      <a:pt x="131609" y="251274"/>
                    </a:cubicBezTo>
                    <a:cubicBezTo>
                      <a:pt x="131609" y="234956"/>
                      <a:pt x="131609" y="221357"/>
                      <a:pt x="131609" y="205040"/>
                    </a:cubicBezTo>
                    <a:cubicBezTo>
                      <a:pt x="131609" y="183282"/>
                      <a:pt x="131609" y="161525"/>
                      <a:pt x="131609" y="139768"/>
                    </a:cubicBezTo>
                    <a:cubicBezTo>
                      <a:pt x="131609" y="137048"/>
                      <a:pt x="131609" y="134329"/>
                      <a:pt x="131609" y="128889"/>
                    </a:cubicBezTo>
                    <a:cubicBezTo>
                      <a:pt x="128889" y="128889"/>
                      <a:pt x="126170" y="128889"/>
                      <a:pt x="126170" y="128889"/>
                    </a:cubicBezTo>
                    <a:cubicBezTo>
                      <a:pt x="118011" y="128889"/>
                      <a:pt x="109852" y="128889"/>
                      <a:pt x="101693" y="128889"/>
                    </a:cubicBezTo>
                    <a:cubicBezTo>
                      <a:pt x="93534" y="128889"/>
                      <a:pt x="82655" y="128889"/>
                      <a:pt x="74496" y="123450"/>
                    </a:cubicBezTo>
                    <a:cubicBezTo>
                      <a:pt x="66337" y="120730"/>
                      <a:pt x="58178" y="112571"/>
                      <a:pt x="58178" y="107132"/>
                    </a:cubicBezTo>
                    <a:cubicBezTo>
                      <a:pt x="58178" y="104412"/>
                      <a:pt x="58178" y="101693"/>
                      <a:pt x="60898" y="98973"/>
                    </a:cubicBezTo>
                    <a:cubicBezTo>
                      <a:pt x="63617" y="96253"/>
                      <a:pt x="77216" y="93534"/>
                      <a:pt x="82655" y="93534"/>
                    </a:cubicBezTo>
                    <a:cubicBezTo>
                      <a:pt x="98973" y="90814"/>
                      <a:pt x="123450" y="88094"/>
                      <a:pt x="131609" y="88094"/>
                    </a:cubicBezTo>
                    <a:cubicBezTo>
                      <a:pt x="131609" y="85375"/>
                      <a:pt x="131609" y="85375"/>
                      <a:pt x="131609" y="82655"/>
                    </a:cubicBezTo>
                    <a:cubicBezTo>
                      <a:pt x="131609" y="77216"/>
                      <a:pt x="131609" y="74496"/>
                      <a:pt x="134329" y="71776"/>
                    </a:cubicBezTo>
                    <a:cubicBezTo>
                      <a:pt x="137048" y="69057"/>
                      <a:pt x="145207" y="66337"/>
                      <a:pt x="147927" y="63617"/>
                    </a:cubicBezTo>
                    <a:cubicBezTo>
                      <a:pt x="153366" y="60898"/>
                      <a:pt x="158806" y="58178"/>
                      <a:pt x="164245" y="58178"/>
                    </a:cubicBezTo>
                    <a:cubicBezTo>
                      <a:pt x="169684" y="58178"/>
                      <a:pt x="175123" y="58178"/>
                      <a:pt x="177843" y="58178"/>
                    </a:cubicBezTo>
                    <a:cubicBezTo>
                      <a:pt x="183283" y="58178"/>
                      <a:pt x="191442" y="58178"/>
                      <a:pt x="196881" y="60898"/>
                    </a:cubicBezTo>
                    <a:cubicBezTo>
                      <a:pt x="213199" y="63617"/>
                      <a:pt x="224077" y="74496"/>
                      <a:pt x="232236" y="88094"/>
                    </a:cubicBezTo>
                    <a:cubicBezTo>
                      <a:pt x="253994" y="88094"/>
                      <a:pt x="270312" y="88094"/>
                      <a:pt x="278471" y="88094"/>
                    </a:cubicBezTo>
                    <a:cubicBezTo>
                      <a:pt x="292069" y="88094"/>
                      <a:pt x="316546" y="88094"/>
                      <a:pt x="316546" y="104412"/>
                    </a:cubicBezTo>
                    <a:cubicBezTo>
                      <a:pt x="316546" y="112571"/>
                      <a:pt x="313826" y="112571"/>
                      <a:pt x="311106" y="120730"/>
                    </a:cubicBezTo>
                    <a:cubicBezTo>
                      <a:pt x="305667" y="126170"/>
                      <a:pt x="300228" y="128889"/>
                      <a:pt x="294788" y="128889"/>
                    </a:cubicBezTo>
                    <a:cubicBezTo>
                      <a:pt x="286630" y="131609"/>
                      <a:pt x="278471" y="131609"/>
                      <a:pt x="273031" y="131609"/>
                    </a:cubicBezTo>
                    <a:cubicBezTo>
                      <a:pt x="270312" y="131609"/>
                      <a:pt x="259433" y="131609"/>
                      <a:pt x="243115" y="131609"/>
                    </a:cubicBezTo>
                    <a:lnTo>
                      <a:pt x="243115" y="134329"/>
                    </a:lnTo>
                    <a:cubicBezTo>
                      <a:pt x="245835" y="145207"/>
                      <a:pt x="245835" y="158805"/>
                      <a:pt x="248554" y="169684"/>
                    </a:cubicBezTo>
                    <a:cubicBezTo>
                      <a:pt x="251274" y="180563"/>
                      <a:pt x="251274" y="194161"/>
                      <a:pt x="251274" y="205040"/>
                    </a:cubicBezTo>
                    <a:cubicBezTo>
                      <a:pt x="251274" y="215918"/>
                      <a:pt x="251274" y="226797"/>
                      <a:pt x="251274" y="240395"/>
                    </a:cubicBezTo>
                    <a:cubicBezTo>
                      <a:pt x="251274" y="245834"/>
                      <a:pt x="251274" y="251274"/>
                      <a:pt x="251274" y="256713"/>
                    </a:cubicBezTo>
                    <a:cubicBezTo>
                      <a:pt x="251274" y="262152"/>
                      <a:pt x="251274" y="267592"/>
                      <a:pt x="253994" y="270311"/>
                    </a:cubicBezTo>
                    <a:cubicBezTo>
                      <a:pt x="256713" y="294788"/>
                      <a:pt x="256713" y="319265"/>
                      <a:pt x="259433" y="343742"/>
                    </a:cubicBezTo>
                    <a:cubicBezTo>
                      <a:pt x="259433" y="370939"/>
                      <a:pt x="262153" y="398135"/>
                      <a:pt x="262153" y="425332"/>
                    </a:cubicBezTo>
                    <a:cubicBezTo>
                      <a:pt x="262153" y="447089"/>
                      <a:pt x="262153" y="468846"/>
                      <a:pt x="264872" y="490603"/>
                    </a:cubicBezTo>
                    <a:cubicBezTo>
                      <a:pt x="264872" y="515080"/>
                      <a:pt x="270312" y="539557"/>
                      <a:pt x="270312" y="564034"/>
                    </a:cubicBezTo>
                    <a:cubicBezTo>
                      <a:pt x="270312" y="574913"/>
                      <a:pt x="270312" y="588511"/>
                      <a:pt x="270312" y="599390"/>
                    </a:cubicBezTo>
                    <a:cubicBezTo>
                      <a:pt x="270312" y="612988"/>
                      <a:pt x="270312" y="623867"/>
                      <a:pt x="270312" y="637465"/>
                    </a:cubicBezTo>
                    <a:cubicBezTo>
                      <a:pt x="270312" y="648343"/>
                      <a:pt x="270312" y="661942"/>
                      <a:pt x="264872" y="670101"/>
                    </a:cubicBezTo>
                    <a:cubicBezTo>
                      <a:pt x="273031" y="672820"/>
                      <a:pt x="278471" y="672820"/>
                      <a:pt x="283910" y="672820"/>
                    </a:cubicBezTo>
                    <a:lnTo>
                      <a:pt x="283910" y="672820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42">
                <a:extLst>
                  <a:ext uri="{FF2B5EF4-FFF2-40B4-BE49-F238E27FC236}">
                    <a16:creationId xmlns:a16="http://schemas.microsoft.com/office/drawing/2014/main" id="{13E663F3-88A2-564E-B175-5CC8C5A93ACA}"/>
                  </a:ext>
                </a:extLst>
              </p:cNvPr>
              <p:cNvSpPr/>
              <p:nvPr/>
            </p:nvSpPr>
            <p:spPr>
              <a:xfrm>
                <a:off x="4620880" y="4194877"/>
                <a:ext cx="598325" cy="761503"/>
              </a:xfrm>
              <a:custGeom>
                <a:avLst/>
                <a:gdLst>
                  <a:gd name="connsiteX0" fmla="*/ 515081 w 598324"/>
                  <a:gd name="connsiteY0" fmla="*/ 79935 h 761503"/>
                  <a:gd name="connsiteX1" fmla="*/ 542277 w 598324"/>
                  <a:gd name="connsiteY1" fmla="*/ 96253 h 761503"/>
                  <a:gd name="connsiteX2" fmla="*/ 536838 w 598324"/>
                  <a:gd name="connsiteY2" fmla="*/ 112571 h 761503"/>
                  <a:gd name="connsiteX3" fmla="*/ 523240 w 598324"/>
                  <a:gd name="connsiteY3" fmla="*/ 120730 h 761503"/>
                  <a:gd name="connsiteX4" fmla="*/ 506922 w 598324"/>
                  <a:gd name="connsiteY4" fmla="*/ 123450 h 761503"/>
                  <a:gd name="connsiteX5" fmla="*/ 477006 w 598324"/>
                  <a:gd name="connsiteY5" fmla="*/ 123450 h 761503"/>
                  <a:gd name="connsiteX6" fmla="*/ 479725 w 598324"/>
                  <a:gd name="connsiteY6" fmla="*/ 145207 h 761503"/>
                  <a:gd name="connsiteX7" fmla="*/ 477006 w 598324"/>
                  <a:gd name="connsiteY7" fmla="*/ 180563 h 761503"/>
                  <a:gd name="connsiteX8" fmla="*/ 482445 w 598324"/>
                  <a:gd name="connsiteY8" fmla="*/ 232236 h 761503"/>
                  <a:gd name="connsiteX9" fmla="*/ 485165 w 598324"/>
                  <a:gd name="connsiteY9" fmla="*/ 283909 h 761503"/>
                  <a:gd name="connsiteX10" fmla="*/ 485165 w 598324"/>
                  <a:gd name="connsiteY10" fmla="*/ 327424 h 761503"/>
                  <a:gd name="connsiteX11" fmla="*/ 487884 w 598324"/>
                  <a:gd name="connsiteY11" fmla="*/ 373658 h 761503"/>
                  <a:gd name="connsiteX12" fmla="*/ 485165 w 598324"/>
                  <a:gd name="connsiteY12" fmla="*/ 419892 h 761503"/>
                  <a:gd name="connsiteX13" fmla="*/ 485165 w 598324"/>
                  <a:gd name="connsiteY13" fmla="*/ 463407 h 761503"/>
                  <a:gd name="connsiteX14" fmla="*/ 482445 w 598324"/>
                  <a:gd name="connsiteY14" fmla="*/ 515080 h 761503"/>
                  <a:gd name="connsiteX15" fmla="*/ 482445 w 598324"/>
                  <a:gd name="connsiteY15" fmla="*/ 558595 h 761503"/>
                  <a:gd name="connsiteX16" fmla="*/ 479725 w 598324"/>
                  <a:gd name="connsiteY16" fmla="*/ 602109 h 761503"/>
                  <a:gd name="connsiteX17" fmla="*/ 485165 w 598324"/>
                  <a:gd name="connsiteY17" fmla="*/ 648343 h 761503"/>
                  <a:gd name="connsiteX18" fmla="*/ 474286 w 598324"/>
                  <a:gd name="connsiteY18" fmla="*/ 675540 h 761503"/>
                  <a:gd name="connsiteX19" fmla="*/ 428052 w 598324"/>
                  <a:gd name="connsiteY19" fmla="*/ 691858 h 761503"/>
                  <a:gd name="connsiteX20" fmla="*/ 387257 w 598324"/>
                  <a:gd name="connsiteY20" fmla="*/ 683699 h 761503"/>
                  <a:gd name="connsiteX21" fmla="*/ 351901 w 598324"/>
                  <a:gd name="connsiteY21" fmla="*/ 664661 h 761503"/>
                  <a:gd name="connsiteX22" fmla="*/ 305667 w 598324"/>
                  <a:gd name="connsiteY22" fmla="*/ 596670 h 761503"/>
                  <a:gd name="connsiteX23" fmla="*/ 270312 w 598324"/>
                  <a:gd name="connsiteY23" fmla="*/ 509641 h 761503"/>
                  <a:gd name="connsiteX24" fmla="*/ 251274 w 598324"/>
                  <a:gd name="connsiteY24" fmla="*/ 460687 h 761503"/>
                  <a:gd name="connsiteX25" fmla="*/ 224077 w 598324"/>
                  <a:gd name="connsiteY25" fmla="*/ 381817 h 761503"/>
                  <a:gd name="connsiteX26" fmla="*/ 207759 w 598324"/>
                  <a:gd name="connsiteY26" fmla="*/ 330144 h 761503"/>
                  <a:gd name="connsiteX27" fmla="*/ 191442 w 598324"/>
                  <a:gd name="connsiteY27" fmla="*/ 286629 h 761503"/>
                  <a:gd name="connsiteX28" fmla="*/ 183283 w 598324"/>
                  <a:gd name="connsiteY28" fmla="*/ 278470 h 761503"/>
                  <a:gd name="connsiteX29" fmla="*/ 180563 w 598324"/>
                  <a:gd name="connsiteY29" fmla="*/ 292068 h 761503"/>
                  <a:gd name="connsiteX30" fmla="*/ 180563 w 598324"/>
                  <a:gd name="connsiteY30" fmla="*/ 305667 h 761503"/>
                  <a:gd name="connsiteX31" fmla="*/ 183283 w 598324"/>
                  <a:gd name="connsiteY31" fmla="*/ 354620 h 761503"/>
                  <a:gd name="connsiteX32" fmla="*/ 188722 w 598324"/>
                  <a:gd name="connsiteY32" fmla="*/ 449808 h 761503"/>
                  <a:gd name="connsiteX33" fmla="*/ 188722 w 598324"/>
                  <a:gd name="connsiteY33" fmla="*/ 479725 h 761503"/>
                  <a:gd name="connsiteX34" fmla="*/ 188722 w 598324"/>
                  <a:gd name="connsiteY34" fmla="*/ 542277 h 761503"/>
                  <a:gd name="connsiteX35" fmla="*/ 186002 w 598324"/>
                  <a:gd name="connsiteY35" fmla="*/ 615708 h 761503"/>
                  <a:gd name="connsiteX36" fmla="*/ 186002 w 598324"/>
                  <a:gd name="connsiteY36" fmla="*/ 637465 h 761503"/>
                  <a:gd name="connsiteX37" fmla="*/ 183283 w 598324"/>
                  <a:gd name="connsiteY37" fmla="*/ 664661 h 761503"/>
                  <a:gd name="connsiteX38" fmla="*/ 226797 w 598324"/>
                  <a:gd name="connsiteY38" fmla="*/ 664661 h 761503"/>
                  <a:gd name="connsiteX39" fmla="*/ 253994 w 598324"/>
                  <a:gd name="connsiteY39" fmla="*/ 680979 h 761503"/>
                  <a:gd name="connsiteX40" fmla="*/ 248554 w 598324"/>
                  <a:gd name="connsiteY40" fmla="*/ 697297 h 761503"/>
                  <a:gd name="connsiteX41" fmla="*/ 234956 w 598324"/>
                  <a:gd name="connsiteY41" fmla="*/ 705456 h 761503"/>
                  <a:gd name="connsiteX42" fmla="*/ 218638 w 598324"/>
                  <a:gd name="connsiteY42" fmla="*/ 708176 h 761503"/>
                  <a:gd name="connsiteX43" fmla="*/ 183283 w 598324"/>
                  <a:gd name="connsiteY43" fmla="*/ 708176 h 761503"/>
                  <a:gd name="connsiteX44" fmla="*/ 150647 w 598324"/>
                  <a:gd name="connsiteY44" fmla="*/ 708176 h 761503"/>
                  <a:gd name="connsiteX45" fmla="*/ 107132 w 598324"/>
                  <a:gd name="connsiteY45" fmla="*/ 708176 h 761503"/>
                  <a:gd name="connsiteX46" fmla="*/ 88094 w 598324"/>
                  <a:gd name="connsiteY46" fmla="*/ 708176 h 761503"/>
                  <a:gd name="connsiteX47" fmla="*/ 69057 w 598324"/>
                  <a:gd name="connsiteY47" fmla="*/ 702736 h 761503"/>
                  <a:gd name="connsiteX48" fmla="*/ 58178 w 598324"/>
                  <a:gd name="connsiteY48" fmla="*/ 686418 h 761503"/>
                  <a:gd name="connsiteX49" fmla="*/ 60898 w 598324"/>
                  <a:gd name="connsiteY49" fmla="*/ 678259 h 761503"/>
                  <a:gd name="connsiteX50" fmla="*/ 77216 w 598324"/>
                  <a:gd name="connsiteY50" fmla="*/ 670101 h 761503"/>
                  <a:gd name="connsiteX51" fmla="*/ 120730 w 598324"/>
                  <a:gd name="connsiteY51" fmla="*/ 664661 h 761503"/>
                  <a:gd name="connsiteX52" fmla="*/ 131609 w 598324"/>
                  <a:gd name="connsiteY52" fmla="*/ 664661 h 761503"/>
                  <a:gd name="connsiteX53" fmla="*/ 134329 w 598324"/>
                  <a:gd name="connsiteY53" fmla="*/ 539557 h 761503"/>
                  <a:gd name="connsiteX54" fmla="*/ 134329 w 598324"/>
                  <a:gd name="connsiteY54" fmla="*/ 504201 h 761503"/>
                  <a:gd name="connsiteX55" fmla="*/ 131609 w 598324"/>
                  <a:gd name="connsiteY55" fmla="*/ 376378 h 761503"/>
                  <a:gd name="connsiteX56" fmla="*/ 131609 w 598324"/>
                  <a:gd name="connsiteY56" fmla="*/ 302947 h 761503"/>
                  <a:gd name="connsiteX57" fmla="*/ 134329 w 598324"/>
                  <a:gd name="connsiteY57" fmla="*/ 221357 h 761503"/>
                  <a:gd name="connsiteX58" fmla="*/ 137048 w 598324"/>
                  <a:gd name="connsiteY58" fmla="*/ 123450 h 761503"/>
                  <a:gd name="connsiteX59" fmla="*/ 107132 w 598324"/>
                  <a:gd name="connsiteY59" fmla="*/ 123450 h 761503"/>
                  <a:gd name="connsiteX60" fmla="*/ 88094 w 598324"/>
                  <a:gd name="connsiteY60" fmla="*/ 123450 h 761503"/>
                  <a:gd name="connsiteX61" fmla="*/ 69057 w 598324"/>
                  <a:gd name="connsiteY61" fmla="*/ 118011 h 761503"/>
                  <a:gd name="connsiteX62" fmla="*/ 58178 w 598324"/>
                  <a:gd name="connsiteY62" fmla="*/ 101693 h 761503"/>
                  <a:gd name="connsiteX63" fmla="*/ 60898 w 598324"/>
                  <a:gd name="connsiteY63" fmla="*/ 93534 h 761503"/>
                  <a:gd name="connsiteX64" fmla="*/ 77216 w 598324"/>
                  <a:gd name="connsiteY64" fmla="*/ 85375 h 761503"/>
                  <a:gd name="connsiteX65" fmla="*/ 131609 w 598324"/>
                  <a:gd name="connsiteY65" fmla="*/ 79935 h 761503"/>
                  <a:gd name="connsiteX66" fmla="*/ 161525 w 598324"/>
                  <a:gd name="connsiteY66" fmla="*/ 79935 h 761503"/>
                  <a:gd name="connsiteX67" fmla="*/ 177843 w 598324"/>
                  <a:gd name="connsiteY67" fmla="*/ 66337 h 761503"/>
                  <a:gd name="connsiteX68" fmla="*/ 202320 w 598324"/>
                  <a:gd name="connsiteY68" fmla="*/ 58178 h 761503"/>
                  <a:gd name="connsiteX69" fmla="*/ 234956 w 598324"/>
                  <a:gd name="connsiteY69" fmla="*/ 77216 h 761503"/>
                  <a:gd name="connsiteX70" fmla="*/ 251274 w 598324"/>
                  <a:gd name="connsiteY70" fmla="*/ 107132 h 761503"/>
                  <a:gd name="connsiteX71" fmla="*/ 267592 w 598324"/>
                  <a:gd name="connsiteY71" fmla="*/ 147927 h 761503"/>
                  <a:gd name="connsiteX72" fmla="*/ 281190 w 598324"/>
                  <a:gd name="connsiteY72" fmla="*/ 183282 h 761503"/>
                  <a:gd name="connsiteX73" fmla="*/ 297508 w 598324"/>
                  <a:gd name="connsiteY73" fmla="*/ 224077 h 761503"/>
                  <a:gd name="connsiteX74" fmla="*/ 308387 w 598324"/>
                  <a:gd name="connsiteY74" fmla="*/ 264872 h 761503"/>
                  <a:gd name="connsiteX75" fmla="*/ 319265 w 598324"/>
                  <a:gd name="connsiteY75" fmla="*/ 300227 h 761503"/>
                  <a:gd name="connsiteX76" fmla="*/ 351901 w 598324"/>
                  <a:gd name="connsiteY76" fmla="*/ 379097 h 761503"/>
                  <a:gd name="connsiteX77" fmla="*/ 365500 w 598324"/>
                  <a:gd name="connsiteY77" fmla="*/ 417173 h 761503"/>
                  <a:gd name="connsiteX78" fmla="*/ 379098 w 598324"/>
                  <a:gd name="connsiteY78" fmla="*/ 457967 h 761503"/>
                  <a:gd name="connsiteX79" fmla="*/ 395416 w 598324"/>
                  <a:gd name="connsiteY79" fmla="*/ 496043 h 761503"/>
                  <a:gd name="connsiteX80" fmla="*/ 406294 w 598324"/>
                  <a:gd name="connsiteY80" fmla="*/ 512361 h 761503"/>
                  <a:gd name="connsiteX81" fmla="*/ 411734 w 598324"/>
                  <a:gd name="connsiteY81" fmla="*/ 531398 h 761503"/>
                  <a:gd name="connsiteX82" fmla="*/ 419893 w 598324"/>
                  <a:gd name="connsiteY82" fmla="*/ 558595 h 761503"/>
                  <a:gd name="connsiteX83" fmla="*/ 425332 w 598324"/>
                  <a:gd name="connsiteY83" fmla="*/ 564034 h 761503"/>
                  <a:gd name="connsiteX84" fmla="*/ 430771 w 598324"/>
                  <a:gd name="connsiteY84" fmla="*/ 558595 h 761503"/>
                  <a:gd name="connsiteX85" fmla="*/ 430771 w 598324"/>
                  <a:gd name="connsiteY85" fmla="*/ 550436 h 761503"/>
                  <a:gd name="connsiteX86" fmla="*/ 430771 w 598324"/>
                  <a:gd name="connsiteY86" fmla="*/ 501482 h 761503"/>
                  <a:gd name="connsiteX87" fmla="*/ 430771 w 598324"/>
                  <a:gd name="connsiteY87" fmla="*/ 403574 h 761503"/>
                  <a:gd name="connsiteX88" fmla="*/ 425332 w 598324"/>
                  <a:gd name="connsiteY88" fmla="*/ 313826 h 761503"/>
                  <a:gd name="connsiteX89" fmla="*/ 425332 w 598324"/>
                  <a:gd name="connsiteY89" fmla="*/ 248554 h 761503"/>
                  <a:gd name="connsiteX90" fmla="*/ 425332 w 598324"/>
                  <a:gd name="connsiteY90" fmla="*/ 210479 h 761503"/>
                  <a:gd name="connsiteX91" fmla="*/ 422613 w 598324"/>
                  <a:gd name="connsiteY91" fmla="*/ 153366 h 761503"/>
                  <a:gd name="connsiteX92" fmla="*/ 425332 w 598324"/>
                  <a:gd name="connsiteY92" fmla="*/ 123450 h 761503"/>
                  <a:gd name="connsiteX93" fmla="*/ 398136 w 598324"/>
                  <a:gd name="connsiteY93" fmla="*/ 123450 h 761503"/>
                  <a:gd name="connsiteX94" fmla="*/ 379098 w 598324"/>
                  <a:gd name="connsiteY94" fmla="*/ 123450 h 761503"/>
                  <a:gd name="connsiteX95" fmla="*/ 360060 w 598324"/>
                  <a:gd name="connsiteY95" fmla="*/ 118011 h 761503"/>
                  <a:gd name="connsiteX96" fmla="*/ 349182 w 598324"/>
                  <a:gd name="connsiteY96" fmla="*/ 101693 h 761503"/>
                  <a:gd name="connsiteX97" fmla="*/ 351901 w 598324"/>
                  <a:gd name="connsiteY97" fmla="*/ 93534 h 761503"/>
                  <a:gd name="connsiteX98" fmla="*/ 368219 w 598324"/>
                  <a:gd name="connsiteY98" fmla="*/ 85375 h 761503"/>
                  <a:gd name="connsiteX99" fmla="*/ 422613 w 598324"/>
                  <a:gd name="connsiteY99" fmla="*/ 79935 h 761503"/>
                  <a:gd name="connsiteX100" fmla="*/ 444370 w 598324"/>
                  <a:gd name="connsiteY100" fmla="*/ 79935 h 761503"/>
                  <a:gd name="connsiteX101" fmla="*/ 463407 w 598324"/>
                  <a:gd name="connsiteY101" fmla="*/ 71776 h 761503"/>
                  <a:gd name="connsiteX102" fmla="*/ 477006 w 598324"/>
                  <a:gd name="connsiteY102" fmla="*/ 79935 h 761503"/>
                  <a:gd name="connsiteX103" fmla="*/ 515081 w 598324"/>
                  <a:gd name="connsiteY103" fmla="*/ 79935 h 761503"/>
                  <a:gd name="connsiteX104" fmla="*/ 515081 w 598324"/>
                  <a:gd name="connsiteY104" fmla="*/ 79935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598324" h="761503">
                    <a:moveTo>
                      <a:pt x="515081" y="79935"/>
                    </a:moveTo>
                    <a:cubicBezTo>
                      <a:pt x="523240" y="79935"/>
                      <a:pt x="542277" y="79935"/>
                      <a:pt x="542277" y="96253"/>
                    </a:cubicBezTo>
                    <a:cubicBezTo>
                      <a:pt x="542277" y="104412"/>
                      <a:pt x="542277" y="107132"/>
                      <a:pt x="536838" y="112571"/>
                    </a:cubicBezTo>
                    <a:cubicBezTo>
                      <a:pt x="534119" y="118011"/>
                      <a:pt x="528679" y="120730"/>
                      <a:pt x="523240" y="120730"/>
                    </a:cubicBezTo>
                    <a:cubicBezTo>
                      <a:pt x="515081" y="123450"/>
                      <a:pt x="512361" y="123450"/>
                      <a:pt x="506922" y="123450"/>
                    </a:cubicBezTo>
                    <a:cubicBezTo>
                      <a:pt x="504202" y="123450"/>
                      <a:pt x="490604" y="123450"/>
                      <a:pt x="477006" y="123450"/>
                    </a:cubicBezTo>
                    <a:cubicBezTo>
                      <a:pt x="477006" y="131609"/>
                      <a:pt x="479725" y="137048"/>
                      <a:pt x="479725" y="145207"/>
                    </a:cubicBezTo>
                    <a:cubicBezTo>
                      <a:pt x="479725" y="156086"/>
                      <a:pt x="477006" y="166964"/>
                      <a:pt x="477006" y="180563"/>
                    </a:cubicBezTo>
                    <a:cubicBezTo>
                      <a:pt x="477006" y="196881"/>
                      <a:pt x="479725" y="215918"/>
                      <a:pt x="482445" y="232236"/>
                    </a:cubicBezTo>
                    <a:cubicBezTo>
                      <a:pt x="485165" y="248554"/>
                      <a:pt x="485165" y="267592"/>
                      <a:pt x="485165" y="283909"/>
                    </a:cubicBezTo>
                    <a:cubicBezTo>
                      <a:pt x="485165" y="297508"/>
                      <a:pt x="485165" y="313826"/>
                      <a:pt x="485165" y="327424"/>
                    </a:cubicBezTo>
                    <a:cubicBezTo>
                      <a:pt x="485165" y="343742"/>
                      <a:pt x="487884" y="357340"/>
                      <a:pt x="487884" y="373658"/>
                    </a:cubicBezTo>
                    <a:cubicBezTo>
                      <a:pt x="487884" y="389976"/>
                      <a:pt x="485165" y="403574"/>
                      <a:pt x="485165" y="419892"/>
                    </a:cubicBezTo>
                    <a:cubicBezTo>
                      <a:pt x="485165" y="436210"/>
                      <a:pt x="485165" y="449808"/>
                      <a:pt x="485165" y="463407"/>
                    </a:cubicBezTo>
                    <a:cubicBezTo>
                      <a:pt x="485165" y="479725"/>
                      <a:pt x="485165" y="498762"/>
                      <a:pt x="482445" y="515080"/>
                    </a:cubicBezTo>
                    <a:cubicBezTo>
                      <a:pt x="482445" y="528678"/>
                      <a:pt x="482445" y="542277"/>
                      <a:pt x="482445" y="558595"/>
                    </a:cubicBezTo>
                    <a:cubicBezTo>
                      <a:pt x="482445" y="572193"/>
                      <a:pt x="479725" y="588511"/>
                      <a:pt x="479725" y="602109"/>
                    </a:cubicBezTo>
                    <a:cubicBezTo>
                      <a:pt x="479725" y="615708"/>
                      <a:pt x="485165" y="632025"/>
                      <a:pt x="485165" y="648343"/>
                    </a:cubicBezTo>
                    <a:cubicBezTo>
                      <a:pt x="485165" y="659222"/>
                      <a:pt x="482445" y="670101"/>
                      <a:pt x="474286" y="675540"/>
                    </a:cubicBezTo>
                    <a:cubicBezTo>
                      <a:pt x="460688" y="686418"/>
                      <a:pt x="444370" y="691858"/>
                      <a:pt x="428052" y="691858"/>
                    </a:cubicBezTo>
                    <a:cubicBezTo>
                      <a:pt x="414453" y="691858"/>
                      <a:pt x="400855" y="689138"/>
                      <a:pt x="387257" y="683699"/>
                    </a:cubicBezTo>
                    <a:cubicBezTo>
                      <a:pt x="373659" y="678259"/>
                      <a:pt x="360060" y="672820"/>
                      <a:pt x="351901" y="664661"/>
                    </a:cubicBezTo>
                    <a:cubicBezTo>
                      <a:pt x="330144" y="645624"/>
                      <a:pt x="316546" y="621147"/>
                      <a:pt x="305667" y="596670"/>
                    </a:cubicBezTo>
                    <a:cubicBezTo>
                      <a:pt x="292069" y="569473"/>
                      <a:pt x="281190" y="539557"/>
                      <a:pt x="270312" y="509641"/>
                    </a:cubicBezTo>
                    <a:cubicBezTo>
                      <a:pt x="264872" y="493323"/>
                      <a:pt x="256713" y="477005"/>
                      <a:pt x="251274" y="460687"/>
                    </a:cubicBezTo>
                    <a:cubicBezTo>
                      <a:pt x="240395" y="433490"/>
                      <a:pt x="232236" y="409014"/>
                      <a:pt x="224077" y="381817"/>
                    </a:cubicBezTo>
                    <a:cubicBezTo>
                      <a:pt x="218638" y="365499"/>
                      <a:pt x="213199" y="346462"/>
                      <a:pt x="207759" y="330144"/>
                    </a:cubicBezTo>
                    <a:cubicBezTo>
                      <a:pt x="202320" y="316545"/>
                      <a:pt x="196881" y="300227"/>
                      <a:pt x="191442" y="286629"/>
                    </a:cubicBezTo>
                    <a:cubicBezTo>
                      <a:pt x="188722" y="281190"/>
                      <a:pt x="186002" y="278470"/>
                      <a:pt x="183283" y="278470"/>
                    </a:cubicBezTo>
                    <a:cubicBezTo>
                      <a:pt x="180563" y="278470"/>
                      <a:pt x="180563" y="286629"/>
                      <a:pt x="180563" y="292068"/>
                    </a:cubicBezTo>
                    <a:cubicBezTo>
                      <a:pt x="180563" y="297508"/>
                      <a:pt x="180563" y="302947"/>
                      <a:pt x="180563" y="305667"/>
                    </a:cubicBezTo>
                    <a:cubicBezTo>
                      <a:pt x="180563" y="321985"/>
                      <a:pt x="183283" y="338303"/>
                      <a:pt x="183283" y="354620"/>
                    </a:cubicBezTo>
                    <a:cubicBezTo>
                      <a:pt x="183283" y="387256"/>
                      <a:pt x="186002" y="417173"/>
                      <a:pt x="188722" y="449808"/>
                    </a:cubicBezTo>
                    <a:cubicBezTo>
                      <a:pt x="188722" y="460687"/>
                      <a:pt x="188722" y="468846"/>
                      <a:pt x="188722" y="479725"/>
                    </a:cubicBezTo>
                    <a:cubicBezTo>
                      <a:pt x="188722" y="501482"/>
                      <a:pt x="188722" y="523239"/>
                      <a:pt x="188722" y="542277"/>
                    </a:cubicBezTo>
                    <a:cubicBezTo>
                      <a:pt x="188722" y="566754"/>
                      <a:pt x="186002" y="591231"/>
                      <a:pt x="186002" y="615708"/>
                    </a:cubicBezTo>
                    <a:cubicBezTo>
                      <a:pt x="186002" y="623866"/>
                      <a:pt x="186002" y="632025"/>
                      <a:pt x="186002" y="637465"/>
                    </a:cubicBezTo>
                    <a:cubicBezTo>
                      <a:pt x="186002" y="645624"/>
                      <a:pt x="183283" y="656502"/>
                      <a:pt x="183283" y="664661"/>
                    </a:cubicBezTo>
                    <a:cubicBezTo>
                      <a:pt x="202320" y="664661"/>
                      <a:pt x="218638" y="664661"/>
                      <a:pt x="226797" y="664661"/>
                    </a:cubicBezTo>
                    <a:cubicBezTo>
                      <a:pt x="234956" y="664661"/>
                      <a:pt x="253994" y="664661"/>
                      <a:pt x="253994" y="680979"/>
                    </a:cubicBezTo>
                    <a:cubicBezTo>
                      <a:pt x="253994" y="689138"/>
                      <a:pt x="253994" y="691858"/>
                      <a:pt x="248554" y="697297"/>
                    </a:cubicBezTo>
                    <a:cubicBezTo>
                      <a:pt x="245835" y="702736"/>
                      <a:pt x="240395" y="705456"/>
                      <a:pt x="234956" y="705456"/>
                    </a:cubicBezTo>
                    <a:cubicBezTo>
                      <a:pt x="226797" y="708176"/>
                      <a:pt x="224077" y="708176"/>
                      <a:pt x="218638" y="708176"/>
                    </a:cubicBezTo>
                    <a:cubicBezTo>
                      <a:pt x="215918" y="708176"/>
                      <a:pt x="199600" y="708176"/>
                      <a:pt x="183283" y="708176"/>
                    </a:cubicBezTo>
                    <a:cubicBezTo>
                      <a:pt x="166965" y="708176"/>
                      <a:pt x="153366" y="708176"/>
                      <a:pt x="150647" y="708176"/>
                    </a:cubicBezTo>
                    <a:cubicBezTo>
                      <a:pt x="139768" y="708176"/>
                      <a:pt x="120730" y="708176"/>
                      <a:pt x="107132" y="708176"/>
                    </a:cubicBezTo>
                    <a:cubicBezTo>
                      <a:pt x="101693" y="708176"/>
                      <a:pt x="96254" y="708176"/>
                      <a:pt x="88094" y="708176"/>
                    </a:cubicBezTo>
                    <a:cubicBezTo>
                      <a:pt x="82655" y="708176"/>
                      <a:pt x="74496" y="708176"/>
                      <a:pt x="69057" y="702736"/>
                    </a:cubicBezTo>
                    <a:cubicBezTo>
                      <a:pt x="63617" y="700017"/>
                      <a:pt x="58178" y="691858"/>
                      <a:pt x="58178" y="686418"/>
                    </a:cubicBezTo>
                    <a:cubicBezTo>
                      <a:pt x="58178" y="683699"/>
                      <a:pt x="58178" y="680979"/>
                      <a:pt x="60898" y="678259"/>
                    </a:cubicBezTo>
                    <a:cubicBezTo>
                      <a:pt x="63617" y="675540"/>
                      <a:pt x="71777" y="672820"/>
                      <a:pt x="77216" y="670101"/>
                    </a:cubicBezTo>
                    <a:cubicBezTo>
                      <a:pt x="90814" y="667381"/>
                      <a:pt x="115291" y="664661"/>
                      <a:pt x="120730" y="664661"/>
                    </a:cubicBezTo>
                    <a:cubicBezTo>
                      <a:pt x="123450" y="664661"/>
                      <a:pt x="126170" y="664661"/>
                      <a:pt x="131609" y="664661"/>
                    </a:cubicBezTo>
                    <a:cubicBezTo>
                      <a:pt x="131609" y="623866"/>
                      <a:pt x="134329" y="583072"/>
                      <a:pt x="134329" y="539557"/>
                    </a:cubicBezTo>
                    <a:cubicBezTo>
                      <a:pt x="134329" y="528678"/>
                      <a:pt x="134329" y="515080"/>
                      <a:pt x="134329" y="504201"/>
                    </a:cubicBezTo>
                    <a:cubicBezTo>
                      <a:pt x="131609" y="460687"/>
                      <a:pt x="131609" y="417173"/>
                      <a:pt x="131609" y="376378"/>
                    </a:cubicBezTo>
                    <a:cubicBezTo>
                      <a:pt x="131609" y="351901"/>
                      <a:pt x="131609" y="327424"/>
                      <a:pt x="131609" y="302947"/>
                    </a:cubicBezTo>
                    <a:cubicBezTo>
                      <a:pt x="131609" y="275751"/>
                      <a:pt x="131609" y="248554"/>
                      <a:pt x="134329" y="221357"/>
                    </a:cubicBezTo>
                    <a:cubicBezTo>
                      <a:pt x="134329" y="188722"/>
                      <a:pt x="137048" y="156086"/>
                      <a:pt x="137048" y="123450"/>
                    </a:cubicBezTo>
                    <a:cubicBezTo>
                      <a:pt x="126170" y="123450"/>
                      <a:pt x="115291" y="123450"/>
                      <a:pt x="107132" y="123450"/>
                    </a:cubicBezTo>
                    <a:cubicBezTo>
                      <a:pt x="101693" y="123450"/>
                      <a:pt x="96254" y="123450"/>
                      <a:pt x="88094" y="123450"/>
                    </a:cubicBezTo>
                    <a:cubicBezTo>
                      <a:pt x="82655" y="123450"/>
                      <a:pt x="74496" y="120730"/>
                      <a:pt x="69057" y="118011"/>
                    </a:cubicBezTo>
                    <a:cubicBezTo>
                      <a:pt x="63617" y="115291"/>
                      <a:pt x="58178" y="107132"/>
                      <a:pt x="58178" y="101693"/>
                    </a:cubicBezTo>
                    <a:cubicBezTo>
                      <a:pt x="58178" y="98973"/>
                      <a:pt x="58178" y="96253"/>
                      <a:pt x="60898" y="93534"/>
                    </a:cubicBezTo>
                    <a:cubicBezTo>
                      <a:pt x="63617" y="90814"/>
                      <a:pt x="71777" y="88094"/>
                      <a:pt x="77216" y="85375"/>
                    </a:cubicBezTo>
                    <a:cubicBezTo>
                      <a:pt x="90814" y="82655"/>
                      <a:pt x="126170" y="79935"/>
                      <a:pt x="131609" y="79935"/>
                    </a:cubicBezTo>
                    <a:cubicBezTo>
                      <a:pt x="137048" y="79935"/>
                      <a:pt x="147927" y="79935"/>
                      <a:pt x="161525" y="79935"/>
                    </a:cubicBezTo>
                    <a:cubicBezTo>
                      <a:pt x="166965" y="74496"/>
                      <a:pt x="172404" y="71776"/>
                      <a:pt x="177843" y="66337"/>
                    </a:cubicBezTo>
                    <a:cubicBezTo>
                      <a:pt x="186002" y="60898"/>
                      <a:pt x="194161" y="58178"/>
                      <a:pt x="202320" y="58178"/>
                    </a:cubicBezTo>
                    <a:cubicBezTo>
                      <a:pt x="215918" y="58178"/>
                      <a:pt x="226797" y="63617"/>
                      <a:pt x="234956" y="77216"/>
                    </a:cubicBezTo>
                    <a:cubicBezTo>
                      <a:pt x="240395" y="88094"/>
                      <a:pt x="248554" y="96253"/>
                      <a:pt x="251274" y="107132"/>
                    </a:cubicBezTo>
                    <a:cubicBezTo>
                      <a:pt x="256713" y="120730"/>
                      <a:pt x="259433" y="134328"/>
                      <a:pt x="267592" y="147927"/>
                    </a:cubicBezTo>
                    <a:cubicBezTo>
                      <a:pt x="273031" y="158805"/>
                      <a:pt x="275751" y="172404"/>
                      <a:pt x="281190" y="183282"/>
                    </a:cubicBezTo>
                    <a:cubicBezTo>
                      <a:pt x="286630" y="196881"/>
                      <a:pt x="292069" y="210479"/>
                      <a:pt x="297508" y="224077"/>
                    </a:cubicBezTo>
                    <a:cubicBezTo>
                      <a:pt x="300228" y="237675"/>
                      <a:pt x="305667" y="251274"/>
                      <a:pt x="308387" y="264872"/>
                    </a:cubicBezTo>
                    <a:cubicBezTo>
                      <a:pt x="311106" y="278470"/>
                      <a:pt x="311106" y="289349"/>
                      <a:pt x="319265" y="300227"/>
                    </a:cubicBezTo>
                    <a:cubicBezTo>
                      <a:pt x="332864" y="324704"/>
                      <a:pt x="346462" y="351901"/>
                      <a:pt x="351901" y="379097"/>
                    </a:cubicBezTo>
                    <a:cubicBezTo>
                      <a:pt x="354621" y="392696"/>
                      <a:pt x="360060" y="403574"/>
                      <a:pt x="365500" y="417173"/>
                    </a:cubicBezTo>
                    <a:cubicBezTo>
                      <a:pt x="373659" y="430771"/>
                      <a:pt x="373659" y="444369"/>
                      <a:pt x="379098" y="457967"/>
                    </a:cubicBezTo>
                    <a:cubicBezTo>
                      <a:pt x="381818" y="471566"/>
                      <a:pt x="387257" y="482444"/>
                      <a:pt x="395416" y="496043"/>
                    </a:cubicBezTo>
                    <a:cubicBezTo>
                      <a:pt x="398136" y="501482"/>
                      <a:pt x="403575" y="506921"/>
                      <a:pt x="406294" y="512361"/>
                    </a:cubicBezTo>
                    <a:cubicBezTo>
                      <a:pt x="409014" y="517800"/>
                      <a:pt x="409014" y="525959"/>
                      <a:pt x="411734" y="531398"/>
                    </a:cubicBezTo>
                    <a:cubicBezTo>
                      <a:pt x="414453" y="539557"/>
                      <a:pt x="417173" y="550436"/>
                      <a:pt x="419893" y="558595"/>
                    </a:cubicBezTo>
                    <a:cubicBezTo>
                      <a:pt x="422613" y="561314"/>
                      <a:pt x="422613" y="564034"/>
                      <a:pt x="425332" y="564034"/>
                    </a:cubicBezTo>
                    <a:cubicBezTo>
                      <a:pt x="428052" y="564034"/>
                      <a:pt x="428052" y="561314"/>
                      <a:pt x="430771" y="558595"/>
                    </a:cubicBezTo>
                    <a:cubicBezTo>
                      <a:pt x="430771" y="555875"/>
                      <a:pt x="430771" y="553155"/>
                      <a:pt x="430771" y="550436"/>
                    </a:cubicBezTo>
                    <a:cubicBezTo>
                      <a:pt x="430771" y="534118"/>
                      <a:pt x="430771" y="517800"/>
                      <a:pt x="430771" y="501482"/>
                    </a:cubicBezTo>
                    <a:cubicBezTo>
                      <a:pt x="430771" y="468846"/>
                      <a:pt x="433491" y="436210"/>
                      <a:pt x="430771" y="403574"/>
                    </a:cubicBezTo>
                    <a:cubicBezTo>
                      <a:pt x="430771" y="373658"/>
                      <a:pt x="425332" y="343742"/>
                      <a:pt x="425332" y="313826"/>
                    </a:cubicBezTo>
                    <a:cubicBezTo>
                      <a:pt x="425332" y="292068"/>
                      <a:pt x="425332" y="270311"/>
                      <a:pt x="425332" y="248554"/>
                    </a:cubicBezTo>
                    <a:cubicBezTo>
                      <a:pt x="425332" y="234956"/>
                      <a:pt x="425332" y="224077"/>
                      <a:pt x="425332" y="210479"/>
                    </a:cubicBezTo>
                    <a:cubicBezTo>
                      <a:pt x="425332" y="191441"/>
                      <a:pt x="422613" y="172404"/>
                      <a:pt x="422613" y="153366"/>
                    </a:cubicBezTo>
                    <a:cubicBezTo>
                      <a:pt x="422613" y="142487"/>
                      <a:pt x="422613" y="134328"/>
                      <a:pt x="425332" y="123450"/>
                    </a:cubicBezTo>
                    <a:cubicBezTo>
                      <a:pt x="417173" y="123450"/>
                      <a:pt x="406294" y="123450"/>
                      <a:pt x="398136" y="123450"/>
                    </a:cubicBezTo>
                    <a:cubicBezTo>
                      <a:pt x="392696" y="123450"/>
                      <a:pt x="387257" y="123450"/>
                      <a:pt x="379098" y="123450"/>
                    </a:cubicBezTo>
                    <a:cubicBezTo>
                      <a:pt x="373659" y="123450"/>
                      <a:pt x="365500" y="120730"/>
                      <a:pt x="360060" y="118011"/>
                    </a:cubicBezTo>
                    <a:cubicBezTo>
                      <a:pt x="354621" y="115291"/>
                      <a:pt x="349182" y="107132"/>
                      <a:pt x="349182" y="101693"/>
                    </a:cubicBezTo>
                    <a:cubicBezTo>
                      <a:pt x="349182" y="98973"/>
                      <a:pt x="349182" y="96253"/>
                      <a:pt x="351901" y="93534"/>
                    </a:cubicBezTo>
                    <a:cubicBezTo>
                      <a:pt x="354621" y="90814"/>
                      <a:pt x="362780" y="88094"/>
                      <a:pt x="368219" y="85375"/>
                    </a:cubicBezTo>
                    <a:cubicBezTo>
                      <a:pt x="381818" y="82655"/>
                      <a:pt x="417173" y="79935"/>
                      <a:pt x="422613" y="79935"/>
                    </a:cubicBezTo>
                    <a:cubicBezTo>
                      <a:pt x="428052" y="79935"/>
                      <a:pt x="433491" y="79935"/>
                      <a:pt x="444370" y="79935"/>
                    </a:cubicBezTo>
                    <a:cubicBezTo>
                      <a:pt x="449809" y="74496"/>
                      <a:pt x="455248" y="71776"/>
                      <a:pt x="463407" y="71776"/>
                    </a:cubicBezTo>
                    <a:cubicBezTo>
                      <a:pt x="471566" y="71776"/>
                      <a:pt x="477006" y="74496"/>
                      <a:pt x="477006" y="79935"/>
                    </a:cubicBezTo>
                    <a:cubicBezTo>
                      <a:pt x="493324" y="79935"/>
                      <a:pt x="506922" y="79935"/>
                      <a:pt x="515081" y="79935"/>
                    </a:cubicBezTo>
                    <a:lnTo>
                      <a:pt x="515081" y="79935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43">
                <a:extLst>
                  <a:ext uri="{FF2B5EF4-FFF2-40B4-BE49-F238E27FC236}">
                    <a16:creationId xmlns:a16="http://schemas.microsoft.com/office/drawing/2014/main" id="{2BEAEB64-835B-0346-BB2F-42B000C7D6B8}"/>
                  </a:ext>
                </a:extLst>
              </p:cNvPr>
              <p:cNvSpPr/>
              <p:nvPr/>
            </p:nvSpPr>
            <p:spPr>
              <a:xfrm>
                <a:off x="5139126" y="4192158"/>
                <a:ext cx="516735" cy="788700"/>
              </a:xfrm>
              <a:custGeom>
                <a:avLst/>
                <a:gdLst>
                  <a:gd name="connsiteX0" fmla="*/ 464616 w 516735"/>
                  <a:gd name="connsiteY0" fmla="*/ 436210 h 788699"/>
                  <a:gd name="connsiteX1" fmla="*/ 445578 w 516735"/>
                  <a:gd name="connsiteY1" fmla="*/ 455248 h 788699"/>
                  <a:gd name="connsiteX2" fmla="*/ 404784 w 516735"/>
                  <a:gd name="connsiteY2" fmla="*/ 466126 h 788699"/>
                  <a:gd name="connsiteX3" fmla="*/ 385746 w 516735"/>
                  <a:gd name="connsiteY3" fmla="*/ 479725 h 788699"/>
                  <a:gd name="connsiteX4" fmla="*/ 388466 w 516735"/>
                  <a:gd name="connsiteY4" fmla="*/ 512361 h 788699"/>
                  <a:gd name="connsiteX5" fmla="*/ 388466 w 516735"/>
                  <a:gd name="connsiteY5" fmla="*/ 544997 h 788699"/>
                  <a:gd name="connsiteX6" fmla="*/ 388466 w 516735"/>
                  <a:gd name="connsiteY6" fmla="*/ 566754 h 788699"/>
                  <a:gd name="connsiteX7" fmla="*/ 391185 w 516735"/>
                  <a:gd name="connsiteY7" fmla="*/ 632026 h 788699"/>
                  <a:gd name="connsiteX8" fmla="*/ 393905 w 516735"/>
                  <a:gd name="connsiteY8" fmla="*/ 683699 h 788699"/>
                  <a:gd name="connsiteX9" fmla="*/ 377587 w 516735"/>
                  <a:gd name="connsiteY9" fmla="*/ 724494 h 788699"/>
                  <a:gd name="connsiteX10" fmla="*/ 361269 w 516735"/>
                  <a:gd name="connsiteY10" fmla="*/ 719054 h 788699"/>
                  <a:gd name="connsiteX11" fmla="*/ 353110 w 516735"/>
                  <a:gd name="connsiteY11" fmla="*/ 702737 h 788699"/>
                  <a:gd name="connsiteX12" fmla="*/ 350390 w 516735"/>
                  <a:gd name="connsiteY12" fmla="*/ 686419 h 788699"/>
                  <a:gd name="connsiteX13" fmla="*/ 353110 w 516735"/>
                  <a:gd name="connsiteY13" fmla="*/ 659222 h 788699"/>
                  <a:gd name="connsiteX14" fmla="*/ 353110 w 516735"/>
                  <a:gd name="connsiteY14" fmla="*/ 656502 h 788699"/>
                  <a:gd name="connsiteX15" fmla="*/ 317755 w 516735"/>
                  <a:gd name="connsiteY15" fmla="*/ 708176 h 788699"/>
                  <a:gd name="connsiteX16" fmla="*/ 241604 w 516735"/>
                  <a:gd name="connsiteY16" fmla="*/ 735372 h 788699"/>
                  <a:gd name="connsiteX17" fmla="*/ 187211 w 516735"/>
                  <a:gd name="connsiteY17" fmla="*/ 727214 h 788699"/>
                  <a:gd name="connsiteX18" fmla="*/ 135538 w 516735"/>
                  <a:gd name="connsiteY18" fmla="*/ 694578 h 788699"/>
                  <a:gd name="connsiteX19" fmla="*/ 86584 w 516735"/>
                  <a:gd name="connsiteY19" fmla="*/ 621147 h 788699"/>
                  <a:gd name="connsiteX20" fmla="*/ 67546 w 516735"/>
                  <a:gd name="connsiteY20" fmla="*/ 555875 h 788699"/>
                  <a:gd name="connsiteX21" fmla="*/ 59387 w 516735"/>
                  <a:gd name="connsiteY21" fmla="*/ 509641 h 788699"/>
                  <a:gd name="connsiteX22" fmla="*/ 59387 w 516735"/>
                  <a:gd name="connsiteY22" fmla="*/ 468846 h 788699"/>
                  <a:gd name="connsiteX23" fmla="*/ 86584 w 516735"/>
                  <a:gd name="connsiteY23" fmla="*/ 302947 h 788699"/>
                  <a:gd name="connsiteX24" fmla="*/ 108341 w 516735"/>
                  <a:gd name="connsiteY24" fmla="*/ 224077 h 788699"/>
                  <a:gd name="connsiteX25" fmla="*/ 146416 w 516735"/>
                  <a:gd name="connsiteY25" fmla="*/ 145207 h 788699"/>
                  <a:gd name="connsiteX26" fmla="*/ 198090 w 516735"/>
                  <a:gd name="connsiteY26" fmla="*/ 85375 h 788699"/>
                  <a:gd name="connsiteX27" fmla="*/ 228006 w 516735"/>
                  <a:gd name="connsiteY27" fmla="*/ 69057 h 788699"/>
                  <a:gd name="connsiteX28" fmla="*/ 268801 w 516735"/>
                  <a:gd name="connsiteY28" fmla="*/ 58178 h 788699"/>
                  <a:gd name="connsiteX29" fmla="*/ 274240 w 516735"/>
                  <a:gd name="connsiteY29" fmla="*/ 58178 h 788699"/>
                  <a:gd name="connsiteX30" fmla="*/ 295997 w 516735"/>
                  <a:gd name="connsiteY30" fmla="*/ 60898 h 788699"/>
                  <a:gd name="connsiteX31" fmla="*/ 331353 w 516735"/>
                  <a:gd name="connsiteY31" fmla="*/ 71776 h 788699"/>
                  <a:gd name="connsiteX32" fmla="*/ 350390 w 516735"/>
                  <a:gd name="connsiteY32" fmla="*/ 93534 h 788699"/>
                  <a:gd name="connsiteX33" fmla="*/ 353110 w 516735"/>
                  <a:gd name="connsiteY33" fmla="*/ 74496 h 788699"/>
                  <a:gd name="connsiteX34" fmla="*/ 358549 w 516735"/>
                  <a:gd name="connsiteY34" fmla="*/ 63618 h 788699"/>
                  <a:gd name="connsiteX35" fmla="*/ 366708 w 516735"/>
                  <a:gd name="connsiteY35" fmla="*/ 58178 h 788699"/>
                  <a:gd name="connsiteX36" fmla="*/ 374867 w 516735"/>
                  <a:gd name="connsiteY36" fmla="*/ 63618 h 788699"/>
                  <a:gd name="connsiteX37" fmla="*/ 383026 w 516735"/>
                  <a:gd name="connsiteY37" fmla="*/ 82655 h 788699"/>
                  <a:gd name="connsiteX38" fmla="*/ 385746 w 516735"/>
                  <a:gd name="connsiteY38" fmla="*/ 126170 h 788699"/>
                  <a:gd name="connsiteX39" fmla="*/ 388466 w 516735"/>
                  <a:gd name="connsiteY39" fmla="*/ 186002 h 788699"/>
                  <a:gd name="connsiteX40" fmla="*/ 391185 w 516735"/>
                  <a:gd name="connsiteY40" fmla="*/ 237676 h 788699"/>
                  <a:gd name="connsiteX41" fmla="*/ 374867 w 516735"/>
                  <a:gd name="connsiteY41" fmla="*/ 278470 h 788699"/>
                  <a:gd name="connsiteX42" fmla="*/ 358549 w 516735"/>
                  <a:gd name="connsiteY42" fmla="*/ 273031 h 788699"/>
                  <a:gd name="connsiteX43" fmla="*/ 350390 w 516735"/>
                  <a:gd name="connsiteY43" fmla="*/ 256713 h 788699"/>
                  <a:gd name="connsiteX44" fmla="*/ 347671 w 516735"/>
                  <a:gd name="connsiteY44" fmla="*/ 240395 h 788699"/>
                  <a:gd name="connsiteX45" fmla="*/ 347671 w 516735"/>
                  <a:gd name="connsiteY45" fmla="*/ 213199 h 788699"/>
                  <a:gd name="connsiteX46" fmla="*/ 344951 w 516735"/>
                  <a:gd name="connsiteY46" fmla="*/ 194161 h 788699"/>
                  <a:gd name="connsiteX47" fmla="*/ 339512 w 516735"/>
                  <a:gd name="connsiteY47" fmla="*/ 150647 h 788699"/>
                  <a:gd name="connsiteX48" fmla="*/ 323194 w 516735"/>
                  <a:gd name="connsiteY48" fmla="*/ 112571 h 788699"/>
                  <a:gd name="connsiteX49" fmla="*/ 293278 w 516735"/>
                  <a:gd name="connsiteY49" fmla="*/ 101693 h 788699"/>
                  <a:gd name="connsiteX50" fmla="*/ 263361 w 516735"/>
                  <a:gd name="connsiteY50" fmla="*/ 120730 h 788699"/>
                  <a:gd name="connsiteX51" fmla="*/ 241604 w 516735"/>
                  <a:gd name="connsiteY51" fmla="*/ 153366 h 788699"/>
                  <a:gd name="connsiteX52" fmla="*/ 233445 w 516735"/>
                  <a:gd name="connsiteY52" fmla="*/ 194161 h 788699"/>
                  <a:gd name="connsiteX53" fmla="*/ 225286 w 516735"/>
                  <a:gd name="connsiteY53" fmla="*/ 232236 h 788699"/>
                  <a:gd name="connsiteX54" fmla="*/ 217127 w 516735"/>
                  <a:gd name="connsiteY54" fmla="*/ 275751 h 788699"/>
                  <a:gd name="connsiteX55" fmla="*/ 211688 w 516735"/>
                  <a:gd name="connsiteY55" fmla="*/ 316545 h 788699"/>
                  <a:gd name="connsiteX56" fmla="*/ 206249 w 516735"/>
                  <a:gd name="connsiteY56" fmla="*/ 354621 h 788699"/>
                  <a:gd name="connsiteX57" fmla="*/ 200809 w 516735"/>
                  <a:gd name="connsiteY57" fmla="*/ 398135 h 788699"/>
                  <a:gd name="connsiteX58" fmla="*/ 195370 w 516735"/>
                  <a:gd name="connsiteY58" fmla="*/ 438930 h 788699"/>
                  <a:gd name="connsiteX59" fmla="*/ 192650 w 516735"/>
                  <a:gd name="connsiteY59" fmla="*/ 474286 h 788699"/>
                  <a:gd name="connsiteX60" fmla="*/ 195370 w 516735"/>
                  <a:gd name="connsiteY60" fmla="*/ 525959 h 788699"/>
                  <a:gd name="connsiteX61" fmla="*/ 208968 w 516735"/>
                  <a:gd name="connsiteY61" fmla="*/ 596670 h 788699"/>
                  <a:gd name="connsiteX62" fmla="*/ 214407 w 516735"/>
                  <a:gd name="connsiteY62" fmla="*/ 623867 h 788699"/>
                  <a:gd name="connsiteX63" fmla="*/ 228006 w 516735"/>
                  <a:gd name="connsiteY63" fmla="*/ 656502 h 788699"/>
                  <a:gd name="connsiteX64" fmla="*/ 271520 w 516735"/>
                  <a:gd name="connsiteY64" fmla="*/ 689138 h 788699"/>
                  <a:gd name="connsiteX65" fmla="*/ 306876 w 516735"/>
                  <a:gd name="connsiteY65" fmla="*/ 664661 h 788699"/>
                  <a:gd name="connsiteX66" fmla="*/ 331353 w 516735"/>
                  <a:gd name="connsiteY66" fmla="*/ 602109 h 788699"/>
                  <a:gd name="connsiteX67" fmla="*/ 336792 w 516735"/>
                  <a:gd name="connsiteY67" fmla="*/ 544997 h 788699"/>
                  <a:gd name="connsiteX68" fmla="*/ 336792 w 516735"/>
                  <a:gd name="connsiteY68" fmla="*/ 498762 h 788699"/>
                  <a:gd name="connsiteX69" fmla="*/ 336792 w 516735"/>
                  <a:gd name="connsiteY69" fmla="*/ 490603 h 788699"/>
                  <a:gd name="connsiteX70" fmla="*/ 320474 w 516735"/>
                  <a:gd name="connsiteY70" fmla="*/ 477005 h 788699"/>
                  <a:gd name="connsiteX71" fmla="*/ 282399 w 516735"/>
                  <a:gd name="connsiteY71" fmla="*/ 479725 h 788699"/>
                  <a:gd name="connsiteX72" fmla="*/ 252483 w 516735"/>
                  <a:gd name="connsiteY72" fmla="*/ 474286 h 788699"/>
                  <a:gd name="connsiteX73" fmla="*/ 247043 w 516735"/>
                  <a:gd name="connsiteY73" fmla="*/ 466126 h 788699"/>
                  <a:gd name="connsiteX74" fmla="*/ 249763 w 516735"/>
                  <a:gd name="connsiteY74" fmla="*/ 457968 h 788699"/>
                  <a:gd name="connsiteX75" fmla="*/ 268801 w 516735"/>
                  <a:gd name="connsiteY75" fmla="*/ 447089 h 788699"/>
                  <a:gd name="connsiteX76" fmla="*/ 312315 w 516735"/>
                  <a:gd name="connsiteY76" fmla="*/ 436210 h 788699"/>
                  <a:gd name="connsiteX77" fmla="*/ 353110 w 516735"/>
                  <a:gd name="connsiteY77" fmla="*/ 430771 h 788699"/>
                  <a:gd name="connsiteX78" fmla="*/ 385746 w 516735"/>
                  <a:gd name="connsiteY78" fmla="*/ 430771 h 788699"/>
                  <a:gd name="connsiteX79" fmla="*/ 437420 w 516735"/>
                  <a:gd name="connsiteY79" fmla="*/ 428051 h 788699"/>
                  <a:gd name="connsiteX80" fmla="*/ 464616 w 516735"/>
                  <a:gd name="connsiteY80" fmla="*/ 436210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516735" h="788699">
                    <a:moveTo>
                      <a:pt x="464616" y="436210"/>
                    </a:moveTo>
                    <a:cubicBezTo>
                      <a:pt x="464616" y="447089"/>
                      <a:pt x="453737" y="452528"/>
                      <a:pt x="445578" y="455248"/>
                    </a:cubicBezTo>
                    <a:cubicBezTo>
                      <a:pt x="434700" y="460687"/>
                      <a:pt x="415662" y="463407"/>
                      <a:pt x="404784" y="466126"/>
                    </a:cubicBezTo>
                    <a:cubicBezTo>
                      <a:pt x="393905" y="466126"/>
                      <a:pt x="385746" y="468846"/>
                      <a:pt x="385746" y="479725"/>
                    </a:cubicBezTo>
                    <a:cubicBezTo>
                      <a:pt x="385746" y="487884"/>
                      <a:pt x="388466" y="506921"/>
                      <a:pt x="388466" y="512361"/>
                    </a:cubicBezTo>
                    <a:cubicBezTo>
                      <a:pt x="388466" y="515080"/>
                      <a:pt x="388466" y="539557"/>
                      <a:pt x="388466" y="544997"/>
                    </a:cubicBezTo>
                    <a:cubicBezTo>
                      <a:pt x="388466" y="550436"/>
                      <a:pt x="388466" y="558595"/>
                      <a:pt x="388466" y="566754"/>
                    </a:cubicBezTo>
                    <a:cubicBezTo>
                      <a:pt x="388466" y="591231"/>
                      <a:pt x="388466" y="621147"/>
                      <a:pt x="391185" y="632026"/>
                    </a:cubicBezTo>
                    <a:cubicBezTo>
                      <a:pt x="393905" y="653783"/>
                      <a:pt x="393905" y="661942"/>
                      <a:pt x="393905" y="683699"/>
                    </a:cubicBezTo>
                    <a:cubicBezTo>
                      <a:pt x="393905" y="694578"/>
                      <a:pt x="393905" y="724494"/>
                      <a:pt x="377587" y="724494"/>
                    </a:cubicBezTo>
                    <a:cubicBezTo>
                      <a:pt x="369428" y="724494"/>
                      <a:pt x="366708" y="721774"/>
                      <a:pt x="361269" y="719054"/>
                    </a:cubicBezTo>
                    <a:cubicBezTo>
                      <a:pt x="355830" y="716335"/>
                      <a:pt x="353110" y="708176"/>
                      <a:pt x="353110" y="702737"/>
                    </a:cubicBezTo>
                    <a:cubicBezTo>
                      <a:pt x="350390" y="694578"/>
                      <a:pt x="350390" y="689138"/>
                      <a:pt x="350390" y="686419"/>
                    </a:cubicBezTo>
                    <a:cubicBezTo>
                      <a:pt x="350390" y="678260"/>
                      <a:pt x="353110" y="672820"/>
                      <a:pt x="353110" y="659222"/>
                    </a:cubicBezTo>
                    <a:lnTo>
                      <a:pt x="353110" y="656502"/>
                    </a:lnTo>
                    <a:cubicBezTo>
                      <a:pt x="347671" y="675540"/>
                      <a:pt x="334072" y="694578"/>
                      <a:pt x="317755" y="708176"/>
                    </a:cubicBezTo>
                    <a:cubicBezTo>
                      <a:pt x="293278" y="727214"/>
                      <a:pt x="274240" y="735372"/>
                      <a:pt x="241604" y="735372"/>
                    </a:cubicBezTo>
                    <a:cubicBezTo>
                      <a:pt x="222566" y="735372"/>
                      <a:pt x="203529" y="732653"/>
                      <a:pt x="187211" y="727214"/>
                    </a:cubicBezTo>
                    <a:cubicBezTo>
                      <a:pt x="165454" y="719054"/>
                      <a:pt x="149136" y="708176"/>
                      <a:pt x="135538" y="694578"/>
                    </a:cubicBezTo>
                    <a:cubicBezTo>
                      <a:pt x="113780" y="672820"/>
                      <a:pt x="100182" y="648343"/>
                      <a:pt x="86584" y="621147"/>
                    </a:cubicBezTo>
                    <a:cubicBezTo>
                      <a:pt x="75705" y="599390"/>
                      <a:pt x="70266" y="580352"/>
                      <a:pt x="67546" y="555875"/>
                    </a:cubicBezTo>
                    <a:cubicBezTo>
                      <a:pt x="64826" y="539557"/>
                      <a:pt x="62107" y="525959"/>
                      <a:pt x="59387" y="509641"/>
                    </a:cubicBezTo>
                    <a:cubicBezTo>
                      <a:pt x="56667" y="493323"/>
                      <a:pt x="59387" y="485164"/>
                      <a:pt x="59387" y="468846"/>
                    </a:cubicBezTo>
                    <a:cubicBezTo>
                      <a:pt x="59387" y="414453"/>
                      <a:pt x="72985" y="362780"/>
                      <a:pt x="86584" y="302947"/>
                    </a:cubicBezTo>
                    <a:cubicBezTo>
                      <a:pt x="92023" y="275751"/>
                      <a:pt x="100182" y="248554"/>
                      <a:pt x="108341" y="224077"/>
                    </a:cubicBezTo>
                    <a:cubicBezTo>
                      <a:pt x="116500" y="196881"/>
                      <a:pt x="130098" y="169684"/>
                      <a:pt x="146416" y="145207"/>
                    </a:cubicBezTo>
                    <a:cubicBezTo>
                      <a:pt x="160014" y="123450"/>
                      <a:pt x="176332" y="101693"/>
                      <a:pt x="198090" y="85375"/>
                    </a:cubicBezTo>
                    <a:cubicBezTo>
                      <a:pt x="206249" y="77216"/>
                      <a:pt x="217127" y="71776"/>
                      <a:pt x="228006" y="69057"/>
                    </a:cubicBezTo>
                    <a:cubicBezTo>
                      <a:pt x="241604" y="63618"/>
                      <a:pt x="255202" y="58178"/>
                      <a:pt x="268801" y="58178"/>
                    </a:cubicBezTo>
                    <a:cubicBezTo>
                      <a:pt x="271520" y="58178"/>
                      <a:pt x="274240" y="58178"/>
                      <a:pt x="274240" y="58178"/>
                    </a:cubicBezTo>
                    <a:cubicBezTo>
                      <a:pt x="279679" y="58178"/>
                      <a:pt x="285119" y="58178"/>
                      <a:pt x="295997" y="60898"/>
                    </a:cubicBezTo>
                    <a:cubicBezTo>
                      <a:pt x="309595" y="63618"/>
                      <a:pt x="320474" y="66337"/>
                      <a:pt x="331353" y="71776"/>
                    </a:cubicBezTo>
                    <a:cubicBezTo>
                      <a:pt x="339512" y="77216"/>
                      <a:pt x="347671" y="85375"/>
                      <a:pt x="350390" y="93534"/>
                    </a:cubicBezTo>
                    <a:cubicBezTo>
                      <a:pt x="350390" y="88095"/>
                      <a:pt x="353110" y="79936"/>
                      <a:pt x="353110" y="74496"/>
                    </a:cubicBezTo>
                    <a:cubicBezTo>
                      <a:pt x="355830" y="71776"/>
                      <a:pt x="355830" y="69057"/>
                      <a:pt x="358549" y="63618"/>
                    </a:cubicBezTo>
                    <a:cubicBezTo>
                      <a:pt x="361269" y="60898"/>
                      <a:pt x="363989" y="58178"/>
                      <a:pt x="366708" y="58178"/>
                    </a:cubicBezTo>
                    <a:cubicBezTo>
                      <a:pt x="369428" y="58178"/>
                      <a:pt x="372148" y="60898"/>
                      <a:pt x="374867" y="63618"/>
                    </a:cubicBezTo>
                    <a:cubicBezTo>
                      <a:pt x="377587" y="69057"/>
                      <a:pt x="380307" y="77216"/>
                      <a:pt x="383026" y="82655"/>
                    </a:cubicBezTo>
                    <a:cubicBezTo>
                      <a:pt x="383026" y="90814"/>
                      <a:pt x="385746" y="107132"/>
                      <a:pt x="385746" y="126170"/>
                    </a:cubicBezTo>
                    <a:cubicBezTo>
                      <a:pt x="385746" y="150647"/>
                      <a:pt x="385746" y="177843"/>
                      <a:pt x="388466" y="186002"/>
                    </a:cubicBezTo>
                    <a:cubicBezTo>
                      <a:pt x="391185" y="207759"/>
                      <a:pt x="391185" y="215918"/>
                      <a:pt x="391185" y="237676"/>
                    </a:cubicBezTo>
                    <a:cubicBezTo>
                      <a:pt x="391185" y="248554"/>
                      <a:pt x="391185" y="278470"/>
                      <a:pt x="374867" y="278470"/>
                    </a:cubicBezTo>
                    <a:cubicBezTo>
                      <a:pt x="366708" y="278470"/>
                      <a:pt x="363989" y="275751"/>
                      <a:pt x="358549" y="273031"/>
                    </a:cubicBezTo>
                    <a:cubicBezTo>
                      <a:pt x="353110" y="270311"/>
                      <a:pt x="350390" y="262152"/>
                      <a:pt x="350390" y="256713"/>
                    </a:cubicBezTo>
                    <a:cubicBezTo>
                      <a:pt x="350390" y="251274"/>
                      <a:pt x="347671" y="245834"/>
                      <a:pt x="347671" y="240395"/>
                    </a:cubicBezTo>
                    <a:cubicBezTo>
                      <a:pt x="347671" y="232236"/>
                      <a:pt x="347671" y="224077"/>
                      <a:pt x="347671" y="213199"/>
                    </a:cubicBezTo>
                    <a:cubicBezTo>
                      <a:pt x="347671" y="207759"/>
                      <a:pt x="347671" y="199600"/>
                      <a:pt x="344951" y="194161"/>
                    </a:cubicBezTo>
                    <a:cubicBezTo>
                      <a:pt x="342232" y="180563"/>
                      <a:pt x="342232" y="164245"/>
                      <a:pt x="339512" y="150647"/>
                    </a:cubicBezTo>
                    <a:cubicBezTo>
                      <a:pt x="336792" y="137048"/>
                      <a:pt x="331353" y="123450"/>
                      <a:pt x="323194" y="112571"/>
                    </a:cubicBezTo>
                    <a:cubicBezTo>
                      <a:pt x="317755" y="104412"/>
                      <a:pt x="304156" y="101693"/>
                      <a:pt x="293278" y="101693"/>
                    </a:cubicBezTo>
                    <a:cubicBezTo>
                      <a:pt x="279679" y="101693"/>
                      <a:pt x="271520" y="109852"/>
                      <a:pt x="263361" y="120730"/>
                    </a:cubicBezTo>
                    <a:cubicBezTo>
                      <a:pt x="257922" y="131609"/>
                      <a:pt x="247043" y="139768"/>
                      <a:pt x="241604" y="153366"/>
                    </a:cubicBezTo>
                    <a:cubicBezTo>
                      <a:pt x="236165" y="166964"/>
                      <a:pt x="233445" y="180563"/>
                      <a:pt x="233445" y="194161"/>
                    </a:cubicBezTo>
                    <a:cubicBezTo>
                      <a:pt x="233445" y="207759"/>
                      <a:pt x="230726" y="218638"/>
                      <a:pt x="225286" y="232236"/>
                    </a:cubicBezTo>
                    <a:cubicBezTo>
                      <a:pt x="219847" y="245834"/>
                      <a:pt x="219847" y="262152"/>
                      <a:pt x="217127" y="275751"/>
                    </a:cubicBezTo>
                    <a:cubicBezTo>
                      <a:pt x="214407" y="289349"/>
                      <a:pt x="214407" y="302947"/>
                      <a:pt x="211688" y="316545"/>
                    </a:cubicBezTo>
                    <a:cubicBezTo>
                      <a:pt x="211688" y="330144"/>
                      <a:pt x="206249" y="341022"/>
                      <a:pt x="206249" y="354621"/>
                    </a:cubicBezTo>
                    <a:cubicBezTo>
                      <a:pt x="203529" y="368219"/>
                      <a:pt x="203529" y="381817"/>
                      <a:pt x="200809" y="398135"/>
                    </a:cubicBezTo>
                    <a:cubicBezTo>
                      <a:pt x="198090" y="411733"/>
                      <a:pt x="198090" y="425332"/>
                      <a:pt x="195370" y="438930"/>
                    </a:cubicBezTo>
                    <a:cubicBezTo>
                      <a:pt x="195370" y="449809"/>
                      <a:pt x="192650" y="463407"/>
                      <a:pt x="192650" y="474286"/>
                    </a:cubicBezTo>
                    <a:cubicBezTo>
                      <a:pt x="192650" y="490603"/>
                      <a:pt x="195370" y="509641"/>
                      <a:pt x="195370" y="525959"/>
                    </a:cubicBezTo>
                    <a:cubicBezTo>
                      <a:pt x="195370" y="550436"/>
                      <a:pt x="203529" y="572193"/>
                      <a:pt x="208968" y="596670"/>
                    </a:cubicBezTo>
                    <a:cubicBezTo>
                      <a:pt x="211688" y="604829"/>
                      <a:pt x="211688" y="615708"/>
                      <a:pt x="214407" y="623867"/>
                    </a:cubicBezTo>
                    <a:cubicBezTo>
                      <a:pt x="217127" y="634745"/>
                      <a:pt x="222566" y="645624"/>
                      <a:pt x="228006" y="656502"/>
                    </a:cubicBezTo>
                    <a:cubicBezTo>
                      <a:pt x="236165" y="670101"/>
                      <a:pt x="252483" y="689138"/>
                      <a:pt x="271520" y="689138"/>
                    </a:cubicBezTo>
                    <a:cubicBezTo>
                      <a:pt x="287838" y="689138"/>
                      <a:pt x="298717" y="675540"/>
                      <a:pt x="306876" y="664661"/>
                    </a:cubicBezTo>
                    <a:cubicBezTo>
                      <a:pt x="320474" y="645624"/>
                      <a:pt x="325914" y="623867"/>
                      <a:pt x="331353" y="602109"/>
                    </a:cubicBezTo>
                    <a:cubicBezTo>
                      <a:pt x="334072" y="583072"/>
                      <a:pt x="336792" y="564034"/>
                      <a:pt x="336792" y="544997"/>
                    </a:cubicBezTo>
                    <a:cubicBezTo>
                      <a:pt x="336792" y="531398"/>
                      <a:pt x="336792" y="512361"/>
                      <a:pt x="336792" y="498762"/>
                    </a:cubicBezTo>
                    <a:cubicBezTo>
                      <a:pt x="336792" y="496043"/>
                      <a:pt x="336792" y="493323"/>
                      <a:pt x="336792" y="490603"/>
                    </a:cubicBezTo>
                    <a:cubicBezTo>
                      <a:pt x="336792" y="479725"/>
                      <a:pt x="336792" y="477005"/>
                      <a:pt x="320474" y="477005"/>
                    </a:cubicBezTo>
                    <a:cubicBezTo>
                      <a:pt x="309595" y="477005"/>
                      <a:pt x="295997" y="479725"/>
                      <a:pt x="282399" y="479725"/>
                    </a:cubicBezTo>
                    <a:cubicBezTo>
                      <a:pt x="271520" y="479725"/>
                      <a:pt x="260642" y="479725"/>
                      <a:pt x="252483" y="474286"/>
                    </a:cubicBezTo>
                    <a:cubicBezTo>
                      <a:pt x="249763" y="471566"/>
                      <a:pt x="247043" y="468846"/>
                      <a:pt x="247043" y="466126"/>
                    </a:cubicBezTo>
                    <a:cubicBezTo>
                      <a:pt x="247043" y="463407"/>
                      <a:pt x="247043" y="460687"/>
                      <a:pt x="249763" y="457968"/>
                    </a:cubicBezTo>
                    <a:cubicBezTo>
                      <a:pt x="255202" y="452528"/>
                      <a:pt x="260642" y="449809"/>
                      <a:pt x="268801" y="447089"/>
                    </a:cubicBezTo>
                    <a:cubicBezTo>
                      <a:pt x="282399" y="441650"/>
                      <a:pt x="295997" y="438930"/>
                      <a:pt x="312315" y="436210"/>
                    </a:cubicBezTo>
                    <a:cubicBezTo>
                      <a:pt x="325914" y="433491"/>
                      <a:pt x="339512" y="433491"/>
                      <a:pt x="353110" y="430771"/>
                    </a:cubicBezTo>
                    <a:cubicBezTo>
                      <a:pt x="363989" y="430771"/>
                      <a:pt x="374867" y="430771"/>
                      <a:pt x="385746" y="430771"/>
                    </a:cubicBezTo>
                    <a:cubicBezTo>
                      <a:pt x="402064" y="430771"/>
                      <a:pt x="426541" y="428051"/>
                      <a:pt x="437420" y="428051"/>
                    </a:cubicBezTo>
                    <a:cubicBezTo>
                      <a:pt x="451018" y="419892"/>
                      <a:pt x="464616" y="425332"/>
                      <a:pt x="464616" y="436210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44">
                <a:extLst>
                  <a:ext uri="{FF2B5EF4-FFF2-40B4-BE49-F238E27FC236}">
                    <a16:creationId xmlns:a16="http://schemas.microsoft.com/office/drawing/2014/main" id="{A78C682F-2671-F84F-86F8-1391865D626C}"/>
                  </a:ext>
                </a:extLst>
              </p:cNvPr>
              <p:cNvSpPr/>
              <p:nvPr/>
            </p:nvSpPr>
            <p:spPr>
              <a:xfrm>
                <a:off x="5651630" y="4181279"/>
                <a:ext cx="734308" cy="788700"/>
              </a:xfrm>
              <a:custGeom>
                <a:avLst/>
                <a:gdLst>
                  <a:gd name="connsiteX0" fmla="*/ 653783 w 734307"/>
                  <a:gd name="connsiteY0" fmla="*/ 678259 h 788699"/>
                  <a:gd name="connsiteX1" fmla="*/ 691859 w 734307"/>
                  <a:gd name="connsiteY1" fmla="*/ 694577 h 788699"/>
                  <a:gd name="connsiteX2" fmla="*/ 686419 w 734307"/>
                  <a:gd name="connsiteY2" fmla="*/ 710895 h 788699"/>
                  <a:gd name="connsiteX3" fmla="*/ 670101 w 734307"/>
                  <a:gd name="connsiteY3" fmla="*/ 719054 h 788699"/>
                  <a:gd name="connsiteX4" fmla="*/ 648344 w 734307"/>
                  <a:gd name="connsiteY4" fmla="*/ 721774 h 788699"/>
                  <a:gd name="connsiteX5" fmla="*/ 618428 w 734307"/>
                  <a:gd name="connsiteY5" fmla="*/ 721774 h 788699"/>
                  <a:gd name="connsiteX6" fmla="*/ 572194 w 734307"/>
                  <a:gd name="connsiteY6" fmla="*/ 735372 h 788699"/>
                  <a:gd name="connsiteX7" fmla="*/ 544997 w 734307"/>
                  <a:gd name="connsiteY7" fmla="*/ 729933 h 788699"/>
                  <a:gd name="connsiteX8" fmla="*/ 534119 w 734307"/>
                  <a:gd name="connsiteY8" fmla="*/ 721774 h 788699"/>
                  <a:gd name="connsiteX9" fmla="*/ 496043 w 734307"/>
                  <a:gd name="connsiteY9" fmla="*/ 721774 h 788699"/>
                  <a:gd name="connsiteX10" fmla="*/ 471566 w 734307"/>
                  <a:gd name="connsiteY10" fmla="*/ 721774 h 788699"/>
                  <a:gd name="connsiteX11" fmla="*/ 444370 w 734307"/>
                  <a:gd name="connsiteY11" fmla="*/ 716335 h 788699"/>
                  <a:gd name="connsiteX12" fmla="*/ 428052 w 734307"/>
                  <a:gd name="connsiteY12" fmla="*/ 700017 h 788699"/>
                  <a:gd name="connsiteX13" fmla="*/ 433491 w 734307"/>
                  <a:gd name="connsiteY13" fmla="*/ 691858 h 788699"/>
                  <a:gd name="connsiteX14" fmla="*/ 455248 w 734307"/>
                  <a:gd name="connsiteY14" fmla="*/ 683699 h 788699"/>
                  <a:gd name="connsiteX15" fmla="*/ 506922 w 734307"/>
                  <a:gd name="connsiteY15" fmla="*/ 678259 h 788699"/>
                  <a:gd name="connsiteX16" fmla="*/ 509641 w 734307"/>
                  <a:gd name="connsiteY16" fmla="*/ 678259 h 788699"/>
                  <a:gd name="connsiteX17" fmla="*/ 506922 w 734307"/>
                  <a:gd name="connsiteY17" fmla="*/ 664661 h 788699"/>
                  <a:gd name="connsiteX18" fmla="*/ 498763 w 734307"/>
                  <a:gd name="connsiteY18" fmla="*/ 580352 h 788699"/>
                  <a:gd name="connsiteX19" fmla="*/ 496043 w 734307"/>
                  <a:gd name="connsiteY19" fmla="*/ 479725 h 788699"/>
                  <a:gd name="connsiteX20" fmla="*/ 493324 w 734307"/>
                  <a:gd name="connsiteY20" fmla="*/ 389976 h 788699"/>
                  <a:gd name="connsiteX21" fmla="*/ 490604 w 734307"/>
                  <a:gd name="connsiteY21" fmla="*/ 302947 h 788699"/>
                  <a:gd name="connsiteX22" fmla="*/ 487884 w 734307"/>
                  <a:gd name="connsiteY22" fmla="*/ 229516 h 788699"/>
                  <a:gd name="connsiteX23" fmla="*/ 485165 w 734307"/>
                  <a:gd name="connsiteY23" fmla="*/ 221357 h 788699"/>
                  <a:gd name="connsiteX24" fmla="*/ 482445 w 734307"/>
                  <a:gd name="connsiteY24" fmla="*/ 226797 h 788699"/>
                  <a:gd name="connsiteX25" fmla="*/ 477006 w 734307"/>
                  <a:gd name="connsiteY25" fmla="*/ 262152 h 788699"/>
                  <a:gd name="connsiteX26" fmla="*/ 460688 w 734307"/>
                  <a:gd name="connsiteY26" fmla="*/ 341022 h 788699"/>
                  <a:gd name="connsiteX27" fmla="*/ 444370 w 734307"/>
                  <a:gd name="connsiteY27" fmla="*/ 417173 h 788699"/>
                  <a:gd name="connsiteX28" fmla="*/ 436211 w 734307"/>
                  <a:gd name="connsiteY28" fmla="*/ 455248 h 788699"/>
                  <a:gd name="connsiteX29" fmla="*/ 425332 w 734307"/>
                  <a:gd name="connsiteY29" fmla="*/ 493323 h 788699"/>
                  <a:gd name="connsiteX30" fmla="*/ 411734 w 734307"/>
                  <a:gd name="connsiteY30" fmla="*/ 531398 h 788699"/>
                  <a:gd name="connsiteX31" fmla="*/ 376378 w 734307"/>
                  <a:gd name="connsiteY31" fmla="*/ 547716 h 788699"/>
                  <a:gd name="connsiteX32" fmla="*/ 319265 w 734307"/>
                  <a:gd name="connsiteY32" fmla="*/ 525959 h 788699"/>
                  <a:gd name="connsiteX33" fmla="*/ 289349 w 734307"/>
                  <a:gd name="connsiteY33" fmla="*/ 455248 h 788699"/>
                  <a:gd name="connsiteX34" fmla="*/ 273031 w 734307"/>
                  <a:gd name="connsiteY34" fmla="*/ 373658 h 788699"/>
                  <a:gd name="connsiteX35" fmla="*/ 262153 w 734307"/>
                  <a:gd name="connsiteY35" fmla="*/ 316545 h 788699"/>
                  <a:gd name="connsiteX36" fmla="*/ 245835 w 734307"/>
                  <a:gd name="connsiteY36" fmla="*/ 237675 h 788699"/>
                  <a:gd name="connsiteX37" fmla="*/ 234956 w 734307"/>
                  <a:gd name="connsiteY37" fmla="*/ 196881 h 788699"/>
                  <a:gd name="connsiteX38" fmla="*/ 232236 w 734307"/>
                  <a:gd name="connsiteY38" fmla="*/ 191441 h 788699"/>
                  <a:gd name="connsiteX39" fmla="*/ 226797 w 734307"/>
                  <a:gd name="connsiteY39" fmla="*/ 207759 h 788699"/>
                  <a:gd name="connsiteX40" fmla="*/ 226797 w 734307"/>
                  <a:gd name="connsiteY40" fmla="*/ 232236 h 788699"/>
                  <a:gd name="connsiteX41" fmla="*/ 224077 w 734307"/>
                  <a:gd name="connsiteY41" fmla="*/ 267592 h 788699"/>
                  <a:gd name="connsiteX42" fmla="*/ 221358 w 734307"/>
                  <a:gd name="connsiteY42" fmla="*/ 311106 h 788699"/>
                  <a:gd name="connsiteX43" fmla="*/ 218638 w 734307"/>
                  <a:gd name="connsiteY43" fmla="*/ 360060 h 788699"/>
                  <a:gd name="connsiteX44" fmla="*/ 215919 w 734307"/>
                  <a:gd name="connsiteY44" fmla="*/ 398135 h 788699"/>
                  <a:gd name="connsiteX45" fmla="*/ 213199 w 734307"/>
                  <a:gd name="connsiteY45" fmla="*/ 430771 h 788699"/>
                  <a:gd name="connsiteX46" fmla="*/ 213199 w 734307"/>
                  <a:gd name="connsiteY46" fmla="*/ 455248 h 788699"/>
                  <a:gd name="connsiteX47" fmla="*/ 213199 w 734307"/>
                  <a:gd name="connsiteY47" fmla="*/ 477005 h 788699"/>
                  <a:gd name="connsiteX48" fmla="*/ 207759 w 734307"/>
                  <a:gd name="connsiteY48" fmla="*/ 520520 h 788699"/>
                  <a:gd name="connsiteX49" fmla="*/ 196881 w 734307"/>
                  <a:gd name="connsiteY49" fmla="*/ 610268 h 788699"/>
                  <a:gd name="connsiteX50" fmla="*/ 194161 w 734307"/>
                  <a:gd name="connsiteY50" fmla="*/ 653783 h 788699"/>
                  <a:gd name="connsiteX51" fmla="*/ 191441 w 734307"/>
                  <a:gd name="connsiteY51" fmla="*/ 667381 h 788699"/>
                  <a:gd name="connsiteX52" fmla="*/ 243115 w 734307"/>
                  <a:gd name="connsiteY52" fmla="*/ 667381 h 788699"/>
                  <a:gd name="connsiteX53" fmla="*/ 273031 w 734307"/>
                  <a:gd name="connsiteY53" fmla="*/ 683699 h 788699"/>
                  <a:gd name="connsiteX54" fmla="*/ 262153 w 734307"/>
                  <a:gd name="connsiteY54" fmla="*/ 697297 h 788699"/>
                  <a:gd name="connsiteX55" fmla="*/ 248554 w 734307"/>
                  <a:gd name="connsiteY55" fmla="*/ 705456 h 788699"/>
                  <a:gd name="connsiteX56" fmla="*/ 232236 w 734307"/>
                  <a:gd name="connsiteY56" fmla="*/ 708176 h 788699"/>
                  <a:gd name="connsiteX57" fmla="*/ 166965 w 734307"/>
                  <a:gd name="connsiteY57" fmla="*/ 708176 h 788699"/>
                  <a:gd name="connsiteX58" fmla="*/ 109852 w 734307"/>
                  <a:gd name="connsiteY58" fmla="*/ 708176 h 788699"/>
                  <a:gd name="connsiteX59" fmla="*/ 90814 w 734307"/>
                  <a:gd name="connsiteY59" fmla="*/ 708176 h 788699"/>
                  <a:gd name="connsiteX60" fmla="*/ 69057 w 734307"/>
                  <a:gd name="connsiteY60" fmla="*/ 702736 h 788699"/>
                  <a:gd name="connsiteX61" fmla="*/ 58178 w 734307"/>
                  <a:gd name="connsiteY61" fmla="*/ 686418 h 788699"/>
                  <a:gd name="connsiteX62" fmla="*/ 60898 w 734307"/>
                  <a:gd name="connsiteY62" fmla="*/ 678259 h 788699"/>
                  <a:gd name="connsiteX63" fmla="*/ 77216 w 734307"/>
                  <a:gd name="connsiteY63" fmla="*/ 670101 h 788699"/>
                  <a:gd name="connsiteX64" fmla="*/ 126170 w 734307"/>
                  <a:gd name="connsiteY64" fmla="*/ 664661 h 788699"/>
                  <a:gd name="connsiteX65" fmla="*/ 142487 w 734307"/>
                  <a:gd name="connsiteY65" fmla="*/ 664661 h 788699"/>
                  <a:gd name="connsiteX66" fmla="*/ 147927 w 734307"/>
                  <a:gd name="connsiteY66" fmla="*/ 588511 h 788699"/>
                  <a:gd name="connsiteX67" fmla="*/ 153366 w 734307"/>
                  <a:gd name="connsiteY67" fmla="*/ 493323 h 788699"/>
                  <a:gd name="connsiteX68" fmla="*/ 156086 w 734307"/>
                  <a:gd name="connsiteY68" fmla="*/ 411733 h 788699"/>
                  <a:gd name="connsiteX69" fmla="*/ 161525 w 734307"/>
                  <a:gd name="connsiteY69" fmla="*/ 297508 h 788699"/>
                  <a:gd name="connsiteX70" fmla="*/ 166965 w 734307"/>
                  <a:gd name="connsiteY70" fmla="*/ 240395 h 788699"/>
                  <a:gd name="connsiteX71" fmla="*/ 177843 w 734307"/>
                  <a:gd name="connsiteY71" fmla="*/ 161525 h 788699"/>
                  <a:gd name="connsiteX72" fmla="*/ 183282 w 734307"/>
                  <a:gd name="connsiteY72" fmla="*/ 118011 h 788699"/>
                  <a:gd name="connsiteX73" fmla="*/ 183282 w 734307"/>
                  <a:gd name="connsiteY73" fmla="*/ 115291 h 788699"/>
                  <a:gd name="connsiteX74" fmla="*/ 161525 w 734307"/>
                  <a:gd name="connsiteY74" fmla="*/ 115291 h 788699"/>
                  <a:gd name="connsiteX75" fmla="*/ 137048 w 734307"/>
                  <a:gd name="connsiteY75" fmla="*/ 115291 h 788699"/>
                  <a:gd name="connsiteX76" fmla="*/ 109852 w 734307"/>
                  <a:gd name="connsiteY76" fmla="*/ 109851 h 788699"/>
                  <a:gd name="connsiteX77" fmla="*/ 93534 w 734307"/>
                  <a:gd name="connsiteY77" fmla="*/ 93534 h 788699"/>
                  <a:gd name="connsiteX78" fmla="*/ 98973 w 734307"/>
                  <a:gd name="connsiteY78" fmla="*/ 85375 h 788699"/>
                  <a:gd name="connsiteX79" fmla="*/ 120730 w 734307"/>
                  <a:gd name="connsiteY79" fmla="*/ 77216 h 788699"/>
                  <a:gd name="connsiteX80" fmla="*/ 172404 w 734307"/>
                  <a:gd name="connsiteY80" fmla="*/ 71776 h 788699"/>
                  <a:gd name="connsiteX81" fmla="*/ 234956 w 734307"/>
                  <a:gd name="connsiteY81" fmla="*/ 69057 h 788699"/>
                  <a:gd name="connsiteX82" fmla="*/ 243115 w 734307"/>
                  <a:gd name="connsiteY82" fmla="*/ 69057 h 788699"/>
                  <a:gd name="connsiteX83" fmla="*/ 270312 w 734307"/>
                  <a:gd name="connsiteY83" fmla="*/ 74496 h 788699"/>
                  <a:gd name="connsiteX84" fmla="*/ 308387 w 734307"/>
                  <a:gd name="connsiteY84" fmla="*/ 123450 h 788699"/>
                  <a:gd name="connsiteX85" fmla="*/ 332864 w 734307"/>
                  <a:gd name="connsiteY85" fmla="*/ 202320 h 788699"/>
                  <a:gd name="connsiteX86" fmla="*/ 338303 w 734307"/>
                  <a:gd name="connsiteY86" fmla="*/ 237675 h 788699"/>
                  <a:gd name="connsiteX87" fmla="*/ 349182 w 734307"/>
                  <a:gd name="connsiteY87" fmla="*/ 281190 h 788699"/>
                  <a:gd name="connsiteX88" fmla="*/ 357341 w 734307"/>
                  <a:gd name="connsiteY88" fmla="*/ 316545 h 788699"/>
                  <a:gd name="connsiteX89" fmla="*/ 365500 w 734307"/>
                  <a:gd name="connsiteY89" fmla="*/ 351901 h 788699"/>
                  <a:gd name="connsiteX90" fmla="*/ 376378 w 734307"/>
                  <a:gd name="connsiteY90" fmla="*/ 389976 h 788699"/>
                  <a:gd name="connsiteX91" fmla="*/ 387257 w 734307"/>
                  <a:gd name="connsiteY91" fmla="*/ 414453 h 788699"/>
                  <a:gd name="connsiteX92" fmla="*/ 398136 w 734307"/>
                  <a:gd name="connsiteY92" fmla="*/ 376378 h 788699"/>
                  <a:gd name="connsiteX93" fmla="*/ 406295 w 734307"/>
                  <a:gd name="connsiteY93" fmla="*/ 332863 h 788699"/>
                  <a:gd name="connsiteX94" fmla="*/ 425332 w 734307"/>
                  <a:gd name="connsiteY94" fmla="*/ 243115 h 788699"/>
                  <a:gd name="connsiteX95" fmla="*/ 444370 w 734307"/>
                  <a:gd name="connsiteY95" fmla="*/ 150646 h 788699"/>
                  <a:gd name="connsiteX96" fmla="*/ 477006 w 734307"/>
                  <a:gd name="connsiteY96" fmla="*/ 79935 h 788699"/>
                  <a:gd name="connsiteX97" fmla="*/ 523240 w 734307"/>
                  <a:gd name="connsiteY97" fmla="*/ 58178 h 788699"/>
                  <a:gd name="connsiteX98" fmla="*/ 544997 w 734307"/>
                  <a:gd name="connsiteY98" fmla="*/ 63617 h 788699"/>
                  <a:gd name="connsiteX99" fmla="*/ 612988 w 734307"/>
                  <a:gd name="connsiteY99" fmla="*/ 63617 h 788699"/>
                  <a:gd name="connsiteX100" fmla="*/ 651064 w 734307"/>
                  <a:gd name="connsiteY100" fmla="*/ 79935 h 788699"/>
                  <a:gd name="connsiteX101" fmla="*/ 645624 w 734307"/>
                  <a:gd name="connsiteY101" fmla="*/ 96253 h 788699"/>
                  <a:gd name="connsiteX102" fmla="*/ 629307 w 734307"/>
                  <a:gd name="connsiteY102" fmla="*/ 104412 h 788699"/>
                  <a:gd name="connsiteX103" fmla="*/ 607549 w 734307"/>
                  <a:gd name="connsiteY103" fmla="*/ 107132 h 788699"/>
                  <a:gd name="connsiteX104" fmla="*/ 580353 w 734307"/>
                  <a:gd name="connsiteY104" fmla="*/ 107132 h 788699"/>
                  <a:gd name="connsiteX105" fmla="*/ 583072 w 734307"/>
                  <a:gd name="connsiteY105" fmla="*/ 115291 h 788699"/>
                  <a:gd name="connsiteX106" fmla="*/ 588512 w 734307"/>
                  <a:gd name="connsiteY106" fmla="*/ 156086 h 788699"/>
                  <a:gd name="connsiteX107" fmla="*/ 593951 w 734307"/>
                  <a:gd name="connsiteY107" fmla="*/ 196881 h 788699"/>
                  <a:gd name="connsiteX108" fmla="*/ 599390 w 734307"/>
                  <a:gd name="connsiteY108" fmla="*/ 226797 h 788699"/>
                  <a:gd name="connsiteX109" fmla="*/ 599390 w 734307"/>
                  <a:gd name="connsiteY109" fmla="*/ 232236 h 788699"/>
                  <a:gd name="connsiteX110" fmla="*/ 599390 w 734307"/>
                  <a:gd name="connsiteY110" fmla="*/ 240395 h 788699"/>
                  <a:gd name="connsiteX111" fmla="*/ 602110 w 734307"/>
                  <a:gd name="connsiteY111" fmla="*/ 270311 h 788699"/>
                  <a:gd name="connsiteX112" fmla="*/ 607549 w 734307"/>
                  <a:gd name="connsiteY112" fmla="*/ 308386 h 788699"/>
                  <a:gd name="connsiteX113" fmla="*/ 607549 w 734307"/>
                  <a:gd name="connsiteY113" fmla="*/ 319265 h 788699"/>
                  <a:gd name="connsiteX114" fmla="*/ 612988 w 734307"/>
                  <a:gd name="connsiteY114" fmla="*/ 335583 h 788699"/>
                  <a:gd name="connsiteX115" fmla="*/ 612988 w 734307"/>
                  <a:gd name="connsiteY115" fmla="*/ 346462 h 788699"/>
                  <a:gd name="connsiteX116" fmla="*/ 612988 w 734307"/>
                  <a:gd name="connsiteY116" fmla="*/ 370939 h 788699"/>
                  <a:gd name="connsiteX117" fmla="*/ 612988 w 734307"/>
                  <a:gd name="connsiteY117" fmla="*/ 395415 h 788699"/>
                  <a:gd name="connsiteX118" fmla="*/ 615708 w 734307"/>
                  <a:gd name="connsiteY118" fmla="*/ 422612 h 788699"/>
                  <a:gd name="connsiteX119" fmla="*/ 618428 w 734307"/>
                  <a:gd name="connsiteY119" fmla="*/ 441650 h 788699"/>
                  <a:gd name="connsiteX120" fmla="*/ 618428 w 734307"/>
                  <a:gd name="connsiteY120" fmla="*/ 455248 h 788699"/>
                  <a:gd name="connsiteX121" fmla="*/ 621147 w 734307"/>
                  <a:gd name="connsiteY121" fmla="*/ 463407 h 788699"/>
                  <a:gd name="connsiteX122" fmla="*/ 626587 w 734307"/>
                  <a:gd name="connsiteY122" fmla="*/ 482444 h 788699"/>
                  <a:gd name="connsiteX123" fmla="*/ 629307 w 734307"/>
                  <a:gd name="connsiteY123" fmla="*/ 517800 h 788699"/>
                  <a:gd name="connsiteX124" fmla="*/ 634746 w 734307"/>
                  <a:gd name="connsiteY124" fmla="*/ 561314 h 788699"/>
                  <a:gd name="connsiteX125" fmla="*/ 634746 w 734307"/>
                  <a:gd name="connsiteY125" fmla="*/ 566754 h 788699"/>
                  <a:gd name="connsiteX126" fmla="*/ 634746 w 734307"/>
                  <a:gd name="connsiteY126" fmla="*/ 583072 h 788699"/>
                  <a:gd name="connsiteX127" fmla="*/ 637466 w 734307"/>
                  <a:gd name="connsiteY127" fmla="*/ 607548 h 788699"/>
                  <a:gd name="connsiteX128" fmla="*/ 640185 w 734307"/>
                  <a:gd name="connsiteY128" fmla="*/ 618427 h 788699"/>
                  <a:gd name="connsiteX129" fmla="*/ 640185 w 734307"/>
                  <a:gd name="connsiteY129" fmla="*/ 632025 h 788699"/>
                  <a:gd name="connsiteX130" fmla="*/ 640185 w 734307"/>
                  <a:gd name="connsiteY130" fmla="*/ 640184 h 788699"/>
                  <a:gd name="connsiteX131" fmla="*/ 642905 w 734307"/>
                  <a:gd name="connsiteY131" fmla="*/ 659222 h 788699"/>
                  <a:gd name="connsiteX132" fmla="*/ 642905 w 734307"/>
                  <a:gd name="connsiteY132" fmla="*/ 664661 h 788699"/>
                  <a:gd name="connsiteX133" fmla="*/ 653783 w 734307"/>
                  <a:gd name="connsiteY133" fmla="*/ 678259 h 788699"/>
                  <a:gd name="connsiteX134" fmla="*/ 653783 w 734307"/>
                  <a:gd name="connsiteY134" fmla="*/ 678259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734307" h="788699">
                    <a:moveTo>
                      <a:pt x="653783" y="678259"/>
                    </a:moveTo>
                    <a:cubicBezTo>
                      <a:pt x="667382" y="678259"/>
                      <a:pt x="691859" y="678259"/>
                      <a:pt x="691859" y="694577"/>
                    </a:cubicBezTo>
                    <a:cubicBezTo>
                      <a:pt x="691859" y="702736"/>
                      <a:pt x="689139" y="705456"/>
                      <a:pt x="686419" y="710895"/>
                    </a:cubicBezTo>
                    <a:cubicBezTo>
                      <a:pt x="683700" y="716335"/>
                      <a:pt x="675541" y="719054"/>
                      <a:pt x="670101" y="719054"/>
                    </a:cubicBezTo>
                    <a:cubicBezTo>
                      <a:pt x="661942" y="721774"/>
                      <a:pt x="653783" y="721774"/>
                      <a:pt x="648344" y="721774"/>
                    </a:cubicBezTo>
                    <a:cubicBezTo>
                      <a:pt x="645624" y="721774"/>
                      <a:pt x="634746" y="721774"/>
                      <a:pt x="618428" y="721774"/>
                    </a:cubicBezTo>
                    <a:cubicBezTo>
                      <a:pt x="604829" y="729933"/>
                      <a:pt x="588512" y="735372"/>
                      <a:pt x="572194" y="735372"/>
                    </a:cubicBezTo>
                    <a:cubicBezTo>
                      <a:pt x="564035" y="735372"/>
                      <a:pt x="553156" y="732653"/>
                      <a:pt x="544997" y="729933"/>
                    </a:cubicBezTo>
                    <a:cubicBezTo>
                      <a:pt x="539558" y="727213"/>
                      <a:pt x="536838" y="724494"/>
                      <a:pt x="534119" y="721774"/>
                    </a:cubicBezTo>
                    <a:cubicBezTo>
                      <a:pt x="520520" y="721774"/>
                      <a:pt x="509641" y="721774"/>
                      <a:pt x="496043" y="721774"/>
                    </a:cubicBezTo>
                    <a:cubicBezTo>
                      <a:pt x="487884" y="721774"/>
                      <a:pt x="479725" y="721774"/>
                      <a:pt x="471566" y="721774"/>
                    </a:cubicBezTo>
                    <a:cubicBezTo>
                      <a:pt x="463407" y="721774"/>
                      <a:pt x="452529" y="721774"/>
                      <a:pt x="444370" y="716335"/>
                    </a:cubicBezTo>
                    <a:cubicBezTo>
                      <a:pt x="436211" y="713615"/>
                      <a:pt x="428052" y="705456"/>
                      <a:pt x="428052" y="700017"/>
                    </a:cubicBezTo>
                    <a:cubicBezTo>
                      <a:pt x="428052" y="697297"/>
                      <a:pt x="428052" y="694577"/>
                      <a:pt x="433491" y="691858"/>
                    </a:cubicBezTo>
                    <a:cubicBezTo>
                      <a:pt x="438930" y="689138"/>
                      <a:pt x="449809" y="686418"/>
                      <a:pt x="455248" y="683699"/>
                    </a:cubicBezTo>
                    <a:cubicBezTo>
                      <a:pt x="474286" y="680979"/>
                      <a:pt x="498763" y="678259"/>
                      <a:pt x="506922" y="678259"/>
                    </a:cubicBezTo>
                    <a:cubicBezTo>
                      <a:pt x="506922" y="678259"/>
                      <a:pt x="509641" y="678259"/>
                      <a:pt x="509641" y="678259"/>
                    </a:cubicBezTo>
                    <a:cubicBezTo>
                      <a:pt x="509641" y="672820"/>
                      <a:pt x="506922" y="670101"/>
                      <a:pt x="506922" y="664661"/>
                    </a:cubicBezTo>
                    <a:cubicBezTo>
                      <a:pt x="501483" y="640184"/>
                      <a:pt x="501483" y="612988"/>
                      <a:pt x="498763" y="580352"/>
                    </a:cubicBezTo>
                    <a:cubicBezTo>
                      <a:pt x="496043" y="547716"/>
                      <a:pt x="498763" y="512361"/>
                      <a:pt x="496043" y="479725"/>
                    </a:cubicBezTo>
                    <a:cubicBezTo>
                      <a:pt x="493324" y="449808"/>
                      <a:pt x="493324" y="419892"/>
                      <a:pt x="493324" y="389976"/>
                    </a:cubicBezTo>
                    <a:cubicBezTo>
                      <a:pt x="493324" y="360060"/>
                      <a:pt x="490604" y="332863"/>
                      <a:pt x="490604" y="302947"/>
                    </a:cubicBezTo>
                    <a:cubicBezTo>
                      <a:pt x="487884" y="275751"/>
                      <a:pt x="487884" y="240395"/>
                      <a:pt x="487884" y="229516"/>
                    </a:cubicBezTo>
                    <a:cubicBezTo>
                      <a:pt x="487884" y="224077"/>
                      <a:pt x="487884" y="221357"/>
                      <a:pt x="485165" y="221357"/>
                    </a:cubicBezTo>
                    <a:cubicBezTo>
                      <a:pt x="485165" y="221357"/>
                      <a:pt x="482445" y="224077"/>
                      <a:pt x="482445" y="226797"/>
                    </a:cubicBezTo>
                    <a:cubicBezTo>
                      <a:pt x="479725" y="237675"/>
                      <a:pt x="479725" y="251274"/>
                      <a:pt x="477006" y="262152"/>
                    </a:cubicBezTo>
                    <a:cubicBezTo>
                      <a:pt x="471566" y="289349"/>
                      <a:pt x="466127" y="316545"/>
                      <a:pt x="460688" y="341022"/>
                    </a:cubicBezTo>
                    <a:cubicBezTo>
                      <a:pt x="455248" y="365499"/>
                      <a:pt x="447090" y="392696"/>
                      <a:pt x="444370" y="417173"/>
                    </a:cubicBezTo>
                    <a:cubicBezTo>
                      <a:pt x="441650" y="430771"/>
                      <a:pt x="438930" y="441650"/>
                      <a:pt x="436211" y="455248"/>
                    </a:cubicBezTo>
                    <a:cubicBezTo>
                      <a:pt x="433491" y="468846"/>
                      <a:pt x="428052" y="479725"/>
                      <a:pt x="425332" y="493323"/>
                    </a:cubicBezTo>
                    <a:cubicBezTo>
                      <a:pt x="422612" y="506921"/>
                      <a:pt x="419893" y="520520"/>
                      <a:pt x="411734" y="531398"/>
                    </a:cubicBezTo>
                    <a:cubicBezTo>
                      <a:pt x="406295" y="539557"/>
                      <a:pt x="395416" y="547716"/>
                      <a:pt x="376378" y="547716"/>
                    </a:cubicBezTo>
                    <a:cubicBezTo>
                      <a:pt x="357341" y="547716"/>
                      <a:pt x="335583" y="539557"/>
                      <a:pt x="319265" y="525959"/>
                    </a:cubicBezTo>
                    <a:cubicBezTo>
                      <a:pt x="300228" y="506921"/>
                      <a:pt x="294788" y="479725"/>
                      <a:pt x="289349" y="455248"/>
                    </a:cubicBezTo>
                    <a:cubicBezTo>
                      <a:pt x="283910" y="428051"/>
                      <a:pt x="278470" y="400855"/>
                      <a:pt x="273031" y="373658"/>
                    </a:cubicBezTo>
                    <a:cubicBezTo>
                      <a:pt x="273031" y="368219"/>
                      <a:pt x="267592" y="346462"/>
                      <a:pt x="262153" y="316545"/>
                    </a:cubicBezTo>
                    <a:cubicBezTo>
                      <a:pt x="256713" y="292068"/>
                      <a:pt x="251274" y="262152"/>
                      <a:pt x="245835" y="237675"/>
                    </a:cubicBezTo>
                    <a:cubicBezTo>
                      <a:pt x="240395" y="218638"/>
                      <a:pt x="237675" y="205039"/>
                      <a:pt x="234956" y="196881"/>
                    </a:cubicBezTo>
                    <a:cubicBezTo>
                      <a:pt x="232236" y="191441"/>
                      <a:pt x="232236" y="191441"/>
                      <a:pt x="232236" y="191441"/>
                    </a:cubicBezTo>
                    <a:cubicBezTo>
                      <a:pt x="229517" y="191441"/>
                      <a:pt x="229517" y="196881"/>
                      <a:pt x="226797" y="207759"/>
                    </a:cubicBezTo>
                    <a:cubicBezTo>
                      <a:pt x="226797" y="215918"/>
                      <a:pt x="226797" y="229516"/>
                      <a:pt x="226797" y="232236"/>
                    </a:cubicBezTo>
                    <a:cubicBezTo>
                      <a:pt x="226797" y="243115"/>
                      <a:pt x="224077" y="256713"/>
                      <a:pt x="224077" y="267592"/>
                    </a:cubicBezTo>
                    <a:cubicBezTo>
                      <a:pt x="224077" y="278470"/>
                      <a:pt x="224077" y="294788"/>
                      <a:pt x="221358" y="311106"/>
                    </a:cubicBezTo>
                    <a:cubicBezTo>
                      <a:pt x="221358" y="327424"/>
                      <a:pt x="218638" y="343742"/>
                      <a:pt x="218638" y="360060"/>
                    </a:cubicBezTo>
                    <a:cubicBezTo>
                      <a:pt x="218638" y="373658"/>
                      <a:pt x="215919" y="384537"/>
                      <a:pt x="215919" y="398135"/>
                    </a:cubicBezTo>
                    <a:cubicBezTo>
                      <a:pt x="215919" y="409014"/>
                      <a:pt x="213199" y="419892"/>
                      <a:pt x="213199" y="430771"/>
                    </a:cubicBezTo>
                    <a:cubicBezTo>
                      <a:pt x="213199" y="438930"/>
                      <a:pt x="213199" y="447089"/>
                      <a:pt x="213199" y="455248"/>
                    </a:cubicBezTo>
                    <a:cubicBezTo>
                      <a:pt x="213199" y="463407"/>
                      <a:pt x="213199" y="471566"/>
                      <a:pt x="213199" y="477005"/>
                    </a:cubicBezTo>
                    <a:cubicBezTo>
                      <a:pt x="210479" y="490603"/>
                      <a:pt x="207759" y="506921"/>
                      <a:pt x="207759" y="520520"/>
                    </a:cubicBezTo>
                    <a:cubicBezTo>
                      <a:pt x="202320" y="550436"/>
                      <a:pt x="199600" y="580352"/>
                      <a:pt x="196881" y="610268"/>
                    </a:cubicBezTo>
                    <a:cubicBezTo>
                      <a:pt x="196881" y="623866"/>
                      <a:pt x="196881" y="640184"/>
                      <a:pt x="194161" y="653783"/>
                    </a:cubicBezTo>
                    <a:cubicBezTo>
                      <a:pt x="194161" y="659222"/>
                      <a:pt x="194161" y="661942"/>
                      <a:pt x="191441" y="667381"/>
                    </a:cubicBezTo>
                    <a:cubicBezTo>
                      <a:pt x="213199" y="667381"/>
                      <a:pt x="232236" y="667381"/>
                      <a:pt x="243115" y="667381"/>
                    </a:cubicBezTo>
                    <a:cubicBezTo>
                      <a:pt x="253994" y="667381"/>
                      <a:pt x="273031" y="670101"/>
                      <a:pt x="273031" y="683699"/>
                    </a:cubicBezTo>
                    <a:cubicBezTo>
                      <a:pt x="273031" y="691858"/>
                      <a:pt x="267592" y="691858"/>
                      <a:pt x="262153" y="697297"/>
                    </a:cubicBezTo>
                    <a:cubicBezTo>
                      <a:pt x="259433" y="702736"/>
                      <a:pt x="253994" y="705456"/>
                      <a:pt x="248554" y="705456"/>
                    </a:cubicBezTo>
                    <a:cubicBezTo>
                      <a:pt x="240395" y="708176"/>
                      <a:pt x="234956" y="708176"/>
                      <a:pt x="232236" y="708176"/>
                    </a:cubicBezTo>
                    <a:cubicBezTo>
                      <a:pt x="226797" y="708176"/>
                      <a:pt x="175124" y="708176"/>
                      <a:pt x="166965" y="708176"/>
                    </a:cubicBezTo>
                    <a:cubicBezTo>
                      <a:pt x="156086" y="708176"/>
                      <a:pt x="120730" y="708176"/>
                      <a:pt x="109852" y="708176"/>
                    </a:cubicBezTo>
                    <a:cubicBezTo>
                      <a:pt x="104412" y="708176"/>
                      <a:pt x="96253" y="708176"/>
                      <a:pt x="90814" y="708176"/>
                    </a:cubicBezTo>
                    <a:cubicBezTo>
                      <a:pt x="85375" y="708176"/>
                      <a:pt x="77216" y="705456"/>
                      <a:pt x="69057" y="702736"/>
                    </a:cubicBezTo>
                    <a:cubicBezTo>
                      <a:pt x="63617" y="700017"/>
                      <a:pt x="58178" y="691858"/>
                      <a:pt x="58178" y="686418"/>
                    </a:cubicBezTo>
                    <a:cubicBezTo>
                      <a:pt x="58178" y="683699"/>
                      <a:pt x="58178" y="680979"/>
                      <a:pt x="60898" y="678259"/>
                    </a:cubicBezTo>
                    <a:cubicBezTo>
                      <a:pt x="63617" y="675540"/>
                      <a:pt x="71777" y="672820"/>
                      <a:pt x="77216" y="670101"/>
                    </a:cubicBezTo>
                    <a:cubicBezTo>
                      <a:pt x="90814" y="667381"/>
                      <a:pt x="120730" y="664661"/>
                      <a:pt x="126170" y="664661"/>
                    </a:cubicBezTo>
                    <a:cubicBezTo>
                      <a:pt x="128889" y="664661"/>
                      <a:pt x="134329" y="664661"/>
                      <a:pt x="142487" y="664661"/>
                    </a:cubicBezTo>
                    <a:cubicBezTo>
                      <a:pt x="142487" y="640184"/>
                      <a:pt x="147927" y="612988"/>
                      <a:pt x="147927" y="588511"/>
                    </a:cubicBezTo>
                    <a:cubicBezTo>
                      <a:pt x="150646" y="555875"/>
                      <a:pt x="153366" y="523239"/>
                      <a:pt x="153366" y="493323"/>
                    </a:cubicBezTo>
                    <a:cubicBezTo>
                      <a:pt x="153366" y="466126"/>
                      <a:pt x="156086" y="438930"/>
                      <a:pt x="156086" y="411733"/>
                    </a:cubicBezTo>
                    <a:cubicBezTo>
                      <a:pt x="158806" y="373658"/>
                      <a:pt x="158806" y="335583"/>
                      <a:pt x="161525" y="297508"/>
                    </a:cubicBezTo>
                    <a:cubicBezTo>
                      <a:pt x="161525" y="278470"/>
                      <a:pt x="164245" y="259433"/>
                      <a:pt x="166965" y="240395"/>
                    </a:cubicBezTo>
                    <a:cubicBezTo>
                      <a:pt x="169684" y="210479"/>
                      <a:pt x="172404" y="191441"/>
                      <a:pt x="177843" y="161525"/>
                    </a:cubicBezTo>
                    <a:cubicBezTo>
                      <a:pt x="180563" y="147927"/>
                      <a:pt x="180563" y="131609"/>
                      <a:pt x="183282" y="118011"/>
                    </a:cubicBezTo>
                    <a:cubicBezTo>
                      <a:pt x="183282" y="118011"/>
                      <a:pt x="183282" y="115291"/>
                      <a:pt x="183282" y="115291"/>
                    </a:cubicBezTo>
                    <a:cubicBezTo>
                      <a:pt x="177843" y="115291"/>
                      <a:pt x="172404" y="115291"/>
                      <a:pt x="161525" y="115291"/>
                    </a:cubicBezTo>
                    <a:cubicBezTo>
                      <a:pt x="153366" y="115291"/>
                      <a:pt x="145207" y="115291"/>
                      <a:pt x="137048" y="115291"/>
                    </a:cubicBezTo>
                    <a:cubicBezTo>
                      <a:pt x="128889" y="115291"/>
                      <a:pt x="118011" y="115291"/>
                      <a:pt x="109852" y="109851"/>
                    </a:cubicBezTo>
                    <a:cubicBezTo>
                      <a:pt x="101693" y="107132"/>
                      <a:pt x="93534" y="98973"/>
                      <a:pt x="93534" y="93534"/>
                    </a:cubicBezTo>
                    <a:cubicBezTo>
                      <a:pt x="93534" y="90814"/>
                      <a:pt x="93534" y="88094"/>
                      <a:pt x="98973" y="85375"/>
                    </a:cubicBezTo>
                    <a:cubicBezTo>
                      <a:pt x="104412" y="82655"/>
                      <a:pt x="115291" y="79935"/>
                      <a:pt x="120730" y="77216"/>
                    </a:cubicBezTo>
                    <a:cubicBezTo>
                      <a:pt x="139768" y="74496"/>
                      <a:pt x="164245" y="71776"/>
                      <a:pt x="172404" y="71776"/>
                    </a:cubicBezTo>
                    <a:cubicBezTo>
                      <a:pt x="194161" y="71776"/>
                      <a:pt x="210479" y="69057"/>
                      <a:pt x="234956" y="69057"/>
                    </a:cubicBezTo>
                    <a:cubicBezTo>
                      <a:pt x="237675" y="69057"/>
                      <a:pt x="240395" y="69057"/>
                      <a:pt x="243115" y="69057"/>
                    </a:cubicBezTo>
                    <a:cubicBezTo>
                      <a:pt x="251274" y="69057"/>
                      <a:pt x="262153" y="69057"/>
                      <a:pt x="270312" y="74496"/>
                    </a:cubicBezTo>
                    <a:cubicBezTo>
                      <a:pt x="283910" y="82655"/>
                      <a:pt x="300228" y="96253"/>
                      <a:pt x="308387" y="123450"/>
                    </a:cubicBezTo>
                    <a:cubicBezTo>
                      <a:pt x="316546" y="147927"/>
                      <a:pt x="327424" y="175123"/>
                      <a:pt x="332864" y="202320"/>
                    </a:cubicBezTo>
                    <a:cubicBezTo>
                      <a:pt x="335583" y="213198"/>
                      <a:pt x="335583" y="226797"/>
                      <a:pt x="338303" y="237675"/>
                    </a:cubicBezTo>
                    <a:cubicBezTo>
                      <a:pt x="343742" y="251274"/>
                      <a:pt x="346462" y="264872"/>
                      <a:pt x="349182" y="281190"/>
                    </a:cubicBezTo>
                    <a:cubicBezTo>
                      <a:pt x="351901" y="292068"/>
                      <a:pt x="351901" y="305667"/>
                      <a:pt x="357341" y="316545"/>
                    </a:cubicBezTo>
                    <a:cubicBezTo>
                      <a:pt x="362780" y="327424"/>
                      <a:pt x="362780" y="338303"/>
                      <a:pt x="365500" y="351901"/>
                    </a:cubicBezTo>
                    <a:cubicBezTo>
                      <a:pt x="365500" y="357340"/>
                      <a:pt x="373658" y="373658"/>
                      <a:pt x="376378" y="389976"/>
                    </a:cubicBezTo>
                    <a:cubicBezTo>
                      <a:pt x="381817" y="403574"/>
                      <a:pt x="384537" y="414453"/>
                      <a:pt x="387257" y="414453"/>
                    </a:cubicBezTo>
                    <a:cubicBezTo>
                      <a:pt x="392696" y="414453"/>
                      <a:pt x="395416" y="381817"/>
                      <a:pt x="398136" y="376378"/>
                    </a:cubicBezTo>
                    <a:cubicBezTo>
                      <a:pt x="400855" y="362779"/>
                      <a:pt x="403575" y="346462"/>
                      <a:pt x="406295" y="332863"/>
                    </a:cubicBezTo>
                    <a:cubicBezTo>
                      <a:pt x="411734" y="302947"/>
                      <a:pt x="417173" y="273031"/>
                      <a:pt x="425332" y="243115"/>
                    </a:cubicBezTo>
                    <a:cubicBezTo>
                      <a:pt x="430771" y="213198"/>
                      <a:pt x="436211" y="180563"/>
                      <a:pt x="444370" y="150646"/>
                    </a:cubicBezTo>
                    <a:cubicBezTo>
                      <a:pt x="449809" y="126170"/>
                      <a:pt x="460688" y="98973"/>
                      <a:pt x="477006" y="79935"/>
                    </a:cubicBezTo>
                    <a:cubicBezTo>
                      <a:pt x="487884" y="66337"/>
                      <a:pt x="506922" y="58178"/>
                      <a:pt x="523240" y="58178"/>
                    </a:cubicBezTo>
                    <a:cubicBezTo>
                      <a:pt x="528679" y="58178"/>
                      <a:pt x="539558" y="58178"/>
                      <a:pt x="544997" y="63617"/>
                    </a:cubicBezTo>
                    <a:lnTo>
                      <a:pt x="612988" y="63617"/>
                    </a:lnTo>
                    <a:cubicBezTo>
                      <a:pt x="626587" y="63617"/>
                      <a:pt x="651064" y="63617"/>
                      <a:pt x="651064" y="79935"/>
                    </a:cubicBezTo>
                    <a:cubicBezTo>
                      <a:pt x="651064" y="88094"/>
                      <a:pt x="648344" y="88094"/>
                      <a:pt x="645624" y="96253"/>
                    </a:cubicBezTo>
                    <a:cubicBezTo>
                      <a:pt x="640185" y="101693"/>
                      <a:pt x="634746" y="104412"/>
                      <a:pt x="629307" y="104412"/>
                    </a:cubicBezTo>
                    <a:cubicBezTo>
                      <a:pt x="621147" y="107132"/>
                      <a:pt x="612988" y="107132"/>
                      <a:pt x="607549" y="107132"/>
                    </a:cubicBezTo>
                    <a:cubicBezTo>
                      <a:pt x="604829" y="107132"/>
                      <a:pt x="591231" y="107132"/>
                      <a:pt x="580353" y="107132"/>
                    </a:cubicBezTo>
                    <a:cubicBezTo>
                      <a:pt x="580353" y="109851"/>
                      <a:pt x="583072" y="112571"/>
                      <a:pt x="583072" y="115291"/>
                    </a:cubicBezTo>
                    <a:cubicBezTo>
                      <a:pt x="585792" y="128889"/>
                      <a:pt x="585792" y="142487"/>
                      <a:pt x="588512" y="156086"/>
                    </a:cubicBezTo>
                    <a:cubicBezTo>
                      <a:pt x="591231" y="169684"/>
                      <a:pt x="591231" y="183282"/>
                      <a:pt x="593951" y="196881"/>
                    </a:cubicBezTo>
                    <a:cubicBezTo>
                      <a:pt x="593951" y="207759"/>
                      <a:pt x="599390" y="215918"/>
                      <a:pt x="599390" y="226797"/>
                    </a:cubicBezTo>
                    <a:cubicBezTo>
                      <a:pt x="599390" y="229516"/>
                      <a:pt x="599390" y="229516"/>
                      <a:pt x="599390" y="232236"/>
                    </a:cubicBezTo>
                    <a:cubicBezTo>
                      <a:pt x="599390" y="234956"/>
                      <a:pt x="599390" y="237675"/>
                      <a:pt x="599390" y="240395"/>
                    </a:cubicBezTo>
                    <a:cubicBezTo>
                      <a:pt x="599390" y="251274"/>
                      <a:pt x="599390" y="259433"/>
                      <a:pt x="602110" y="270311"/>
                    </a:cubicBezTo>
                    <a:cubicBezTo>
                      <a:pt x="604829" y="283909"/>
                      <a:pt x="607549" y="294788"/>
                      <a:pt x="607549" y="308386"/>
                    </a:cubicBezTo>
                    <a:cubicBezTo>
                      <a:pt x="607549" y="311106"/>
                      <a:pt x="607549" y="316545"/>
                      <a:pt x="607549" y="319265"/>
                    </a:cubicBezTo>
                    <a:cubicBezTo>
                      <a:pt x="607549" y="324704"/>
                      <a:pt x="610269" y="330144"/>
                      <a:pt x="612988" y="335583"/>
                    </a:cubicBezTo>
                    <a:cubicBezTo>
                      <a:pt x="612988" y="338303"/>
                      <a:pt x="612988" y="343742"/>
                      <a:pt x="612988" y="346462"/>
                    </a:cubicBezTo>
                    <a:cubicBezTo>
                      <a:pt x="612988" y="354620"/>
                      <a:pt x="612988" y="362779"/>
                      <a:pt x="612988" y="370939"/>
                    </a:cubicBezTo>
                    <a:cubicBezTo>
                      <a:pt x="612988" y="379097"/>
                      <a:pt x="612988" y="387256"/>
                      <a:pt x="612988" y="395415"/>
                    </a:cubicBezTo>
                    <a:cubicBezTo>
                      <a:pt x="612988" y="403574"/>
                      <a:pt x="615708" y="414453"/>
                      <a:pt x="615708" y="422612"/>
                    </a:cubicBezTo>
                    <a:cubicBezTo>
                      <a:pt x="618428" y="430771"/>
                      <a:pt x="618428" y="436210"/>
                      <a:pt x="618428" y="441650"/>
                    </a:cubicBezTo>
                    <a:cubicBezTo>
                      <a:pt x="618428" y="444369"/>
                      <a:pt x="618428" y="449808"/>
                      <a:pt x="618428" y="455248"/>
                    </a:cubicBezTo>
                    <a:cubicBezTo>
                      <a:pt x="618428" y="460687"/>
                      <a:pt x="618428" y="460687"/>
                      <a:pt x="621147" y="463407"/>
                    </a:cubicBezTo>
                    <a:cubicBezTo>
                      <a:pt x="623867" y="471566"/>
                      <a:pt x="623867" y="477005"/>
                      <a:pt x="626587" y="482444"/>
                    </a:cubicBezTo>
                    <a:cubicBezTo>
                      <a:pt x="629307" y="493323"/>
                      <a:pt x="629307" y="506921"/>
                      <a:pt x="629307" y="517800"/>
                    </a:cubicBezTo>
                    <a:cubicBezTo>
                      <a:pt x="632026" y="534118"/>
                      <a:pt x="632026" y="547716"/>
                      <a:pt x="634746" y="561314"/>
                    </a:cubicBezTo>
                    <a:cubicBezTo>
                      <a:pt x="634746" y="564034"/>
                      <a:pt x="634746" y="564034"/>
                      <a:pt x="634746" y="566754"/>
                    </a:cubicBezTo>
                    <a:cubicBezTo>
                      <a:pt x="634746" y="572193"/>
                      <a:pt x="634746" y="577632"/>
                      <a:pt x="634746" y="583072"/>
                    </a:cubicBezTo>
                    <a:cubicBezTo>
                      <a:pt x="634746" y="596670"/>
                      <a:pt x="637466" y="602109"/>
                      <a:pt x="637466" y="607548"/>
                    </a:cubicBezTo>
                    <a:cubicBezTo>
                      <a:pt x="637466" y="610268"/>
                      <a:pt x="640185" y="615708"/>
                      <a:pt x="640185" y="618427"/>
                    </a:cubicBezTo>
                    <a:cubicBezTo>
                      <a:pt x="640185" y="623866"/>
                      <a:pt x="640185" y="629306"/>
                      <a:pt x="640185" y="632025"/>
                    </a:cubicBezTo>
                    <a:cubicBezTo>
                      <a:pt x="640185" y="634745"/>
                      <a:pt x="640185" y="637465"/>
                      <a:pt x="640185" y="640184"/>
                    </a:cubicBezTo>
                    <a:cubicBezTo>
                      <a:pt x="640185" y="645624"/>
                      <a:pt x="642905" y="653783"/>
                      <a:pt x="642905" y="659222"/>
                    </a:cubicBezTo>
                    <a:cubicBezTo>
                      <a:pt x="642905" y="661942"/>
                      <a:pt x="642905" y="661942"/>
                      <a:pt x="642905" y="664661"/>
                    </a:cubicBezTo>
                    <a:cubicBezTo>
                      <a:pt x="645624" y="678259"/>
                      <a:pt x="651064" y="678259"/>
                      <a:pt x="653783" y="678259"/>
                    </a:cubicBezTo>
                    <a:lnTo>
                      <a:pt x="653783" y="678259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45">
                <a:extLst>
                  <a:ext uri="{FF2B5EF4-FFF2-40B4-BE49-F238E27FC236}">
                    <a16:creationId xmlns:a16="http://schemas.microsoft.com/office/drawing/2014/main" id="{7EB1B0BA-71DD-474C-8262-E23102AAE8F2}"/>
                  </a:ext>
                </a:extLst>
              </p:cNvPr>
              <p:cNvSpPr/>
              <p:nvPr/>
            </p:nvSpPr>
            <p:spPr>
              <a:xfrm>
                <a:off x="6362526" y="4242177"/>
                <a:ext cx="492259" cy="674476"/>
              </a:xfrm>
              <a:custGeom>
                <a:avLst/>
                <a:gdLst>
                  <a:gd name="connsiteX0" fmla="*/ 225733 w 492259"/>
                  <a:gd name="connsiteY0" fmla="*/ 97907 h 674476"/>
                  <a:gd name="connsiteX1" fmla="*/ 209415 w 492259"/>
                  <a:gd name="connsiteY1" fmla="*/ 119665 h 674476"/>
                  <a:gd name="connsiteX2" fmla="*/ 201256 w 492259"/>
                  <a:gd name="connsiteY2" fmla="*/ 152300 h 674476"/>
                  <a:gd name="connsiteX3" fmla="*/ 198536 w 492259"/>
                  <a:gd name="connsiteY3" fmla="*/ 168618 h 674476"/>
                  <a:gd name="connsiteX4" fmla="*/ 195817 w 492259"/>
                  <a:gd name="connsiteY4" fmla="*/ 184936 h 674476"/>
                  <a:gd name="connsiteX5" fmla="*/ 187658 w 492259"/>
                  <a:gd name="connsiteY5" fmla="*/ 220292 h 674476"/>
                  <a:gd name="connsiteX6" fmla="*/ 168620 w 492259"/>
                  <a:gd name="connsiteY6" fmla="*/ 291003 h 674476"/>
                  <a:gd name="connsiteX7" fmla="*/ 160461 w 492259"/>
                  <a:gd name="connsiteY7" fmla="*/ 323639 h 674476"/>
                  <a:gd name="connsiteX8" fmla="*/ 149582 w 492259"/>
                  <a:gd name="connsiteY8" fmla="*/ 361714 h 674476"/>
                  <a:gd name="connsiteX9" fmla="*/ 144143 w 492259"/>
                  <a:gd name="connsiteY9" fmla="*/ 388910 h 674476"/>
                  <a:gd name="connsiteX10" fmla="*/ 149582 w 492259"/>
                  <a:gd name="connsiteY10" fmla="*/ 391630 h 674476"/>
                  <a:gd name="connsiteX11" fmla="*/ 171340 w 492259"/>
                  <a:gd name="connsiteY11" fmla="*/ 391630 h 674476"/>
                  <a:gd name="connsiteX12" fmla="*/ 193097 w 492259"/>
                  <a:gd name="connsiteY12" fmla="*/ 388910 h 674476"/>
                  <a:gd name="connsiteX13" fmla="*/ 212135 w 492259"/>
                  <a:gd name="connsiteY13" fmla="*/ 388910 h 674476"/>
                  <a:gd name="connsiteX14" fmla="*/ 236611 w 492259"/>
                  <a:gd name="connsiteY14" fmla="*/ 388910 h 674476"/>
                  <a:gd name="connsiteX15" fmla="*/ 250210 w 492259"/>
                  <a:gd name="connsiteY15" fmla="*/ 386191 h 674476"/>
                  <a:gd name="connsiteX16" fmla="*/ 258369 w 492259"/>
                  <a:gd name="connsiteY16" fmla="*/ 386191 h 674476"/>
                  <a:gd name="connsiteX17" fmla="*/ 255649 w 492259"/>
                  <a:gd name="connsiteY17" fmla="*/ 367153 h 674476"/>
                  <a:gd name="connsiteX18" fmla="*/ 250210 w 492259"/>
                  <a:gd name="connsiteY18" fmla="*/ 331797 h 674476"/>
                  <a:gd name="connsiteX19" fmla="*/ 247490 w 492259"/>
                  <a:gd name="connsiteY19" fmla="*/ 244769 h 674476"/>
                  <a:gd name="connsiteX20" fmla="*/ 242051 w 492259"/>
                  <a:gd name="connsiteY20" fmla="*/ 203974 h 674476"/>
                  <a:gd name="connsiteX21" fmla="*/ 236611 w 492259"/>
                  <a:gd name="connsiteY21" fmla="*/ 157740 h 674476"/>
                  <a:gd name="connsiteX22" fmla="*/ 233892 w 492259"/>
                  <a:gd name="connsiteY22" fmla="*/ 119665 h 674476"/>
                  <a:gd name="connsiteX23" fmla="*/ 225733 w 492259"/>
                  <a:gd name="connsiteY23" fmla="*/ 97907 h 674476"/>
                  <a:gd name="connsiteX24" fmla="*/ 274687 w 492259"/>
                  <a:gd name="connsiteY24" fmla="*/ 0 h 674476"/>
                  <a:gd name="connsiteX25" fmla="*/ 304603 w 492259"/>
                  <a:gd name="connsiteY25" fmla="*/ 5439 h 674476"/>
                  <a:gd name="connsiteX26" fmla="*/ 320921 w 492259"/>
                  <a:gd name="connsiteY26" fmla="*/ 24477 h 674476"/>
                  <a:gd name="connsiteX27" fmla="*/ 334519 w 492259"/>
                  <a:gd name="connsiteY27" fmla="*/ 43515 h 674476"/>
                  <a:gd name="connsiteX28" fmla="*/ 339959 w 492259"/>
                  <a:gd name="connsiteY28" fmla="*/ 65272 h 674476"/>
                  <a:gd name="connsiteX29" fmla="*/ 348118 w 492259"/>
                  <a:gd name="connsiteY29" fmla="*/ 114226 h 674476"/>
                  <a:gd name="connsiteX30" fmla="*/ 361716 w 492259"/>
                  <a:gd name="connsiteY30" fmla="*/ 163180 h 674476"/>
                  <a:gd name="connsiteX31" fmla="*/ 369875 w 492259"/>
                  <a:gd name="connsiteY31" fmla="*/ 220293 h 674476"/>
                  <a:gd name="connsiteX32" fmla="*/ 378034 w 492259"/>
                  <a:gd name="connsiteY32" fmla="*/ 274686 h 674476"/>
                  <a:gd name="connsiteX33" fmla="*/ 383473 w 492259"/>
                  <a:gd name="connsiteY33" fmla="*/ 301883 h 674476"/>
                  <a:gd name="connsiteX34" fmla="*/ 391632 w 492259"/>
                  <a:gd name="connsiteY34" fmla="*/ 337238 h 674476"/>
                  <a:gd name="connsiteX35" fmla="*/ 397071 w 492259"/>
                  <a:gd name="connsiteY35" fmla="*/ 364435 h 674476"/>
                  <a:gd name="connsiteX36" fmla="*/ 405230 w 492259"/>
                  <a:gd name="connsiteY36" fmla="*/ 383473 h 674476"/>
                  <a:gd name="connsiteX37" fmla="*/ 416109 w 492259"/>
                  <a:gd name="connsiteY37" fmla="*/ 386192 h 674476"/>
                  <a:gd name="connsiteX38" fmla="*/ 426988 w 492259"/>
                  <a:gd name="connsiteY38" fmla="*/ 386192 h 674476"/>
                  <a:gd name="connsiteX39" fmla="*/ 454184 w 492259"/>
                  <a:gd name="connsiteY39" fmla="*/ 397071 h 674476"/>
                  <a:gd name="connsiteX40" fmla="*/ 456904 w 492259"/>
                  <a:gd name="connsiteY40" fmla="*/ 405230 h 674476"/>
                  <a:gd name="connsiteX41" fmla="*/ 451464 w 492259"/>
                  <a:gd name="connsiteY41" fmla="*/ 416108 h 674476"/>
                  <a:gd name="connsiteX42" fmla="*/ 432427 w 492259"/>
                  <a:gd name="connsiteY42" fmla="*/ 429707 h 674476"/>
                  <a:gd name="connsiteX43" fmla="*/ 421548 w 492259"/>
                  <a:gd name="connsiteY43" fmla="*/ 432426 h 674476"/>
                  <a:gd name="connsiteX44" fmla="*/ 413389 w 492259"/>
                  <a:gd name="connsiteY44" fmla="*/ 435146 h 674476"/>
                  <a:gd name="connsiteX45" fmla="*/ 413389 w 492259"/>
                  <a:gd name="connsiteY45" fmla="*/ 440585 h 674476"/>
                  <a:gd name="connsiteX46" fmla="*/ 416109 w 492259"/>
                  <a:gd name="connsiteY46" fmla="*/ 451464 h 674476"/>
                  <a:gd name="connsiteX47" fmla="*/ 418829 w 492259"/>
                  <a:gd name="connsiteY47" fmla="*/ 465062 h 674476"/>
                  <a:gd name="connsiteX48" fmla="*/ 418829 w 492259"/>
                  <a:gd name="connsiteY48" fmla="*/ 475941 h 674476"/>
                  <a:gd name="connsiteX49" fmla="*/ 418829 w 492259"/>
                  <a:gd name="connsiteY49" fmla="*/ 486820 h 674476"/>
                  <a:gd name="connsiteX50" fmla="*/ 426988 w 492259"/>
                  <a:gd name="connsiteY50" fmla="*/ 516736 h 674476"/>
                  <a:gd name="connsiteX51" fmla="*/ 432427 w 492259"/>
                  <a:gd name="connsiteY51" fmla="*/ 543932 h 674476"/>
                  <a:gd name="connsiteX52" fmla="*/ 437866 w 492259"/>
                  <a:gd name="connsiteY52" fmla="*/ 573848 h 674476"/>
                  <a:gd name="connsiteX53" fmla="*/ 443306 w 492259"/>
                  <a:gd name="connsiteY53" fmla="*/ 606484 h 674476"/>
                  <a:gd name="connsiteX54" fmla="*/ 446025 w 492259"/>
                  <a:gd name="connsiteY54" fmla="*/ 617363 h 674476"/>
                  <a:gd name="connsiteX55" fmla="*/ 470502 w 492259"/>
                  <a:gd name="connsiteY55" fmla="*/ 617363 h 674476"/>
                  <a:gd name="connsiteX56" fmla="*/ 492259 w 492259"/>
                  <a:gd name="connsiteY56" fmla="*/ 641840 h 674476"/>
                  <a:gd name="connsiteX57" fmla="*/ 484101 w 492259"/>
                  <a:gd name="connsiteY57" fmla="*/ 655438 h 674476"/>
                  <a:gd name="connsiteX58" fmla="*/ 467782 w 492259"/>
                  <a:gd name="connsiteY58" fmla="*/ 663597 h 674476"/>
                  <a:gd name="connsiteX59" fmla="*/ 443306 w 492259"/>
                  <a:gd name="connsiteY59" fmla="*/ 666317 h 674476"/>
                  <a:gd name="connsiteX60" fmla="*/ 421548 w 492259"/>
                  <a:gd name="connsiteY60" fmla="*/ 666317 h 674476"/>
                  <a:gd name="connsiteX61" fmla="*/ 413389 w 492259"/>
                  <a:gd name="connsiteY61" fmla="*/ 666317 h 674476"/>
                  <a:gd name="connsiteX62" fmla="*/ 399791 w 492259"/>
                  <a:gd name="connsiteY62" fmla="*/ 671756 h 674476"/>
                  <a:gd name="connsiteX63" fmla="*/ 383473 w 492259"/>
                  <a:gd name="connsiteY63" fmla="*/ 674476 h 674476"/>
                  <a:gd name="connsiteX64" fmla="*/ 348118 w 492259"/>
                  <a:gd name="connsiteY64" fmla="*/ 669036 h 674476"/>
                  <a:gd name="connsiteX65" fmla="*/ 326360 w 492259"/>
                  <a:gd name="connsiteY65" fmla="*/ 669036 h 674476"/>
                  <a:gd name="connsiteX66" fmla="*/ 277406 w 492259"/>
                  <a:gd name="connsiteY66" fmla="*/ 669036 h 674476"/>
                  <a:gd name="connsiteX67" fmla="*/ 252930 w 492259"/>
                  <a:gd name="connsiteY67" fmla="*/ 663597 h 674476"/>
                  <a:gd name="connsiteX68" fmla="*/ 236611 w 492259"/>
                  <a:gd name="connsiteY68" fmla="*/ 647279 h 674476"/>
                  <a:gd name="connsiteX69" fmla="*/ 261088 w 492259"/>
                  <a:gd name="connsiteY69" fmla="*/ 630961 h 674476"/>
                  <a:gd name="connsiteX70" fmla="*/ 288285 w 492259"/>
                  <a:gd name="connsiteY70" fmla="*/ 628241 h 674476"/>
                  <a:gd name="connsiteX71" fmla="*/ 285565 w 492259"/>
                  <a:gd name="connsiteY71" fmla="*/ 609204 h 674476"/>
                  <a:gd name="connsiteX72" fmla="*/ 282846 w 492259"/>
                  <a:gd name="connsiteY72" fmla="*/ 582007 h 674476"/>
                  <a:gd name="connsiteX73" fmla="*/ 280126 w 492259"/>
                  <a:gd name="connsiteY73" fmla="*/ 568409 h 674476"/>
                  <a:gd name="connsiteX74" fmla="*/ 282846 w 492259"/>
                  <a:gd name="connsiteY74" fmla="*/ 554811 h 674476"/>
                  <a:gd name="connsiteX75" fmla="*/ 277406 w 492259"/>
                  <a:gd name="connsiteY75" fmla="*/ 538493 h 674476"/>
                  <a:gd name="connsiteX76" fmla="*/ 271967 w 492259"/>
                  <a:gd name="connsiteY76" fmla="*/ 505857 h 674476"/>
                  <a:gd name="connsiteX77" fmla="*/ 269247 w 492259"/>
                  <a:gd name="connsiteY77" fmla="*/ 478660 h 674476"/>
                  <a:gd name="connsiteX78" fmla="*/ 266528 w 492259"/>
                  <a:gd name="connsiteY78" fmla="*/ 446025 h 674476"/>
                  <a:gd name="connsiteX79" fmla="*/ 261088 w 492259"/>
                  <a:gd name="connsiteY79" fmla="*/ 437866 h 674476"/>
                  <a:gd name="connsiteX80" fmla="*/ 250210 w 492259"/>
                  <a:gd name="connsiteY80" fmla="*/ 437866 h 674476"/>
                  <a:gd name="connsiteX81" fmla="*/ 220293 w 492259"/>
                  <a:gd name="connsiteY81" fmla="*/ 440585 h 674476"/>
                  <a:gd name="connsiteX82" fmla="*/ 190377 w 492259"/>
                  <a:gd name="connsiteY82" fmla="*/ 443305 h 674476"/>
                  <a:gd name="connsiteX83" fmla="*/ 165900 w 492259"/>
                  <a:gd name="connsiteY83" fmla="*/ 443305 h 674476"/>
                  <a:gd name="connsiteX84" fmla="*/ 144143 w 492259"/>
                  <a:gd name="connsiteY84" fmla="*/ 440585 h 674476"/>
                  <a:gd name="connsiteX85" fmla="*/ 135984 w 492259"/>
                  <a:gd name="connsiteY85" fmla="*/ 454184 h 674476"/>
                  <a:gd name="connsiteX86" fmla="*/ 130545 w 492259"/>
                  <a:gd name="connsiteY86" fmla="*/ 486820 h 674476"/>
                  <a:gd name="connsiteX87" fmla="*/ 119666 w 492259"/>
                  <a:gd name="connsiteY87" fmla="*/ 541213 h 674476"/>
                  <a:gd name="connsiteX88" fmla="*/ 103348 w 492259"/>
                  <a:gd name="connsiteY88" fmla="*/ 614643 h 674476"/>
                  <a:gd name="connsiteX89" fmla="*/ 133264 w 492259"/>
                  <a:gd name="connsiteY89" fmla="*/ 614643 h 674476"/>
                  <a:gd name="connsiteX90" fmla="*/ 168620 w 492259"/>
                  <a:gd name="connsiteY90" fmla="*/ 630961 h 674476"/>
                  <a:gd name="connsiteX91" fmla="*/ 163181 w 492259"/>
                  <a:gd name="connsiteY91" fmla="*/ 647279 h 674476"/>
                  <a:gd name="connsiteX92" fmla="*/ 146863 w 492259"/>
                  <a:gd name="connsiteY92" fmla="*/ 655438 h 674476"/>
                  <a:gd name="connsiteX93" fmla="*/ 127825 w 492259"/>
                  <a:gd name="connsiteY93" fmla="*/ 658158 h 674476"/>
                  <a:gd name="connsiteX94" fmla="*/ 106068 w 492259"/>
                  <a:gd name="connsiteY94" fmla="*/ 658158 h 674476"/>
                  <a:gd name="connsiteX95" fmla="*/ 62552 w 492259"/>
                  <a:gd name="connsiteY95" fmla="*/ 658158 h 674476"/>
                  <a:gd name="connsiteX96" fmla="*/ 40795 w 492259"/>
                  <a:gd name="connsiteY96" fmla="*/ 658158 h 674476"/>
                  <a:gd name="connsiteX97" fmla="*/ 16318 w 492259"/>
                  <a:gd name="connsiteY97" fmla="*/ 652718 h 674476"/>
                  <a:gd name="connsiteX98" fmla="*/ 0 w 492259"/>
                  <a:gd name="connsiteY98" fmla="*/ 636401 h 674476"/>
                  <a:gd name="connsiteX99" fmla="*/ 2720 w 492259"/>
                  <a:gd name="connsiteY99" fmla="*/ 628241 h 674476"/>
                  <a:gd name="connsiteX100" fmla="*/ 24477 w 492259"/>
                  <a:gd name="connsiteY100" fmla="*/ 620082 h 674476"/>
                  <a:gd name="connsiteX101" fmla="*/ 62552 w 492259"/>
                  <a:gd name="connsiteY101" fmla="*/ 617363 h 674476"/>
                  <a:gd name="connsiteX102" fmla="*/ 62552 w 492259"/>
                  <a:gd name="connsiteY102" fmla="*/ 614643 h 674476"/>
                  <a:gd name="connsiteX103" fmla="*/ 65272 w 492259"/>
                  <a:gd name="connsiteY103" fmla="*/ 587447 h 674476"/>
                  <a:gd name="connsiteX104" fmla="*/ 76151 w 492259"/>
                  <a:gd name="connsiteY104" fmla="*/ 522175 h 674476"/>
                  <a:gd name="connsiteX105" fmla="*/ 87029 w 492259"/>
                  <a:gd name="connsiteY105" fmla="*/ 470501 h 674476"/>
                  <a:gd name="connsiteX106" fmla="*/ 92468 w 492259"/>
                  <a:gd name="connsiteY106" fmla="*/ 446025 h 674476"/>
                  <a:gd name="connsiteX107" fmla="*/ 65272 w 492259"/>
                  <a:gd name="connsiteY107" fmla="*/ 432426 h 674476"/>
                  <a:gd name="connsiteX108" fmla="*/ 54393 w 492259"/>
                  <a:gd name="connsiteY108" fmla="*/ 421548 h 674476"/>
                  <a:gd name="connsiteX109" fmla="*/ 73431 w 492259"/>
                  <a:gd name="connsiteY109" fmla="*/ 407949 h 674476"/>
                  <a:gd name="connsiteX110" fmla="*/ 100629 w 492259"/>
                  <a:gd name="connsiteY110" fmla="*/ 399790 h 674476"/>
                  <a:gd name="connsiteX111" fmla="*/ 108788 w 492259"/>
                  <a:gd name="connsiteY111" fmla="*/ 369874 h 674476"/>
                  <a:gd name="connsiteX112" fmla="*/ 125105 w 492259"/>
                  <a:gd name="connsiteY112" fmla="*/ 307322 h 674476"/>
                  <a:gd name="connsiteX113" fmla="*/ 141423 w 492259"/>
                  <a:gd name="connsiteY113" fmla="*/ 242051 h 674476"/>
                  <a:gd name="connsiteX114" fmla="*/ 155022 w 492259"/>
                  <a:gd name="connsiteY114" fmla="*/ 179498 h 674476"/>
                  <a:gd name="connsiteX115" fmla="*/ 168620 w 492259"/>
                  <a:gd name="connsiteY115" fmla="*/ 119665 h 674476"/>
                  <a:gd name="connsiteX116" fmla="*/ 193097 w 492259"/>
                  <a:gd name="connsiteY116" fmla="*/ 57113 h 674476"/>
                  <a:gd name="connsiteX117" fmla="*/ 201256 w 492259"/>
                  <a:gd name="connsiteY117" fmla="*/ 38075 h 674476"/>
                  <a:gd name="connsiteX118" fmla="*/ 217574 w 492259"/>
                  <a:gd name="connsiteY118" fmla="*/ 13598 h 674476"/>
                  <a:gd name="connsiteX119" fmla="*/ 274687 w 492259"/>
                  <a:gd name="connsiteY119" fmla="*/ 0 h 674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492259" h="674476">
                    <a:moveTo>
                      <a:pt x="225733" y="97907"/>
                    </a:moveTo>
                    <a:cubicBezTo>
                      <a:pt x="217574" y="97907"/>
                      <a:pt x="209415" y="114225"/>
                      <a:pt x="209415" y="119665"/>
                    </a:cubicBezTo>
                    <a:cubicBezTo>
                      <a:pt x="206695" y="130543"/>
                      <a:pt x="203976" y="144141"/>
                      <a:pt x="201256" y="152300"/>
                    </a:cubicBezTo>
                    <a:cubicBezTo>
                      <a:pt x="198536" y="157740"/>
                      <a:pt x="198536" y="163179"/>
                      <a:pt x="198536" y="168618"/>
                    </a:cubicBezTo>
                    <a:cubicBezTo>
                      <a:pt x="198536" y="174058"/>
                      <a:pt x="195817" y="179497"/>
                      <a:pt x="195817" y="184936"/>
                    </a:cubicBezTo>
                    <a:cubicBezTo>
                      <a:pt x="193097" y="195815"/>
                      <a:pt x="190377" y="209413"/>
                      <a:pt x="187658" y="220292"/>
                    </a:cubicBezTo>
                    <a:cubicBezTo>
                      <a:pt x="184938" y="244769"/>
                      <a:pt x="176779" y="269246"/>
                      <a:pt x="168620" y="291003"/>
                    </a:cubicBezTo>
                    <a:cubicBezTo>
                      <a:pt x="165900" y="301881"/>
                      <a:pt x="163181" y="312760"/>
                      <a:pt x="160461" y="323639"/>
                    </a:cubicBezTo>
                    <a:cubicBezTo>
                      <a:pt x="157742" y="337237"/>
                      <a:pt x="155022" y="348115"/>
                      <a:pt x="149582" y="361714"/>
                    </a:cubicBezTo>
                    <a:cubicBezTo>
                      <a:pt x="146863" y="367153"/>
                      <a:pt x="144143" y="383471"/>
                      <a:pt x="144143" y="388910"/>
                    </a:cubicBezTo>
                    <a:cubicBezTo>
                      <a:pt x="144143" y="391630"/>
                      <a:pt x="146863" y="391630"/>
                      <a:pt x="149582" y="391630"/>
                    </a:cubicBezTo>
                    <a:cubicBezTo>
                      <a:pt x="155022" y="391630"/>
                      <a:pt x="168620" y="391630"/>
                      <a:pt x="171340" y="391630"/>
                    </a:cubicBezTo>
                    <a:cubicBezTo>
                      <a:pt x="179498" y="391630"/>
                      <a:pt x="187658" y="391630"/>
                      <a:pt x="193097" y="388910"/>
                    </a:cubicBezTo>
                    <a:cubicBezTo>
                      <a:pt x="198536" y="388910"/>
                      <a:pt x="203976" y="388910"/>
                      <a:pt x="212135" y="388910"/>
                    </a:cubicBezTo>
                    <a:cubicBezTo>
                      <a:pt x="217574" y="388910"/>
                      <a:pt x="225733" y="388910"/>
                      <a:pt x="236611" y="388910"/>
                    </a:cubicBezTo>
                    <a:cubicBezTo>
                      <a:pt x="242051" y="388910"/>
                      <a:pt x="247490" y="388910"/>
                      <a:pt x="250210" y="386191"/>
                    </a:cubicBezTo>
                    <a:cubicBezTo>
                      <a:pt x="255649" y="391630"/>
                      <a:pt x="258369" y="388910"/>
                      <a:pt x="258369" y="386191"/>
                    </a:cubicBezTo>
                    <a:cubicBezTo>
                      <a:pt x="258369" y="380751"/>
                      <a:pt x="255649" y="372592"/>
                      <a:pt x="255649" y="367153"/>
                    </a:cubicBezTo>
                    <a:cubicBezTo>
                      <a:pt x="252930" y="353555"/>
                      <a:pt x="250210" y="342676"/>
                      <a:pt x="250210" y="331797"/>
                    </a:cubicBezTo>
                    <a:cubicBezTo>
                      <a:pt x="250210" y="301881"/>
                      <a:pt x="250210" y="274685"/>
                      <a:pt x="247490" y="244769"/>
                    </a:cubicBezTo>
                    <a:cubicBezTo>
                      <a:pt x="247490" y="231170"/>
                      <a:pt x="244771" y="217572"/>
                      <a:pt x="242051" y="203974"/>
                    </a:cubicBezTo>
                    <a:cubicBezTo>
                      <a:pt x="239331" y="187656"/>
                      <a:pt x="236611" y="174058"/>
                      <a:pt x="236611" y="157740"/>
                    </a:cubicBezTo>
                    <a:cubicBezTo>
                      <a:pt x="236611" y="152300"/>
                      <a:pt x="236611" y="133263"/>
                      <a:pt x="233892" y="119665"/>
                    </a:cubicBezTo>
                    <a:cubicBezTo>
                      <a:pt x="233892" y="106066"/>
                      <a:pt x="231172" y="97907"/>
                      <a:pt x="225733" y="97907"/>
                    </a:cubicBezTo>
                    <a:close/>
                    <a:moveTo>
                      <a:pt x="274687" y="0"/>
                    </a:moveTo>
                    <a:cubicBezTo>
                      <a:pt x="288285" y="0"/>
                      <a:pt x="293724" y="2720"/>
                      <a:pt x="304603" y="5439"/>
                    </a:cubicBezTo>
                    <a:cubicBezTo>
                      <a:pt x="315481" y="10879"/>
                      <a:pt x="315481" y="16318"/>
                      <a:pt x="320921" y="24477"/>
                    </a:cubicBezTo>
                    <a:cubicBezTo>
                      <a:pt x="326360" y="29916"/>
                      <a:pt x="331800" y="35356"/>
                      <a:pt x="334519" y="43515"/>
                    </a:cubicBezTo>
                    <a:cubicBezTo>
                      <a:pt x="337239" y="51674"/>
                      <a:pt x="337239" y="57113"/>
                      <a:pt x="339959" y="65272"/>
                    </a:cubicBezTo>
                    <a:cubicBezTo>
                      <a:pt x="345398" y="78870"/>
                      <a:pt x="342678" y="97908"/>
                      <a:pt x="348118" y="114226"/>
                    </a:cubicBezTo>
                    <a:cubicBezTo>
                      <a:pt x="350837" y="130544"/>
                      <a:pt x="358996" y="146863"/>
                      <a:pt x="361716" y="163180"/>
                    </a:cubicBezTo>
                    <a:cubicBezTo>
                      <a:pt x="364435" y="182218"/>
                      <a:pt x="364435" y="201256"/>
                      <a:pt x="369875" y="220293"/>
                    </a:cubicBezTo>
                    <a:cubicBezTo>
                      <a:pt x="375314" y="239331"/>
                      <a:pt x="378034" y="255649"/>
                      <a:pt x="378034" y="274686"/>
                    </a:cubicBezTo>
                    <a:cubicBezTo>
                      <a:pt x="378034" y="282845"/>
                      <a:pt x="380753" y="293724"/>
                      <a:pt x="383473" y="301883"/>
                    </a:cubicBezTo>
                    <a:cubicBezTo>
                      <a:pt x="386193" y="312762"/>
                      <a:pt x="388913" y="326360"/>
                      <a:pt x="391632" y="337238"/>
                    </a:cubicBezTo>
                    <a:cubicBezTo>
                      <a:pt x="391632" y="342678"/>
                      <a:pt x="394352" y="353556"/>
                      <a:pt x="397071" y="364435"/>
                    </a:cubicBezTo>
                    <a:cubicBezTo>
                      <a:pt x="399791" y="372594"/>
                      <a:pt x="402511" y="380753"/>
                      <a:pt x="405230" y="383473"/>
                    </a:cubicBezTo>
                    <a:cubicBezTo>
                      <a:pt x="407950" y="386192"/>
                      <a:pt x="413389" y="386192"/>
                      <a:pt x="416109" y="386192"/>
                    </a:cubicBezTo>
                    <a:cubicBezTo>
                      <a:pt x="418829" y="386192"/>
                      <a:pt x="424268" y="386192"/>
                      <a:pt x="426988" y="386192"/>
                    </a:cubicBezTo>
                    <a:cubicBezTo>
                      <a:pt x="437866" y="386192"/>
                      <a:pt x="448745" y="388912"/>
                      <a:pt x="454184" y="397071"/>
                    </a:cubicBezTo>
                    <a:cubicBezTo>
                      <a:pt x="456904" y="399790"/>
                      <a:pt x="456904" y="402510"/>
                      <a:pt x="456904" y="405230"/>
                    </a:cubicBezTo>
                    <a:cubicBezTo>
                      <a:pt x="456904" y="407949"/>
                      <a:pt x="454184" y="410669"/>
                      <a:pt x="451464" y="416108"/>
                    </a:cubicBezTo>
                    <a:cubicBezTo>
                      <a:pt x="446025" y="421548"/>
                      <a:pt x="440586" y="426987"/>
                      <a:pt x="432427" y="429707"/>
                    </a:cubicBezTo>
                    <a:cubicBezTo>
                      <a:pt x="429707" y="429707"/>
                      <a:pt x="426988" y="432426"/>
                      <a:pt x="421548" y="432426"/>
                    </a:cubicBezTo>
                    <a:cubicBezTo>
                      <a:pt x="418829" y="432426"/>
                      <a:pt x="416109" y="432426"/>
                      <a:pt x="413389" y="435146"/>
                    </a:cubicBezTo>
                    <a:cubicBezTo>
                      <a:pt x="413389" y="435146"/>
                      <a:pt x="413389" y="437866"/>
                      <a:pt x="413389" y="440585"/>
                    </a:cubicBezTo>
                    <a:cubicBezTo>
                      <a:pt x="413389" y="443305"/>
                      <a:pt x="413389" y="448744"/>
                      <a:pt x="416109" y="451464"/>
                    </a:cubicBezTo>
                    <a:cubicBezTo>
                      <a:pt x="416109" y="456903"/>
                      <a:pt x="418829" y="462343"/>
                      <a:pt x="418829" y="465062"/>
                    </a:cubicBezTo>
                    <a:lnTo>
                      <a:pt x="418829" y="475941"/>
                    </a:lnTo>
                    <a:cubicBezTo>
                      <a:pt x="418829" y="481380"/>
                      <a:pt x="418829" y="484100"/>
                      <a:pt x="418829" y="486820"/>
                    </a:cubicBezTo>
                    <a:cubicBezTo>
                      <a:pt x="421548" y="497698"/>
                      <a:pt x="424268" y="505857"/>
                      <a:pt x="426988" y="516736"/>
                    </a:cubicBezTo>
                    <a:cubicBezTo>
                      <a:pt x="426988" y="524895"/>
                      <a:pt x="429707" y="535773"/>
                      <a:pt x="432427" y="543932"/>
                    </a:cubicBezTo>
                    <a:cubicBezTo>
                      <a:pt x="435147" y="554811"/>
                      <a:pt x="437866" y="562970"/>
                      <a:pt x="437866" y="573848"/>
                    </a:cubicBezTo>
                    <a:cubicBezTo>
                      <a:pt x="437866" y="587447"/>
                      <a:pt x="440586" y="595606"/>
                      <a:pt x="443306" y="606484"/>
                    </a:cubicBezTo>
                    <a:cubicBezTo>
                      <a:pt x="443306" y="609204"/>
                      <a:pt x="446025" y="614643"/>
                      <a:pt x="446025" y="617363"/>
                    </a:cubicBezTo>
                    <a:cubicBezTo>
                      <a:pt x="454184" y="617363"/>
                      <a:pt x="462343" y="617363"/>
                      <a:pt x="470502" y="617363"/>
                    </a:cubicBezTo>
                    <a:cubicBezTo>
                      <a:pt x="475942" y="625522"/>
                      <a:pt x="492259" y="630961"/>
                      <a:pt x="492259" y="641840"/>
                    </a:cubicBezTo>
                    <a:cubicBezTo>
                      <a:pt x="492259" y="647279"/>
                      <a:pt x="486820" y="649999"/>
                      <a:pt x="484101" y="655438"/>
                    </a:cubicBezTo>
                    <a:cubicBezTo>
                      <a:pt x="481381" y="660877"/>
                      <a:pt x="473222" y="663597"/>
                      <a:pt x="467782" y="663597"/>
                    </a:cubicBezTo>
                    <a:cubicBezTo>
                      <a:pt x="456904" y="666317"/>
                      <a:pt x="451464" y="666317"/>
                      <a:pt x="443306" y="666317"/>
                    </a:cubicBezTo>
                    <a:cubicBezTo>
                      <a:pt x="437866" y="666317"/>
                      <a:pt x="429707" y="666317"/>
                      <a:pt x="421548" y="666317"/>
                    </a:cubicBezTo>
                    <a:cubicBezTo>
                      <a:pt x="418829" y="666317"/>
                      <a:pt x="416109" y="666317"/>
                      <a:pt x="413389" y="666317"/>
                    </a:cubicBezTo>
                    <a:cubicBezTo>
                      <a:pt x="407950" y="669036"/>
                      <a:pt x="405230" y="669036"/>
                      <a:pt x="399791" y="671756"/>
                    </a:cubicBezTo>
                    <a:cubicBezTo>
                      <a:pt x="394352" y="671756"/>
                      <a:pt x="388913" y="674476"/>
                      <a:pt x="383473" y="674476"/>
                    </a:cubicBezTo>
                    <a:cubicBezTo>
                      <a:pt x="372594" y="674476"/>
                      <a:pt x="358996" y="671756"/>
                      <a:pt x="348118" y="669036"/>
                    </a:cubicBezTo>
                    <a:cubicBezTo>
                      <a:pt x="339959" y="669036"/>
                      <a:pt x="331800" y="669036"/>
                      <a:pt x="326360" y="669036"/>
                    </a:cubicBezTo>
                    <a:cubicBezTo>
                      <a:pt x="304603" y="669036"/>
                      <a:pt x="285565" y="669036"/>
                      <a:pt x="277406" y="669036"/>
                    </a:cubicBezTo>
                    <a:cubicBezTo>
                      <a:pt x="269247" y="669036"/>
                      <a:pt x="258369" y="669036"/>
                      <a:pt x="252930" y="663597"/>
                    </a:cubicBezTo>
                    <a:cubicBezTo>
                      <a:pt x="247490" y="660877"/>
                      <a:pt x="236611" y="655438"/>
                      <a:pt x="236611" y="647279"/>
                    </a:cubicBezTo>
                    <a:cubicBezTo>
                      <a:pt x="236611" y="636401"/>
                      <a:pt x="252930" y="633681"/>
                      <a:pt x="261088" y="630961"/>
                    </a:cubicBezTo>
                    <a:cubicBezTo>
                      <a:pt x="266528" y="630961"/>
                      <a:pt x="274687" y="630961"/>
                      <a:pt x="288285" y="628241"/>
                    </a:cubicBezTo>
                    <a:cubicBezTo>
                      <a:pt x="288285" y="620082"/>
                      <a:pt x="288285" y="614643"/>
                      <a:pt x="285565" y="609204"/>
                    </a:cubicBezTo>
                    <a:cubicBezTo>
                      <a:pt x="285565" y="601045"/>
                      <a:pt x="282846" y="590166"/>
                      <a:pt x="282846" y="582007"/>
                    </a:cubicBezTo>
                    <a:cubicBezTo>
                      <a:pt x="282846" y="576568"/>
                      <a:pt x="280126" y="573848"/>
                      <a:pt x="280126" y="568409"/>
                    </a:cubicBezTo>
                    <a:cubicBezTo>
                      <a:pt x="280126" y="562970"/>
                      <a:pt x="282846" y="557531"/>
                      <a:pt x="282846" y="554811"/>
                    </a:cubicBezTo>
                    <a:cubicBezTo>
                      <a:pt x="282846" y="549371"/>
                      <a:pt x="280126" y="546652"/>
                      <a:pt x="277406" y="538493"/>
                    </a:cubicBezTo>
                    <a:cubicBezTo>
                      <a:pt x="277406" y="527614"/>
                      <a:pt x="271967" y="516736"/>
                      <a:pt x="271967" y="505857"/>
                    </a:cubicBezTo>
                    <a:cubicBezTo>
                      <a:pt x="271967" y="494978"/>
                      <a:pt x="271967" y="486820"/>
                      <a:pt x="269247" y="478660"/>
                    </a:cubicBezTo>
                    <a:cubicBezTo>
                      <a:pt x="266528" y="467782"/>
                      <a:pt x="266528" y="456903"/>
                      <a:pt x="266528" y="446025"/>
                    </a:cubicBezTo>
                    <a:cubicBezTo>
                      <a:pt x="266528" y="440585"/>
                      <a:pt x="263808" y="437866"/>
                      <a:pt x="261088" y="437866"/>
                    </a:cubicBezTo>
                    <a:cubicBezTo>
                      <a:pt x="258369" y="437866"/>
                      <a:pt x="255649" y="437866"/>
                      <a:pt x="250210" y="437866"/>
                    </a:cubicBezTo>
                    <a:cubicBezTo>
                      <a:pt x="239331" y="437866"/>
                      <a:pt x="228452" y="437866"/>
                      <a:pt x="220293" y="440585"/>
                    </a:cubicBezTo>
                    <a:cubicBezTo>
                      <a:pt x="209415" y="440585"/>
                      <a:pt x="201256" y="443305"/>
                      <a:pt x="190377" y="443305"/>
                    </a:cubicBezTo>
                    <a:cubicBezTo>
                      <a:pt x="182218" y="443305"/>
                      <a:pt x="174059" y="443305"/>
                      <a:pt x="165900" y="443305"/>
                    </a:cubicBezTo>
                    <a:cubicBezTo>
                      <a:pt x="163181" y="443305"/>
                      <a:pt x="152302" y="440585"/>
                      <a:pt x="144143" y="440585"/>
                    </a:cubicBezTo>
                    <a:cubicBezTo>
                      <a:pt x="135984" y="440585"/>
                      <a:pt x="135984" y="448744"/>
                      <a:pt x="135984" y="454184"/>
                    </a:cubicBezTo>
                    <a:cubicBezTo>
                      <a:pt x="135984" y="465062"/>
                      <a:pt x="133264" y="475941"/>
                      <a:pt x="130545" y="486820"/>
                    </a:cubicBezTo>
                    <a:cubicBezTo>
                      <a:pt x="127825" y="505857"/>
                      <a:pt x="122386" y="522175"/>
                      <a:pt x="119666" y="541213"/>
                    </a:cubicBezTo>
                    <a:cubicBezTo>
                      <a:pt x="116947" y="560250"/>
                      <a:pt x="108788" y="595606"/>
                      <a:pt x="103348" y="614643"/>
                    </a:cubicBezTo>
                    <a:cubicBezTo>
                      <a:pt x="111507" y="614643"/>
                      <a:pt x="122386" y="614643"/>
                      <a:pt x="133264" y="614643"/>
                    </a:cubicBezTo>
                    <a:cubicBezTo>
                      <a:pt x="146863" y="614643"/>
                      <a:pt x="168620" y="614643"/>
                      <a:pt x="168620" y="630961"/>
                    </a:cubicBezTo>
                    <a:cubicBezTo>
                      <a:pt x="168620" y="639120"/>
                      <a:pt x="165900" y="639120"/>
                      <a:pt x="163181" y="647279"/>
                    </a:cubicBezTo>
                    <a:cubicBezTo>
                      <a:pt x="160461" y="652718"/>
                      <a:pt x="152302" y="655438"/>
                      <a:pt x="146863" y="655438"/>
                    </a:cubicBezTo>
                    <a:cubicBezTo>
                      <a:pt x="138704" y="658158"/>
                      <a:pt x="133264" y="658158"/>
                      <a:pt x="127825" y="658158"/>
                    </a:cubicBezTo>
                    <a:cubicBezTo>
                      <a:pt x="122386" y="658158"/>
                      <a:pt x="116947" y="658158"/>
                      <a:pt x="106068" y="658158"/>
                    </a:cubicBezTo>
                    <a:cubicBezTo>
                      <a:pt x="92468" y="658158"/>
                      <a:pt x="78870" y="658158"/>
                      <a:pt x="62552" y="658158"/>
                    </a:cubicBezTo>
                    <a:cubicBezTo>
                      <a:pt x="54393" y="658158"/>
                      <a:pt x="46234" y="658158"/>
                      <a:pt x="40795" y="658158"/>
                    </a:cubicBezTo>
                    <a:cubicBezTo>
                      <a:pt x="32636" y="658158"/>
                      <a:pt x="21758" y="658158"/>
                      <a:pt x="16318" y="652718"/>
                    </a:cubicBezTo>
                    <a:cubicBezTo>
                      <a:pt x="8159" y="649999"/>
                      <a:pt x="0" y="641840"/>
                      <a:pt x="0" y="636401"/>
                    </a:cubicBezTo>
                    <a:cubicBezTo>
                      <a:pt x="0" y="633681"/>
                      <a:pt x="0" y="630961"/>
                      <a:pt x="2720" y="628241"/>
                    </a:cubicBezTo>
                    <a:cubicBezTo>
                      <a:pt x="8159" y="625522"/>
                      <a:pt x="16318" y="622802"/>
                      <a:pt x="24477" y="620082"/>
                    </a:cubicBezTo>
                    <a:cubicBezTo>
                      <a:pt x="38075" y="617363"/>
                      <a:pt x="48954" y="617363"/>
                      <a:pt x="62552" y="617363"/>
                    </a:cubicBezTo>
                    <a:cubicBezTo>
                      <a:pt x="62552" y="617363"/>
                      <a:pt x="62552" y="614643"/>
                      <a:pt x="62552" y="614643"/>
                    </a:cubicBezTo>
                    <a:cubicBezTo>
                      <a:pt x="62552" y="603765"/>
                      <a:pt x="65272" y="590166"/>
                      <a:pt x="65272" y="587447"/>
                    </a:cubicBezTo>
                    <a:cubicBezTo>
                      <a:pt x="67992" y="565689"/>
                      <a:pt x="73431" y="543932"/>
                      <a:pt x="76151" y="522175"/>
                    </a:cubicBezTo>
                    <a:cubicBezTo>
                      <a:pt x="78870" y="505857"/>
                      <a:pt x="81590" y="486820"/>
                      <a:pt x="87029" y="470501"/>
                    </a:cubicBezTo>
                    <a:cubicBezTo>
                      <a:pt x="87029" y="465062"/>
                      <a:pt x="92468" y="451464"/>
                      <a:pt x="92468" y="446025"/>
                    </a:cubicBezTo>
                    <a:cubicBezTo>
                      <a:pt x="92468" y="437866"/>
                      <a:pt x="73431" y="437866"/>
                      <a:pt x="65272" y="432426"/>
                    </a:cubicBezTo>
                    <a:cubicBezTo>
                      <a:pt x="59833" y="429707"/>
                      <a:pt x="54393" y="426987"/>
                      <a:pt x="54393" y="421548"/>
                    </a:cubicBezTo>
                    <a:cubicBezTo>
                      <a:pt x="54393" y="413389"/>
                      <a:pt x="62552" y="410669"/>
                      <a:pt x="73431" y="407949"/>
                    </a:cubicBezTo>
                    <a:cubicBezTo>
                      <a:pt x="78870" y="407949"/>
                      <a:pt x="92468" y="405230"/>
                      <a:pt x="100629" y="399790"/>
                    </a:cubicBezTo>
                    <a:cubicBezTo>
                      <a:pt x="106068" y="394351"/>
                      <a:pt x="106068" y="378033"/>
                      <a:pt x="108788" y="369874"/>
                    </a:cubicBezTo>
                    <a:cubicBezTo>
                      <a:pt x="114227" y="348117"/>
                      <a:pt x="119666" y="326360"/>
                      <a:pt x="125105" y="307322"/>
                    </a:cubicBezTo>
                    <a:cubicBezTo>
                      <a:pt x="130545" y="285565"/>
                      <a:pt x="135984" y="263808"/>
                      <a:pt x="141423" y="242051"/>
                    </a:cubicBezTo>
                    <a:cubicBezTo>
                      <a:pt x="146863" y="220293"/>
                      <a:pt x="152302" y="198536"/>
                      <a:pt x="155022" y="179498"/>
                    </a:cubicBezTo>
                    <a:cubicBezTo>
                      <a:pt x="157742" y="160461"/>
                      <a:pt x="163181" y="138703"/>
                      <a:pt x="168620" y="119665"/>
                    </a:cubicBezTo>
                    <a:cubicBezTo>
                      <a:pt x="176779" y="100627"/>
                      <a:pt x="182218" y="76150"/>
                      <a:pt x="193097" y="57113"/>
                    </a:cubicBezTo>
                    <a:lnTo>
                      <a:pt x="201256" y="38075"/>
                    </a:lnTo>
                    <a:cubicBezTo>
                      <a:pt x="206695" y="29916"/>
                      <a:pt x="209415" y="19038"/>
                      <a:pt x="217574" y="13598"/>
                    </a:cubicBezTo>
                    <a:cubicBezTo>
                      <a:pt x="231172" y="2720"/>
                      <a:pt x="255649" y="0"/>
                      <a:pt x="274687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46">
                <a:extLst>
                  <a:ext uri="{FF2B5EF4-FFF2-40B4-BE49-F238E27FC236}">
                    <a16:creationId xmlns:a16="http://schemas.microsoft.com/office/drawing/2014/main" id="{2EFCA26C-3C0D-0741-A5AE-E88F1DBE34C6}"/>
                  </a:ext>
                </a:extLst>
              </p:cNvPr>
              <p:cNvSpPr/>
              <p:nvPr/>
            </p:nvSpPr>
            <p:spPr>
              <a:xfrm>
                <a:off x="6876542" y="4244897"/>
                <a:ext cx="462342" cy="677195"/>
              </a:xfrm>
              <a:custGeom>
                <a:avLst/>
                <a:gdLst>
                  <a:gd name="connsiteX0" fmla="*/ 214853 w 462342"/>
                  <a:gd name="connsiteY0" fmla="*/ 65272 h 677195"/>
                  <a:gd name="connsiteX1" fmla="*/ 195815 w 462342"/>
                  <a:gd name="connsiteY1" fmla="*/ 73431 h 677195"/>
                  <a:gd name="connsiteX2" fmla="*/ 193096 w 462342"/>
                  <a:gd name="connsiteY2" fmla="*/ 125105 h 677195"/>
                  <a:gd name="connsiteX3" fmla="*/ 190376 w 462342"/>
                  <a:gd name="connsiteY3" fmla="*/ 280125 h 677195"/>
                  <a:gd name="connsiteX4" fmla="*/ 190376 w 462342"/>
                  <a:gd name="connsiteY4" fmla="*/ 301882 h 677195"/>
                  <a:gd name="connsiteX5" fmla="*/ 193096 w 462342"/>
                  <a:gd name="connsiteY5" fmla="*/ 342677 h 677195"/>
                  <a:gd name="connsiteX6" fmla="*/ 195815 w 462342"/>
                  <a:gd name="connsiteY6" fmla="*/ 397070 h 677195"/>
                  <a:gd name="connsiteX7" fmla="*/ 195815 w 462342"/>
                  <a:gd name="connsiteY7" fmla="*/ 443304 h 677195"/>
                  <a:gd name="connsiteX8" fmla="*/ 195815 w 462342"/>
                  <a:gd name="connsiteY8" fmla="*/ 530333 h 677195"/>
                  <a:gd name="connsiteX9" fmla="*/ 193096 w 462342"/>
                  <a:gd name="connsiteY9" fmla="*/ 554810 h 677195"/>
                  <a:gd name="connsiteX10" fmla="*/ 190376 w 462342"/>
                  <a:gd name="connsiteY10" fmla="*/ 603764 h 677195"/>
                  <a:gd name="connsiteX11" fmla="*/ 198535 w 462342"/>
                  <a:gd name="connsiteY11" fmla="*/ 611923 h 677195"/>
                  <a:gd name="connsiteX12" fmla="*/ 214853 w 462342"/>
                  <a:gd name="connsiteY12" fmla="*/ 611923 h 677195"/>
                  <a:gd name="connsiteX13" fmla="*/ 236610 w 462342"/>
                  <a:gd name="connsiteY13" fmla="*/ 611923 h 677195"/>
                  <a:gd name="connsiteX14" fmla="*/ 263807 w 462342"/>
                  <a:gd name="connsiteY14" fmla="*/ 598325 h 677195"/>
                  <a:gd name="connsiteX15" fmla="*/ 277405 w 462342"/>
                  <a:gd name="connsiteY15" fmla="*/ 592885 h 677195"/>
                  <a:gd name="connsiteX16" fmla="*/ 291004 w 462342"/>
                  <a:gd name="connsiteY16" fmla="*/ 573848 h 677195"/>
                  <a:gd name="connsiteX17" fmla="*/ 307322 w 462342"/>
                  <a:gd name="connsiteY17" fmla="*/ 543931 h 677195"/>
                  <a:gd name="connsiteX18" fmla="*/ 326359 w 462342"/>
                  <a:gd name="connsiteY18" fmla="*/ 481379 h 677195"/>
                  <a:gd name="connsiteX19" fmla="*/ 337238 w 462342"/>
                  <a:gd name="connsiteY19" fmla="*/ 413388 h 677195"/>
                  <a:gd name="connsiteX20" fmla="*/ 337238 w 462342"/>
                  <a:gd name="connsiteY20" fmla="*/ 350836 h 677195"/>
                  <a:gd name="connsiteX21" fmla="*/ 334518 w 462342"/>
                  <a:gd name="connsiteY21" fmla="*/ 296443 h 677195"/>
                  <a:gd name="connsiteX22" fmla="*/ 329079 w 462342"/>
                  <a:gd name="connsiteY22" fmla="*/ 244769 h 677195"/>
                  <a:gd name="connsiteX23" fmla="*/ 307322 w 462342"/>
                  <a:gd name="connsiteY23" fmla="*/ 135983 h 677195"/>
                  <a:gd name="connsiteX24" fmla="*/ 271966 w 462342"/>
                  <a:gd name="connsiteY24" fmla="*/ 78870 h 677195"/>
                  <a:gd name="connsiteX25" fmla="*/ 214853 w 462342"/>
                  <a:gd name="connsiteY25" fmla="*/ 65272 h 677195"/>
                  <a:gd name="connsiteX26" fmla="*/ 114226 w 462342"/>
                  <a:gd name="connsiteY26" fmla="*/ 0 h 677195"/>
                  <a:gd name="connsiteX27" fmla="*/ 127824 w 462342"/>
                  <a:gd name="connsiteY27" fmla="*/ 0 h 677195"/>
                  <a:gd name="connsiteX28" fmla="*/ 146862 w 462342"/>
                  <a:gd name="connsiteY28" fmla="*/ 2720 h 677195"/>
                  <a:gd name="connsiteX29" fmla="*/ 174059 w 462342"/>
                  <a:gd name="connsiteY29" fmla="*/ 21758 h 677195"/>
                  <a:gd name="connsiteX30" fmla="*/ 193096 w 462342"/>
                  <a:gd name="connsiteY30" fmla="*/ 21758 h 677195"/>
                  <a:gd name="connsiteX31" fmla="*/ 261088 w 462342"/>
                  <a:gd name="connsiteY31" fmla="*/ 27197 h 677195"/>
                  <a:gd name="connsiteX32" fmla="*/ 310042 w 462342"/>
                  <a:gd name="connsiteY32" fmla="*/ 35356 h 677195"/>
                  <a:gd name="connsiteX33" fmla="*/ 334518 w 462342"/>
                  <a:gd name="connsiteY33" fmla="*/ 40795 h 677195"/>
                  <a:gd name="connsiteX34" fmla="*/ 356276 w 462342"/>
                  <a:gd name="connsiteY34" fmla="*/ 59833 h 677195"/>
                  <a:gd name="connsiteX35" fmla="*/ 372593 w 462342"/>
                  <a:gd name="connsiteY35" fmla="*/ 76151 h 677195"/>
                  <a:gd name="connsiteX36" fmla="*/ 380752 w 462342"/>
                  <a:gd name="connsiteY36" fmla="*/ 95188 h 677195"/>
                  <a:gd name="connsiteX37" fmla="*/ 405230 w 462342"/>
                  <a:gd name="connsiteY37" fmla="*/ 114226 h 677195"/>
                  <a:gd name="connsiteX38" fmla="*/ 416108 w 462342"/>
                  <a:gd name="connsiteY38" fmla="*/ 141422 h 677195"/>
                  <a:gd name="connsiteX39" fmla="*/ 451464 w 462342"/>
                  <a:gd name="connsiteY39" fmla="*/ 201256 h 677195"/>
                  <a:gd name="connsiteX40" fmla="*/ 456903 w 462342"/>
                  <a:gd name="connsiteY40" fmla="*/ 252929 h 677195"/>
                  <a:gd name="connsiteX41" fmla="*/ 456903 w 462342"/>
                  <a:gd name="connsiteY41" fmla="*/ 291004 h 677195"/>
                  <a:gd name="connsiteX42" fmla="*/ 459623 w 462342"/>
                  <a:gd name="connsiteY42" fmla="*/ 318201 h 677195"/>
                  <a:gd name="connsiteX43" fmla="*/ 459623 w 462342"/>
                  <a:gd name="connsiteY43" fmla="*/ 326360 h 677195"/>
                  <a:gd name="connsiteX44" fmla="*/ 459623 w 462342"/>
                  <a:gd name="connsiteY44" fmla="*/ 348117 h 677195"/>
                  <a:gd name="connsiteX45" fmla="*/ 462342 w 462342"/>
                  <a:gd name="connsiteY45" fmla="*/ 367155 h 677195"/>
                  <a:gd name="connsiteX46" fmla="*/ 456903 w 462342"/>
                  <a:gd name="connsiteY46" fmla="*/ 391632 h 677195"/>
                  <a:gd name="connsiteX47" fmla="*/ 456903 w 462342"/>
                  <a:gd name="connsiteY47" fmla="*/ 418828 h 677195"/>
                  <a:gd name="connsiteX48" fmla="*/ 451464 w 462342"/>
                  <a:gd name="connsiteY48" fmla="*/ 437866 h 677195"/>
                  <a:gd name="connsiteX49" fmla="*/ 446025 w 462342"/>
                  <a:gd name="connsiteY49" fmla="*/ 454184 h 677195"/>
                  <a:gd name="connsiteX50" fmla="*/ 440585 w 462342"/>
                  <a:gd name="connsiteY50" fmla="*/ 481380 h 677195"/>
                  <a:gd name="connsiteX51" fmla="*/ 432426 w 462342"/>
                  <a:gd name="connsiteY51" fmla="*/ 508577 h 677195"/>
                  <a:gd name="connsiteX52" fmla="*/ 418828 w 462342"/>
                  <a:gd name="connsiteY52" fmla="*/ 530334 h 677195"/>
                  <a:gd name="connsiteX53" fmla="*/ 410669 w 462342"/>
                  <a:gd name="connsiteY53" fmla="*/ 549371 h 677195"/>
                  <a:gd name="connsiteX54" fmla="*/ 391631 w 462342"/>
                  <a:gd name="connsiteY54" fmla="*/ 579288 h 677195"/>
                  <a:gd name="connsiteX55" fmla="*/ 337238 w 462342"/>
                  <a:gd name="connsiteY55" fmla="*/ 630961 h 677195"/>
                  <a:gd name="connsiteX56" fmla="*/ 301883 w 462342"/>
                  <a:gd name="connsiteY56" fmla="*/ 647279 h 677195"/>
                  <a:gd name="connsiteX57" fmla="*/ 263807 w 462342"/>
                  <a:gd name="connsiteY57" fmla="*/ 652718 h 677195"/>
                  <a:gd name="connsiteX58" fmla="*/ 233891 w 462342"/>
                  <a:gd name="connsiteY58" fmla="*/ 649999 h 677195"/>
                  <a:gd name="connsiteX59" fmla="*/ 187657 w 462342"/>
                  <a:gd name="connsiteY59" fmla="*/ 652718 h 677195"/>
                  <a:gd name="connsiteX60" fmla="*/ 171339 w 462342"/>
                  <a:gd name="connsiteY60" fmla="*/ 669036 h 677195"/>
                  <a:gd name="connsiteX61" fmla="*/ 155021 w 462342"/>
                  <a:gd name="connsiteY61" fmla="*/ 671756 h 677195"/>
                  <a:gd name="connsiteX62" fmla="*/ 138703 w 462342"/>
                  <a:gd name="connsiteY62" fmla="*/ 674476 h 677195"/>
                  <a:gd name="connsiteX63" fmla="*/ 125105 w 462342"/>
                  <a:gd name="connsiteY63" fmla="*/ 677195 h 677195"/>
                  <a:gd name="connsiteX64" fmla="*/ 106067 w 462342"/>
                  <a:gd name="connsiteY64" fmla="*/ 671756 h 677195"/>
                  <a:gd name="connsiteX65" fmla="*/ 87029 w 462342"/>
                  <a:gd name="connsiteY65" fmla="*/ 658158 h 677195"/>
                  <a:gd name="connsiteX66" fmla="*/ 81590 w 462342"/>
                  <a:gd name="connsiteY66" fmla="*/ 652718 h 677195"/>
                  <a:gd name="connsiteX67" fmla="*/ 67992 w 462342"/>
                  <a:gd name="connsiteY67" fmla="*/ 652718 h 677195"/>
                  <a:gd name="connsiteX68" fmla="*/ 43515 w 462342"/>
                  <a:gd name="connsiteY68" fmla="*/ 652718 h 677195"/>
                  <a:gd name="connsiteX69" fmla="*/ 16318 w 462342"/>
                  <a:gd name="connsiteY69" fmla="*/ 647279 h 677195"/>
                  <a:gd name="connsiteX70" fmla="*/ 0 w 462342"/>
                  <a:gd name="connsiteY70" fmla="*/ 630961 h 677195"/>
                  <a:gd name="connsiteX71" fmla="*/ 5439 w 462342"/>
                  <a:gd name="connsiteY71" fmla="*/ 620083 h 677195"/>
                  <a:gd name="connsiteX72" fmla="*/ 27197 w 462342"/>
                  <a:gd name="connsiteY72" fmla="*/ 611924 h 677195"/>
                  <a:gd name="connsiteX73" fmla="*/ 65272 w 462342"/>
                  <a:gd name="connsiteY73" fmla="*/ 609204 h 677195"/>
                  <a:gd name="connsiteX74" fmla="*/ 65272 w 462342"/>
                  <a:gd name="connsiteY74" fmla="*/ 584727 h 677195"/>
                  <a:gd name="connsiteX75" fmla="*/ 62552 w 462342"/>
                  <a:gd name="connsiteY75" fmla="*/ 456903 h 677195"/>
                  <a:gd name="connsiteX76" fmla="*/ 65272 w 462342"/>
                  <a:gd name="connsiteY76" fmla="*/ 337238 h 677195"/>
                  <a:gd name="connsiteX77" fmla="*/ 67992 w 462342"/>
                  <a:gd name="connsiteY77" fmla="*/ 203975 h 677195"/>
                  <a:gd name="connsiteX78" fmla="*/ 70712 w 462342"/>
                  <a:gd name="connsiteY78" fmla="*/ 119665 h 677195"/>
                  <a:gd name="connsiteX79" fmla="*/ 73431 w 462342"/>
                  <a:gd name="connsiteY79" fmla="*/ 67992 h 677195"/>
                  <a:gd name="connsiteX80" fmla="*/ 67992 w 462342"/>
                  <a:gd name="connsiteY80" fmla="*/ 67992 h 677195"/>
                  <a:gd name="connsiteX81" fmla="*/ 43515 w 462342"/>
                  <a:gd name="connsiteY81" fmla="*/ 67992 h 677195"/>
                  <a:gd name="connsiteX82" fmla="*/ 16318 w 462342"/>
                  <a:gd name="connsiteY82" fmla="*/ 62552 h 677195"/>
                  <a:gd name="connsiteX83" fmla="*/ 0 w 462342"/>
                  <a:gd name="connsiteY83" fmla="*/ 46234 h 677195"/>
                  <a:gd name="connsiteX84" fmla="*/ 5439 w 462342"/>
                  <a:gd name="connsiteY84" fmla="*/ 35356 h 677195"/>
                  <a:gd name="connsiteX85" fmla="*/ 27197 w 462342"/>
                  <a:gd name="connsiteY85" fmla="*/ 27197 h 677195"/>
                  <a:gd name="connsiteX86" fmla="*/ 76151 w 462342"/>
                  <a:gd name="connsiteY86" fmla="*/ 21758 h 677195"/>
                  <a:gd name="connsiteX87" fmla="*/ 81590 w 462342"/>
                  <a:gd name="connsiteY87" fmla="*/ 13598 h 677195"/>
                  <a:gd name="connsiteX88" fmla="*/ 97908 w 462342"/>
                  <a:gd name="connsiteY88" fmla="*/ 5439 h 677195"/>
                  <a:gd name="connsiteX89" fmla="*/ 114226 w 462342"/>
                  <a:gd name="connsiteY89" fmla="*/ 0 h 677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462342" h="677195">
                    <a:moveTo>
                      <a:pt x="214853" y="65272"/>
                    </a:moveTo>
                    <a:cubicBezTo>
                      <a:pt x="203975" y="65272"/>
                      <a:pt x="195815" y="67992"/>
                      <a:pt x="195815" y="73431"/>
                    </a:cubicBezTo>
                    <a:cubicBezTo>
                      <a:pt x="193096" y="78870"/>
                      <a:pt x="193096" y="100628"/>
                      <a:pt x="193096" y="125105"/>
                    </a:cubicBezTo>
                    <a:cubicBezTo>
                      <a:pt x="193096" y="182217"/>
                      <a:pt x="193096" y="266527"/>
                      <a:pt x="190376" y="280125"/>
                    </a:cubicBezTo>
                    <a:cubicBezTo>
                      <a:pt x="190376" y="288284"/>
                      <a:pt x="190376" y="293723"/>
                      <a:pt x="190376" y="301882"/>
                    </a:cubicBezTo>
                    <a:cubicBezTo>
                      <a:pt x="190376" y="315480"/>
                      <a:pt x="190376" y="329079"/>
                      <a:pt x="193096" y="342677"/>
                    </a:cubicBezTo>
                    <a:cubicBezTo>
                      <a:pt x="193096" y="361715"/>
                      <a:pt x="193096" y="378033"/>
                      <a:pt x="195815" y="397070"/>
                    </a:cubicBezTo>
                    <a:cubicBezTo>
                      <a:pt x="195815" y="413388"/>
                      <a:pt x="195815" y="426986"/>
                      <a:pt x="195815" y="443304"/>
                    </a:cubicBezTo>
                    <a:cubicBezTo>
                      <a:pt x="195815" y="465061"/>
                      <a:pt x="198535" y="508576"/>
                      <a:pt x="195815" y="530333"/>
                    </a:cubicBezTo>
                    <a:cubicBezTo>
                      <a:pt x="195815" y="538492"/>
                      <a:pt x="193096" y="546651"/>
                      <a:pt x="193096" y="554810"/>
                    </a:cubicBezTo>
                    <a:cubicBezTo>
                      <a:pt x="193096" y="560249"/>
                      <a:pt x="190376" y="590166"/>
                      <a:pt x="190376" y="603764"/>
                    </a:cubicBezTo>
                    <a:cubicBezTo>
                      <a:pt x="190376" y="609203"/>
                      <a:pt x="190376" y="611923"/>
                      <a:pt x="198535" y="611923"/>
                    </a:cubicBezTo>
                    <a:cubicBezTo>
                      <a:pt x="206694" y="611923"/>
                      <a:pt x="209414" y="611923"/>
                      <a:pt x="214853" y="611923"/>
                    </a:cubicBezTo>
                    <a:cubicBezTo>
                      <a:pt x="223012" y="611923"/>
                      <a:pt x="220293" y="611923"/>
                      <a:pt x="236610" y="611923"/>
                    </a:cubicBezTo>
                    <a:cubicBezTo>
                      <a:pt x="242050" y="611923"/>
                      <a:pt x="258368" y="601044"/>
                      <a:pt x="263807" y="598325"/>
                    </a:cubicBezTo>
                    <a:cubicBezTo>
                      <a:pt x="266527" y="598325"/>
                      <a:pt x="274686" y="592885"/>
                      <a:pt x="277405" y="592885"/>
                    </a:cubicBezTo>
                    <a:cubicBezTo>
                      <a:pt x="285564" y="587446"/>
                      <a:pt x="288284" y="579287"/>
                      <a:pt x="291004" y="573848"/>
                    </a:cubicBezTo>
                    <a:cubicBezTo>
                      <a:pt x="296443" y="562969"/>
                      <a:pt x="301882" y="554810"/>
                      <a:pt x="307322" y="543931"/>
                    </a:cubicBezTo>
                    <a:cubicBezTo>
                      <a:pt x="315481" y="524894"/>
                      <a:pt x="320920" y="524894"/>
                      <a:pt x="326359" y="481379"/>
                    </a:cubicBezTo>
                    <a:cubicBezTo>
                      <a:pt x="329079" y="456903"/>
                      <a:pt x="334518" y="435145"/>
                      <a:pt x="337238" y="413388"/>
                    </a:cubicBezTo>
                    <a:cubicBezTo>
                      <a:pt x="337238" y="391631"/>
                      <a:pt x="337238" y="369873"/>
                      <a:pt x="337238" y="350836"/>
                    </a:cubicBezTo>
                    <a:cubicBezTo>
                      <a:pt x="337238" y="339957"/>
                      <a:pt x="337238" y="320920"/>
                      <a:pt x="334518" y="296443"/>
                    </a:cubicBezTo>
                    <a:cubicBezTo>
                      <a:pt x="331798" y="269246"/>
                      <a:pt x="329079" y="250209"/>
                      <a:pt x="329079" y="244769"/>
                    </a:cubicBezTo>
                    <a:cubicBezTo>
                      <a:pt x="323640" y="206694"/>
                      <a:pt x="318200" y="174058"/>
                      <a:pt x="307322" y="135983"/>
                    </a:cubicBezTo>
                    <a:cubicBezTo>
                      <a:pt x="304602" y="125105"/>
                      <a:pt x="304602" y="108787"/>
                      <a:pt x="271966" y="78870"/>
                    </a:cubicBezTo>
                    <a:cubicBezTo>
                      <a:pt x="263807" y="73431"/>
                      <a:pt x="233891" y="65272"/>
                      <a:pt x="214853" y="65272"/>
                    </a:cubicBezTo>
                    <a:close/>
                    <a:moveTo>
                      <a:pt x="114226" y="0"/>
                    </a:moveTo>
                    <a:cubicBezTo>
                      <a:pt x="119665" y="0"/>
                      <a:pt x="125105" y="0"/>
                      <a:pt x="127824" y="0"/>
                    </a:cubicBezTo>
                    <a:cubicBezTo>
                      <a:pt x="133264" y="0"/>
                      <a:pt x="141422" y="0"/>
                      <a:pt x="146862" y="2720"/>
                    </a:cubicBezTo>
                    <a:cubicBezTo>
                      <a:pt x="157741" y="5439"/>
                      <a:pt x="165900" y="13598"/>
                      <a:pt x="174059" y="21758"/>
                    </a:cubicBezTo>
                    <a:cubicBezTo>
                      <a:pt x="179498" y="21758"/>
                      <a:pt x="187657" y="21758"/>
                      <a:pt x="193096" y="21758"/>
                    </a:cubicBezTo>
                    <a:cubicBezTo>
                      <a:pt x="212134" y="21758"/>
                      <a:pt x="228452" y="27197"/>
                      <a:pt x="261088" y="27197"/>
                    </a:cubicBezTo>
                    <a:cubicBezTo>
                      <a:pt x="277405" y="27197"/>
                      <a:pt x="293723" y="35356"/>
                      <a:pt x="310042" y="35356"/>
                    </a:cubicBezTo>
                    <a:cubicBezTo>
                      <a:pt x="318200" y="35356"/>
                      <a:pt x="329079" y="35356"/>
                      <a:pt x="334518" y="40795"/>
                    </a:cubicBezTo>
                    <a:cubicBezTo>
                      <a:pt x="342677" y="46234"/>
                      <a:pt x="348117" y="54393"/>
                      <a:pt x="356276" y="59833"/>
                    </a:cubicBezTo>
                    <a:cubicBezTo>
                      <a:pt x="361715" y="65272"/>
                      <a:pt x="369874" y="67992"/>
                      <a:pt x="372593" y="76151"/>
                    </a:cubicBezTo>
                    <a:cubicBezTo>
                      <a:pt x="375313" y="81590"/>
                      <a:pt x="378033" y="89749"/>
                      <a:pt x="380752" y="95188"/>
                    </a:cubicBezTo>
                    <a:cubicBezTo>
                      <a:pt x="386192" y="103347"/>
                      <a:pt x="391631" y="106067"/>
                      <a:pt x="405230" y="114226"/>
                    </a:cubicBezTo>
                    <a:cubicBezTo>
                      <a:pt x="413388" y="119665"/>
                      <a:pt x="410669" y="133263"/>
                      <a:pt x="416108" y="141422"/>
                    </a:cubicBezTo>
                    <a:cubicBezTo>
                      <a:pt x="426987" y="160461"/>
                      <a:pt x="446025" y="182218"/>
                      <a:pt x="451464" y="201256"/>
                    </a:cubicBezTo>
                    <a:cubicBezTo>
                      <a:pt x="456903" y="220293"/>
                      <a:pt x="456903" y="236611"/>
                      <a:pt x="456903" y="252929"/>
                    </a:cubicBezTo>
                    <a:cubicBezTo>
                      <a:pt x="456903" y="266527"/>
                      <a:pt x="456903" y="277406"/>
                      <a:pt x="456903" y="291004"/>
                    </a:cubicBezTo>
                    <a:cubicBezTo>
                      <a:pt x="456903" y="299163"/>
                      <a:pt x="456903" y="307322"/>
                      <a:pt x="459623" y="318201"/>
                    </a:cubicBezTo>
                    <a:cubicBezTo>
                      <a:pt x="459623" y="320921"/>
                      <a:pt x="459623" y="323640"/>
                      <a:pt x="459623" y="326360"/>
                    </a:cubicBezTo>
                    <a:cubicBezTo>
                      <a:pt x="462342" y="331799"/>
                      <a:pt x="459623" y="337238"/>
                      <a:pt x="459623" y="348117"/>
                    </a:cubicBezTo>
                    <a:cubicBezTo>
                      <a:pt x="459623" y="350837"/>
                      <a:pt x="462342" y="361715"/>
                      <a:pt x="462342" y="367155"/>
                    </a:cubicBezTo>
                    <a:cubicBezTo>
                      <a:pt x="462342" y="375314"/>
                      <a:pt x="456903" y="383473"/>
                      <a:pt x="456903" y="391632"/>
                    </a:cubicBezTo>
                    <a:cubicBezTo>
                      <a:pt x="456903" y="399790"/>
                      <a:pt x="456903" y="410669"/>
                      <a:pt x="456903" y="418828"/>
                    </a:cubicBezTo>
                    <a:cubicBezTo>
                      <a:pt x="456903" y="421548"/>
                      <a:pt x="454183" y="429707"/>
                      <a:pt x="451464" y="437866"/>
                    </a:cubicBezTo>
                    <a:cubicBezTo>
                      <a:pt x="448744" y="443305"/>
                      <a:pt x="448744" y="451464"/>
                      <a:pt x="446025" y="454184"/>
                    </a:cubicBezTo>
                    <a:cubicBezTo>
                      <a:pt x="443305" y="462343"/>
                      <a:pt x="440585" y="473221"/>
                      <a:pt x="440585" y="481380"/>
                    </a:cubicBezTo>
                    <a:cubicBezTo>
                      <a:pt x="437865" y="489539"/>
                      <a:pt x="437865" y="500418"/>
                      <a:pt x="432426" y="508577"/>
                    </a:cubicBezTo>
                    <a:cubicBezTo>
                      <a:pt x="429706" y="516736"/>
                      <a:pt x="424267" y="522175"/>
                      <a:pt x="418828" y="530334"/>
                    </a:cubicBezTo>
                    <a:cubicBezTo>
                      <a:pt x="416108" y="535773"/>
                      <a:pt x="413388" y="543932"/>
                      <a:pt x="410669" y="549371"/>
                    </a:cubicBezTo>
                    <a:cubicBezTo>
                      <a:pt x="405230" y="557531"/>
                      <a:pt x="397071" y="573848"/>
                      <a:pt x="391631" y="579288"/>
                    </a:cubicBezTo>
                    <a:cubicBezTo>
                      <a:pt x="369874" y="609204"/>
                      <a:pt x="350836" y="620083"/>
                      <a:pt x="337238" y="630961"/>
                    </a:cubicBezTo>
                    <a:cubicBezTo>
                      <a:pt x="326359" y="639120"/>
                      <a:pt x="315481" y="641840"/>
                      <a:pt x="301883" y="647279"/>
                    </a:cubicBezTo>
                    <a:cubicBezTo>
                      <a:pt x="291004" y="649999"/>
                      <a:pt x="277405" y="652718"/>
                      <a:pt x="263807" y="652718"/>
                    </a:cubicBezTo>
                    <a:cubicBezTo>
                      <a:pt x="252929" y="652718"/>
                      <a:pt x="244770" y="649999"/>
                      <a:pt x="233891" y="649999"/>
                    </a:cubicBezTo>
                    <a:cubicBezTo>
                      <a:pt x="206694" y="649999"/>
                      <a:pt x="217573" y="652718"/>
                      <a:pt x="187657" y="652718"/>
                    </a:cubicBezTo>
                    <a:cubicBezTo>
                      <a:pt x="184937" y="660877"/>
                      <a:pt x="179498" y="666317"/>
                      <a:pt x="171339" y="669036"/>
                    </a:cubicBezTo>
                    <a:cubicBezTo>
                      <a:pt x="165900" y="671756"/>
                      <a:pt x="160460" y="671756"/>
                      <a:pt x="155021" y="671756"/>
                    </a:cubicBezTo>
                    <a:cubicBezTo>
                      <a:pt x="149581" y="671756"/>
                      <a:pt x="144142" y="674476"/>
                      <a:pt x="138703" y="674476"/>
                    </a:cubicBezTo>
                    <a:cubicBezTo>
                      <a:pt x="135983" y="674476"/>
                      <a:pt x="127824" y="677195"/>
                      <a:pt x="125105" y="677195"/>
                    </a:cubicBezTo>
                    <a:cubicBezTo>
                      <a:pt x="116946" y="677195"/>
                      <a:pt x="108787" y="671756"/>
                      <a:pt x="106067" y="671756"/>
                    </a:cubicBezTo>
                    <a:cubicBezTo>
                      <a:pt x="100628" y="669036"/>
                      <a:pt x="95188" y="663597"/>
                      <a:pt x="87029" y="658158"/>
                    </a:cubicBezTo>
                    <a:cubicBezTo>
                      <a:pt x="84310" y="655438"/>
                      <a:pt x="81590" y="655438"/>
                      <a:pt x="81590" y="652718"/>
                    </a:cubicBezTo>
                    <a:cubicBezTo>
                      <a:pt x="73431" y="652718"/>
                      <a:pt x="81590" y="652718"/>
                      <a:pt x="67992" y="652718"/>
                    </a:cubicBezTo>
                    <a:cubicBezTo>
                      <a:pt x="59833" y="652718"/>
                      <a:pt x="51674" y="652718"/>
                      <a:pt x="43515" y="652718"/>
                    </a:cubicBezTo>
                    <a:cubicBezTo>
                      <a:pt x="35356" y="652718"/>
                      <a:pt x="24477" y="652718"/>
                      <a:pt x="16318" y="647279"/>
                    </a:cubicBezTo>
                    <a:cubicBezTo>
                      <a:pt x="8159" y="644559"/>
                      <a:pt x="0" y="636401"/>
                      <a:pt x="0" y="630961"/>
                    </a:cubicBezTo>
                    <a:cubicBezTo>
                      <a:pt x="0" y="625522"/>
                      <a:pt x="0" y="622802"/>
                      <a:pt x="5439" y="620083"/>
                    </a:cubicBezTo>
                    <a:cubicBezTo>
                      <a:pt x="10879" y="617363"/>
                      <a:pt x="21758" y="614643"/>
                      <a:pt x="27197" y="611924"/>
                    </a:cubicBezTo>
                    <a:cubicBezTo>
                      <a:pt x="38076" y="609204"/>
                      <a:pt x="54393" y="609204"/>
                      <a:pt x="65272" y="609204"/>
                    </a:cubicBezTo>
                    <a:cubicBezTo>
                      <a:pt x="65272" y="601045"/>
                      <a:pt x="65272" y="592886"/>
                      <a:pt x="65272" y="584727"/>
                    </a:cubicBezTo>
                    <a:cubicBezTo>
                      <a:pt x="65272" y="541213"/>
                      <a:pt x="62552" y="500418"/>
                      <a:pt x="62552" y="456903"/>
                    </a:cubicBezTo>
                    <a:cubicBezTo>
                      <a:pt x="62552" y="440585"/>
                      <a:pt x="65272" y="397071"/>
                      <a:pt x="65272" y="337238"/>
                    </a:cubicBezTo>
                    <a:cubicBezTo>
                      <a:pt x="65272" y="293724"/>
                      <a:pt x="67992" y="247490"/>
                      <a:pt x="67992" y="203975"/>
                    </a:cubicBezTo>
                    <a:cubicBezTo>
                      <a:pt x="67992" y="179498"/>
                      <a:pt x="67992" y="149582"/>
                      <a:pt x="70712" y="119665"/>
                    </a:cubicBezTo>
                    <a:cubicBezTo>
                      <a:pt x="70712" y="103347"/>
                      <a:pt x="73431" y="84309"/>
                      <a:pt x="73431" y="67992"/>
                    </a:cubicBezTo>
                    <a:cubicBezTo>
                      <a:pt x="73431" y="67992"/>
                      <a:pt x="70712" y="67992"/>
                      <a:pt x="67992" y="67992"/>
                    </a:cubicBezTo>
                    <a:cubicBezTo>
                      <a:pt x="59833" y="67992"/>
                      <a:pt x="51674" y="67992"/>
                      <a:pt x="43515" y="67992"/>
                    </a:cubicBezTo>
                    <a:cubicBezTo>
                      <a:pt x="35356" y="67992"/>
                      <a:pt x="24477" y="67992"/>
                      <a:pt x="16318" y="62552"/>
                    </a:cubicBezTo>
                    <a:cubicBezTo>
                      <a:pt x="8159" y="59833"/>
                      <a:pt x="0" y="51674"/>
                      <a:pt x="0" y="46234"/>
                    </a:cubicBezTo>
                    <a:cubicBezTo>
                      <a:pt x="0" y="43515"/>
                      <a:pt x="0" y="38075"/>
                      <a:pt x="5439" y="35356"/>
                    </a:cubicBezTo>
                    <a:cubicBezTo>
                      <a:pt x="10879" y="32636"/>
                      <a:pt x="21758" y="29916"/>
                      <a:pt x="27197" y="27197"/>
                    </a:cubicBezTo>
                    <a:cubicBezTo>
                      <a:pt x="46234" y="24477"/>
                      <a:pt x="65272" y="21758"/>
                      <a:pt x="76151" y="21758"/>
                    </a:cubicBezTo>
                    <a:cubicBezTo>
                      <a:pt x="76151" y="19038"/>
                      <a:pt x="78871" y="16318"/>
                      <a:pt x="81590" y="13598"/>
                    </a:cubicBezTo>
                    <a:cubicBezTo>
                      <a:pt x="84310" y="10879"/>
                      <a:pt x="92469" y="5439"/>
                      <a:pt x="97908" y="5439"/>
                    </a:cubicBezTo>
                    <a:cubicBezTo>
                      <a:pt x="103347" y="2720"/>
                      <a:pt x="108787" y="0"/>
                      <a:pt x="114226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47">
                <a:extLst>
                  <a:ext uri="{FF2B5EF4-FFF2-40B4-BE49-F238E27FC236}">
                    <a16:creationId xmlns:a16="http://schemas.microsoft.com/office/drawing/2014/main" id="{080364E7-C923-3E4E-9B6A-81655CE20914}"/>
                  </a:ext>
                </a:extLst>
              </p:cNvPr>
              <p:cNvSpPr/>
              <p:nvPr/>
            </p:nvSpPr>
            <p:spPr>
              <a:xfrm>
                <a:off x="7310622" y="4197597"/>
                <a:ext cx="489539" cy="761503"/>
              </a:xfrm>
              <a:custGeom>
                <a:avLst/>
                <a:gdLst>
                  <a:gd name="connsiteX0" fmla="*/ 433491 w 489538"/>
                  <a:gd name="connsiteY0" fmla="*/ 651063 h 761503"/>
                  <a:gd name="connsiteX1" fmla="*/ 438930 w 489538"/>
                  <a:gd name="connsiteY1" fmla="*/ 661942 h 761503"/>
                  <a:gd name="connsiteX2" fmla="*/ 425332 w 489538"/>
                  <a:gd name="connsiteY2" fmla="*/ 683699 h 761503"/>
                  <a:gd name="connsiteX3" fmla="*/ 400855 w 489538"/>
                  <a:gd name="connsiteY3" fmla="*/ 691858 h 761503"/>
                  <a:gd name="connsiteX4" fmla="*/ 343742 w 489538"/>
                  <a:gd name="connsiteY4" fmla="*/ 700017 h 761503"/>
                  <a:gd name="connsiteX5" fmla="*/ 316546 w 489538"/>
                  <a:gd name="connsiteY5" fmla="*/ 705456 h 761503"/>
                  <a:gd name="connsiteX6" fmla="*/ 275751 w 489538"/>
                  <a:gd name="connsiteY6" fmla="*/ 705456 h 761503"/>
                  <a:gd name="connsiteX7" fmla="*/ 264872 w 489538"/>
                  <a:gd name="connsiteY7" fmla="*/ 708176 h 761503"/>
                  <a:gd name="connsiteX8" fmla="*/ 253994 w 489538"/>
                  <a:gd name="connsiteY8" fmla="*/ 708176 h 761503"/>
                  <a:gd name="connsiteX9" fmla="*/ 240395 w 489538"/>
                  <a:gd name="connsiteY9" fmla="*/ 719054 h 761503"/>
                  <a:gd name="connsiteX10" fmla="*/ 224077 w 489538"/>
                  <a:gd name="connsiteY10" fmla="*/ 721774 h 761503"/>
                  <a:gd name="connsiteX11" fmla="*/ 205040 w 489538"/>
                  <a:gd name="connsiteY11" fmla="*/ 724494 h 761503"/>
                  <a:gd name="connsiteX12" fmla="*/ 191441 w 489538"/>
                  <a:gd name="connsiteY12" fmla="*/ 727213 h 761503"/>
                  <a:gd name="connsiteX13" fmla="*/ 169684 w 489538"/>
                  <a:gd name="connsiteY13" fmla="*/ 721774 h 761503"/>
                  <a:gd name="connsiteX14" fmla="*/ 150646 w 489538"/>
                  <a:gd name="connsiteY14" fmla="*/ 708176 h 761503"/>
                  <a:gd name="connsiteX15" fmla="*/ 139768 w 489538"/>
                  <a:gd name="connsiteY15" fmla="*/ 708176 h 761503"/>
                  <a:gd name="connsiteX16" fmla="*/ 120730 w 489538"/>
                  <a:gd name="connsiteY16" fmla="*/ 708176 h 761503"/>
                  <a:gd name="connsiteX17" fmla="*/ 98973 w 489538"/>
                  <a:gd name="connsiteY17" fmla="*/ 708176 h 761503"/>
                  <a:gd name="connsiteX18" fmla="*/ 74496 w 489538"/>
                  <a:gd name="connsiteY18" fmla="*/ 702736 h 761503"/>
                  <a:gd name="connsiteX19" fmla="*/ 58178 w 489538"/>
                  <a:gd name="connsiteY19" fmla="*/ 683699 h 761503"/>
                  <a:gd name="connsiteX20" fmla="*/ 63617 w 489538"/>
                  <a:gd name="connsiteY20" fmla="*/ 675540 h 761503"/>
                  <a:gd name="connsiteX21" fmla="*/ 85375 w 489538"/>
                  <a:gd name="connsiteY21" fmla="*/ 667381 h 761503"/>
                  <a:gd name="connsiteX22" fmla="*/ 128889 w 489538"/>
                  <a:gd name="connsiteY22" fmla="*/ 661942 h 761503"/>
                  <a:gd name="connsiteX23" fmla="*/ 128889 w 489538"/>
                  <a:gd name="connsiteY23" fmla="*/ 602109 h 761503"/>
                  <a:gd name="connsiteX24" fmla="*/ 126170 w 489538"/>
                  <a:gd name="connsiteY24" fmla="*/ 523239 h 761503"/>
                  <a:gd name="connsiteX25" fmla="*/ 126170 w 489538"/>
                  <a:gd name="connsiteY25" fmla="*/ 468846 h 761503"/>
                  <a:gd name="connsiteX26" fmla="*/ 123450 w 489538"/>
                  <a:gd name="connsiteY26" fmla="*/ 409014 h 761503"/>
                  <a:gd name="connsiteX27" fmla="*/ 123450 w 489538"/>
                  <a:gd name="connsiteY27" fmla="*/ 384537 h 761503"/>
                  <a:gd name="connsiteX28" fmla="*/ 126170 w 489538"/>
                  <a:gd name="connsiteY28" fmla="*/ 349181 h 761503"/>
                  <a:gd name="connsiteX29" fmla="*/ 126170 w 489538"/>
                  <a:gd name="connsiteY29" fmla="*/ 324704 h 761503"/>
                  <a:gd name="connsiteX30" fmla="*/ 128889 w 489538"/>
                  <a:gd name="connsiteY30" fmla="*/ 292068 h 761503"/>
                  <a:gd name="connsiteX31" fmla="*/ 134329 w 489538"/>
                  <a:gd name="connsiteY31" fmla="*/ 234956 h 761503"/>
                  <a:gd name="connsiteX32" fmla="*/ 134329 w 489538"/>
                  <a:gd name="connsiteY32" fmla="*/ 172404 h 761503"/>
                  <a:gd name="connsiteX33" fmla="*/ 137048 w 489538"/>
                  <a:gd name="connsiteY33" fmla="*/ 123450 h 761503"/>
                  <a:gd name="connsiteX34" fmla="*/ 123450 w 489538"/>
                  <a:gd name="connsiteY34" fmla="*/ 123450 h 761503"/>
                  <a:gd name="connsiteX35" fmla="*/ 101693 w 489538"/>
                  <a:gd name="connsiteY35" fmla="*/ 123450 h 761503"/>
                  <a:gd name="connsiteX36" fmla="*/ 77216 w 489538"/>
                  <a:gd name="connsiteY36" fmla="*/ 118011 h 761503"/>
                  <a:gd name="connsiteX37" fmla="*/ 60898 w 489538"/>
                  <a:gd name="connsiteY37" fmla="*/ 98973 h 761503"/>
                  <a:gd name="connsiteX38" fmla="*/ 66337 w 489538"/>
                  <a:gd name="connsiteY38" fmla="*/ 90814 h 761503"/>
                  <a:gd name="connsiteX39" fmla="*/ 88094 w 489538"/>
                  <a:gd name="connsiteY39" fmla="*/ 82655 h 761503"/>
                  <a:gd name="connsiteX40" fmla="*/ 145207 w 489538"/>
                  <a:gd name="connsiteY40" fmla="*/ 77216 h 761503"/>
                  <a:gd name="connsiteX41" fmla="*/ 145207 w 489538"/>
                  <a:gd name="connsiteY41" fmla="*/ 77216 h 761503"/>
                  <a:gd name="connsiteX42" fmla="*/ 153366 w 489538"/>
                  <a:gd name="connsiteY42" fmla="*/ 69057 h 761503"/>
                  <a:gd name="connsiteX43" fmla="*/ 177843 w 489538"/>
                  <a:gd name="connsiteY43" fmla="*/ 60898 h 761503"/>
                  <a:gd name="connsiteX44" fmla="*/ 196881 w 489538"/>
                  <a:gd name="connsiteY44" fmla="*/ 58178 h 761503"/>
                  <a:gd name="connsiteX45" fmla="*/ 205040 w 489538"/>
                  <a:gd name="connsiteY45" fmla="*/ 58178 h 761503"/>
                  <a:gd name="connsiteX46" fmla="*/ 215919 w 489538"/>
                  <a:gd name="connsiteY46" fmla="*/ 63617 h 761503"/>
                  <a:gd name="connsiteX47" fmla="*/ 229517 w 489538"/>
                  <a:gd name="connsiteY47" fmla="*/ 69057 h 761503"/>
                  <a:gd name="connsiteX48" fmla="*/ 256713 w 489538"/>
                  <a:gd name="connsiteY48" fmla="*/ 77216 h 761503"/>
                  <a:gd name="connsiteX49" fmla="*/ 264872 w 489538"/>
                  <a:gd name="connsiteY49" fmla="*/ 77216 h 761503"/>
                  <a:gd name="connsiteX50" fmla="*/ 281190 w 489538"/>
                  <a:gd name="connsiteY50" fmla="*/ 77216 h 761503"/>
                  <a:gd name="connsiteX51" fmla="*/ 330144 w 489538"/>
                  <a:gd name="connsiteY51" fmla="*/ 77216 h 761503"/>
                  <a:gd name="connsiteX52" fmla="*/ 357341 w 489538"/>
                  <a:gd name="connsiteY52" fmla="*/ 79935 h 761503"/>
                  <a:gd name="connsiteX53" fmla="*/ 387257 w 489538"/>
                  <a:gd name="connsiteY53" fmla="*/ 82655 h 761503"/>
                  <a:gd name="connsiteX54" fmla="*/ 406295 w 489538"/>
                  <a:gd name="connsiteY54" fmla="*/ 85375 h 761503"/>
                  <a:gd name="connsiteX55" fmla="*/ 417173 w 489538"/>
                  <a:gd name="connsiteY55" fmla="*/ 79935 h 761503"/>
                  <a:gd name="connsiteX56" fmla="*/ 425332 w 489538"/>
                  <a:gd name="connsiteY56" fmla="*/ 85375 h 761503"/>
                  <a:gd name="connsiteX57" fmla="*/ 433491 w 489538"/>
                  <a:gd name="connsiteY57" fmla="*/ 104412 h 761503"/>
                  <a:gd name="connsiteX58" fmla="*/ 436211 w 489538"/>
                  <a:gd name="connsiteY58" fmla="*/ 137048 h 761503"/>
                  <a:gd name="connsiteX59" fmla="*/ 438930 w 489538"/>
                  <a:gd name="connsiteY59" fmla="*/ 183282 h 761503"/>
                  <a:gd name="connsiteX60" fmla="*/ 422612 w 489538"/>
                  <a:gd name="connsiteY60" fmla="*/ 218638 h 761503"/>
                  <a:gd name="connsiteX61" fmla="*/ 406295 w 489538"/>
                  <a:gd name="connsiteY61" fmla="*/ 213198 h 761503"/>
                  <a:gd name="connsiteX62" fmla="*/ 398136 w 489538"/>
                  <a:gd name="connsiteY62" fmla="*/ 196881 h 761503"/>
                  <a:gd name="connsiteX63" fmla="*/ 395416 w 489538"/>
                  <a:gd name="connsiteY63" fmla="*/ 175123 h 761503"/>
                  <a:gd name="connsiteX64" fmla="*/ 395416 w 489538"/>
                  <a:gd name="connsiteY64" fmla="*/ 153366 h 761503"/>
                  <a:gd name="connsiteX65" fmla="*/ 395416 w 489538"/>
                  <a:gd name="connsiteY65" fmla="*/ 126170 h 761503"/>
                  <a:gd name="connsiteX66" fmla="*/ 370939 w 489538"/>
                  <a:gd name="connsiteY66" fmla="*/ 128889 h 761503"/>
                  <a:gd name="connsiteX67" fmla="*/ 338303 w 489538"/>
                  <a:gd name="connsiteY67" fmla="*/ 131609 h 761503"/>
                  <a:gd name="connsiteX68" fmla="*/ 286629 w 489538"/>
                  <a:gd name="connsiteY68" fmla="*/ 134328 h 761503"/>
                  <a:gd name="connsiteX69" fmla="*/ 273031 w 489538"/>
                  <a:gd name="connsiteY69" fmla="*/ 137048 h 761503"/>
                  <a:gd name="connsiteX70" fmla="*/ 262153 w 489538"/>
                  <a:gd name="connsiteY70" fmla="*/ 142487 h 761503"/>
                  <a:gd name="connsiteX71" fmla="*/ 259433 w 489538"/>
                  <a:gd name="connsiteY71" fmla="*/ 153366 h 761503"/>
                  <a:gd name="connsiteX72" fmla="*/ 262153 w 489538"/>
                  <a:gd name="connsiteY72" fmla="*/ 166964 h 761503"/>
                  <a:gd name="connsiteX73" fmla="*/ 262153 w 489538"/>
                  <a:gd name="connsiteY73" fmla="*/ 196881 h 761503"/>
                  <a:gd name="connsiteX74" fmla="*/ 262153 w 489538"/>
                  <a:gd name="connsiteY74" fmla="*/ 215918 h 761503"/>
                  <a:gd name="connsiteX75" fmla="*/ 262153 w 489538"/>
                  <a:gd name="connsiteY75" fmla="*/ 251274 h 761503"/>
                  <a:gd name="connsiteX76" fmla="*/ 259433 w 489538"/>
                  <a:gd name="connsiteY76" fmla="*/ 278470 h 761503"/>
                  <a:gd name="connsiteX77" fmla="*/ 259433 w 489538"/>
                  <a:gd name="connsiteY77" fmla="*/ 308386 h 761503"/>
                  <a:gd name="connsiteX78" fmla="*/ 259433 w 489538"/>
                  <a:gd name="connsiteY78" fmla="*/ 321985 h 761503"/>
                  <a:gd name="connsiteX79" fmla="*/ 259433 w 489538"/>
                  <a:gd name="connsiteY79" fmla="*/ 332863 h 761503"/>
                  <a:gd name="connsiteX80" fmla="*/ 267592 w 489538"/>
                  <a:gd name="connsiteY80" fmla="*/ 335583 h 761503"/>
                  <a:gd name="connsiteX81" fmla="*/ 281190 w 489538"/>
                  <a:gd name="connsiteY81" fmla="*/ 335583 h 761503"/>
                  <a:gd name="connsiteX82" fmla="*/ 327424 w 489538"/>
                  <a:gd name="connsiteY82" fmla="*/ 338303 h 761503"/>
                  <a:gd name="connsiteX83" fmla="*/ 351901 w 489538"/>
                  <a:gd name="connsiteY83" fmla="*/ 341022 h 761503"/>
                  <a:gd name="connsiteX84" fmla="*/ 351901 w 489538"/>
                  <a:gd name="connsiteY84" fmla="*/ 335583 h 761503"/>
                  <a:gd name="connsiteX85" fmla="*/ 351901 w 489538"/>
                  <a:gd name="connsiteY85" fmla="*/ 313826 h 761503"/>
                  <a:gd name="connsiteX86" fmla="*/ 357341 w 489538"/>
                  <a:gd name="connsiteY86" fmla="*/ 289349 h 761503"/>
                  <a:gd name="connsiteX87" fmla="*/ 373658 w 489538"/>
                  <a:gd name="connsiteY87" fmla="*/ 273031 h 761503"/>
                  <a:gd name="connsiteX88" fmla="*/ 381817 w 489538"/>
                  <a:gd name="connsiteY88" fmla="*/ 278470 h 761503"/>
                  <a:gd name="connsiteX89" fmla="*/ 389977 w 489538"/>
                  <a:gd name="connsiteY89" fmla="*/ 300228 h 761503"/>
                  <a:gd name="connsiteX90" fmla="*/ 395416 w 489538"/>
                  <a:gd name="connsiteY90" fmla="*/ 351901 h 761503"/>
                  <a:gd name="connsiteX91" fmla="*/ 398136 w 489538"/>
                  <a:gd name="connsiteY91" fmla="*/ 409014 h 761503"/>
                  <a:gd name="connsiteX92" fmla="*/ 381817 w 489538"/>
                  <a:gd name="connsiteY92" fmla="*/ 444369 h 761503"/>
                  <a:gd name="connsiteX93" fmla="*/ 365500 w 489538"/>
                  <a:gd name="connsiteY93" fmla="*/ 438930 h 761503"/>
                  <a:gd name="connsiteX94" fmla="*/ 357341 w 489538"/>
                  <a:gd name="connsiteY94" fmla="*/ 422612 h 761503"/>
                  <a:gd name="connsiteX95" fmla="*/ 354621 w 489538"/>
                  <a:gd name="connsiteY95" fmla="*/ 400855 h 761503"/>
                  <a:gd name="connsiteX96" fmla="*/ 354621 w 489538"/>
                  <a:gd name="connsiteY96" fmla="*/ 381817 h 761503"/>
                  <a:gd name="connsiteX97" fmla="*/ 270312 w 489538"/>
                  <a:gd name="connsiteY97" fmla="*/ 381817 h 761503"/>
                  <a:gd name="connsiteX98" fmla="*/ 256713 w 489538"/>
                  <a:gd name="connsiteY98" fmla="*/ 395415 h 761503"/>
                  <a:gd name="connsiteX99" fmla="*/ 253994 w 489538"/>
                  <a:gd name="connsiteY99" fmla="*/ 422612 h 761503"/>
                  <a:gd name="connsiteX100" fmla="*/ 253994 w 489538"/>
                  <a:gd name="connsiteY100" fmla="*/ 433490 h 761503"/>
                  <a:gd name="connsiteX101" fmla="*/ 253994 w 489538"/>
                  <a:gd name="connsiteY101" fmla="*/ 449809 h 761503"/>
                  <a:gd name="connsiteX102" fmla="*/ 256713 w 489538"/>
                  <a:gd name="connsiteY102" fmla="*/ 474285 h 761503"/>
                  <a:gd name="connsiteX103" fmla="*/ 256713 w 489538"/>
                  <a:gd name="connsiteY103" fmla="*/ 496043 h 761503"/>
                  <a:gd name="connsiteX104" fmla="*/ 259433 w 489538"/>
                  <a:gd name="connsiteY104" fmla="*/ 534118 h 761503"/>
                  <a:gd name="connsiteX105" fmla="*/ 259433 w 489538"/>
                  <a:gd name="connsiteY105" fmla="*/ 591231 h 761503"/>
                  <a:gd name="connsiteX106" fmla="*/ 262153 w 489538"/>
                  <a:gd name="connsiteY106" fmla="*/ 618427 h 761503"/>
                  <a:gd name="connsiteX107" fmla="*/ 267592 w 489538"/>
                  <a:gd name="connsiteY107" fmla="*/ 648343 h 761503"/>
                  <a:gd name="connsiteX108" fmla="*/ 292069 w 489538"/>
                  <a:gd name="connsiteY108" fmla="*/ 651063 h 761503"/>
                  <a:gd name="connsiteX109" fmla="*/ 327424 w 489538"/>
                  <a:gd name="connsiteY109" fmla="*/ 651063 h 761503"/>
                  <a:gd name="connsiteX110" fmla="*/ 362780 w 489538"/>
                  <a:gd name="connsiteY110" fmla="*/ 653783 h 761503"/>
                  <a:gd name="connsiteX111" fmla="*/ 395416 w 489538"/>
                  <a:gd name="connsiteY111" fmla="*/ 648343 h 761503"/>
                  <a:gd name="connsiteX112" fmla="*/ 395416 w 489538"/>
                  <a:gd name="connsiteY112" fmla="*/ 618427 h 761503"/>
                  <a:gd name="connsiteX113" fmla="*/ 395416 w 489538"/>
                  <a:gd name="connsiteY113" fmla="*/ 596670 h 761503"/>
                  <a:gd name="connsiteX114" fmla="*/ 398136 w 489538"/>
                  <a:gd name="connsiteY114" fmla="*/ 574913 h 761503"/>
                  <a:gd name="connsiteX115" fmla="*/ 406295 w 489538"/>
                  <a:gd name="connsiteY115" fmla="*/ 558595 h 761503"/>
                  <a:gd name="connsiteX116" fmla="*/ 422612 w 489538"/>
                  <a:gd name="connsiteY116" fmla="*/ 553155 h 761503"/>
                  <a:gd name="connsiteX117" fmla="*/ 438930 w 489538"/>
                  <a:gd name="connsiteY117" fmla="*/ 588511 h 761503"/>
                  <a:gd name="connsiteX118" fmla="*/ 436211 w 489538"/>
                  <a:gd name="connsiteY118" fmla="*/ 645624 h 761503"/>
                  <a:gd name="connsiteX119" fmla="*/ 433491 w 489538"/>
                  <a:gd name="connsiteY119" fmla="*/ 651063 h 761503"/>
                  <a:gd name="connsiteX120" fmla="*/ 433491 w 489538"/>
                  <a:gd name="connsiteY120" fmla="*/ 651063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489538" h="761503">
                    <a:moveTo>
                      <a:pt x="433491" y="651063"/>
                    </a:moveTo>
                    <a:cubicBezTo>
                      <a:pt x="436211" y="653783"/>
                      <a:pt x="438930" y="656502"/>
                      <a:pt x="438930" y="661942"/>
                    </a:cubicBezTo>
                    <a:cubicBezTo>
                      <a:pt x="438930" y="670101"/>
                      <a:pt x="433491" y="678259"/>
                      <a:pt x="425332" y="683699"/>
                    </a:cubicBezTo>
                    <a:cubicBezTo>
                      <a:pt x="417173" y="689138"/>
                      <a:pt x="409014" y="689138"/>
                      <a:pt x="400855" y="691858"/>
                    </a:cubicBezTo>
                    <a:cubicBezTo>
                      <a:pt x="381817" y="694578"/>
                      <a:pt x="362780" y="694578"/>
                      <a:pt x="343742" y="700017"/>
                    </a:cubicBezTo>
                    <a:cubicBezTo>
                      <a:pt x="335583" y="702736"/>
                      <a:pt x="324705" y="702736"/>
                      <a:pt x="316546" y="705456"/>
                    </a:cubicBezTo>
                    <a:cubicBezTo>
                      <a:pt x="308387" y="705456"/>
                      <a:pt x="289349" y="705456"/>
                      <a:pt x="275751" y="705456"/>
                    </a:cubicBezTo>
                    <a:cubicBezTo>
                      <a:pt x="270312" y="705456"/>
                      <a:pt x="267592" y="708176"/>
                      <a:pt x="264872" y="708176"/>
                    </a:cubicBezTo>
                    <a:cubicBezTo>
                      <a:pt x="264872" y="708176"/>
                      <a:pt x="259433" y="708176"/>
                      <a:pt x="253994" y="708176"/>
                    </a:cubicBezTo>
                    <a:cubicBezTo>
                      <a:pt x="251274" y="713615"/>
                      <a:pt x="245835" y="716335"/>
                      <a:pt x="240395" y="719054"/>
                    </a:cubicBezTo>
                    <a:cubicBezTo>
                      <a:pt x="234956" y="721774"/>
                      <a:pt x="229517" y="721774"/>
                      <a:pt x="224077" y="721774"/>
                    </a:cubicBezTo>
                    <a:cubicBezTo>
                      <a:pt x="218638" y="721774"/>
                      <a:pt x="213199" y="724494"/>
                      <a:pt x="205040" y="724494"/>
                    </a:cubicBezTo>
                    <a:cubicBezTo>
                      <a:pt x="202320" y="724494"/>
                      <a:pt x="194161" y="727213"/>
                      <a:pt x="191441" y="727213"/>
                    </a:cubicBezTo>
                    <a:cubicBezTo>
                      <a:pt x="183282" y="727213"/>
                      <a:pt x="172404" y="721774"/>
                      <a:pt x="169684" y="721774"/>
                    </a:cubicBezTo>
                    <a:cubicBezTo>
                      <a:pt x="164245" y="719054"/>
                      <a:pt x="156086" y="713615"/>
                      <a:pt x="150646" y="708176"/>
                    </a:cubicBezTo>
                    <a:cubicBezTo>
                      <a:pt x="145207" y="708176"/>
                      <a:pt x="139768" y="708176"/>
                      <a:pt x="139768" y="708176"/>
                    </a:cubicBezTo>
                    <a:cubicBezTo>
                      <a:pt x="126170" y="708176"/>
                      <a:pt x="137048" y="708176"/>
                      <a:pt x="120730" y="708176"/>
                    </a:cubicBezTo>
                    <a:cubicBezTo>
                      <a:pt x="112571" y="708176"/>
                      <a:pt x="104412" y="708176"/>
                      <a:pt x="98973" y="708176"/>
                    </a:cubicBezTo>
                    <a:cubicBezTo>
                      <a:pt x="90814" y="708176"/>
                      <a:pt x="79936" y="708176"/>
                      <a:pt x="74496" y="702736"/>
                    </a:cubicBezTo>
                    <a:cubicBezTo>
                      <a:pt x="66337" y="700017"/>
                      <a:pt x="58178" y="689138"/>
                      <a:pt x="58178" y="683699"/>
                    </a:cubicBezTo>
                    <a:cubicBezTo>
                      <a:pt x="58178" y="680979"/>
                      <a:pt x="58178" y="678259"/>
                      <a:pt x="63617" y="675540"/>
                    </a:cubicBezTo>
                    <a:cubicBezTo>
                      <a:pt x="69057" y="672820"/>
                      <a:pt x="77216" y="670101"/>
                      <a:pt x="85375" y="667381"/>
                    </a:cubicBezTo>
                    <a:cubicBezTo>
                      <a:pt x="98973" y="664661"/>
                      <a:pt x="115291" y="664661"/>
                      <a:pt x="128889" y="661942"/>
                    </a:cubicBezTo>
                    <a:cubicBezTo>
                      <a:pt x="128889" y="645624"/>
                      <a:pt x="128889" y="623866"/>
                      <a:pt x="128889" y="602109"/>
                    </a:cubicBezTo>
                    <a:cubicBezTo>
                      <a:pt x="128889" y="566754"/>
                      <a:pt x="128889" y="531398"/>
                      <a:pt x="126170" y="523239"/>
                    </a:cubicBezTo>
                    <a:cubicBezTo>
                      <a:pt x="126170" y="517800"/>
                      <a:pt x="126170" y="487884"/>
                      <a:pt x="126170" y="468846"/>
                    </a:cubicBezTo>
                    <a:cubicBezTo>
                      <a:pt x="126170" y="449809"/>
                      <a:pt x="123450" y="430771"/>
                      <a:pt x="123450" y="409014"/>
                    </a:cubicBezTo>
                    <a:cubicBezTo>
                      <a:pt x="123450" y="400855"/>
                      <a:pt x="123450" y="392696"/>
                      <a:pt x="123450" y="384537"/>
                    </a:cubicBezTo>
                    <a:cubicBezTo>
                      <a:pt x="123450" y="373658"/>
                      <a:pt x="126170" y="360060"/>
                      <a:pt x="126170" y="349181"/>
                    </a:cubicBezTo>
                    <a:cubicBezTo>
                      <a:pt x="126170" y="341022"/>
                      <a:pt x="126170" y="332863"/>
                      <a:pt x="126170" y="324704"/>
                    </a:cubicBezTo>
                    <a:cubicBezTo>
                      <a:pt x="126170" y="313826"/>
                      <a:pt x="126170" y="302947"/>
                      <a:pt x="128889" y="292068"/>
                    </a:cubicBezTo>
                    <a:cubicBezTo>
                      <a:pt x="131609" y="273031"/>
                      <a:pt x="134329" y="253993"/>
                      <a:pt x="134329" y="234956"/>
                    </a:cubicBezTo>
                    <a:cubicBezTo>
                      <a:pt x="134329" y="213198"/>
                      <a:pt x="134329" y="191441"/>
                      <a:pt x="134329" y="172404"/>
                    </a:cubicBezTo>
                    <a:cubicBezTo>
                      <a:pt x="134329" y="156086"/>
                      <a:pt x="134329" y="139768"/>
                      <a:pt x="137048" y="123450"/>
                    </a:cubicBezTo>
                    <a:cubicBezTo>
                      <a:pt x="131609" y="123450"/>
                      <a:pt x="134329" y="123450"/>
                      <a:pt x="123450" y="123450"/>
                    </a:cubicBezTo>
                    <a:cubicBezTo>
                      <a:pt x="115291" y="123450"/>
                      <a:pt x="107132" y="123450"/>
                      <a:pt x="101693" y="123450"/>
                    </a:cubicBezTo>
                    <a:cubicBezTo>
                      <a:pt x="93534" y="123450"/>
                      <a:pt x="82655" y="123450"/>
                      <a:pt x="77216" y="118011"/>
                    </a:cubicBezTo>
                    <a:cubicBezTo>
                      <a:pt x="69057" y="115291"/>
                      <a:pt x="60898" y="101693"/>
                      <a:pt x="60898" y="98973"/>
                    </a:cubicBezTo>
                    <a:cubicBezTo>
                      <a:pt x="60898" y="96253"/>
                      <a:pt x="60898" y="93534"/>
                      <a:pt x="66337" y="90814"/>
                    </a:cubicBezTo>
                    <a:cubicBezTo>
                      <a:pt x="71777" y="88094"/>
                      <a:pt x="79936" y="85375"/>
                      <a:pt x="88094" y="82655"/>
                    </a:cubicBezTo>
                    <a:cubicBezTo>
                      <a:pt x="104412" y="79935"/>
                      <a:pt x="131609" y="77216"/>
                      <a:pt x="145207" y="77216"/>
                    </a:cubicBezTo>
                    <a:cubicBezTo>
                      <a:pt x="145207" y="77216"/>
                      <a:pt x="145207" y="77216"/>
                      <a:pt x="145207" y="77216"/>
                    </a:cubicBezTo>
                    <a:cubicBezTo>
                      <a:pt x="145207" y="74496"/>
                      <a:pt x="150646" y="71776"/>
                      <a:pt x="153366" y="69057"/>
                    </a:cubicBezTo>
                    <a:cubicBezTo>
                      <a:pt x="161525" y="63617"/>
                      <a:pt x="169684" y="63617"/>
                      <a:pt x="177843" y="60898"/>
                    </a:cubicBezTo>
                    <a:cubicBezTo>
                      <a:pt x="183282" y="58178"/>
                      <a:pt x="191441" y="58178"/>
                      <a:pt x="196881" y="58178"/>
                    </a:cubicBezTo>
                    <a:cubicBezTo>
                      <a:pt x="199600" y="58178"/>
                      <a:pt x="202320" y="58178"/>
                      <a:pt x="205040" y="58178"/>
                    </a:cubicBezTo>
                    <a:cubicBezTo>
                      <a:pt x="207759" y="58178"/>
                      <a:pt x="213199" y="60898"/>
                      <a:pt x="215919" y="63617"/>
                    </a:cubicBezTo>
                    <a:cubicBezTo>
                      <a:pt x="221358" y="66337"/>
                      <a:pt x="224077" y="66337"/>
                      <a:pt x="229517" y="69057"/>
                    </a:cubicBezTo>
                    <a:cubicBezTo>
                      <a:pt x="237675" y="71776"/>
                      <a:pt x="245835" y="77216"/>
                      <a:pt x="256713" y="77216"/>
                    </a:cubicBezTo>
                    <a:cubicBezTo>
                      <a:pt x="259433" y="77216"/>
                      <a:pt x="262153" y="77216"/>
                      <a:pt x="264872" y="77216"/>
                    </a:cubicBezTo>
                    <a:cubicBezTo>
                      <a:pt x="270312" y="77216"/>
                      <a:pt x="275751" y="77216"/>
                      <a:pt x="281190" y="77216"/>
                    </a:cubicBezTo>
                    <a:cubicBezTo>
                      <a:pt x="292069" y="77216"/>
                      <a:pt x="321985" y="77216"/>
                      <a:pt x="330144" y="77216"/>
                    </a:cubicBezTo>
                    <a:cubicBezTo>
                      <a:pt x="338303" y="77216"/>
                      <a:pt x="349182" y="77216"/>
                      <a:pt x="357341" y="79935"/>
                    </a:cubicBezTo>
                    <a:cubicBezTo>
                      <a:pt x="368219" y="79935"/>
                      <a:pt x="379098" y="82655"/>
                      <a:pt x="387257" y="82655"/>
                    </a:cubicBezTo>
                    <a:cubicBezTo>
                      <a:pt x="392696" y="82655"/>
                      <a:pt x="400855" y="85375"/>
                      <a:pt x="406295" y="85375"/>
                    </a:cubicBezTo>
                    <a:cubicBezTo>
                      <a:pt x="409014" y="82655"/>
                      <a:pt x="414453" y="79935"/>
                      <a:pt x="417173" y="79935"/>
                    </a:cubicBezTo>
                    <a:cubicBezTo>
                      <a:pt x="419893" y="79935"/>
                      <a:pt x="422612" y="79935"/>
                      <a:pt x="425332" y="85375"/>
                    </a:cubicBezTo>
                    <a:cubicBezTo>
                      <a:pt x="428052" y="90814"/>
                      <a:pt x="433491" y="98973"/>
                      <a:pt x="433491" y="104412"/>
                    </a:cubicBezTo>
                    <a:cubicBezTo>
                      <a:pt x="436211" y="131609"/>
                      <a:pt x="436211" y="120730"/>
                      <a:pt x="436211" y="137048"/>
                    </a:cubicBezTo>
                    <a:cubicBezTo>
                      <a:pt x="438930" y="158805"/>
                      <a:pt x="438930" y="158805"/>
                      <a:pt x="438930" y="183282"/>
                    </a:cubicBezTo>
                    <a:cubicBezTo>
                      <a:pt x="438930" y="194161"/>
                      <a:pt x="438930" y="218638"/>
                      <a:pt x="422612" y="218638"/>
                    </a:cubicBezTo>
                    <a:cubicBezTo>
                      <a:pt x="414453" y="218638"/>
                      <a:pt x="411734" y="215918"/>
                      <a:pt x="406295" y="213198"/>
                    </a:cubicBezTo>
                    <a:cubicBezTo>
                      <a:pt x="400855" y="210479"/>
                      <a:pt x="398136" y="202320"/>
                      <a:pt x="398136" y="196881"/>
                    </a:cubicBezTo>
                    <a:cubicBezTo>
                      <a:pt x="395416" y="188722"/>
                      <a:pt x="395416" y="183282"/>
                      <a:pt x="395416" y="175123"/>
                    </a:cubicBezTo>
                    <a:cubicBezTo>
                      <a:pt x="395416" y="169684"/>
                      <a:pt x="395416" y="164245"/>
                      <a:pt x="395416" y="153366"/>
                    </a:cubicBezTo>
                    <a:cubicBezTo>
                      <a:pt x="395416" y="145207"/>
                      <a:pt x="395416" y="134328"/>
                      <a:pt x="395416" y="126170"/>
                    </a:cubicBezTo>
                    <a:cubicBezTo>
                      <a:pt x="387257" y="128889"/>
                      <a:pt x="379098" y="128889"/>
                      <a:pt x="370939" y="128889"/>
                    </a:cubicBezTo>
                    <a:cubicBezTo>
                      <a:pt x="360060" y="128889"/>
                      <a:pt x="349182" y="128889"/>
                      <a:pt x="338303" y="131609"/>
                    </a:cubicBezTo>
                    <a:cubicBezTo>
                      <a:pt x="327424" y="131609"/>
                      <a:pt x="319265" y="134328"/>
                      <a:pt x="286629" y="134328"/>
                    </a:cubicBezTo>
                    <a:cubicBezTo>
                      <a:pt x="281190" y="134328"/>
                      <a:pt x="278470" y="134328"/>
                      <a:pt x="273031" y="137048"/>
                    </a:cubicBezTo>
                    <a:cubicBezTo>
                      <a:pt x="270312" y="137048"/>
                      <a:pt x="264872" y="137048"/>
                      <a:pt x="262153" y="142487"/>
                    </a:cubicBezTo>
                    <a:cubicBezTo>
                      <a:pt x="259433" y="145207"/>
                      <a:pt x="259433" y="150647"/>
                      <a:pt x="259433" y="153366"/>
                    </a:cubicBezTo>
                    <a:cubicBezTo>
                      <a:pt x="259433" y="158805"/>
                      <a:pt x="259433" y="164245"/>
                      <a:pt x="262153" y="166964"/>
                    </a:cubicBezTo>
                    <a:cubicBezTo>
                      <a:pt x="262153" y="177843"/>
                      <a:pt x="262153" y="186002"/>
                      <a:pt x="262153" y="196881"/>
                    </a:cubicBezTo>
                    <a:cubicBezTo>
                      <a:pt x="262153" y="202320"/>
                      <a:pt x="262153" y="210479"/>
                      <a:pt x="262153" y="215918"/>
                    </a:cubicBezTo>
                    <a:cubicBezTo>
                      <a:pt x="262153" y="229516"/>
                      <a:pt x="262153" y="240395"/>
                      <a:pt x="262153" y="251274"/>
                    </a:cubicBezTo>
                    <a:cubicBezTo>
                      <a:pt x="262153" y="259433"/>
                      <a:pt x="259433" y="270311"/>
                      <a:pt x="259433" y="278470"/>
                    </a:cubicBezTo>
                    <a:cubicBezTo>
                      <a:pt x="259433" y="289349"/>
                      <a:pt x="259433" y="297508"/>
                      <a:pt x="259433" y="308386"/>
                    </a:cubicBezTo>
                    <a:cubicBezTo>
                      <a:pt x="259433" y="313826"/>
                      <a:pt x="259433" y="319265"/>
                      <a:pt x="259433" y="321985"/>
                    </a:cubicBezTo>
                    <a:cubicBezTo>
                      <a:pt x="259433" y="324704"/>
                      <a:pt x="259433" y="330144"/>
                      <a:pt x="259433" y="332863"/>
                    </a:cubicBezTo>
                    <a:cubicBezTo>
                      <a:pt x="262153" y="335583"/>
                      <a:pt x="264872" y="335583"/>
                      <a:pt x="267592" y="335583"/>
                    </a:cubicBezTo>
                    <a:cubicBezTo>
                      <a:pt x="273031" y="335583"/>
                      <a:pt x="275751" y="335583"/>
                      <a:pt x="281190" y="335583"/>
                    </a:cubicBezTo>
                    <a:cubicBezTo>
                      <a:pt x="311107" y="335583"/>
                      <a:pt x="319265" y="335583"/>
                      <a:pt x="327424" y="338303"/>
                    </a:cubicBezTo>
                    <a:cubicBezTo>
                      <a:pt x="335583" y="341022"/>
                      <a:pt x="343742" y="341022"/>
                      <a:pt x="351901" y="341022"/>
                    </a:cubicBezTo>
                    <a:cubicBezTo>
                      <a:pt x="351901" y="338303"/>
                      <a:pt x="351901" y="338303"/>
                      <a:pt x="351901" y="335583"/>
                    </a:cubicBezTo>
                    <a:cubicBezTo>
                      <a:pt x="351901" y="327424"/>
                      <a:pt x="351901" y="319265"/>
                      <a:pt x="351901" y="313826"/>
                    </a:cubicBezTo>
                    <a:cubicBezTo>
                      <a:pt x="351901" y="305667"/>
                      <a:pt x="351901" y="294788"/>
                      <a:pt x="357341" y="289349"/>
                    </a:cubicBezTo>
                    <a:cubicBezTo>
                      <a:pt x="360060" y="281190"/>
                      <a:pt x="368219" y="273031"/>
                      <a:pt x="373658" y="273031"/>
                    </a:cubicBezTo>
                    <a:cubicBezTo>
                      <a:pt x="376378" y="273031"/>
                      <a:pt x="379098" y="273031"/>
                      <a:pt x="381817" y="278470"/>
                    </a:cubicBezTo>
                    <a:cubicBezTo>
                      <a:pt x="384537" y="283909"/>
                      <a:pt x="387257" y="292068"/>
                      <a:pt x="389977" y="300228"/>
                    </a:cubicBezTo>
                    <a:cubicBezTo>
                      <a:pt x="392696" y="316545"/>
                      <a:pt x="392696" y="335583"/>
                      <a:pt x="395416" y="351901"/>
                    </a:cubicBezTo>
                    <a:cubicBezTo>
                      <a:pt x="398136" y="373658"/>
                      <a:pt x="398136" y="384537"/>
                      <a:pt x="398136" y="409014"/>
                    </a:cubicBezTo>
                    <a:cubicBezTo>
                      <a:pt x="398136" y="422612"/>
                      <a:pt x="398136" y="444369"/>
                      <a:pt x="381817" y="444369"/>
                    </a:cubicBezTo>
                    <a:cubicBezTo>
                      <a:pt x="373658" y="444369"/>
                      <a:pt x="370939" y="441650"/>
                      <a:pt x="365500" y="438930"/>
                    </a:cubicBezTo>
                    <a:cubicBezTo>
                      <a:pt x="360060" y="436210"/>
                      <a:pt x="357341" y="428051"/>
                      <a:pt x="357341" y="422612"/>
                    </a:cubicBezTo>
                    <a:cubicBezTo>
                      <a:pt x="354621" y="414453"/>
                      <a:pt x="354621" y="409014"/>
                      <a:pt x="354621" y="400855"/>
                    </a:cubicBezTo>
                    <a:cubicBezTo>
                      <a:pt x="354621" y="395415"/>
                      <a:pt x="354621" y="389976"/>
                      <a:pt x="354621" y="381817"/>
                    </a:cubicBezTo>
                    <a:cubicBezTo>
                      <a:pt x="335583" y="381817"/>
                      <a:pt x="308387" y="384537"/>
                      <a:pt x="270312" y="381817"/>
                    </a:cubicBezTo>
                    <a:cubicBezTo>
                      <a:pt x="262153" y="381817"/>
                      <a:pt x="256713" y="387256"/>
                      <a:pt x="256713" y="395415"/>
                    </a:cubicBezTo>
                    <a:cubicBezTo>
                      <a:pt x="256713" y="403574"/>
                      <a:pt x="256713" y="414453"/>
                      <a:pt x="253994" y="422612"/>
                    </a:cubicBezTo>
                    <a:cubicBezTo>
                      <a:pt x="253994" y="425332"/>
                      <a:pt x="253994" y="430771"/>
                      <a:pt x="253994" y="433490"/>
                    </a:cubicBezTo>
                    <a:cubicBezTo>
                      <a:pt x="253994" y="438930"/>
                      <a:pt x="253994" y="444369"/>
                      <a:pt x="253994" y="449809"/>
                    </a:cubicBezTo>
                    <a:cubicBezTo>
                      <a:pt x="253994" y="457967"/>
                      <a:pt x="256713" y="466126"/>
                      <a:pt x="256713" y="474285"/>
                    </a:cubicBezTo>
                    <a:cubicBezTo>
                      <a:pt x="256713" y="482444"/>
                      <a:pt x="256713" y="490603"/>
                      <a:pt x="256713" y="496043"/>
                    </a:cubicBezTo>
                    <a:cubicBezTo>
                      <a:pt x="256713" y="509641"/>
                      <a:pt x="259433" y="520520"/>
                      <a:pt x="259433" y="534118"/>
                    </a:cubicBezTo>
                    <a:cubicBezTo>
                      <a:pt x="259433" y="553155"/>
                      <a:pt x="259433" y="572193"/>
                      <a:pt x="259433" y="591231"/>
                    </a:cubicBezTo>
                    <a:cubicBezTo>
                      <a:pt x="259433" y="602109"/>
                      <a:pt x="262153" y="610268"/>
                      <a:pt x="262153" y="618427"/>
                    </a:cubicBezTo>
                    <a:cubicBezTo>
                      <a:pt x="264872" y="626586"/>
                      <a:pt x="262153" y="642904"/>
                      <a:pt x="267592" y="648343"/>
                    </a:cubicBezTo>
                    <a:cubicBezTo>
                      <a:pt x="270312" y="651063"/>
                      <a:pt x="275751" y="651063"/>
                      <a:pt x="292069" y="651063"/>
                    </a:cubicBezTo>
                    <a:cubicBezTo>
                      <a:pt x="305667" y="651063"/>
                      <a:pt x="319265" y="651063"/>
                      <a:pt x="327424" y="651063"/>
                    </a:cubicBezTo>
                    <a:cubicBezTo>
                      <a:pt x="338303" y="651063"/>
                      <a:pt x="351901" y="653783"/>
                      <a:pt x="362780" y="653783"/>
                    </a:cubicBezTo>
                    <a:cubicBezTo>
                      <a:pt x="376378" y="653783"/>
                      <a:pt x="384537" y="651063"/>
                      <a:pt x="395416" y="648343"/>
                    </a:cubicBezTo>
                    <a:cubicBezTo>
                      <a:pt x="395416" y="637465"/>
                      <a:pt x="395416" y="629306"/>
                      <a:pt x="395416" y="618427"/>
                    </a:cubicBezTo>
                    <a:cubicBezTo>
                      <a:pt x="395416" y="610268"/>
                      <a:pt x="395416" y="602109"/>
                      <a:pt x="395416" y="596670"/>
                    </a:cubicBezTo>
                    <a:cubicBezTo>
                      <a:pt x="395416" y="591231"/>
                      <a:pt x="395416" y="585791"/>
                      <a:pt x="398136" y="574913"/>
                    </a:cubicBezTo>
                    <a:cubicBezTo>
                      <a:pt x="400855" y="569473"/>
                      <a:pt x="400855" y="564034"/>
                      <a:pt x="406295" y="558595"/>
                    </a:cubicBezTo>
                    <a:cubicBezTo>
                      <a:pt x="411734" y="553155"/>
                      <a:pt x="414453" y="553155"/>
                      <a:pt x="422612" y="553155"/>
                    </a:cubicBezTo>
                    <a:cubicBezTo>
                      <a:pt x="436211" y="553155"/>
                      <a:pt x="438930" y="577632"/>
                      <a:pt x="438930" y="588511"/>
                    </a:cubicBezTo>
                    <a:cubicBezTo>
                      <a:pt x="438930" y="612988"/>
                      <a:pt x="438930" y="623866"/>
                      <a:pt x="436211" y="645624"/>
                    </a:cubicBezTo>
                    <a:cubicBezTo>
                      <a:pt x="433491" y="648343"/>
                      <a:pt x="433491" y="648343"/>
                      <a:pt x="433491" y="651063"/>
                    </a:cubicBezTo>
                    <a:lnTo>
                      <a:pt x="433491" y="651063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48">
                <a:extLst>
                  <a:ext uri="{FF2B5EF4-FFF2-40B4-BE49-F238E27FC236}">
                    <a16:creationId xmlns:a16="http://schemas.microsoft.com/office/drawing/2014/main" id="{2E209308-D682-0B46-878B-30DFD2C94C66}"/>
                  </a:ext>
                </a:extLst>
              </p:cNvPr>
              <p:cNvSpPr/>
              <p:nvPr/>
            </p:nvSpPr>
            <p:spPr>
              <a:xfrm>
                <a:off x="7912732" y="4250336"/>
                <a:ext cx="465062" cy="658157"/>
              </a:xfrm>
              <a:custGeom>
                <a:avLst/>
                <a:gdLst>
                  <a:gd name="connsiteX0" fmla="*/ 193096 w 465062"/>
                  <a:gd name="connsiteY0" fmla="*/ 59832 h 658157"/>
                  <a:gd name="connsiteX1" fmla="*/ 193096 w 465062"/>
                  <a:gd name="connsiteY1" fmla="*/ 114226 h 658157"/>
                  <a:gd name="connsiteX2" fmla="*/ 198536 w 465062"/>
                  <a:gd name="connsiteY2" fmla="*/ 209414 h 658157"/>
                  <a:gd name="connsiteX3" fmla="*/ 201255 w 465062"/>
                  <a:gd name="connsiteY3" fmla="*/ 282845 h 658157"/>
                  <a:gd name="connsiteX4" fmla="*/ 203975 w 465062"/>
                  <a:gd name="connsiteY4" fmla="*/ 315481 h 658157"/>
                  <a:gd name="connsiteX5" fmla="*/ 203975 w 465062"/>
                  <a:gd name="connsiteY5" fmla="*/ 320920 h 658157"/>
                  <a:gd name="connsiteX6" fmla="*/ 212134 w 465062"/>
                  <a:gd name="connsiteY6" fmla="*/ 329079 h 658157"/>
                  <a:gd name="connsiteX7" fmla="*/ 223013 w 465062"/>
                  <a:gd name="connsiteY7" fmla="*/ 329079 h 658157"/>
                  <a:gd name="connsiteX8" fmla="*/ 239331 w 465062"/>
                  <a:gd name="connsiteY8" fmla="*/ 329079 h 658157"/>
                  <a:gd name="connsiteX9" fmla="*/ 280126 w 465062"/>
                  <a:gd name="connsiteY9" fmla="*/ 312761 h 658157"/>
                  <a:gd name="connsiteX10" fmla="*/ 296443 w 465062"/>
                  <a:gd name="connsiteY10" fmla="*/ 288284 h 658157"/>
                  <a:gd name="connsiteX11" fmla="*/ 304602 w 465062"/>
                  <a:gd name="connsiteY11" fmla="*/ 258368 h 658157"/>
                  <a:gd name="connsiteX12" fmla="*/ 312761 w 465062"/>
                  <a:gd name="connsiteY12" fmla="*/ 225732 h 658157"/>
                  <a:gd name="connsiteX13" fmla="*/ 315481 w 465062"/>
                  <a:gd name="connsiteY13" fmla="*/ 195816 h 658157"/>
                  <a:gd name="connsiteX14" fmla="*/ 318201 w 465062"/>
                  <a:gd name="connsiteY14" fmla="*/ 168619 h 658157"/>
                  <a:gd name="connsiteX15" fmla="*/ 312761 w 465062"/>
                  <a:gd name="connsiteY15" fmla="*/ 135983 h 658157"/>
                  <a:gd name="connsiteX16" fmla="*/ 312761 w 465062"/>
                  <a:gd name="connsiteY16" fmla="*/ 122385 h 658157"/>
                  <a:gd name="connsiteX17" fmla="*/ 293724 w 465062"/>
                  <a:gd name="connsiteY17" fmla="*/ 84309 h 658157"/>
                  <a:gd name="connsiteX18" fmla="*/ 280126 w 465062"/>
                  <a:gd name="connsiteY18" fmla="*/ 73430 h 658157"/>
                  <a:gd name="connsiteX19" fmla="*/ 258368 w 465062"/>
                  <a:gd name="connsiteY19" fmla="*/ 62552 h 658157"/>
                  <a:gd name="connsiteX20" fmla="*/ 217573 w 465062"/>
                  <a:gd name="connsiteY20" fmla="*/ 59832 h 658157"/>
                  <a:gd name="connsiteX21" fmla="*/ 111506 w 465062"/>
                  <a:gd name="connsiteY21" fmla="*/ 0 h 658157"/>
                  <a:gd name="connsiteX22" fmla="*/ 127824 w 465062"/>
                  <a:gd name="connsiteY22" fmla="*/ 0 h 658157"/>
                  <a:gd name="connsiteX23" fmla="*/ 157741 w 465062"/>
                  <a:gd name="connsiteY23" fmla="*/ 5440 h 658157"/>
                  <a:gd name="connsiteX24" fmla="*/ 179497 w 465062"/>
                  <a:gd name="connsiteY24" fmla="*/ 16318 h 658157"/>
                  <a:gd name="connsiteX25" fmla="*/ 209414 w 465062"/>
                  <a:gd name="connsiteY25" fmla="*/ 16318 h 658157"/>
                  <a:gd name="connsiteX26" fmla="*/ 247489 w 465062"/>
                  <a:gd name="connsiteY26" fmla="*/ 16318 h 658157"/>
                  <a:gd name="connsiteX27" fmla="*/ 266527 w 465062"/>
                  <a:gd name="connsiteY27" fmla="*/ 16318 h 658157"/>
                  <a:gd name="connsiteX28" fmla="*/ 312761 w 465062"/>
                  <a:gd name="connsiteY28" fmla="*/ 27197 h 658157"/>
                  <a:gd name="connsiteX29" fmla="*/ 337238 w 465062"/>
                  <a:gd name="connsiteY29" fmla="*/ 38075 h 658157"/>
                  <a:gd name="connsiteX30" fmla="*/ 364434 w 465062"/>
                  <a:gd name="connsiteY30" fmla="*/ 54393 h 658157"/>
                  <a:gd name="connsiteX31" fmla="*/ 386192 w 465062"/>
                  <a:gd name="connsiteY31" fmla="*/ 73431 h 658157"/>
                  <a:gd name="connsiteX32" fmla="*/ 407949 w 465062"/>
                  <a:gd name="connsiteY32" fmla="*/ 103347 h 658157"/>
                  <a:gd name="connsiteX33" fmla="*/ 416108 w 465062"/>
                  <a:gd name="connsiteY33" fmla="*/ 141422 h 658157"/>
                  <a:gd name="connsiteX34" fmla="*/ 418828 w 465062"/>
                  <a:gd name="connsiteY34" fmla="*/ 163179 h 658157"/>
                  <a:gd name="connsiteX35" fmla="*/ 418828 w 465062"/>
                  <a:gd name="connsiteY35" fmla="*/ 171339 h 658157"/>
                  <a:gd name="connsiteX36" fmla="*/ 421547 w 465062"/>
                  <a:gd name="connsiteY36" fmla="*/ 187656 h 658157"/>
                  <a:gd name="connsiteX37" fmla="*/ 418828 w 465062"/>
                  <a:gd name="connsiteY37" fmla="*/ 206694 h 658157"/>
                  <a:gd name="connsiteX38" fmla="*/ 416108 w 465062"/>
                  <a:gd name="connsiteY38" fmla="*/ 233891 h 658157"/>
                  <a:gd name="connsiteX39" fmla="*/ 405229 w 465062"/>
                  <a:gd name="connsiteY39" fmla="*/ 263807 h 658157"/>
                  <a:gd name="connsiteX40" fmla="*/ 394351 w 465062"/>
                  <a:gd name="connsiteY40" fmla="*/ 274686 h 658157"/>
                  <a:gd name="connsiteX41" fmla="*/ 388912 w 465062"/>
                  <a:gd name="connsiteY41" fmla="*/ 285564 h 658157"/>
                  <a:gd name="connsiteX42" fmla="*/ 369874 w 465062"/>
                  <a:gd name="connsiteY42" fmla="*/ 304602 h 658157"/>
                  <a:gd name="connsiteX43" fmla="*/ 358995 w 465062"/>
                  <a:gd name="connsiteY43" fmla="*/ 310041 h 658157"/>
                  <a:gd name="connsiteX44" fmla="*/ 348117 w 465062"/>
                  <a:gd name="connsiteY44" fmla="*/ 320920 h 658157"/>
                  <a:gd name="connsiteX45" fmla="*/ 326359 w 465062"/>
                  <a:gd name="connsiteY45" fmla="*/ 339957 h 658157"/>
                  <a:gd name="connsiteX46" fmla="*/ 312761 w 465062"/>
                  <a:gd name="connsiteY46" fmla="*/ 353555 h 658157"/>
                  <a:gd name="connsiteX47" fmla="*/ 337238 w 465062"/>
                  <a:gd name="connsiteY47" fmla="*/ 380752 h 658157"/>
                  <a:gd name="connsiteX48" fmla="*/ 358995 w 465062"/>
                  <a:gd name="connsiteY48" fmla="*/ 421547 h 658157"/>
                  <a:gd name="connsiteX49" fmla="*/ 372593 w 465062"/>
                  <a:gd name="connsiteY49" fmla="*/ 459622 h 658157"/>
                  <a:gd name="connsiteX50" fmla="*/ 386192 w 465062"/>
                  <a:gd name="connsiteY50" fmla="*/ 514015 h 658157"/>
                  <a:gd name="connsiteX51" fmla="*/ 407949 w 465062"/>
                  <a:gd name="connsiteY51" fmla="*/ 568408 h 658157"/>
                  <a:gd name="connsiteX52" fmla="*/ 421547 w 465062"/>
                  <a:gd name="connsiteY52" fmla="*/ 598324 h 658157"/>
                  <a:gd name="connsiteX53" fmla="*/ 451463 w 465062"/>
                  <a:gd name="connsiteY53" fmla="*/ 628241 h 658157"/>
                  <a:gd name="connsiteX54" fmla="*/ 465062 w 465062"/>
                  <a:gd name="connsiteY54" fmla="*/ 644559 h 658157"/>
                  <a:gd name="connsiteX55" fmla="*/ 462342 w 465062"/>
                  <a:gd name="connsiteY55" fmla="*/ 649998 h 658157"/>
                  <a:gd name="connsiteX56" fmla="*/ 437865 w 465062"/>
                  <a:gd name="connsiteY56" fmla="*/ 658157 h 658157"/>
                  <a:gd name="connsiteX57" fmla="*/ 361715 w 465062"/>
                  <a:gd name="connsiteY57" fmla="*/ 622801 h 658157"/>
                  <a:gd name="connsiteX58" fmla="*/ 320920 w 465062"/>
                  <a:gd name="connsiteY58" fmla="*/ 565689 h 658157"/>
                  <a:gd name="connsiteX59" fmla="*/ 304602 w 465062"/>
                  <a:gd name="connsiteY59" fmla="*/ 530333 h 658157"/>
                  <a:gd name="connsiteX60" fmla="*/ 293723 w 465062"/>
                  <a:gd name="connsiteY60" fmla="*/ 497697 h 658157"/>
                  <a:gd name="connsiteX61" fmla="*/ 282845 w 465062"/>
                  <a:gd name="connsiteY61" fmla="*/ 462342 h 658157"/>
                  <a:gd name="connsiteX62" fmla="*/ 269246 w 465062"/>
                  <a:gd name="connsiteY62" fmla="*/ 424267 h 658157"/>
                  <a:gd name="connsiteX63" fmla="*/ 255648 w 465062"/>
                  <a:gd name="connsiteY63" fmla="*/ 391631 h 658157"/>
                  <a:gd name="connsiteX64" fmla="*/ 236610 w 465062"/>
                  <a:gd name="connsiteY64" fmla="*/ 367154 h 658157"/>
                  <a:gd name="connsiteX65" fmla="*/ 217573 w 465062"/>
                  <a:gd name="connsiteY65" fmla="*/ 361714 h 658157"/>
                  <a:gd name="connsiteX66" fmla="*/ 201255 w 465062"/>
                  <a:gd name="connsiteY66" fmla="*/ 361714 h 658157"/>
                  <a:gd name="connsiteX67" fmla="*/ 198535 w 465062"/>
                  <a:gd name="connsiteY67" fmla="*/ 367154 h 658157"/>
                  <a:gd name="connsiteX68" fmla="*/ 201255 w 465062"/>
                  <a:gd name="connsiteY68" fmla="*/ 388911 h 658157"/>
                  <a:gd name="connsiteX69" fmla="*/ 198535 w 465062"/>
                  <a:gd name="connsiteY69" fmla="*/ 426986 h 658157"/>
                  <a:gd name="connsiteX70" fmla="*/ 203975 w 465062"/>
                  <a:gd name="connsiteY70" fmla="*/ 478660 h 658157"/>
                  <a:gd name="connsiteX71" fmla="*/ 198535 w 465062"/>
                  <a:gd name="connsiteY71" fmla="*/ 552090 h 658157"/>
                  <a:gd name="connsiteX72" fmla="*/ 195816 w 465062"/>
                  <a:gd name="connsiteY72" fmla="*/ 576567 h 658157"/>
                  <a:gd name="connsiteX73" fmla="*/ 198535 w 465062"/>
                  <a:gd name="connsiteY73" fmla="*/ 592885 h 658157"/>
                  <a:gd name="connsiteX74" fmla="*/ 233891 w 465062"/>
                  <a:gd name="connsiteY74" fmla="*/ 592885 h 658157"/>
                  <a:gd name="connsiteX75" fmla="*/ 271966 w 465062"/>
                  <a:gd name="connsiteY75" fmla="*/ 611923 h 658157"/>
                  <a:gd name="connsiteX76" fmla="*/ 266527 w 465062"/>
                  <a:gd name="connsiteY76" fmla="*/ 628241 h 658157"/>
                  <a:gd name="connsiteX77" fmla="*/ 250209 w 465062"/>
                  <a:gd name="connsiteY77" fmla="*/ 636400 h 658157"/>
                  <a:gd name="connsiteX78" fmla="*/ 228451 w 465062"/>
                  <a:gd name="connsiteY78" fmla="*/ 639119 h 658157"/>
                  <a:gd name="connsiteX79" fmla="*/ 187657 w 465062"/>
                  <a:gd name="connsiteY79" fmla="*/ 639119 h 658157"/>
                  <a:gd name="connsiteX80" fmla="*/ 152301 w 465062"/>
                  <a:gd name="connsiteY80" fmla="*/ 652717 h 658157"/>
                  <a:gd name="connsiteX81" fmla="*/ 133263 w 465062"/>
                  <a:gd name="connsiteY81" fmla="*/ 655437 h 658157"/>
                  <a:gd name="connsiteX82" fmla="*/ 122385 w 465062"/>
                  <a:gd name="connsiteY82" fmla="*/ 652717 h 658157"/>
                  <a:gd name="connsiteX83" fmla="*/ 97908 w 465062"/>
                  <a:gd name="connsiteY83" fmla="*/ 639119 h 658157"/>
                  <a:gd name="connsiteX84" fmla="*/ 70711 w 465062"/>
                  <a:gd name="connsiteY84" fmla="*/ 639119 h 658157"/>
                  <a:gd name="connsiteX85" fmla="*/ 46234 w 465062"/>
                  <a:gd name="connsiteY85" fmla="*/ 639119 h 658157"/>
                  <a:gd name="connsiteX86" fmla="*/ 19038 w 465062"/>
                  <a:gd name="connsiteY86" fmla="*/ 630960 h 658157"/>
                  <a:gd name="connsiteX87" fmla="*/ 2720 w 465062"/>
                  <a:gd name="connsiteY87" fmla="*/ 614642 h 658157"/>
                  <a:gd name="connsiteX88" fmla="*/ 8159 w 465062"/>
                  <a:gd name="connsiteY88" fmla="*/ 606483 h 658157"/>
                  <a:gd name="connsiteX89" fmla="*/ 29916 w 465062"/>
                  <a:gd name="connsiteY89" fmla="*/ 598324 h 658157"/>
                  <a:gd name="connsiteX90" fmla="*/ 76151 w 465062"/>
                  <a:gd name="connsiteY90" fmla="*/ 592885 h 658157"/>
                  <a:gd name="connsiteX91" fmla="*/ 73431 w 465062"/>
                  <a:gd name="connsiteY91" fmla="*/ 573848 h 658157"/>
                  <a:gd name="connsiteX92" fmla="*/ 70711 w 465062"/>
                  <a:gd name="connsiteY92" fmla="*/ 500417 h 658157"/>
                  <a:gd name="connsiteX93" fmla="*/ 73431 w 465062"/>
                  <a:gd name="connsiteY93" fmla="*/ 437865 h 658157"/>
                  <a:gd name="connsiteX94" fmla="*/ 70711 w 465062"/>
                  <a:gd name="connsiteY94" fmla="*/ 369873 h 658157"/>
                  <a:gd name="connsiteX95" fmla="*/ 70711 w 465062"/>
                  <a:gd name="connsiteY95" fmla="*/ 293723 h 658157"/>
                  <a:gd name="connsiteX96" fmla="*/ 73431 w 465062"/>
                  <a:gd name="connsiteY96" fmla="*/ 212133 h 658157"/>
                  <a:gd name="connsiteX97" fmla="*/ 76151 w 465062"/>
                  <a:gd name="connsiteY97" fmla="*/ 155021 h 658157"/>
                  <a:gd name="connsiteX98" fmla="*/ 76151 w 465062"/>
                  <a:gd name="connsiteY98" fmla="*/ 119665 h 658157"/>
                  <a:gd name="connsiteX99" fmla="*/ 78870 w 465062"/>
                  <a:gd name="connsiteY99" fmla="*/ 84310 h 658157"/>
                  <a:gd name="connsiteX100" fmla="*/ 76151 w 465062"/>
                  <a:gd name="connsiteY100" fmla="*/ 62552 h 658157"/>
                  <a:gd name="connsiteX101" fmla="*/ 67992 w 465062"/>
                  <a:gd name="connsiteY101" fmla="*/ 62552 h 658157"/>
                  <a:gd name="connsiteX102" fmla="*/ 43515 w 465062"/>
                  <a:gd name="connsiteY102" fmla="*/ 62552 h 658157"/>
                  <a:gd name="connsiteX103" fmla="*/ 16318 w 465062"/>
                  <a:gd name="connsiteY103" fmla="*/ 57113 h 658157"/>
                  <a:gd name="connsiteX104" fmla="*/ 0 w 465062"/>
                  <a:gd name="connsiteY104" fmla="*/ 40795 h 658157"/>
                  <a:gd name="connsiteX105" fmla="*/ 5439 w 465062"/>
                  <a:gd name="connsiteY105" fmla="*/ 32636 h 658157"/>
                  <a:gd name="connsiteX106" fmla="*/ 27197 w 465062"/>
                  <a:gd name="connsiteY106" fmla="*/ 24477 h 658157"/>
                  <a:gd name="connsiteX107" fmla="*/ 76151 w 465062"/>
                  <a:gd name="connsiteY107" fmla="*/ 19038 h 658157"/>
                  <a:gd name="connsiteX108" fmla="*/ 78870 w 465062"/>
                  <a:gd name="connsiteY108" fmla="*/ 13598 h 658157"/>
                  <a:gd name="connsiteX109" fmla="*/ 95188 w 465062"/>
                  <a:gd name="connsiteY109" fmla="*/ 5440 h 658157"/>
                  <a:gd name="connsiteX110" fmla="*/ 111506 w 465062"/>
                  <a:gd name="connsiteY110" fmla="*/ 0 h 658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</a:cxnLst>
                <a:rect l="l" t="t" r="r" b="b"/>
                <a:pathLst>
                  <a:path w="465062" h="658157">
                    <a:moveTo>
                      <a:pt x="193096" y="59832"/>
                    </a:moveTo>
                    <a:cubicBezTo>
                      <a:pt x="193096" y="73430"/>
                      <a:pt x="193096" y="89748"/>
                      <a:pt x="193096" y="114226"/>
                    </a:cubicBezTo>
                    <a:cubicBezTo>
                      <a:pt x="193096" y="144142"/>
                      <a:pt x="195816" y="176778"/>
                      <a:pt x="198536" y="209414"/>
                    </a:cubicBezTo>
                    <a:cubicBezTo>
                      <a:pt x="198536" y="247489"/>
                      <a:pt x="201255" y="277406"/>
                      <a:pt x="201255" y="282845"/>
                    </a:cubicBezTo>
                    <a:cubicBezTo>
                      <a:pt x="201255" y="293723"/>
                      <a:pt x="203975" y="304602"/>
                      <a:pt x="203975" y="315481"/>
                    </a:cubicBezTo>
                    <a:cubicBezTo>
                      <a:pt x="203975" y="318200"/>
                      <a:pt x="203975" y="318200"/>
                      <a:pt x="203975" y="320920"/>
                    </a:cubicBezTo>
                    <a:cubicBezTo>
                      <a:pt x="203975" y="326359"/>
                      <a:pt x="206695" y="329079"/>
                      <a:pt x="212134" y="329079"/>
                    </a:cubicBezTo>
                    <a:cubicBezTo>
                      <a:pt x="214854" y="329079"/>
                      <a:pt x="220293" y="329079"/>
                      <a:pt x="223013" y="329079"/>
                    </a:cubicBezTo>
                    <a:cubicBezTo>
                      <a:pt x="228452" y="329079"/>
                      <a:pt x="233891" y="329079"/>
                      <a:pt x="239331" y="329079"/>
                    </a:cubicBezTo>
                    <a:cubicBezTo>
                      <a:pt x="252929" y="329079"/>
                      <a:pt x="271967" y="323640"/>
                      <a:pt x="280126" y="312761"/>
                    </a:cubicBezTo>
                    <a:cubicBezTo>
                      <a:pt x="288284" y="304602"/>
                      <a:pt x="291004" y="299163"/>
                      <a:pt x="296443" y="288284"/>
                    </a:cubicBezTo>
                    <a:cubicBezTo>
                      <a:pt x="299163" y="277406"/>
                      <a:pt x="301883" y="269247"/>
                      <a:pt x="304602" y="258368"/>
                    </a:cubicBezTo>
                    <a:cubicBezTo>
                      <a:pt x="307322" y="244770"/>
                      <a:pt x="310042" y="239330"/>
                      <a:pt x="312761" y="225732"/>
                    </a:cubicBezTo>
                    <a:cubicBezTo>
                      <a:pt x="315481" y="212134"/>
                      <a:pt x="315481" y="209414"/>
                      <a:pt x="315481" y="195816"/>
                    </a:cubicBezTo>
                    <a:cubicBezTo>
                      <a:pt x="315481" y="179498"/>
                      <a:pt x="315481" y="184937"/>
                      <a:pt x="318201" y="168619"/>
                    </a:cubicBezTo>
                    <a:cubicBezTo>
                      <a:pt x="312761" y="152302"/>
                      <a:pt x="312761" y="149582"/>
                      <a:pt x="312761" y="135983"/>
                    </a:cubicBezTo>
                    <a:cubicBezTo>
                      <a:pt x="312761" y="133264"/>
                      <a:pt x="312761" y="127825"/>
                      <a:pt x="312761" y="122385"/>
                    </a:cubicBezTo>
                    <a:cubicBezTo>
                      <a:pt x="312761" y="111507"/>
                      <a:pt x="301883" y="95188"/>
                      <a:pt x="293724" y="84309"/>
                    </a:cubicBezTo>
                    <a:cubicBezTo>
                      <a:pt x="288284" y="78870"/>
                      <a:pt x="285565" y="76150"/>
                      <a:pt x="280126" y="73430"/>
                    </a:cubicBezTo>
                    <a:cubicBezTo>
                      <a:pt x="271967" y="67991"/>
                      <a:pt x="266527" y="65271"/>
                      <a:pt x="258368" y="62552"/>
                    </a:cubicBezTo>
                    <a:cubicBezTo>
                      <a:pt x="244770" y="59832"/>
                      <a:pt x="228452" y="59832"/>
                      <a:pt x="217573" y="59832"/>
                    </a:cubicBezTo>
                    <a:close/>
                    <a:moveTo>
                      <a:pt x="111506" y="0"/>
                    </a:moveTo>
                    <a:cubicBezTo>
                      <a:pt x="114226" y="0"/>
                      <a:pt x="122385" y="0"/>
                      <a:pt x="127824" y="0"/>
                    </a:cubicBezTo>
                    <a:cubicBezTo>
                      <a:pt x="135983" y="0"/>
                      <a:pt x="146862" y="2720"/>
                      <a:pt x="157741" y="5440"/>
                    </a:cubicBezTo>
                    <a:cubicBezTo>
                      <a:pt x="168619" y="8159"/>
                      <a:pt x="176778" y="10879"/>
                      <a:pt x="179497" y="16318"/>
                    </a:cubicBezTo>
                    <a:cubicBezTo>
                      <a:pt x="193096" y="16318"/>
                      <a:pt x="201255" y="16318"/>
                      <a:pt x="209414" y="16318"/>
                    </a:cubicBezTo>
                    <a:cubicBezTo>
                      <a:pt x="220292" y="16318"/>
                      <a:pt x="231171" y="16318"/>
                      <a:pt x="247489" y="16318"/>
                    </a:cubicBezTo>
                    <a:cubicBezTo>
                      <a:pt x="250209" y="16318"/>
                      <a:pt x="258368" y="16318"/>
                      <a:pt x="266527" y="16318"/>
                    </a:cubicBezTo>
                    <a:cubicBezTo>
                      <a:pt x="277405" y="16318"/>
                      <a:pt x="291004" y="21758"/>
                      <a:pt x="312761" y="27197"/>
                    </a:cubicBezTo>
                    <a:cubicBezTo>
                      <a:pt x="320920" y="29917"/>
                      <a:pt x="329079" y="35356"/>
                      <a:pt x="337238" y="38075"/>
                    </a:cubicBezTo>
                    <a:cubicBezTo>
                      <a:pt x="342677" y="40795"/>
                      <a:pt x="353556" y="48954"/>
                      <a:pt x="364434" y="54393"/>
                    </a:cubicBezTo>
                    <a:cubicBezTo>
                      <a:pt x="375313" y="62552"/>
                      <a:pt x="386192" y="67992"/>
                      <a:pt x="386192" y="73431"/>
                    </a:cubicBezTo>
                    <a:cubicBezTo>
                      <a:pt x="391631" y="84310"/>
                      <a:pt x="402510" y="92469"/>
                      <a:pt x="407949" y="103347"/>
                    </a:cubicBezTo>
                    <a:cubicBezTo>
                      <a:pt x="413388" y="116945"/>
                      <a:pt x="416108" y="130544"/>
                      <a:pt x="416108" y="141422"/>
                    </a:cubicBezTo>
                    <a:cubicBezTo>
                      <a:pt x="416108" y="152301"/>
                      <a:pt x="418828" y="157740"/>
                      <a:pt x="418828" y="163179"/>
                    </a:cubicBezTo>
                    <a:cubicBezTo>
                      <a:pt x="418828" y="165899"/>
                      <a:pt x="418828" y="168619"/>
                      <a:pt x="418828" y="171339"/>
                    </a:cubicBezTo>
                    <a:cubicBezTo>
                      <a:pt x="418828" y="174058"/>
                      <a:pt x="421547" y="182217"/>
                      <a:pt x="421547" y="187656"/>
                    </a:cubicBezTo>
                    <a:cubicBezTo>
                      <a:pt x="421547" y="193096"/>
                      <a:pt x="418828" y="201255"/>
                      <a:pt x="418828" y="206694"/>
                    </a:cubicBezTo>
                    <a:cubicBezTo>
                      <a:pt x="418828" y="217573"/>
                      <a:pt x="418828" y="223012"/>
                      <a:pt x="416108" y="233891"/>
                    </a:cubicBezTo>
                    <a:cubicBezTo>
                      <a:pt x="413388" y="244769"/>
                      <a:pt x="410668" y="255648"/>
                      <a:pt x="405229" y="263807"/>
                    </a:cubicBezTo>
                    <a:cubicBezTo>
                      <a:pt x="402510" y="269246"/>
                      <a:pt x="397070" y="269246"/>
                      <a:pt x="394351" y="274686"/>
                    </a:cubicBezTo>
                    <a:cubicBezTo>
                      <a:pt x="391631" y="277405"/>
                      <a:pt x="391631" y="282844"/>
                      <a:pt x="388912" y="285564"/>
                    </a:cubicBezTo>
                    <a:cubicBezTo>
                      <a:pt x="383472" y="291003"/>
                      <a:pt x="375313" y="301882"/>
                      <a:pt x="369874" y="304602"/>
                    </a:cubicBezTo>
                    <a:cubicBezTo>
                      <a:pt x="367154" y="307321"/>
                      <a:pt x="361715" y="307321"/>
                      <a:pt x="358995" y="310041"/>
                    </a:cubicBezTo>
                    <a:cubicBezTo>
                      <a:pt x="356275" y="312761"/>
                      <a:pt x="350836" y="318200"/>
                      <a:pt x="348117" y="320920"/>
                    </a:cubicBezTo>
                    <a:cubicBezTo>
                      <a:pt x="339958" y="326359"/>
                      <a:pt x="334518" y="334518"/>
                      <a:pt x="326359" y="339957"/>
                    </a:cubicBezTo>
                    <a:cubicBezTo>
                      <a:pt x="320920" y="342677"/>
                      <a:pt x="312761" y="342677"/>
                      <a:pt x="312761" y="353555"/>
                    </a:cubicBezTo>
                    <a:cubicBezTo>
                      <a:pt x="312761" y="361714"/>
                      <a:pt x="334518" y="372593"/>
                      <a:pt x="337238" y="380752"/>
                    </a:cubicBezTo>
                    <a:cubicBezTo>
                      <a:pt x="345397" y="394350"/>
                      <a:pt x="353556" y="407948"/>
                      <a:pt x="358995" y="421547"/>
                    </a:cubicBezTo>
                    <a:cubicBezTo>
                      <a:pt x="364434" y="435145"/>
                      <a:pt x="367154" y="446024"/>
                      <a:pt x="372593" y="459622"/>
                    </a:cubicBezTo>
                    <a:cubicBezTo>
                      <a:pt x="378033" y="478660"/>
                      <a:pt x="383472" y="494978"/>
                      <a:pt x="386192" y="514015"/>
                    </a:cubicBezTo>
                    <a:cubicBezTo>
                      <a:pt x="391631" y="533053"/>
                      <a:pt x="402510" y="549371"/>
                      <a:pt x="407949" y="568408"/>
                    </a:cubicBezTo>
                    <a:cubicBezTo>
                      <a:pt x="410668" y="579287"/>
                      <a:pt x="416108" y="590165"/>
                      <a:pt x="421547" y="598324"/>
                    </a:cubicBezTo>
                    <a:cubicBezTo>
                      <a:pt x="435146" y="614642"/>
                      <a:pt x="443305" y="622801"/>
                      <a:pt x="451463" y="628241"/>
                    </a:cubicBezTo>
                    <a:cubicBezTo>
                      <a:pt x="456903" y="630960"/>
                      <a:pt x="465062" y="636400"/>
                      <a:pt x="465062" y="644559"/>
                    </a:cubicBezTo>
                    <a:cubicBezTo>
                      <a:pt x="465062" y="647278"/>
                      <a:pt x="465062" y="647278"/>
                      <a:pt x="462342" y="649998"/>
                    </a:cubicBezTo>
                    <a:cubicBezTo>
                      <a:pt x="456903" y="655437"/>
                      <a:pt x="446024" y="658157"/>
                      <a:pt x="437865" y="658157"/>
                    </a:cubicBezTo>
                    <a:cubicBezTo>
                      <a:pt x="413388" y="658157"/>
                      <a:pt x="378033" y="641839"/>
                      <a:pt x="361715" y="622801"/>
                    </a:cubicBezTo>
                    <a:cubicBezTo>
                      <a:pt x="345397" y="606483"/>
                      <a:pt x="334518" y="584726"/>
                      <a:pt x="320920" y="565689"/>
                    </a:cubicBezTo>
                    <a:cubicBezTo>
                      <a:pt x="315480" y="554810"/>
                      <a:pt x="310041" y="543931"/>
                      <a:pt x="304602" y="530333"/>
                    </a:cubicBezTo>
                    <a:cubicBezTo>
                      <a:pt x="299163" y="519454"/>
                      <a:pt x="296443" y="508576"/>
                      <a:pt x="293723" y="497697"/>
                    </a:cubicBezTo>
                    <a:cubicBezTo>
                      <a:pt x="291004" y="486819"/>
                      <a:pt x="288284" y="473220"/>
                      <a:pt x="282845" y="462342"/>
                    </a:cubicBezTo>
                    <a:cubicBezTo>
                      <a:pt x="280125" y="448743"/>
                      <a:pt x="274686" y="437865"/>
                      <a:pt x="269246" y="424267"/>
                    </a:cubicBezTo>
                    <a:cubicBezTo>
                      <a:pt x="266527" y="416108"/>
                      <a:pt x="261087" y="402509"/>
                      <a:pt x="255648" y="391631"/>
                    </a:cubicBezTo>
                    <a:cubicBezTo>
                      <a:pt x="250209" y="380752"/>
                      <a:pt x="244770" y="375313"/>
                      <a:pt x="236610" y="367154"/>
                    </a:cubicBezTo>
                    <a:cubicBezTo>
                      <a:pt x="231171" y="361714"/>
                      <a:pt x="223012" y="361714"/>
                      <a:pt x="217573" y="361714"/>
                    </a:cubicBezTo>
                    <a:cubicBezTo>
                      <a:pt x="212134" y="361714"/>
                      <a:pt x="206694" y="361714"/>
                      <a:pt x="201255" y="361714"/>
                    </a:cubicBezTo>
                    <a:cubicBezTo>
                      <a:pt x="198535" y="361714"/>
                      <a:pt x="198535" y="364434"/>
                      <a:pt x="198535" y="367154"/>
                    </a:cubicBezTo>
                    <a:cubicBezTo>
                      <a:pt x="198535" y="375313"/>
                      <a:pt x="201255" y="386191"/>
                      <a:pt x="201255" y="388911"/>
                    </a:cubicBezTo>
                    <a:cubicBezTo>
                      <a:pt x="201255" y="402509"/>
                      <a:pt x="198535" y="413388"/>
                      <a:pt x="198535" y="426986"/>
                    </a:cubicBezTo>
                    <a:cubicBezTo>
                      <a:pt x="198535" y="446024"/>
                      <a:pt x="203975" y="456902"/>
                      <a:pt x="203975" y="478660"/>
                    </a:cubicBezTo>
                    <a:cubicBezTo>
                      <a:pt x="203975" y="503136"/>
                      <a:pt x="201255" y="527613"/>
                      <a:pt x="198535" y="552090"/>
                    </a:cubicBezTo>
                    <a:cubicBezTo>
                      <a:pt x="198535" y="560249"/>
                      <a:pt x="195816" y="568408"/>
                      <a:pt x="195816" y="576567"/>
                    </a:cubicBezTo>
                    <a:cubicBezTo>
                      <a:pt x="195816" y="582006"/>
                      <a:pt x="195816" y="587446"/>
                      <a:pt x="198535" y="592885"/>
                    </a:cubicBezTo>
                    <a:cubicBezTo>
                      <a:pt x="212134" y="592885"/>
                      <a:pt x="225732" y="592885"/>
                      <a:pt x="233891" y="592885"/>
                    </a:cubicBezTo>
                    <a:cubicBezTo>
                      <a:pt x="247489" y="592885"/>
                      <a:pt x="271966" y="592885"/>
                      <a:pt x="271966" y="611923"/>
                    </a:cubicBezTo>
                    <a:cubicBezTo>
                      <a:pt x="271966" y="620082"/>
                      <a:pt x="269246" y="622801"/>
                      <a:pt x="266527" y="628241"/>
                    </a:cubicBezTo>
                    <a:cubicBezTo>
                      <a:pt x="261087" y="633680"/>
                      <a:pt x="255648" y="636400"/>
                      <a:pt x="250209" y="636400"/>
                    </a:cubicBezTo>
                    <a:cubicBezTo>
                      <a:pt x="239330" y="639119"/>
                      <a:pt x="233891" y="639119"/>
                      <a:pt x="228451" y="639119"/>
                    </a:cubicBezTo>
                    <a:cubicBezTo>
                      <a:pt x="223012" y="639119"/>
                      <a:pt x="206694" y="639119"/>
                      <a:pt x="187657" y="639119"/>
                    </a:cubicBezTo>
                    <a:cubicBezTo>
                      <a:pt x="176778" y="647278"/>
                      <a:pt x="163180" y="649998"/>
                      <a:pt x="152301" y="652717"/>
                    </a:cubicBezTo>
                    <a:cubicBezTo>
                      <a:pt x="146862" y="652717"/>
                      <a:pt x="138703" y="655437"/>
                      <a:pt x="133263" y="655437"/>
                    </a:cubicBezTo>
                    <a:cubicBezTo>
                      <a:pt x="130544" y="655437"/>
                      <a:pt x="125104" y="655437"/>
                      <a:pt x="122385" y="652717"/>
                    </a:cubicBezTo>
                    <a:cubicBezTo>
                      <a:pt x="114226" y="649998"/>
                      <a:pt x="103347" y="644559"/>
                      <a:pt x="97908" y="639119"/>
                    </a:cubicBezTo>
                    <a:cubicBezTo>
                      <a:pt x="87029" y="639119"/>
                      <a:pt x="78870" y="639119"/>
                      <a:pt x="70711" y="639119"/>
                    </a:cubicBezTo>
                    <a:cubicBezTo>
                      <a:pt x="62552" y="639119"/>
                      <a:pt x="54393" y="639119"/>
                      <a:pt x="46234" y="639119"/>
                    </a:cubicBezTo>
                    <a:cubicBezTo>
                      <a:pt x="38075" y="639119"/>
                      <a:pt x="27197" y="633680"/>
                      <a:pt x="19038" y="630960"/>
                    </a:cubicBezTo>
                    <a:cubicBezTo>
                      <a:pt x="10879" y="628241"/>
                      <a:pt x="2720" y="620082"/>
                      <a:pt x="2720" y="614642"/>
                    </a:cubicBezTo>
                    <a:cubicBezTo>
                      <a:pt x="2720" y="611923"/>
                      <a:pt x="2720" y="609203"/>
                      <a:pt x="8159" y="606483"/>
                    </a:cubicBezTo>
                    <a:cubicBezTo>
                      <a:pt x="13599" y="603764"/>
                      <a:pt x="24477" y="601044"/>
                      <a:pt x="29916" y="598324"/>
                    </a:cubicBezTo>
                    <a:cubicBezTo>
                      <a:pt x="43515" y="595605"/>
                      <a:pt x="62552" y="595605"/>
                      <a:pt x="76151" y="592885"/>
                    </a:cubicBezTo>
                    <a:cubicBezTo>
                      <a:pt x="76151" y="587446"/>
                      <a:pt x="73431" y="582006"/>
                      <a:pt x="73431" y="573848"/>
                    </a:cubicBezTo>
                    <a:cubicBezTo>
                      <a:pt x="73431" y="565689"/>
                      <a:pt x="70711" y="516735"/>
                      <a:pt x="70711" y="500417"/>
                    </a:cubicBezTo>
                    <a:cubicBezTo>
                      <a:pt x="70711" y="481379"/>
                      <a:pt x="73431" y="456902"/>
                      <a:pt x="73431" y="437865"/>
                    </a:cubicBezTo>
                    <a:cubicBezTo>
                      <a:pt x="73431" y="416108"/>
                      <a:pt x="70711" y="391631"/>
                      <a:pt x="70711" y="369873"/>
                    </a:cubicBezTo>
                    <a:cubicBezTo>
                      <a:pt x="70711" y="345397"/>
                      <a:pt x="70711" y="318200"/>
                      <a:pt x="70711" y="293723"/>
                    </a:cubicBezTo>
                    <a:cubicBezTo>
                      <a:pt x="70711" y="266526"/>
                      <a:pt x="73431" y="239330"/>
                      <a:pt x="73431" y="212133"/>
                    </a:cubicBezTo>
                    <a:cubicBezTo>
                      <a:pt x="73431" y="187656"/>
                      <a:pt x="76151" y="179498"/>
                      <a:pt x="76151" y="155021"/>
                    </a:cubicBezTo>
                    <a:cubicBezTo>
                      <a:pt x="76151" y="144142"/>
                      <a:pt x="76151" y="130544"/>
                      <a:pt x="76151" y="119665"/>
                    </a:cubicBezTo>
                    <a:cubicBezTo>
                      <a:pt x="76151" y="106067"/>
                      <a:pt x="78870" y="95188"/>
                      <a:pt x="78870" y="84310"/>
                    </a:cubicBezTo>
                    <a:cubicBezTo>
                      <a:pt x="78870" y="78870"/>
                      <a:pt x="78870" y="70711"/>
                      <a:pt x="76151" y="62552"/>
                    </a:cubicBezTo>
                    <a:cubicBezTo>
                      <a:pt x="76151" y="62552"/>
                      <a:pt x="73431" y="62552"/>
                      <a:pt x="67992" y="62552"/>
                    </a:cubicBezTo>
                    <a:cubicBezTo>
                      <a:pt x="59833" y="62552"/>
                      <a:pt x="51674" y="62552"/>
                      <a:pt x="43515" y="62552"/>
                    </a:cubicBezTo>
                    <a:cubicBezTo>
                      <a:pt x="35356" y="62552"/>
                      <a:pt x="24477" y="59833"/>
                      <a:pt x="16318" y="57113"/>
                    </a:cubicBezTo>
                    <a:cubicBezTo>
                      <a:pt x="8159" y="54393"/>
                      <a:pt x="0" y="43515"/>
                      <a:pt x="0" y="40795"/>
                    </a:cubicBezTo>
                    <a:cubicBezTo>
                      <a:pt x="0" y="38075"/>
                      <a:pt x="0" y="35356"/>
                      <a:pt x="5439" y="32636"/>
                    </a:cubicBezTo>
                    <a:cubicBezTo>
                      <a:pt x="10879" y="29917"/>
                      <a:pt x="21758" y="27197"/>
                      <a:pt x="27197" y="24477"/>
                    </a:cubicBezTo>
                    <a:cubicBezTo>
                      <a:pt x="46234" y="21758"/>
                      <a:pt x="62552" y="19038"/>
                      <a:pt x="76151" y="19038"/>
                    </a:cubicBezTo>
                    <a:cubicBezTo>
                      <a:pt x="76151" y="16318"/>
                      <a:pt x="78870" y="16318"/>
                      <a:pt x="78870" y="13598"/>
                    </a:cubicBezTo>
                    <a:cubicBezTo>
                      <a:pt x="84309" y="10879"/>
                      <a:pt x="89749" y="8159"/>
                      <a:pt x="95188" y="5440"/>
                    </a:cubicBezTo>
                    <a:cubicBezTo>
                      <a:pt x="100628" y="2720"/>
                      <a:pt x="106067" y="0"/>
                      <a:pt x="111506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49">
                <a:extLst>
                  <a:ext uri="{FF2B5EF4-FFF2-40B4-BE49-F238E27FC236}">
                    <a16:creationId xmlns:a16="http://schemas.microsoft.com/office/drawing/2014/main" id="{15B3C46B-23C9-2041-907B-A68A381A6CE0}"/>
                  </a:ext>
                </a:extLst>
              </p:cNvPr>
              <p:cNvSpPr/>
              <p:nvPr/>
            </p:nvSpPr>
            <p:spPr>
              <a:xfrm>
                <a:off x="8346812" y="4186718"/>
                <a:ext cx="353556" cy="761503"/>
              </a:xfrm>
              <a:custGeom>
                <a:avLst/>
                <a:gdLst>
                  <a:gd name="connsiteX0" fmla="*/ 283910 w 353555"/>
                  <a:gd name="connsiteY0" fmla="*/ 672820 h 761503"/>
                  <a:gd name="connsiteX1" fmla="*/ 321985 w 353555"/>
                  <a:gd name="connsiteY1" fmla="*/ 689138 h 761503"/>
                  <a:gd name="connsiteX2" fmla="*/ 316546 w 353555"/>
                  <a:gd name="connsiteY2" fmla="*/ 705456 h 761503"/>
                  <a:gd name="connsiteX3" fmla="*/ 300228 w 353555"/>
                  <a:gd name="connsiteY3" fmla="*/ 713615 h 761503"/>
                  <a:gd name="connsiteX4" fmla="*/ 278471 w 353555"/>
                  <a:gd name="connsiteY4" fmla="*/ 716335 h 761503"/>
                  <a:gd name="connsiteX5" fmla="*/ 237676 w 353555"/>
                  <a:gd name="connsiteY5" fmla="*/ 716335 h 761503"/>
                  <a:gd name="connsiteX6" fmla="*/ 180563 w 353555"/>
                  <a:gd name="connsiteY6" fmla="*/ 719054 h 761503"/>
                  <a:gd name="connsiteX7" fmla="*/ 126170 w 353555"/>
                  <a:gd name="connsiteY7" fmla="*/ 719054 h 761503"/>
                  <a:gd name="connsiteX8" fmla="*/ 101693 w 353555"/>
                  <a:gd name="connsiteY8" fmla="*/ 719054 h 761503"/>
                  <a:gd name="connsiteX9" fmla="*/ 74496 w 353555"/>
                  <a:gd name="connsiteY9" fmla="*/ 713615 h 761503"/>
                  <a:gd name="connsiteX10" fmla="*/ 58178 w 353555"/>
                  <a:gd name="connsiteY10" fmla="*/ 697297 h 761503"/>
                  <a:gd name="connsiteX11" fmla="*/ 63618 w 353555"/>
                  <a:gd name="connsiteY11" fmla="*/ 689138 h 761503"/>
                  <a:gd name="connsiteX12" fmla="*/ 85375 w 353555"/>
                  <a:gd name="connsiteY12" fmla="*/ 680979 h 761503"/>
                  <a:gd name="connsiteX13" fmla="*/ 131609 w 353555"/>
                  <a:gd name="connsiteY13" fmla="*/ 675540 h 761503"/>
                  <a:gd name="connsiteX14" fmla="*/ 142488 w 353555"/>
                  <a:gd name="connsiteY14" fmla="*/ 675540 h 761503"/>
                  <a:gd name="connsiteX15" fmla="*/ 131609 w 353555"/>
                  <a:gd name="connsiteY15" fmla="*/ 653783 h 761503"/>
                  <a:gd name="connsiteX16" fmla="*/ 128890 w 353555"/>
                  <a:gd name="connsiteY16" fmla="*/ 640184 h 761503"/>
                  <a:gd name="connsiteX17" fmla="*/ 128890 w 353555"/>
                  <a:gd name="connsiteY17" fmla="*/ 629306 h 761503"/>
                  <a:gd name="connsiteX18" fmla="*/ 128890 w 353555"/>
                  <a:gd name="connsiteY18" fmla="*/ 621147 h 761503"/>
                  <a:gd name="connsiteX19" fmla="*/ 128890 w 353555"/>
                  <a:gd name="connsiteY19" fmla="*/ 593950 h 761503"/>
                  <a:gd name="connsiteX20" fmla="*/ 128890 w 353555"/>
                  <a:gd name="connsiteY20" fmla="*/ 583072 h 761503"/>
                  <a:gd name="connsiteX21" fmla="*/ 128890 w 353555"/>
                  <a:gd name="connsiteY21" fmla="*/ 436210 h 761503"/>
                  <a:gd name="connsiteX22" fmla="*/ 128890 w 353555"/>
                  <a:gd name="connsiteY22" fmla="*/ 357340 h 761503"/>
                  <a:gd name="connsiteX23" fmla="*/ 131609 w 353555"/>
                  <a:gd name="connsiteY23" fmla="*/ 289349 h 761503"/>
                  <a:gd name="connsiteX24" fmla="*/ 131609 w 353555"/>
                  <a:gd name="connsiteY24" fmla="*/ 251274 h 761503"/>
                  <a:gd name="connsiteX25" fmla="*/ 131609 w 353555"/>
                  <a:gd name="connsiteY25" fmla="*/ 205040 h 761503"/>
                  <a:gd name="connsiteX26" fmla="*/ 131609 w 353555"/>
                  <a:gd name="connsiteY26" fmla="*/ 139768 h 761503"/>
                  <a:gd name="connsiteX27" fmla="*/ 131609 w 353555"/>
                  <a:gd name="connsiteY27" fmla="*/ 128889 h 761503"/>
                  <a:gd name="connsiteX28" fmla="*/ 126170 w 353555"/>
                  <a:gd name="connsiteY28" fmla="*/ 128889 h 761503"/>
                  <a:gd name="connsiteX29" fmla="*/ 101693 w 353555"/>
                  <a:gd name="connsiteY29" fmla="*/ 128889 h 761503"/>
                  <a:gd name="connsiteX30" fmla="*/ 74496 w 353555"/>
                  <a:gd name="connsiteY30" fmla="*/ 123450 h 761503"/>
                  <a:gd name="connsiteX31" fmla="*/ 58178 w 353555"/>
                  <a:gd name="connsiteY31" fmla="*/ 107132 h 761503"/>
                  <a:gd name="connsiteX32" fmla="*/ 60898 w 353555"/>
                  <a:gd name="connsiteY32" fmla="*/ 98973 h 761503"/>
                  <a:gd name="connsiteX33" fmla="*/ 82655 w 353555"/>
                  <a:gd name="connsiteY33" fmla="*/ 93534 h 761503"/>
                  <a:gd name="connsiteX34" fmla="*/ 131609 w 353555"/>
                  <a:gd name="connsiteY34" fmla="*/ 88094 h 761503"/>
                  <a:gd name="connsiteX35" fmla="*/ 131609 w 353555"/>
                  <a:gd name="connsiteY35" fmla="*/ 82655 h 761503"/>
                  <a:gd name="connsiteX36" fmla="*/ 134329 w 353555"/>
                  <a:gd name="connsiteY36" fmla="*/ 71776 h 761503"/>
                  <a:gd name="connsiteX37" fmla="*/ 147927 w 353555"/>
                  <a:gd name="connsiteY37" fmla="*/ 63617 h 761503"/>
                  <a:gd name="connsiteX38" fmla="*/ 164245 w 353555"/>
                  <a:gd name="connsiteY38" fmla="*/ 58178 h 761503"/>
                  <a:gd name="connsiteX39" fmla="*/ 177843 w 353555"/>
                  <a:gd name="connsiteY39" fmla="*/ 58178 h 761503"/>
                  <a:gd name="connsiteX40" fmla="*/ 196881 w 353555"/>
                  <a:gd name="connsiteY40" fmla="*/ 60898 h 761503"/>
                  <a:gd name="connsiteX41" fmla="*/ 232237 w 353555"/>
                  <a:gd name="connsiteY41" fmla="*/ 88094 h 761503"/>
                  <a:gd name="connsiteX42" fmla="*/ 278471 w 353555"/>
                  <a:gd name="connsiteY42" fmla="*/ 88094 h 761503"/>
                  <a:gd name="connsiteX43" fmla="*/ 316546 w 353555"/>
                  <a:gd name="connsiteY43" fmla="*/ 104412 h 761503"/>
                  <a:gd name="connsiteX44" fmla="*/ 311107 w 353555"/>
                  <a:gd name="connsiteY44" fmla="*/ 120730 h 761503"/>
                  <a:gd name="connsiteX45" fmla="*/ 294789 w 353555"/>
                  <a:gd name="connsiteY45" fmla="*/ 128889 h 761503"/>
                  <a:gd name="connsiteX46" fmla="*/ 273032 w 353555"/>
                  <a:gd name="connsiteY46" fmla="*/ 131609 h 761503"/>
                  <a:gd name="connsiteX47" fmla="*/ 243115 w 353555"/>
                  <a:gd name="connsiteY47" fmla="*/ 131609 h 761503"/>
                  <a:gd name="connsiteX48" fmla="*/ 243115 w 353555"/>
                  <a:gd name="connsiteY48" fmla="*/ 134329 h 761503"/>
                  <a:gd name="connsiteX49" fmla="*/ 248554 w 353555"/>
                  <a:gd name="connsiteY49" fmla="*/ 169684 h 761503"/>
                  <a:gd name="connsiteX50" fmla="*/ 251274 w 353555"/>
                  <a:gd name="connsiteY50" fmla="*/ 205040 h 761503"/>
                  <a:gd name="connsiteX51" fmla="*/ 251274 w 353555"/>
                  <a:gd name="connsiteY51" fmla="*/ 240395 h 761503"/>
                  <a:gd name="connsiteX52" fmla="*/ 251274 w 353555"/>
                  <a:gd name="connsiteY52" fmla="*/ 256713 h 761503"/>
                  <a:gd name="connsiteX53" fmla="*/ 253994 w 353555"/>
                  <a:gd name="connsiteY53" fmla="*/ 270311 h 761503"/>
                  <a:gd name="connsiteX54" fmla="*/ 259433 w 353555"/>
                  <a:gd name="connsiteY54" fmla="*/ 343742 h 761503"/>
                  <a:gd name="connsiteX55" fmla="*/ 262153 w 353555"/>
                  <a:gd name="connsiteY55" fmla="*/ 425332 h 761503"/>
                  <a:gd name="connsiteX56" fmla="*/ 264872 w 353555"/>
                  <a:gd name="connsiteY56" fmla="*/ 490603 h 761503"/>
                  <a:gd name="connsiteX57" fmla="*/ 270312 w 353555"/>
                  <a:gd name="connsiteY57" fmla="*/ 564034 h 761503"/>
                  <a:gd name="connsiteX58" fmla="*/ 270312 w 353555"/>
                  <a:gd name="connsiteY58" fmla="*/ 599390 h 761503"/>
                  <a:gd name="connsiteX59" fmla="*/ 270312 w 353555"/>
                  <a:gd name="connsiteY59" fmla="*/ 637465 h 761503"/>
                  <a:gd name="connsiteX60" fmla="*/ 264872 w 353555"/>
                  <a:gd name="connsiteY60" fmla="*/ 670101 h 761503"/>
                  <a:gd name="connsiteX61" fmla="*/ 283910 w 353555"/>
                  <a:gd name="connsiteY61" fmla="*/ 672820 h 761503"/>
                  <a:gd name="connsiteX62" fmla="*/ 283910 w 353555"/>
                  <a:gd name="connsiteY62" fmla="*/ 672820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353555" h="761503">
                    <a:moveTo>
                      <a:pt x="283910" y="672820"/>
                    </a:moveTo>
                    <a:cubicBezTo>
                      <a:pt x="297508" y="672820"/>
                      <a:pt x="321985" y="672820"/>
                      <a:pt x="321985" y="689138"/>
                    </a:cubicBezTo>
                    <a:cubicBezTo>
                      <a:pt x="321985" y="697297"/>
                      <a:pt x="319266" y="697297"/>
                      <a:pt x="316546" y="705456"/>
                    </a:cubicBezTo>
                    <a:cubicBezTo>
                      <a:pt x="311107" y="710895"/>
                      <a:pt x="305667" y="713615"/>
                      <a:pt x="300228" y="713615"/>
                    </a:cubicBezTo>
                    <a:cubicBezTo>
                      <a:pt x="292069" y="716335"/>
                      <a:pt x="283910" y="716335"/>
                      <a:pt x="278471" y="716335"/>
                    </a:cubicBezTo>
                    <a:cubicBezTo>
                      <a:pt x="275751" y="716335"/>
                      <a:pt x="256713" y="716335"/>
                      <a:pt x="237676" y="716335"/>
                    </a:cubicBezTo>
                    <a:cubicBezTo>
                      <a:pt x="213199" y="716335"/>
                      <a:pt x="186003" y="719054"/>
                      <a:pt x="180563" y="719054"/>
                    </a:cubicBezTo>
                    <a:cubicBezTo>
                      <a:pt x="166965" y="719054"/>
                      <a:pt x="142488" y="719054"/>
                      <a:pt x="126170" y="719054"/>
                    </a:cubicBezTo>
                    <a:cubicBezTo>
                      <a:pt x="118011" y="719054"/>
                      <a:pt x="109852" y="719054"/>
                      <a:pt x="101693" y="719054"/>
                    </a:cubicBezTo>
                    <a:cubicBezTo>
                      <a:pt x="93534" y="719054"/>
                      <a:pt x="82655" y="719054"/>
                      <a:pt x="74496" y="713615"/>
                    </a:cubicBezTo>
                    <a:cubicBezTo>
                      <a:pt x="66337" y="710895"/>
                      <a:pt x="58178" y="702736"/>
                      <a:pt x="58178" y="697297"/>
                    </a:cubicBezTo>
                    <a:cubicBezTo>
                      <a:pt x="58178" y="694578"/>
                      <a:pt x="58178" y="691858"/>
                      <a:pt x="63618" y="689138"/>
                    </a:cubicBezTo>
                    <a:cubicBezTo>
                      <a:pt x="69057" y="686418"/>
                      <a:pt x="79936" y="683699"/>
                      <a:pt x="85375" y="680979"/>
                    </a:cubicBezTo>
                    <a:cubicBezTo>
                      <a:pt x="104413" y="678260"/>
                      <a:pt x="123450" y="675540"/>
                      <a:pt x="131609" y="675540"/>
                    </a:cubicBezTo>
                    <a:cubicBezTo>
                      <a:pt x="134329" y="675540"/>
                      <a:pt x="137049" y="675540"/>
                      <a:pt x="142488" y="675540"/>
                    </a:cubicBezTo>
                    <a:cubicBezTo>
                      <a:pt x="134329" y="670101"/>
                      <a:pt x="131609" y="661942"/>
                      <a:pt x="131609" y="653783"/>
                    </a:cubicBezTo>
                    <a:cubicBezTo>
                      <a:pt x="131609" y="648343"/>
                      <a:pt x="131609" y="642904"/>
                      <a:pt x="128890" y="640184"/>
                    </a:cubicBezTo>
                    <a:cubicBezTo>
                      <a:pt x="128890" y="637465"/>
                      <a:pt x="128890" y="634745"/>
                      <a:pt x="128890" y="629306"/>
                    </a:cubicBezTo>
                    <a:cubicBezTo>
                      <a:pt x="128890" y="626586"/>
                      <a:pt x="128890" y="623867"/>
                      <a:pt x="128890" y="621147"/>
                    </a:cubicBezTo>
                    <a:cubicBezTo>
                      <a:pt x="128890" y="612988"/>
                      <a:pt x="128890" y="604829"/>
                      <a:pt x="128890" y="593950"/>
                    </a:cubicBezTo>
                    <a:cubicBezTo>
                      <a:pt x="128890" y="591231"/>
                      <a:pt x="128890" y="585791"/>
                      <a:pt x="128890" y="583072"/>
                    </a:cubicBezTo>
                    <a:cubicBezTo>
                      <a:pt x="128890" y="534118"/>
                      <a:pt x="131609" y="485164"/>
                      <a:pt x="128890" y="436210"/>
                    </a:cubicBezTo>
                    <a:cubicBezTo>
                      <a:pt x="128890" y="409014"/>
                      <a:pt x="128890" y="384537"/>
                      <a:pt x="128890" y="357340"/>
                    </a:cubicBezTo>
                    <a:cubicBezTo>
                      <a:pt x="128890" y="335583"/>
                      <a:pt x="131609" y="313826"/>
                      <a:pt x="131609" y="289349"/>
                    </a:cubicBezTo>
                    <a:cubicBezTo>
                      <a:pt x="131609" y="275751"/>
                      <a:pt x="131609" y="264872"/>
                      <a:pt x="131609" y="251274"/>
                    </a:cubicBezTo>
                    <a:cubicBezTo>
                      <a:pt x="131609" y="234956"/>
                      <a:pt x="131609" y="221357"/>
                      <a:pt x="131609" y="205040"/>
                    </a:cubicBezTo>
                    <a:cubicBezTo>
                      <a:pt x="131609" y="183282"/>
                      <a:pt x="131609" y="161525"/>
                      <a:pt x="131609" y="139768"/>
                    </a:cubicBezTo>
                    <a:cubicBezTo>
                      <a:pt x="131609" y="137048"/>
                      <a:pt x="131609" y="134329"/>
                      <a:pt x="131609" y="128889"/>
                    </a:cubicBezTo>
                    <a:cubicBezTo>
                      <a:pt x="128890" y="128889"/>
                      <a:pt x="126170" y="128889"/>
                      <a:pt x="126170" y="128889"/>
                    </a:cubicBezTo>
                    <a:cubicBezTo>
                      <a:pt x="118011" y="128889"/>
                      <a:pt x="109852" y="128889"/>
                      <a:pt x="101693" y="128889"/>
                    </a:cubicBezTo>
                    <a:cubicBezTo>
                      <a:pt x="93534" y="128889"/>
                      <a:pt x="82655" y="128889"/>
                      <a:pt x="74496" y="123450"/>
                    </a:cubicBezTo>
                    <a:cubicBezTo>
                      <a:pt x="66337" y="120730"/>
                      <a:pt x="58178" y="112571"/>
                      <a:pt x="58178" y="107132"/>
                    </a:cubicBezTo>
                    <a:cubicBezTo>
                      <a:pt x="58178" y="104412"/>
                      <a:pt x="58178" y="101693"/>
                      <a:pt x="60898" y="98973"/>
                    </a:cubicBezTo>
                    <a:cubicBezTo>
                      <a:pt x="63618" y="96253"/>
                      <a:pt x="77216" y="93534"/>
                      <a:pt x="82655" y="93534"/>
                    </a:cubicBezTo>
                    <a:cubicBezTo>
                      <a:pt x="98973" y="90814"/>
                      <a:pt x="123450" y="88094"/>
                      <a:pt x="131609" y="88094"/>
                    </a:cubicBezTo>
                    <a:cubicBezTo>
                      <a:pt x="131609" y="85375"/>
                      <a:pt x="131609" y="85375"/>
                      <a:pt x="131609" y="82655"/>
                    </a:cubicBezTo>
                    <a:cubicBezTo>
                      <a:pt x="131609" y="77216"/>
                      <a:pt x="131609" y="74496"/>
                      <a:pt x="134329" y="71776"/>
                    </a:cubicBezTo>
                    <a:cubicBezTo>
                      <a:pt x="137049" y="69057"/>
                      <a:pt x="145208" y="66337"/>
                      <a:pt x="147927" y="63617"/>
                    </a:cubicBezTo>
                    <a:cubicBezTo>
                      <a:pt x="153366" y="60898"/>
                      <a:pt x="158806" y="58178"/>
                      <a:pt x="164245" y="58178"/>
                    </a:cubicBezTo>
                    <a:cubicBezTo>
                      <a:pt x="169684" y="58178"/>
                      <a:pt x="175124" y="58178"/>
                      <a:pt x="177843" y="58178"/>
                    </a:cubicBezTo>
                    <a:cubicBezTo>
                      <a:pt x="183283" y="58178"/>
                      <a:pt x="191442" y="58178"/>
                      <a:pt x="196881" y="60898"/>
                    </a:cubicBezTo>
                    <a:cubicBezTo>
                      <a:pt x="213199" y="63617"/>
                      <a:pt x="224078" y="74496"/>
                      <a:pt x="232237" y="88094"/>
                    </a:cubicBezTo>
                    <a:cubicBezTo>
                      <a:pt x="253994" y="88094"/>
                      <a:pt x="270312" y="88094"/>
                      <a:pt x="278471" y="88094"/>
                    </a:cubicBezTo>
                    <a:cubicBezTo>
                      <a:pt x="292069" y="88094"/>
                      <a:pt x="316546" y="88094"/>
                      <a:pt x="316546" y="104412"/>
                    </a:cubicBezTo>
                    <a:cubicBezTo>
                      <a:pt x="316546" y="112571"/>
                      <a:pt x="313826" y="112571"/>
                      <a:pt x="311107" y="120730"/>
                    </a:cubicBezTo>
                    <a:cubicBezTo>
                      <a:pt x="305667" y="126170"/>
                      <a:pt x="300228" y="128889"/>
                      <a:pt x="294789" y="128889"/>
                    </a:cubicBezTo>
                    <a:cubicBezTo>
                      <a:pt x="286630" y="131609"/>
                      <a:pt x="278471" y="131609"/>
                      <a:pt x="273032" y="131609"/>
                    </a:cubicBezTo>
                    <a:cubicBezTo>
                      <a:pt x="270312" y="131609"/>
                      <a:pt x="259433" y="131609"/>
                      <a:pt x="243115" y="131609"/>
                    </a:cubicBezTo>
                    <a:lnTo>
                      <a:pt x="243115" y="134329"/>
                    </a:lnTo>
                    <a:cubicBezTo>
                      <a:pt x="245835" y="145207"/>
                      <a:pt x="245835" y="158805"/>
                      <a:pt x="248554" y="169684"/>
                    </a:cubicBezTo>
                    <a:cubicBezTo>
                      <a:pt x="251274" y="180563"/>
                      <a:pt x="251274" y="194161"/>
                      <a:pt x="251274" y="205040"/>
                    </a:cubicBezTo>
                    <a:cubicBezTo>
                      <a:pt x="251274" y="215918"/>
                      <a:pt x="251274" y="226797"/>
                      <a:pt x="251274" y="240395"/>
                    </a:cubicBezTo>
                    <a:cubicBezTo>
                      <a:pt x="251274" y="245834"/>
                      <a:pt x="251274" y="251274"/>
                      <a:pt x="251274" y="256713"/>
                    </a:cubicBezTo>
                    <a:cubicBezTo>
                      <a:pt x="251274" y="262152"/>
                      <a:pt x="251274" y="267592"/>
                      <a:pt x="253994" y="270311"/>
                    </a:cubicBezTo>
                    <a:cubicBezTo>
                      <a:pt x="256713" y="294788"/>
                      <a:pt x="256713" y="319265"/>
                      <a:pt x="259433" y="343742"/>
                    </a:cubicBezTo>
                    <a:cubicBezTo>
                      <a:pt x="259433" y="370939"/>
                      <a:pt x="262153" y="398135"/>
                      <a:pt x="262153" y="425332"/>
                    </a:cubicBezTo>
                    <a:cubicBezTo>
                      <a:pt x="262153" y="447089"/>
                      <a:pt x="262153" y="468846"/>
                      <a:pt x="264872" y="490603"/>
                    </a:cubicBezTo>
                    <a:cubicBezTo>
                      <a:pt x="264872" y="515080"/>
                      <a:pt x="270312" y="539557"/>
                      <a:pt x="270312" y="564034"/>
                    </a:cubicBezTo>
                    <a:cubicBezTo>
                      <a:pt x="270312" y="574913"/>
                      <a:pt x="270312" y="588511"/>
                      <a:pt x="270312" y="599390"/>
                    </a:cubicBezTo>
                    <a:cubicBezTo>
                      <a:pt x="270312" y="612988"/>
                      <a:pt x="270312" y="623867"/>
                      <a:pt x="270312" y="637465"/>
                    </a:cubicBezTo>
                    <a:cubicBezTo>
                      <a:pt x="270312" y="648343"/>
                      <a:pt x="270312" y="661942"/>
                      <a:pt x="264872" y="670101"/>
                    </a:cubicBezTo>
                    <a:cubicBezTo>
                      <a:pt x="273032" y="672820"/>
                      <a:pt x="278471" y="672820"/>
                      <a:pt x="283910" y="672820"/>
                    </a:cubicBezTo>
                    <a:lnTo>
                      <a:pt x="283910" y="672820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50">
                <a:extLst>
                  <a:ext uri="{FF2B5EF4-FFF2-40B4-BE49-F238E27FC236}">
                    <a16:creationId xmlns:a16="http://schemas.microsoft.com/office/drawing/2014/main" id="{5B5E7F51-D044-D34C-AFC3-E9EF6605501B}"/>
                  </a:ext>
                </a:extLst>
              </p:cNvPr>
              <p:cNvSpPr/>
              <p:nvPr/>
            </p:nvSpPr>
            <p:spPr>
              <a:xfrm>
                <a:off x="8652924" y="4192158"/>
                <a:ext cx="516735" cy="788700"/>
              </a:xfrm>
              <a:custGeom>
                <a:avLst/>
                <a:gdLst>
                  <a:gd name="connsiteX0" fmla="*/ 464616 w 516735"/>
                  <a:gd name="connsiteY0" fmla="*/ 436210 h 788699"/>
                  <a:gd name="connsiteX1" fmla="*/ 445578 w 516735"/>
                  <a:gd name="connsiteY1" fmla="*/ 455248 h 788699"/>
                  <a:gd name="connsiteX2" fmla="*/ 404783 w 516735"/>
                  <a:gd name="connsiteY2" fmla="*/ 466126 h 788699"/>
                  <a:gd name="connsiteX3" fmla="*/ 385746 w 516735"/>
                  <a:gd name="connsiteY3" fmla="*/ 479725 h 788699"/>
                  <a:gd name="connsiteX4" fmla="*/ 388466 w 516735"/>
                  <a:gd name="connsiteY4" fmla="*/ 512361 h 788699"/>
                  <a:gd name="connsiteX5" fmla="*/ 388466 w 516735"/>
                  <a:gd name="connsiteY5" fmla="*/ 544997 h 788699"/>
                  <a:gd name="connsiteX6" fmla="*/ 388466 w 516735"/>
                  <a:gd name="connsiteY6" fmla="*/ 566754 h 788699"/>
                  <a:gd name="connsiteX7" fmla="*/ 391185 w 516735"/>
                  <a:gd name="connsiteY7" fmla="*/ 632026 h 788699"/>
                  <a:gd name="connsiteX8" fmla="*/ 393905 w 516735"/>
                  <a:gd name="connsiteY8" fmla="*/ 683699 h 788699"/>
                  <a:gd name="connsiteX9" fmla="*/ 377587 w 516735"/>
                  <a:gd name="connsiteY9" fmla="*/ 724494 h 788699"/>
                  <a:gd name="connsiteX10" fmla="*/ 361269 w 516735"/>
                  <a:gd name="connsiteY10" fmla="*/ 719054 h 788699"/>
                  <a:gd name="connsiteX11" fmla="*/ 353110 w 516735"/>
                  <a:gd name="connsiteY11" fmla="*/ 702737 h 788699"/>
                  <a:gd name="connsiteX12" fmla="*/ 350390 w 516735"/>
                  <a:gd name="connsiteY12" fmla="*/ 686419 h 788699"/>
                  <a:gd name="connsiteX13" fmla="*/ 353110 w 516735"/>
                  <a:gd name="connsiteY13" fmla="*/ 659222 h 788699"/>
                  <a:gd name="connsiteX14" fmla="*/ 353110 w 516735"/>
                  <a:gd name="connsiteY14" fmla="*/ 656502 h 788699"/>
                  <a:gd name="connsiteX15" fmla="*/ 317754 w 516735"/>
                  <a:gd name="connsiteY15" fmla="*/ 708176 h 788699"/>
                  <a:gd name="connsiteX16" fmla="*/ 241604 w 516735"/>
                  <a:gd name="connsiteY16" fmla="*/ 735372 h 788699"/>
                  <a:gd name="connsiteX17" fmla="*/ 187211 w 516735"/>
                  <a:gd name="connsiteY17" fmla="*/ 727214 h 788699"/>
                  <a:gd name="connsiteX18" fmla="*/ 135537 w 516735"/>
                  <a:gd name="connsiteY18" fmla="*/ 694578 h 788699"/>
                  <a:gd name="connsiteX19" fmla="*/ 86583 w 516735"/>
                  <a:gd name="connsiteY19" fmla="*/ 621147 h 788699"/>
                  <a:gd name="connsiteX20" fmla="*/ 67546 w 516735"/>
                  <a:gd name="connsiteY20" fmla="*/ 555875 h 788699"/>
                  <a:gd name="connsiteX21" fmla="*/ 59387 w 516735"/>
                  <a:gd name="connsiteY21" fmla="*/ 509641 h 788699"/>
                  <a:gd name="connsiteX22" fmla="*/ 59387 w 516735"/>
                  <a:gd name="connsiteY22" fmla="*/ 468846 h 788699"/>
                  <a:gd name="connsiteX23" fmla="*/ 86583 w 516735"/>
                  <a:gd name="connsiteY23" fmla="*/ 302947 h 788699"/>
                  <a:gd name="connsiteX24" fmla="*/ 108341 w 516735"/>
                  <a:gd name="connsiteY24" fmla="*/ 224077 h 788699"/>
                  <a:gd name="connsiteX25" fmla="*/ 146416 w 516735"/>
                  <a:gd name="connsiteY25" fmla="*/ 145207 h 788699"/>
                  <a:gd name="connsiteX26" fmla="*/ 198090 w 516735"/>
                  <a:gd name="connsiteY26" fmla="*/ 85375 h 788699"/>
                  <a:gd name="connsiteX27" fmla="*/ 228006 w 516735"/>
                  <a:gd name="connsiteY27" fmla="*/ 69057 h 788699"/>
                  <a:gd name="connsiteX28" fmla="*/ 268801 w 516735"/>
                  <a:gd name="connsiteY28" fmla="*/ 58178 h 788699"/>
                  <a:gd name="connsiteX29" fmla="*/ 274240 w 516735"/>
                  <a:gd name="connsiteY29" fmla="*/ 58178 h 788699"/>
                  <a:gd name="connsiteX30" fmla="*/ 295997 w 516735"/>
                  <a:gd name="connsiteY30" fmla="*/ 60898 h 788699"/>
                  <a:gd name="connsiteX31" fmla="*/ 331353 w 516735"/>
                  <a:gd name="connsiteY31" fmla="*/ 71776 h 788699"/>
                  <a:gd name="connsiteX32" fmla="*/ 350390 w 516735"/>
                  <a:gd name="connsiteY32" fmla="*/ 93534 h 788699"/>
                  <a:gd name="connsiteX33" fmla="*/ 353110 w 516735"/>
                  <a:gd name="connsiteY33" fmla="*/ 74496 h 788699"/>
                  <a:gd name="connsiteX34" fmla="*/ 358549 w 516735"/>
                  <a:gd name="connsiteY34" fmla="*/ 63618 h 788699"/>
                  <a:gd name="connsiteX35" fmla="*/ 366708 w 516735"/>
                  <a:gd name="connsiteY35" fmla="*/ 58178 h 788699"/>
                  <a:gd name="connsiteX36" fmla="*/ 374867 w 516735"/>
                  <a:gd name="connsiteY36" fmla="*/ 63618 h 788699"/>
                  <a:gd name="connsiteX37" fmla="*/ 383027 w 516735"/>
                  <a:gd name="connsiteY37" fmla="*/ 82655 h 788699"/>
                  <a:gd name="connsiteX38" fmla="*/ 385746 w 516735"/>
                  <a:gd name="connsiteY38" fmla="*/ 126170 h 788699"/>
                  <a:gd name="connsiteX39" fmla="*/ 388466 w 516735"/>
                  <a:gd name="connsiteY39" fmla="*/ 186002 h 788699"/>
                  <a:gd name="connsiteX40" fmla="*/ 391185 w 516735"/>
                  <a:gd name="connsiteY40" fmla="*/ 237676 h 788699"/>
                  <a:gd name="connsiteX41" fmla="*/ 374867 w 516735"/>
                  <a:gd name="connsiteY41" fmla="*/ 278470 h 788699"/>
                  <a:gd name="connsiteX42" fmla="*/ 358549 w 516735"/>
                  <a:gd name="connsiteY42" fmla="*/ 273031 h 788699"/>
                  <a:gd name="connsiteX43" fmla="*/ 350390 w 516735"/>
                  <a:gd name="connsiteY43" fmla="*/ 256713 h 788699"/>
                  <a:gd name="connsiteX44" fmla="*/ 347671 w 516735"/>
                  <a:gd name="connsiteY44" fmla="*/ 240395 h 788699"/>
                  <a:gd name="connsiteX45" fmla="*/ 347671 w 516735"/>
                  <a:gd name="connsiteY45" fmla="*/ 213199 h 788699"/>
                  <a:gd name="connsiteX46" fmla="*/ 344951 w 516735"/>
                  <a:gd name="connsiteY46" fmla="*/ 194161 h 788699"/>
                  <a:gd name="connsiteX47" fmla="*/ 339512 w 516735"/>
                  <a:gd name="connsiteY47" fmla="*/ 150647 h 788699"/>
                  <a:gd name="connsiteX48" fmla="*/ 323194 w 516735"/>
                  <a:gd name="connsiteY48" fmla="*/ 112571 h 788699"/>
                  <a:gd name="connsiteX49" fmla="*/ 293278 w 516735"/>
                  <a:gd name="connsiteY49" fmla="*/ 101693 h 788699"/>
                  <a:gd name="connsiteX50" fmla="*/ 263361 w 516735"/>
                  <a:gd name="connsiteY50" fmla="*/ 120730 h 788699"/>
                  <a:gd name="connsiteX51" fmla="*/ 241604 w 516735"/>
                  <a:gd name="connsiteY51" fmla="*/ 153366 h 788699"/>
                  <a:gd name="connsiteX52" fmla="*/ 233445 w 516735"/>
                  <a:gd name="connsiteY52" fmla="*/ 194161 h 788699"/>
                  <a:gd name="connsiteX53" fmla="*/ 225286 w 516735"/>
                  <a:gd name="connsiteY53" fmla="*/ 232236 h 788699"/>
                  <a:gd name="connsiteX54" fmla="*/ 217127 w 516735"/>
                  <a:gd name="connsiteY54" fmla="*/ 275751 h 788699"/>
                  <a:gd name="connsiteX55" fmla="*/ 211688 w 516735"/>
                  <a:gd name="connsiteY55" fmla="*/ 316545 h 788699"/>
                  <a:gd name="connsiteX56" fmla="*/ 206249 w 516735"/>
                  <a:gd name="connsiteY56" fmla="*/ 354621 h 788699"/>
                  <a:gd name="connsiteX57" fmla="*/ 200809 w 516735"/>
                  <a:gd name="connsiteY57" fmla="*/ 398135 h 788699"/>
                  <a:gd name="connsiteX58" fmla="*/ 195370 w 516735"/>
                  <a:gd name="connsiteY58" fmla="*/ 438930 h 788699"/>
                  <a:gd name="connsiteX59" fmla="*/ 192650 w 516735"/>
                  <a:gd name="connsiteY59" fmla="*/ 474286 h 788699"/>
                  <a:gd name="connsiteX60" fmla="*/ 195370 w 516735"/>
                  <a:gd name="connsiteY60" fmla="*/ 525959 h 788699"/>
                  <a:gd name="connsiteX61" fmla="*/ 208968 w 516735"/>
                  <a:gd name="connsiteY61" fmla="*/ 596670 h 788699"/>
                  <a:gd name="connsiteX62" fmla="*/ 214407 w 516735"/>
                  <a:gd name="connsiteY62" fmla="*/ 623867 h 788699"/>
                  <a:gd name="connsiteX63" fmla="*/ 228006 w 516735"/>
                  <a:gd name="connsiteY63" fmla="*/ 656502 h 788699"/>
                  <a:gd name="connsiteX64" fmla="*/ 271520 w 516735"/>
                  <a:gd name="connsiteY64" fmla="*/ 689138 h 788699"/>
                  <a:gd name="connsiteX65" fmla="*/ 306876 w 516735"/>
                  <a:gd name="connsiteY65" fmla="*/ 664661 h 788699"/>
                  <a:gd name="connsiteX66" fmla="*/ 331353 w 516735"/>
                  <a:gd name="connsiteY66" fmla="*/ 602109 h 788699"/>
                  <a:gd name="connsiteX67" fmla="*/ 336792 w 516735"/>
                  <a:gd name="connsiteY67" fmla="*/ 544997 h 788699"/>
                  <a:gd name="connsiteX68" fmla="*/ 336792 w 516735"/>
                  <a:gd name="connsiteY68" fmla="*/ 498762 h 788699"/>
                  <a:gd name="connsiteX69" fmla="*/ 336792 w 516735"/>
                  <a:gd name="connsiteY69" fmla="*/ 490603 h 788699"/>
                  <a:gd name="connsiteX70" fmla="*/ 320474 w 516735"/>
                  <a:gd name="connsiteY70" fmla="*/ 477005 h 788699"/>
                  <a:gd name="connsiteX71" fmla="*/ 282399 w 516735"/>
                  <a:gd name="connsiteY71" fmla="*/ 479725 h 788699"/>
                  <a:gd name="connsiteX72" fmla="*/ 252483 w 516735"/>
                  <a:gd name="connsiteY72" fmla="*/ 474286 h 788699"/>
                  <a:gd name="connsiteX73" fmla="*/ 247044 w 516735"/>
                  <a:gd name="connsiteY73" fmla="*/ 466126 h 788699"/>
                  <a:gd name="connsiteX74" fmla="*/ 249763 w 516735"/>
                  <a:gd name="connsiteY74" fmla="*/ 457968 h 788699"/>
                  <a:gd name="connsiteX75" fmla="*/ 268801 w 516735"/>
                  <a:gd name="connsiteY75" fmla="*/ 447089 h 788699"/>
                  <a:gd name="connsiteX76" fmla="*/ 312315 w 516735"/>
                  <a:gd name="connsiteY76" fmla="*/ 436210 h 788699"/>
                  <a:gd name="connsiteX77" fmla="*/ 353110 w 516735"/>
                  <a:gd name="connsiteY77" fmla="*/ 430771 h 788699"/>
                  <a:gd name="connsiteX78" fmla="*/ 385746 w 516735"/>
                  <a:gd name="connsiteY78" fmla="*/ 430771 h 788699"/>
                  <a:gd name="connsiteX79" fmla="*/ 437420 w 516735"/>
                  <a:gd name="connsiteY79" fmla="*/ 428051 h 788699"/>
                  <a:gd name="connsiteX80" fmla="*/ 464616 w 516735"/>
                  <a:gd name="connsiteY80" fmla="*/ 436210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516735" h="788699">
                    <a:moveTo>
                      <a:pt x="464616" y="436210"/>
                    </a:moveTo>
                    <a:cubicBezTo>
                      <a:pt x="464616" y="447089"/>
                      <a:pt x="453738" y="452528"/>
                      <a:pt x="445578" y="455248"/>
                    </a:cubicBezTo>
                    <a:cubicBezTo>
                      <a:pt x="434700" y="460687"/>
                      <a:pt x="415662" y="463407"/>
                      <a:pt x="404783" y="466126"/>
                    </a:cubicBezTo>
                    <a:cubicBezTo>
                      <a:pt x="393905" y="466126"/>
                      <a:pt x="385746" y="468846"/>
                      <a:pt x="385746" y="479725"/>
                    </a:cubicBezTo>
                    <a:cubicBezTo>
                      <a:pt x="385746" y="487884"/>
                      <a:pt x="388466" y="506921"/>
                      <a:pt x="388466" y="512361"/>
                    </a:cubicBezTo>
                    <a:cubicBezTo>
                      <a:pt x="388466" y="515080"/>
                      <a:pt x="388466" y="539557"/>
                      <a:pt x="388466" y="544997"/>
                    </a:cubicBezTo>
                    <a:cubicBezTo>
                      <a:pt x="388466" y="550436"/>
                      <a:pt x="388466" y="558595"/>
                      <a:pt x="388466" y="566754"/>
                    </a:cubicBezTo>
                    <a:cubicBezTo>
                      <a:pt x="388466" y="591231"/>
                      <a:pt x="388466" y="621147"/>
                      <a:pt x="391185" y="632026"/>
                    </a:cubicBezTo>
                    <a:cubicBezTo>
                      <a:pt x="393905" y="653783"/>
                      <a:pt x="393905" y="661942"/>
                      <a:pt x="393905" y="683699"/>
                    </a:cubicBezTo>
                    <a:cubicBezTo>
                      <a:pt x="393905" y="694578"/>
                      <a:pt x="393905" y="724494"/>
                      <a:pt x="377587" y="724494"/>
                    </a:cubicBezTo>
                    <a:cubicBezTo>
                      <a:pt x="369428" y="724494"/>
                      <a:pt x="366708" y="721774"/>
                      <a:pt x="361269" y="719054"/>
                    </a:cubicBezTo>
                    <a:cubicBezTo>
                      <a:pt x="355830" y="716335"/>
                      <a:pt x="353110" y="708176"/>
                      <a:pt x="353110" y="702737"/>
                    </a:cubicBezTo>
                    <a:cubicBezTo>
                      <a:pt x="350390" y="694578"/>
                      <a:pt x="350390" y="689138"/>
                      <a:pt x="350390" y="686419"/>
                    </a:cubicBezTo>
                    <a:cubicBezTo>
                      <a:pt x="350390" y="678260"/>
                      <a:pt x="353110" y="672820"/>
                      <a:pt x="353110" y="659222"/>
                    </a:cubicBezTo>
                    <a:lnTo>
                      <a:pt x="353110" y="656502"/>
                    </a:lnTo>
                    <a:cubicBezTo>
                      <a:pt x="347671" y="675540"/>
                      <a:pt x="334073" y="694578"/>
                      <a:pt x="317754" y="708176"/>
                    </a:cubicBezTo>
                    <a:cubicBezTo>
                      <a:pt x="293278" y="727214"/>
                      <a:pt x="274240" y="735372"/>
                      <a:pt x="241604" y="735372"/>
                    </a:cubicBezTo>
                    <a:cubicBezTo>
                      <a:pt x="222566" y="735372"/>
                      <a:pt x="203529" y="732653"/>
                      <a:pt x="187211" y="727214"/>
                    </a:cubicBezTo>
                    <a:cubicBezTo>
                      <a:pt x="165454" y="719054"/>
                      <a:pt x="149136" y="708176"/>
                      <a:pt x="135537" y="694578"/>
                    </a:cubicBezTo>
                    <a:cubicBezTo>
                      <a:pt x="113780" y="672820"/>
                      <a:pt x="100182" y="648343"/>
                      <a:pt x="86583" y="621147"/>
                    </a:cubicBezTo>
                    <a:cubicBezTo>
                      <a:pt x="75705" y="599390"/>
                      <a:pt x="70266" y="580352"/>
                      <a:pt x="67546" y="555875"/>
                    </a:cubicBezTo>
                    <a:cubicBezTo>
                      <a:pt x="64826" y="539557"/>
                      <a:pt x="62107" y="525959"/>
                      <a:pt x="59387" y="509641"/>
                    </a:cubicBezTo>
                    <a:cubicBezTo>
                      <a:pt x="56667" y="493323"/>
                      <a:pt x="59387" y="485164"/>
                      <a:pt x="59387" y="468846"/>
                    </a:cubicBezTo>
                    <a:cubicBezTo>
                      <a:pt x="59387" y="414453"/>
                      <a:pt x="72985" y="362780"/>
                      <a:pt x="86583" y="302947"/>
                    </a:cubicBezTo>
                    <a:cubicBezTo>
                      <a:pt x="92023" y="275751"/>
                      <a:pt x="100182" y="248554"/>
                      <a:pt x="108341" y="224077"/>
                    </a:cubicBezTo>
                    <a:cubicBezTo>
                      <a:pt x="116500" y="196881"/>
                      <a:pt x="130098" y="169684"/>
                      <a:pt x="146416" y="145207"/>
                    </a:cubicBezTo>
                    <a:cubicBezTo>
                      <a:pt x="160014" y="123450"/>
                      <a:pt x="176332" y="101693"/>
                      <a:pt x="198090" y="85375"/>
                    </a:cubicBezTo>
                    <a:cubicBezTo>
                      <a:pt x="206249" y="77216"/>
                      <a:pt x="217127" y="71776"/>
                      <a:pt x="228006" y="69057"/>
                    </a:cubicBezTo>
                    <a:cubicBezTo>
                      <a:pt x="241604" y="63618"/>
                      <a:pt x="255202" y="58178"/>
                      <a:pt x="268801" y="58178"/>
                    </a:cubicBezTo>
                    <a:cubicBezTo>
                      <a:pt x="271520" y="58178"/>
                      <a:pt x="274240" y="58178"/>
                      <a:pt x="274240" y="58178"/>
                    </a:cubicBezTo>
                    <a:cubicBezTo>
                      <a:pt x="279679" y="58178"/>
                      <a:pt x="285119" y="58178"/>
                      <a:pt x="295997" y="60898"/>
                    </a:cubicBezTo>
                    <a:cubicBezTo>
                      <a:pt x="309595" y="63618"/>
                      <a:pt x="320474" y="66337"/>
                      <a:pt x="331353" y="71776"/>
                    </a:cubicBezTo>
                    <a:cubicBezTo>
                      <a:pt x="339512" y="77216"/>
                      <a:pt x="347671" y="85375"/>
                      <a:pt x="350390" y="93534"/>
                    </a:cubicBezTo>
                    <a:cubicBezTo>
                      <a:pt x="350390" y="88095"/>
                      <a:pt x="353110" y="79936"/>
                      <a:pt x="353110" y="74496"/>
                    </a:cubicBezTo>
                    <a:cubicBezTo>
                      <a:pt x="355830" y="71776"/>
                      <a:pt x="355830" y="69057"/>
                      <a:pt x="358549" y="63618"/>
                    </a:cubicBezTo>
                    <a:cubicBezTo>
                      <a:pt x="361269" y="60898"/>
                      <a:pt x="363989" y="58178"/>
                      <a:pt x="366708" y="58178"/>
                    </a:cubicBezTo>
                    <a:cubicBezTo>
                      <a:pt x="369428" y="58178"/>
                      <a:pt x="372148" y="60898"/>
                      <a:pt x="374867" y="63618"/>
                    </a:cubicBezTo>
                    <a:cubicBezTo>
                      <a:pt x="377587" y="69057"/>
                      <a:pt x="380307" y="77216"/>
                      <a:pt x="383027" y="82655"/>
                    </a:cubicBezTo>
                    <a:cubicBezTo>
                      <a:pt x="383027" y="90814"/>
                      <a:pt x="385746" y="107132"/>
                      <a:pt x="385746" y="126170"/>
                    </a:cubicBezTo>
                    <a:cubicBezTo>
                      <a:pt x="385746" y="150647"/>
                      <a:pt x="385746" y="177843"/>
                      <a:pt x="388466" y="186002"/>
                    </a:cubicBezTo>
                    <a:cubicBezTo>
                      <a:pt x="391185" y="207759"/>
                      <a:pt x="391185" y="215918"/>
                      <a:pt x="391185" y="237676"/>
                    </a:cubicBezTo>
                    <a:cubicBezTo>
                      <a:pt x="391185" y="248554"/>
                      <a:pt x="391185" y="278470"/>
                      <a:pt x="374867" y="278470"/>
                    </a:cubicBezTo>
                    <a:cubicBezTo>
                      <a:pt x="366708" y="278470"/>
                      <a:pt x="363989" y="275751"/>
                      <a:pt x="358549" y="273031"/>
                    </a:cubicBezTo>
                    <a:cubicBezTo>
                      <a:pt x="353110" y="270311"/>
                      <a:pt x="350390" y="262152"/>
                      <a:pt x="350390" y="256713"/>
                    </a:cubicBezTo>
                    <a:cubicBezTo>
                      <a:pt x="350390" y="251274"/>
                      <a:pt x="347671" y="245834"/>
                      <a:pt x="347671" y="240395"/>
                    </a:cubicBezTo>
                    <a:cubicBezTo>
                      <a:pt x="347671" y="232236"/>
                      <a:pt x="347671" y="224077"/>
                      <a:pt x="347671" y="213199"/>
                    </a:cubicBezTo>
                    <a:cubicBezTo>
                      <a:pt x="347671" y="207759"/>
                      <a:pt x="347671" y="199600"/>
                      <a:pt x="344951" y="194161"/>
                    </a:cubicBezTo>
                    <a:cubicBezTo>
                      <a:pt x="342232" y="180563"/>
                      <a:pt x="342232" y="164245"/>
                      <a:pt x="339512" y="150647"/>
                    </a:cubicBezTo>
                    <a:cubicBezTo>
                      <a:pt x="336792" y="137048"/>
                      <a:pt x="331353" y="123450"/>
                      <a:pt x="323194" y="112571"/>
                    </a:cubicBezTo>
                    <a:cubicBezTo>
                      <a:pt x="317754" y="104412"/>
                      <a:pt x="304156" y="101693"/>
                      <a:pt x="293278" y="101693"/>
                    </a:cubicBezTo>
                    <a:cubicBezTo>
                      <a:pt x="279679" y="101693"/>
                      <a:pt x="271520" y="109852"/>
                      <a:pt x="263361" y="120730"/>
                    </a:cubicBezTo>
                    <a:cubicBezTo>
                      <a:pt x="257922" y="131609"/>
                      <a:pt x="247044" y="139768"/>
                      <a:pt x="241604" y="153366"/>
                    </a:cubicBezTo>
                    <a:cubicBezTo>
                      <a:pt x="236165" y="166964"/>
                      <a:pt x="233445" y="180563"/>
                      <a:pt x="233445" y="194161"/>
                    </a:cubicBezTo>
                    <a:cubicBezTo>
                      <a:pt x="233445" y="207759"/>
                      <a:pt x="230725" y="218638"/>
                      <a:pt x="225286" y="232236"/>
                    </a:cubicBezTo>
                    <a:cubicBezTo>
                      <a:pt x="219847" y="245834"/>
                      <a:pt x="219847" y="262152"/>
                      <a:pt x="217127" y="275751"/>
                    </a:cubicBezTo>
                    <a:cubicBezTo>
                      <a:pt x="214407" y="289349"/>
                      <a:pt x="214407" y="302947"/>
                      <a:pt x="211688" y="316545"/>
                    </a:cubicBezTo>
                    <a:cubicBezTo>
                      <a:pt x="211688" y="330144"/>
                      <a:pt x="206249" y="341022"/>
                      <a:pt x="206249" y="354621"/>
                    </a:cubicBezTo>
                    <a:cubicBezTo>
                      <a:pt x="203529" y="368219"/>
                      <a:pt x="203529" y="381817"/>
                      <a:pt x="200809" y="398135"/>
                    </a:cubicBezTo>
                    <a:cubicBezTo>
                      <a:pt x="198090" y="411733"/>
                      <a:pt x="198090" y="425332"/>
                      <a:pt x="195370" y="438930"/>
                    </a:cubicBezTo>
                    <a:cubicBezTo>
                      <a:pt x="195370" y="449809"/>
                      <a:pt x="192650" y="463407"/>
                      <a:pt x="192650" y="474286"/>
                    </a:cubicBezTo>
                    <a:cubicBezTo>
                      <a:pt x="192650" y="490603"/>
                      <a:pt x="195370" y="509641"/>
                      <a:pt x="195370" y="525959"/>
                    </a:cubicBezTo>
                    <a:cubicBezTo>
                      <a:pt x="195370" y="550436"/>
                      <a:pt x="203529" y="572193"/>
                      <a:pt x="208968" y="596670"/>
                    </a:cubicBezTo>
                    <a:cubicBezTo>
                      <a:pt x="211688" y="604829"/>
                      <a:pt x="211688" y="615708"/>
                      <a:pt x="214407" y="623867"/>
                    </a:cubicBezTo>
                    <a:cubicBezTo>
                      <a:pt x="217127" y="634745"/>
                      <a:pt x="222566" y="645624"/>
                      <a:pt x="228006" y="656502"/>
                    </a:cubicBezTo>
                    <a:cubicBezTo>
                      <a:pt x="236165" y="670101"/>
                      <a:pt x="252483" y="689138"/>
                      <a:pt x="271520" y="689138"/>
                    </a:cubicBezTo>
                    <a:cubicBezTo>
                      <a:pt x="287838" y="689138"/>
                      <a:pt x="298717" y="675540"/>
                      <a:pt x="306876" y="664661"/>
                    </a:cubicBezTo>
                    <a:cubicBezTo>
                      <a:pt x="320474" y="645624"/>
                      <a:pt x="325914" y="623867"/>
                      <a:pt x="331353" y="602109"/>
                    </a:cubicBezTo>
                    <a:cubicBezTo>
                      <a:pt x="334073" y="583072"/>
                      <a:pt x="336792" y="564034"/>
                      <a:pt x="336792" y="544997"/>
                    </a:cubicBezTo>
                    <a:cubicBezTo>
                      <a:pt x="336792" y="531398"/>
                      <a:pt x="336792" y="512361"/>
                      <a:pt x="336792" y="498762"/>
                    </a:cubicBezTo>
                    <a:cubicBezTo>
                      <a:pt x="336792" y="496043"/>
                      <a:pt x="336792" y="493323"/>
                      <a:pt x="336792" y="490603"/>
                    </a:cubicBezTo>
                    <a:cubicBezTo>
                      <a:pt x="336792" y="479725"/>
                      <a:pt x="336792" y="477005"/>
                      <a:pt x="320474" y="477005"/>
                    </a:cubicBezTo>
                    <a:cubicBezTo>
                      <a:pt x="309595" y="477005"/>
                      <a:pt x="295997" y="479725"/>
                      <a:pt x="282399" y="479725"/>
                    </a:cubicBezTo>
                    <a:cubicBezTo>
                      <a:pt x="271520" y="479725"/>
                      <a:pt x="260642" y="479725"/>
                      <a:pt x="252483" y="474286"/>
                    </a:cubicBezTo>
                    <a:cubicBezTo>
                      <a:pt x="249763" y="471566"/>
                      <a:pt x="247044" y="468846"/>
                      <a:pt x="247044" y="466126"/>
                    </a:cubicBezTo>
                    <a:cubicBezTo>
                      <a:pt x="247044" y="463407"/>
                      <a:pt x="247044" y="460687"/>
                      <a:pt x="249763" y="457968"/>
                    </a:cubicBezTo>
                    <a:cubicBezTo>
                      <a:pt x="255202" y="452528"/>
                      <a:pt x="260642" y="449809"/>
                      <a:pt x="268801" y="447089"/>
                    </a:cubicBezTo>
                    <a:cubicBezTo>
                      <a:pt x="282399" y="441650"/>
                      <a:pt x="295997" y="438930"/>
                      <a:pt x="312315" y="436210"/>
                    </a:cubicBezTo>
                    <a:cubicBezTo>
                      <a:pt x="325914" y="433491"/>
                      <a:pt x="339512" y="433491"/>
                      <a:pt x="353110" y="430771"/>
                    </a:cubicBezTo>
                    <a:cubicBezTo>
                      <a:pt x="363989" y="430771"/>
                      <a:pt x="374867" y="430771"/>
                      <a:pt x="385746" y="430771"/>
                    </a:cubicBezTo>
                    <a:cubicBezTo>
                      <a:pt x="402064" y="430771"/>
                      <a:pt x="426541" y="428051"/>
                      <a:pt x="437420" y="428051"/>
                    </a:cubicBezTo>
                    <a:cubicBezTo>
                      <a:pt x="451018" y="422612"/>
                      <a:pt x="464616" y="425332"/>
                      <a:pt x="464616" y="436210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51">
                <a:extLst>
                  <a:ext uri="{FF2B5EF4-FFF2-40B4-BE49-F238E27FC236}">
                    <a16:creationId xmlns:a16="http://schemas.microsoft.com/office/drawing/2014/main" id="{62D0D014-F0A0-E443-AEE9-6D7E14AAB4EE}"/>
                  </a:ext>
                </a:extLst>
              </p:cNvPr>
              <p:cNvSpPr/>
              <p:nvPr/>
            </p:nvSpPr>
            <p:spPr>
              <a:xfrm>
                <a:off x="9053923" y="4178559"/>
                <a:ext cx="625521" cy="788700"/>
              </a:xfrm>
              <a:custGeom>
                <a:avLst/>
                <a:gdLst>
                  <a:gd name="connsiteX0" fmla="*/ 536838 w 625521"/>
                  <a:gd name="connsiteY0" fmla="*/ 680979 h 788699"/>
                  <a:gd name="connsiteX1" fmla="*/ 574913 w 625521"/>
                  <a:gd name="connsiteY1" fmla="*/ 697297 h 788699"/>
                  <a:gd name="connsiteX2" fmla="*/ 566755 w 625521"/>
                  <a:gd name="connsiteY2" fmla="*/ 713615 h 788699"/>
                  <a:gd name="connsiteX3" fmla="*/ 550437 w 625521"/>
                  <a:gd name="connsiteY3" fmla="*/ 721774 h 788699"/>
                  <a:gd name="connsiteX4" fmla="*/ 528680 w 625521"/>
                  <a:gd name="connsiteY4" fmla="*/ 724494 h 788699"/>
                  <a:gd name="connsiteX5" fmla="*/ 417174 w 625521"/>
                  <a:gd name="connsiteY5" fmla="*/ 724494 h 788699"/>
                  <a:gd name="connsiteX6" fmla="*/ 398136 w 625521"/>
                  <a:gd name="connsiteY6" fmla="*/ 724494 h 788699"/>
                  <a:gd name="connsiteX7" fmla="*/ 373659 w 625521"/>
                  <a:gd name="connsiteY7" fmla="*/ 724494 h 788699"/>
                  <a:gd name="connsiteX8" fmla="*/ 346462 w 625521"/>
                  <a:gd name="connsiteY8" fmla="*/ 719054 h 788699"/>
                  <a:gd name="connsiteX9" fmla="*/ 330144 w 625521"/>
                  <a:gd name="connsiteY9" fmla="*/ 702737 h 788699"/>
                  <a:gd name="connsiteX10" fmla="*/ 335584 w 625521"/>
                  <a:gd name="connsiteY10" fmla="*/ 694578 h 788699"/>
                  <a:gd name="connsiteX11" fmla="*/ 357341 w 625521"/>
                  <a:gd name="connsiteY11" fmla="*/ 686419 h 788699"/>
                  <a:gd name="connsiteX12" fmla="*/ 395416 w 625521"/>
                  <a:gd name="connsiteY12" fmla="*/ 680979 h 788699"/>
                  <a:gd name="connsiteX13" fmla="*/ 381817 w 625521"/>
                  <a:gd name="connsiteY13" fmla="*/ 656502 h 788699"/>
                  <a:gd name="connsiteX14" fmla="*/ 379098 w 625521"/>
                  <a:gd name="connsiteY14" fmla="*/ 585791 h 788699"/>
                  <a:gd name="connsiteX15" fmla="*/ 379098 w 625521"/>
                  <a:gd name="connsiteY15" fmla="*/ 517800 h 788699"/>
                  <a:gd name="connsiteX16" fmla="*/ 379098 w 625521"/>
                  <a:gd name="connsiteY16" fmla="*/ 474286 h 788699"/>
                  <a:gd name="connsiteX17" fmla="*/ 379098 w 625521"/>
                  <a:gd name="connsiteY17" fmla="*/ 430771 h 788699"/>
                  <a:gd name="connsiteX18" fmla="*/ 381817 w 625521"/>
                  <a:gd name="connsiteY18" fmla="*/ 411733 h 788699"/>
                  <a:gd name="connsiteX19" fmla="*/ 379098 w 625521"/>
                  <a:gd name="connsiteY19" fmla="*/ 400855 h 788699"/>
                  <a:gd name="connsiteX20" fmla="*/ 370939 w 625521"/>
                  <a:gd name="connsiteY20" fmla="*/ 398135 h 788699"/>
                  <a:gd name="connsiteX21" fmla="*/ 338304 w 625521"/>
                  <a:gd name="connsiteY21" fmla="*/ 400855 h 788699"/>
                  <a:gd name="connsiteX22" fmla="*/ 289349 w 625521"/>
                  <a:gd name="connsiteY22" fmla="*/ 403575 h 788699"/>
                  <a:gd name="connsiteX23" fmla="*/ 264872 w 625521"/>
                  <a:gd name="connsiteY23" fmla="*/ 400855 h 788699"/>
                  <a:gd name="connsiteX24" fmla="*/ 259433 w 625521"/>
                  <a:gd name="connsiteY24" fmla="*/ 406294 h 788699"/>
                  <a:gd name="connsiteX25" fmla="*/ 259433 w 625521"/>
                  <a:gd name="connsiteY25" fmla="*/ 425332 h 788699"/>
                  <a:gd name="connsiteX26" fmla="*/ 259433 w 625521"/>
                  <a:gd name="connsiteY26" fmla="*/ 449809 h 788699"/>
                  <a:gd name="connsiteX27" fmla="*/ 259433 w 625521"/>
                  <a:gd name="connsiteY27" fmla="*/ 471566 h 788699"/>
                  <a:gd name="connsiteX28" fmla="*/ 259433 w 625521"/>
                  <a:gd name="connsiteY28" fmla="*/ 504202 h 788699"/>
                  <a:gd name="connsiteX29" fmla="*/ 259433 w 625521"/>
                  <a:gd name="connsiteY29" fmla="*/ 509641 h 788699"/>
                  <a:gd name="connsiteX30" fmla="*/ 256714 w 625521"/>
                  <a:gd name="connsiteY30" fmla="*/ 542277 h 788699"/>
                  <a:gd name="connsiteX31" fmla="*/ 256714 w 625521"/>
                  <a:gd name="connsiteY31" fmla="*/ 577632 h 788699"/>
                  <a:gd name="connsiteX32" fmla="*/ 256714 w 625521"/>
                  <a:gd name="connsiteY32" fmla="*/ 612988 h 788699"/>
                  <a:gd name="connsiteX33" fmla="*/ 253994 w 625521"/>
                  <a:gd name="connsiteY33" fmla="*/ 656502 h 788699"/>
                  <a:gd name="connsiteX34" fmla="*/ 256714 w 625521"/>
                  <a:gd name="connsiteY34" fmla="*/ 678260 h 788699"/>
                  <a:gd name="connsiteX35" fmla="*/ 286629 w 625521"/>
                  <a:gd name="connsiteY35" fmla="*/ 694578 h 788699"/>
                  <a:gd name="connsiteX36" fmla="*/ 281191 w 625521"/>
                  <a:gd name="connsiteY36" fmla="*/ 710895 h 788699"/>
                  <a:gd name="connsiteX37" fmla="*/ 264872 w 625521"/>
                  <a:gd name="connsiteY37" fmla="*/ 719054 h 788699"/>
                  <a:gd name="connsiteX38" fmla="*/ 243116 w 625521"/>
                  <a:gd name="connsiteY38" fmla="*/ 721774 h 788699"/>
                  <a:gd name="connsiteX39" fmla="*/ 243116 w 625521"/>
                  <a:gd name="connsiteY39" fmla="*/ 721774 h 788699"/>
                  <a:gd name="connsiteX40" fmla="*/ 232236 w 625521"/>
                  <a:gd name="connsiteY40" fmla="*/ 727214 h 788699"/>
                  <a:gd name="connsiteX41" fmla="*/ 224078 w 625521"/>
                  <a:gd name="connsiteY41" fmla="*/ 735372 h 788699"/>
                  <a:gd name="connsiteX42" fmla="*/ 213199 w 625521"/>
                  <a:gd name="connsiteY42" fmla="*/ 738092 h 788699"/>
                  <a:gd name="connsiteX43" fmla="*/ 183283 w 625521"/>
                  <a:gd name="connsiteY43" fmla="*/ 727214 h 788699"/>
                  <a:gd name="connsiteX44" fmla="*/ 175124 w 625521"/>
                  <a:gd name="connsiteY44" fmla="*/ 719054 h 788699"/>
                  <a:gd name="connsiteX45" fmla="*/ 145208 w 625521"/>
                  <a:gd name="connsiteY45" fmla="*/ 719054 h 788699"/>
                  <a:gd name="connsiteX46" fmla="*/ 126170 w 625521"/>
                  <a:gd name="connsiteY46" fmla="*/ 719054 h 788699"/>
                  <a:gd name="connsiteX47" fmla="*/ 101693 w 625521"/>
                  <a:gd name="connsiteY47" fmla="*/ 719054 h 788699"/>
                  <a:gd name="connsiteX48" fmla="*/ 74496 w 625521"/>
                  <a:gd name="connsiteY48" fmla="*/ 713615 h 788699"/>
                  <a:gd name="connsiteX49" fmla="*/ 58178 w 625521"/>
                  <a:gd name="connsiteY49" fmla="*/ 697297 h 788699"/>
                  <a:gd name="connsiteX50" fmla="*/ 63618 w 625521"/>
                  <a:gd name="connsiteY50" fmla="*/ 689138 h 788699"/>
                  <a:gd name="connsiteX51" fmla="*/ 85375 w 625521"/>
                  <a:gd name="connsiteY51" fmla="*/ 680979 h 788699"/>
                  <a:gd name="connsiteX52" fmla="*/ 131609 w 625521"/>
                  <a:gd name="connsiteY52" fmla="*/ 675540 h 788699"/>
                  <a:gd name="connsiteX53" fmla="*/ 131609 w 625521"/>
                  <a:gd name="connsiteY53" fmla="*/ 667381 h 788699"/>
                  <a:gd name="connsiteX54" fmla="*/ 131609 w 625521"/>
                  <a:gd name="connsiteY54" fmla="*/ 651063 h 788699"/>
                  <a:gd name="connsiteX55" fmla="*/ 131609 w 625521"/>
                  <a:gd name="connsiteY55" fmla="*/ 618427 h 788699"/>
                  <a:gd name="connsiteX56" fmla="*/ 131609 w 625521"/>
                  <a:gd name="connsiteY56" fmla="*/ 580352 h 788699"/>
                  <a:gd name="connsiteX57" fmla="*/ 131609 w 625521"/>
                  <a:gd name="connsiteY57" fmla="*/ 531398 h 788699"/>
                  <a:gd name="connsiteX58" fmla="*/ 131609 w 625521"/>
                  <a:gd name="connsiteY58" fmla="*/ 466126 h 788699"/>
                  <a:gd name="connsiteX59" fmla="*/ 131609 w 625521"/>
                  <a:gd name="connsiteY59" fmla="*/ 422612 h 788699"/>
                  <a:gd name="connsiteX60" fmla="*/ 131609 w 625521"/>
                  <a:gd name="connsiteY60" fmla="*/ 411733 h 788699"/>
                  <a:gd name="connsiteX61" fmla="*/ 131609 w 625521"/>
                  <a:gd name="connsiteY61" fmla="*/ 398135 h 788699"/>
                  <a:gd name="connsiteX62" fmla="*/ 126170 w 625521"/>
                  <a:gd name="connsiteY62" fmla="*/ 389976 h 788699"/>
                  <a:gd name="connsiteX63" fmla="*/ 101693 w 625521"/>
                  <a:gd name="connsiteY63" fmla="*/ 387257 h 788699"/>
                  <a:gd name="connsiteX64" fmla="*/ 77216 w 625521"/>
                  <a:gd name="connsiteY64" fmla="*/ 376378 h 788699"/>
                  <a:gd name="connsiteX65" fmla="*/ 82655 w 625521"/>
                  <a:gd name="connsiteY65" fmla="*/ 368219 h 788699"/>
                  <a:gd name="connsiteX66" fmla="*/ 98973 w 625521"/>
                  <a:gd name="connsiteY66" fmla="*/ 360060 h 788699"/>
                  <a:gd name="connsiteX67" fmla="*/ 118011 w 625521"/>
                  <a:gd name="connsiteY67" fmla="*/ 357340 h 788699"/>
                  <a:gd name="connsiteX68" fmla="*/ 131609 w 625521"/>
                  <a:gd name="connsiteY68" fmla="*/ 351901 h 788699"/>
                  <a:gd name="connsiteX69" fmla="*/ 131609 w 625521"/>
                  <a:gd name="connsiteY69" fmla="*/ 343742 h 788699"/>
                  <a:gd name="connsiteX70" fmla="*/ 131609 w 625521"/>
                  <a:gd name="connsiteY70" fmla="*/ 270311 h 788699"/>
                  <a:gd name="connsiteX71" fmla="*/ 137048 w 625521"/>
                  <a:gd name="connsiteY71" fmla="*/ 145207 h 788699"/>
                  <a:gd name="connsiteX72" fmla="*/ 139768 w 625521"/>
                  <a:gd name="connsiteY72" fmla="*/ 123450 h 788699"/>
                  <a:gd name="connsiteX73" fmla="*/ 123450 w 625521"/>
                  <a:gd name="connsiteY73" fmla="*/ 123450 h 788699"/>
                  <a:gd name="connsiteX74" fmla="*/ 118011 w 625521"/>
                  <a:gd name="connsiteY74" fmla="*/ 123450 h 788699"/>
                  <a:gd name="connsiteX75" fmla="*/ 101693 w 625521"/>
                  <a:gd name="connsiteY75" fmla="*/ 123450 h 788699"/>
                  <a:gd name="connsiteX76" fmla="*/ 74496 w 625521"/>
                  <a:gd name="connsiteY76" fmla="*/ 118011 h 788699"/>
                  <a:gd name="connsiteX77" fmla="*/ 58178 w 625521"/>
                  <a:gd name="connsiteY77" fmla="*/ 101693 h 788699"/>
                  <a:gd name="connsiteX78" fmla="*/ 63618 w 625521"/>
                  <a:gd name="connsiteY78" fmla="*/ 93534 h 788699"/>
                  <a:gd name="connsiteX79" fmla="*/ 85375 w 625521"/>
                  <a:gd name="connsiteY79" fmla="*/ 85375 h 788699"/>
                  <a:gd name="connsiteX80" fmla="*/ 137048 w 625521"/>
                  <a:gd name="connsiteY80" fmla="*/ 82655 h 788699"/>
                  <a:gd name="connsiteX81" fmla="*/ 147927 w 625521"/>
                  <a:gd name="connsiteY81" fmla="*/ 82655 h 788699"/>
                  <a:gd name="connsiteX82" fmla="*/ 186003 w 625521"/>
                  <a:gd name="connsiteY82" fmla="*/ 58178 h 788699"/>
                  <a:gd name="connsiteX83" fmla="*/ 226797 w 625521"/>
                  <a:gd name="connsiteY83" fmla="*/ 79936 h 788699"/>
                  <a:gd name="connsiteX84" fmla="*/ 253994 w 625521"/>
                  <a:gd name="connsiteY84" fmla="*/ 79936 h 788699"/>
                  <a:gd name="connsiteX85" fmla="*/ 294789 w 625521"/>
                  <a:gd name="connsiteY85" fmla="*/ 96253 h 788699"/>
                  <a:gd name="connsiteX86" fmla="*/ 283910 w 625521"/>
                  <a:gd name="connsiteY86" fmla="*/ 112571 h 788699"/>
                  <a:gd name="connsiteX87" fmla="*/ 267592 w 625521"/>
                  <a:gd name="connsiteY87" fmla="*/ 120730 h 788699"/>
                  <a:gd name="connsiteX88" fmla="*/ 245835 w 625521"/>
                  <a:gd name="connsiteY88" fmla="*/ 123450 h 788699"/>
                  <a:gd name="connsiteX89" fmla="*/ 237676 w 625521"/>
                  <a:gd name="connsiteY89" fmla="*/ 123450 h 788699"/>
                  <a:gd name="connsiteX90" fmla="*/ 240396 w 625521"/>
                  <a:gd name="connsiteY90" fmla="*/ 128889 h 788699"/>
                  <a:gd name="connsiteX91" fmla="*/ 251274 w 625521"/>
                  <a:gd name="connsiteY91" fmla="*/ 177843 h 788699"/>
                  <a:gd name="connsiteX92" fmla="*/ 256714 w 625521"/>
                  <a:gd name="connsiteY92" fmla="*/ 226797 h 788699"/>
                  <a:gd name="connsiteX93" fmla="*/ 262153 w 625521"/>
                  <a:gd name="connsiteY93" fmla="*/ 273031 h 788699"/>
                  <a:gd name="connsiteX94" fmla="*/ 262153 w 625521"/>
                  <a:gd name="connsiteY94" fmla="*/ 289349 h 788699"/>
                  <a:gd name="connsiteX95" fmla="*/ 262153 w 625521"/>
                  <a:gd name="connsiteY95" fmla="*/ 297508 h 788699"/>
                  <a:gd name="connsiteX96" fmla="*/ 264872 w 625521"/>
                  <a:gd name="connsiteY96" fmla="*/ 321985 h 788699"/>
                  <a:gd name="connsiteX97" fmla="*/ 270312 w 625521"/>
                  <a:gd name="connsiteY97" fmla="*/ 335583 h 788699"/>
                  <a:gd name="connsiteX98" fmla="*/ 270312 w 625521"/>
                  <a:gd name="connsiteY98" fmla="*/ 338303 h 788699"/>
                  <a:gd name="connsiteX99" fmla="*/ 270312 w 625521"/>
                  <a:gd name="connsiteY99" fmla="*/ 346462 h 788699"/>
                  <a:gd name="connsiteX100" fmla="*/ 278471 w 625521"/>
                  <a:gd name="connsiteY100" fmla="*/ 354621 h 788699"/>
                  <a:gd name="connsiteX101" fmla="*/ 338304 w 625521"/>
                  <a:gd name="connsiteY101" fmla="*/ 349181 h 788699"/>
                  <a:gd name="connsiteX102" fmla="*/ 365500 w 625521"/>
                  <a:gd name="connsiteY102" fmla="*/ 349181 h 788699"/>
                  <a:gd name="connsiteX103" fmla="*/ 381817 w 625521"/>
                  <a:gd name="connsiteY103" fmla="*/ 349181 h 788699"/>
                  <a:gd name="connsiteX104" fmla="*/ 392697 w 625521"/>
                  <a:gd name="connsiteY104" fmla="*/ 338303 h 788699"/>
                  <a:gd name="connsiteX105" fmla="*/ 389977 w 625521"/>
                  <a:gd name="connsiteY105" fmla="*/ 313826 h 788699"/>
                  <a:gd name="connsiteX106" fmla="*/ 392697 w 625521"/>
                  <a:gd name="connsiteY106" fmla="*/ 262152 h 788699"/>
                  <a:gd name="connsiteX107" fmla="*/ 395416 w 625521"/>
                  <a:gd name="connsiteY107" fmla="*/ 224077 h 788699"/>
                  <a:gd name="connsiteX108" fmla="*/ 398136 w 625521"/>
                  <a:gd name="connsiteY108" fmla="*/ 177843 h 788699"/>
                  <a:gd name="connsiteX109" fmla="*/ 395416 w 625521"/>
                  <a:gd name="connsiteY109" fmla="*/ 153366 h 788699"/>
                  <a:gd name="connsiteX110" fmla="*/ 395416 w 625521"/>
                  <a:gd name="connsiteY110" fmla="*/ 137048 h 788699"/>
                  <a:gd name="connsiteX111" fmla="*/ 379098 w 625521"/>
                  <a:gd name="connsiteY111" fmla="*/ 137048 h 788699"/>
                  <a:gd name="connsiteX112" fmla="*/ 351902 w 625521"/>
                  <a:gd name="connsiteY112" fmla="*/ 131609 h 788699"/>
                  <a:gd name="connsiteX113" fmla="*/ 338304 w 625521"/>
                  <a:gd name="connsiteY113" fmla="*/ 115291 h 788699"/>
                  <a:gd name="connsiteX114" fmla="*/ 343742 w 625521"/>
                  <a:gd name="connsiteY114" fmla="*/ 107132 h 788699"/>
                  <a:gd name="connsiteX115" fmla="*/ 362780 w 625521"/>
                  <a:gd name="connsiteY115" fmla="*/ 98973 h 788699"/>
                  <a:gd name="connsiteX116" fmla="*/ 395416 w 625521"/>
                  <a:gd name="connsiteY116" fmla="*/ 96253 h 788699"/>
                  <a:gd name="connsiteX117" fmla="*/ 403575 w 625521"/>
                  <a:gd name="connsiteY117" fmla="*/ 90814 h 788699"/>
                  <a:gd name="connsiteX118" fmla="*/ 422612 w 625521"/>
                  <a:gd name="connsiteY118" fmla="*/ 88095 h 788699"/>
                  <a:gd name="connsiteX119" fmla="*/ 428052 w 625521"/>
                  <a:gd name="connsiteY119" fmla="*/ 88095 h 788699"/>
                  <a:gd name="connsiteX120" fmla="*/ 447090 w 625521"/>
                  <a:gd name="connsiteY120" fmla="*/ 90814 h 788699"/>
                  <a:gd name="connsiteX121" fmla="*/ 455249 w 625521"/>
                  <a:gd name="connsiteY121" fmla="*/ 96253 h 788699"/>
                  <a:gd name="connsiteX122" fmla="*/ 525960 w 625521"/>
                  <a:gd name="connsiteY122" fmla="*/ 93534 h 788699"/>
                  <a:gd name="connsiteX123" fmla="*/ 561315 w 625521"/>
                  <a:gd name="connsiteY123" fmla="*/ 109852 h 788699"/>
                  <a:gd name="connsiteX124" fmla="*/ 555876 w 625521"/>
                  <a:gd name="connsiteY124" fmla="*/ 126170 h 788699"/>
                  <a:gd name="connsiteX125" fmla="*/ 539558 w 625521"/>
                  <a:gd name="connsiteY125" fmla="*/ 134329 h 788699"/>
                  <a:gd name="connsiteX126" fmla="*/ 517800 w 625521"/>
                  <a:gd name="connsiteY126" fmla="*/ 137048 h 788699"/>
                  <a:gd name="connsiteX127" fmla="*/ 477006 w 625521"/>
                  <a:gd name="connsiteY127" fmla="*/ 137048 h 788699"/>
                  <a:gd name="connsiteX128" fmla="*/ 485165 w 625521"/>
                  <a:gd name="connsiteY128" fmla="*/ 161525 h 788699"/>
                  <a:gd name="connsiteX129" fmla="*/ 496043 w 625521"/>
                  <a:gd name="connsiteY129" fmla="*/ 210479 h 788699"/>
                  <a:gd name="connsiteX130" fmla="*/ 501483 w 625521"/>
                  <a:gd name="connsiteY130" fmla="*/ 251274 h 788699"/>
                  <a:gd name="connsiteX131" fmla="*/ 506922 w 625521"/>
                  <a:gd name="connsiteY131" fmla="*/ 292069 h 788699"/>
                  <a:gd name="connsiteX132" fmla="*/ 506922 w 625521"/>
                  <a:gd name="connsiteY132" fmla="*/ 321985 h 788699"/>
                  <a:gd name="connsiteX133" fmla="*/ 509642 w 625521"/>
                  <a:gd name="connsiteY133" fmla="*/ 341022 h 788699"/>
                  <a:gd name="connsiteX134" fmla="*/ 509642 w 625521"/>
                  <a:gd name="connsiteY134" fmla="*/ 343742 h 788699"/>
                  <a:gd name="connsiteX135" fmla="*/ 517800 w 625521"/>
                  <a:gd name="connsiteY135" fmla="*/ 349181 h 788699"/>
                  <a:gd name="connsiteX136" fmla="*/ 528680 w 625521"/>
                  <a:gd name="connsiteY136" fmla="*/ 349181 h 788699"/>
                  <a:gd name="connsiteX137" fmla="*/ 550437 w 625521"/>
                  <a:gd name="connsiteY137" fmla="*/ 357340 h 788699"/>
                  <a:gd name="connsiteX138" fmla="*/ 550437 w 625521"/>
                  <a:gd name="connsiteY138" fmla="*/ 362780 h 788699"/>
                  <a:gd name="connsiteX139" fmla="*/ 534119 w 625521"/>
                  <a:gd name="connsiteY139" fmla="*/ 384537 h 788699"/>
                  <a:gd name="connsiteX140" fmla="*/ 520520 w 625521"/>
                  <a:gd name="connsiteY140" fmla="*/ 389976 h 788699"/>
                  <a:gd name="connsiteX141" fmla="*/ 512362 w 625521"/>
                  <a:gd name="connsiteY141" fmla="*/ 395415 h 788699"/>
                  <a:gd name="connsiteX142" fmla="*/ 512362 w 625521"/>
                  <a:gd name="connsiteY142" fmla="*/ 398135 h 788699"/>
                  <a:gd name="connsiteX143" fmla="*/ 512362 w 625521"/>
                  <a:gd name="connsiteY143" fmla="*/ 409014 h 788699"/>
                  <a:gd name="connsiteX144" fmla="*/ 512362 w 625521"/>
                  <a:gd name="connsiteY144" fmla="*/ 414453 h 788699"/>
                  <a:gd name="connsiteX145" fmla="*/ 512362 w 625521"/>
                  <a:gd name="connsiteY145" fmla="*/ 438930 h 788699"/>
                  <a:gd name="connsiteX146" fmla="*/ 515081 w 625521"/>
                  <a:gd name="connsiteY146" fmla="*/ 504202 h 788699"/>
                  <a:gd name="connsiteX147" fmla="*/ 520520 w 625521"/>
                  <a:gd name="connsiteY147" fmla="*/ 572193 h 788699"/>
                  <a:gd name="connsiteX148" fmla="*/ 517800 w 625521"/>
                  <a:gd name="connsiteY148" fmla="*/ 604829 h 788699"/>
                  <a:gd name="connsiteX149" fmla="*/ 512362 w 625521"/>
                  <a:gd name="connsiteY149" fmla="*/ 661942 h 788699"/>
                  <a:gd name="connsiteX150" fmla="*/ 509642 w 625521"/>
                  <a:gd name="connsiteY150" fmla="*/ 670101 h 788699"/>
                  <a:gd name="connsiteX151" fmla="*/ 512362 w 625521"/>
                  <a:gd name="connsiteY151" fmla="*/ 680979 h 788699"/>
                  <a:gd name="connsiteX152" fmla="*/ 512362 w 625521"/>
                  <a:gd name="connsiteY152" fmla="*/ 686419 h 788699"/>
                  <a:gd name="connsiteX153" fmla="*/ 536838 w 625521"/>
                  <a:gd name="connsiteY153" fmla="*/ 680979 h 788699"/>
                  <a:gd name="connsiteX154" fmla="*/ 536838 w 625521"/>
                  <a:gd name="connsiteY154" fmla="*/ 680979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625521" h="788699">
                    <a:moveTo>
                      <a:pt x="536838" y="680979"/>
                    </a:moveTo>
                    <a:cubicBezTo>
                      <a:pt x="550437" y="680979"/>
                      <a:pt x="574913" y="680979"/>
                      <a:pt x="574913" y="697297"/>
                    </a:cubicBezTo>
                    <a:cubicBezTo>
                      <a:pt x="574913" y="705456"/>
                      <a:pt x="572194" y="708176"/>
                      <a:pt x="566755" y="713615"/>
                    </a:cubicBezTo>
                    <a:cubicBezTo>
                      <a:pt x="561315" y="719054"/>
                      <a:pt x="555876" y="721774"/>
                      <a:pt x="550437" y="721774"/>
                    </a:cubicBezTo>
                    <a:cubicBezTo>
                      <a:pt x="539558" y="724494"/>
                      <a:pt x="534119" y="724494"/>
                      <a:pt x="528680" y="724494"/>
                    </a:cubicBezTo>
                    <a:cubicBezTo>
                      <a:pt x="517800" y="724494"/>
                      <a:pt x="428052" y="724494"/>
                      <a:pt x="417174" y="724494"/>
                    </a:cubicBezTo>
                    <a:cubicBezTo>
                      <a:pt x="403575" y="724494"/>
                      <a:pt x="414454" y="724494"/>
                      <a:pt x="398136" y="724494"/>
                    </a:cubicBezTo>
                    <a:cubicBezTo>
                      <a:pt x="389977" y="724494"/>
                      <a:pt x="381817" y="724494"/>
                      <a:pt x="373659" y="724494"/>
                    </a:cubicBezTo>
                    <a:cubicBezTo>
                      <a:pt x="365500" y="724494"/>
                      <a:pt x="354621" y="721774"/>
                      <a:pt x="346462" y="719054"/>
                    </a:cubicBezTo>
                    <a:cubicBezTo>
                      <a:pt x="338304" y="716335"/>
                      <a:pt x="330144" y="708176"/>
                      <a:pt x="330144" y="702737"/>
                    </a:cubicBezTo>
                    <a:cubicBezTo>
                      <a:pt x="330144" y="700017"/>
                      <a:pt x="330144" y="697297"/>
                      <a:pt x="335584" y="694578"/>
                    </a:cubicBezTo>
                    <a:cubicBezTo>
                      <a:pt x="341023" y="691858"/>
                      <a:pt x="351902" y="689138"/>
                      <a:pt x="357341" y="686419"/>
                    </a:cubicBezTo>
                    <a:cubicBezTo>
                      <a:pt x="373659" y="683699"/>
                      <a:pt x="387257" y="680979"/>
                      <a:pt x="395416" y="680979"/>
                    </a:cubicBezTo>
                    <a:cubicBezTo>
                      <a:pt x="387257" y="675540"/>
                      <a:pt x="384537" y="670101"/>
                      <a:pt x="381817" y="656502"/>
                    </a:cubicBezTo>
                    <a:cubicBezTo>
                      <a:pt x="379098" y="632026"/>
                      <a:pt x="379098" y="610268"/>
                      <a:pt x="379098" y="585791"/>
                    </a:cubicBezTo>
                    <a:cubicBezTo>
                      <a:pt x="379098" y="564034"/>
                      <a:pt x="379098" y="542277"/>
                      <a:pt x="379098" y="517800"/>
                    </a:cubicBezTo>
                    <a:cubicBezTo>
                      <a:pt x="379098" y="504202"/>
                      <a:pt x="379098" y="487884"/>
                      <a:pt x="379098" y="474286"/>
                    </a:cubicBezTo>
                    <a:cubicBezTo>
                      <a:pt x="379098" y="457968"/>
                      <a:pt x="376379" y="444369"/>
                      <a:pt x="379098" y="430771"/>
                    </a:cubicBezTo>
                    <a:cubicBezTo>
                      <a:pt x="379098" y="425332"/>
                      <a:pt x="381817" y="417173"/>
                      <a:pt x="381817" y="411733"/>
                    </a:cubicBezTo>
                    <a:cubicBezTo>
                      <a:pt x="381817" y="406294"/>
                      <a:pt x="381817" y="403575"/>
                      <a:pt x="379098" y="400855"/>
                    </a:cubicBezTo>
                    <a:cubicBezTo>
                      <a:pt x="376379" y="400855"/>
                      <a:pt x="373659" y="398135"/>
                      <a:pt x="370939" y="398135"/>
                    </a:cubicBezTo>
                    <a:cubicBezTo>
                      <a:pt x="360061" y="398135"/>
                      <a:pt x="343742" y="400855"/>
                      <a:pt x="338304" y="400855"/>
                    </a:cubicBezTo>
                    <a:cubicBezTo>
                      <a:pt x="330144" y="400855"/>
                      <a:pt x="319266" y="403575"/>
                      <a:pt x="289349" y="403575"/>
                    </a:cubicBezTo>
                    <a:cubicBezTo>
                      <a:pt x="275751" y="403575"/>
                      <a:pt x="267592" y="400855"/>
                      <a:pt x="264872" y="400855"/>
                    </a:cubicBezTo>
                    <a:cubicBezTo>
                      <a:pt x="262153" y="400855"/>
                      <a:pt x="259433" y="400855"/>
                      <a:pt x="259433" y="406294"/>
                    </a:cubicBezTo>
                    <a:cubicBezTo>
                      <a:pt x="259433" y="414453"/>
                      <a:pt x="259433" y="419892"/>
                      <a:pt x="259433" y="425332"/>
                    </a:cubicBezTo>
                    <a:cubicBezTo>
                      <a:pt x="259433" y="433491"/>
                      <a:pt x="259433" y="441650"/>
                      <a:pt x="259433" y="449809"/>
                    </a:cubicBezTo>
                    <a:cubicBezTo>
                      <a:pt x="259433" y="457968"/>
                      <a:pt x="259433" y="463407"/>
                      <a:pt x="259433" y="471566"/>
                    </a:cubicBezTo>
                    <a:cubicBezTo>
                      <a:pt x="259433" y="482445"/>
                      <a:pt x="259433" y="493323"/>
                      <a:pt x="259433" y="504202"/>
                    </a:cubicBezTo>
                    <a:cubicBezTo>
                      <a:pt x="259433" y="506921"/>
                      <a:pt x="259433" y="506921"/>
                      <a:pt x="259433" y="509641"/>
                    </a:cubicBezTo>
                    <a:cubicBezTo>
                      <a:pt x="259433" y="520520"/>
                      <a:pt x="256714" y="531398"/>
                      <a:pt x="256714" y="542277"/>
                    </a:cubicBezTo>
                    <a:cubicBezTo>
                      <a:pt x="256714" y="553156"/>
                      <a:pt x="256714" y="566754"/>
                      <a:pt x="256714" y="577632"/>
                    </a:cubicBezTo>
                    <a:cubicBezTo>
                      <a:pt x="256714" y="588511"/>
                      <a:pt x="256714" y="599390"/>
                      <a:pt x="256714" y="612988"/>
                    </a:cubicBezTo>
                    <a:cubicBezTo>
                      <a:pt x="256714" y="629306"/>
                      <a:pt x="253994" y="642904"/>
                      <a:pt x="253994" y="656502"/>
                    </a:cubicBezTo>
                    <a:cubicBezTo>
                      <a:pt x="253994" y="664661"/>
                      <a:pt x="256714" y="672820"/>
                      <a:pt x="256714" y="678260"/>
                    </a:cubicBezTo>
                    <a:cubicBezTo>
                      <a:pt x="270312" y="678260"/>
                      <a:pt x="286629" y="680979"/>
                      <a:pt x="286629" y="694578"/>
                    </a:cubicBezTo>
                    <a:cubicBezTo>
                      <a:pt x="286629" y="702737"/>
                      <a:pt x="283910" y="705456"/>
                      <a:pt x="281191" y="710895"/>
                    </a:cubicBezTo>
                    <a:cubicBezTo>
                      <a:pt x="275751" y="716335"/>
                      <a:pt x="270312" y="719054"/>
                      <a:pt x="264872" y="719054"/>
                    </a:cubicBezTo>
                    <a:cubicBezTo>
                      <a:pt x="256714" y="721774"/>
                      <a:pt x="248554" y="721774"/>
                      <a:pt x="243116" y="721774"/>
                    </a:cubicBezTo>
                    <a:cubicBezTo>
                      <a:pt x="243116" y="721774"/>
                      <a:pt x="243116" y="721774"/>
                      <a:pt x="243116" y="721774"/>
                    </a:cubicBezTo>
                    <a:cubicBezTo>
                      <a:pt x="237676" y="724494"/>
                      <a:pt x="237676" y="724494"/>
                      <a:pt x="232236" y="727214"/>
                    </a:cubicBezTo>
                    <a:cubicBezTo>
                      <a:pt x="229517" y="729933"/>
                      <a:pt x="229517" y="732653"/>
                      <a:pt x="224078" y="735372"/>
                    </a:cubicBezTo>
                    <a:cubicBezTo>
                      <a:pt x="221358" y="738092"/>
                      <a:pt x="215919" y="738092"/>
                      <a:pt x="213199" y="738092"/>
                    </a:cubicBezTo>
                    <a:cubicBezTo>
                      <a:pt x="199601" y="738092"/>
                      <a:pt x="188722" y="735372"/>
                      <a:pt x="183283" y="727214"/>
                    </a:cubicBezTo>
                    <a:cubicBezTo>
                      <a:pt x="180563" y="724494"/>
                      <a:pt x="177843" y="721774"/>
                      <a:pt x="175124" y="719054"/>
                    </a:cubicBezTo>
                    <a:cubicBezTo>
                      <a:pt x="161526" y="719054"/>
                      <a:pt x="150646" y="719054"/>
                      <a:pt x="145208" y="719054"/>
                    </a:cubicBezTo>
                    <a:cubicBezTo>
                      <a:pt x="131609" y="719054"/>
                      <a:pt x="142488" y="719054"/>
                      <a:pt x="126170" y="719054"/>
                    </a:cubicBezTo>
                    <a:cubicBezTo>
                      <a:pt x="118011" y="719054"/>
                      <a:pt x="109852" y="719054"/>
                      <a:pt x="101693" y="719054"/>
                    </a:cubicBezTo>
                    <a:cubicBezTo>
                      <a:pt x="93534" y="719054"/>
                      <a:pt x="82655" y="719054"/>
                      <a:pt x="74496" y="713615"/>
                    </a:cubicBezTo>
                    <a:cubicBezTo>
                      <a:pt x="66338" y="710895"/>
                      <a:pt x="58178" y="702737"/>
                      <a:pt x="58178" y="697297"/>
                    </a:cubicBezTo>
                    <a:cubicBezTo>
                      <a:pt x="58178" y="694578"/>
                      <a:pt x="58178" y="691858"/>
                      <a:pt x="63618" y="689138"/>
                    </a:cubicBezTo>
                    <a:cubicBezTo>
                      <a:pt x="69057" y="686419"/>
                      <a:pt x="79936" y="683699"/>
                      <a:pt x="85375" y="680979"/>
                    </a:cubicBezTo>
                    <a:cubicBezTo>
                      <a:pt x="98973" y="678260"/>
                      <a:pt x="118011" y="678260"/>
                      <a:pt x="131609" y="675540"/>
                    </a:cubicBezTo>
                    <a:cubicBezTo>
                      <a:pt x="131609" y="672820"/>
                      <a:pt x="131609" y="670101"/>
                      <a:pt x="131609" y="667381"/>
                    </a:cubicBezTo>
                    <a:cubicBezTo>
                      <a:pt x="131609" y="661942"/>
                      <a:pt x="131609" y="656502"/>
                      <a:pt x="131609" y="651063"/>
                    </a:cubicBezTo>
                    <a:cubicBezTo>
                      <a:pt x="131609" y="640184"/>
                      <a:pt x="131609" y="629306"/>
                      <a:pt x="131609" y="618427"/>
                    </a:cubicBezTo>
                    <a:cubicBezTo>
                      <a:pt x="131609" y="604829"/>
                      <a:pt x="131609" y="593950"/>
                      <a:pt x="131609" y="580352"/>
                    </a:cubicBezTo>
                    <a:cubicBezTo>
                      <a:pt x="131609" y="564034"/>
                      <a:pt x="131609" y="547716"/>
                      <a:pt x="131609" y="531398"/>
                    </a:cubicBezTo>
                    <a:cubicBezTo>
                      <a:pt x="131609" y="509641"/>
                      <a:pt x="131609" y="487884"/>
                      <a:pt x="131609" y="466126"/>
                    </a:cubicBezTo>
                    <a:cubicBezTo>
                      <a:pt x="131609" y="452528"/>
                      <a:pt x="131609" y="436210"/>
                      <a:pt x="131609" y="422612"/>
                    </a:cubicBezTo>
                    <a:cubicBezTo>
                      <a:pt x="131609" y="419892"/>
                      <a:pt x="131609" y="414453"/>
                      <a:pt x="131609" y="411733"/>
                    </a:cubicBezTo>
                    <a:cubicBezTo>
                      <a:pt x="131609" y="409014"/>
                      <a:pt x="131609" y="400855"/>
                      <a:pt x="131609" y="398135"/>
                    </a:cubicBezTo>
                    <a:cubicBezTo>
                      <a:pt x="131609" y="392696"/>
                      <a:pt x="131609" y="392696"/>
                      <a:pt x="126170" y="389976"/>
                    </a:cubicBezTo>
                    <a:cubicBezTo>
                      <a:pt x="123450" y="389976"/>
                      <a:pt x="109852" y="387257"/>
                      <a:pt x="101693" y="387257"/>
                    </a:cubicBezTo>
                    <a:cubicBezTo>
                      <a:pt x="90814" y="384537"/>
                      <a:pt x="77216" y="381817"/>
                      <a:pt x="77216" y="376378"/>
                    </a:cubicBezTo>
                    <a:cubicBezTo>
                      <a:pt x="77216" y="373658"/>
                      <a:pt x="79936" y="370939"/>
                      <a:pt x="82655" y="368219"/>
                    </a:cubicBezTo>
                    <a:cubicBezTo>
                      <a:pt x="88095" y="365499"/>
                      <a:pt x="93534" y="362780"/>
                      <a:pt x="98973" y="360060"/>
                    </a:cubicBezTo>
                    <a:cubicBezTo>
                      <a:pt x="104413" y="360060"/>
                      <a:pt x="112571" y="357340"/>
                      <a:pt x="118011" y="357340"/>
                    </a:cubicBezTo>
                    <a:cubicBezTo>
                      <a:pt x="126170" y="354621"/>
                      <a:pt x="128890" y="357340"/>
                      <a:pt x="131609" y="351901"/>
                    </a:cubicBezTo>
                    <a:cubicBezTo>
                      <a:pt x="131609" y="349181"/>
                      <a:pt x="131609" y="346462"/>
                      <a:pt x="131609" y="343742"/>
                    </a:cubicBezTo>
                    <a:cubicBezTo>
                      <a:pt x="131609" y="319265"/>
                      <a:pt x="131609" y="294788"/>
                      <a:pt x="131609" y="270311"/>
                    </a:cubicBezTo>
                    <a:cubicBezTo>
                      <a:pt x="131609" y="226797"/>
                      <a:pt x="131609" y="186002"/>
                      <a:pt x="137048" y="145207"/>
                    </a:cubicBezTo>
                    <a:cubicBezTo>
                      <a:pt x="137048" y="139768"/>
                      <a:pt x="137048" y="131609"/>
                      <a:pt x="139768" y="123450"/>
                    </a:cubicBezTo>
                    <a:cubicBezTo>
                      <a:pt x="134329" y="123450"/>
                      <a:pt x="137048" y="123450"/>
                      <a:pt x="123450" y="123450"/>
                    </a:cubicBezTo>
                    <a:cubicBezTo>
                      <a:pt x="120731" y="123450"/>
                      <a:pt x="120731" y="123450"/>
                      <a:pt x="118011" y="123450"/>
                    </a:cubicBezTo>
                    <a:cubicBezTo>
                      <a:pt x="112571" y="123450"/>
                      <a:pt x="107133" y="123450"/>
                      <a:pt x="101693" y="123450"/>
                    </a:cubicBezTo>
                    <a:cubicBezTo>
                      <a:pt x="93534" y="123450"/>
                      <a:pt x="82655" y="120730"/>
                      <a:pt x="74496" y="118011"/>
                    </a:cubicBezTo>
                    <a:cubicBezTo>
                      <a:pt x="66338" y="115291"/>
                      <a:pt x="58178" y="107132"/>
                      <a:pt x="58178" y="101693"/>
                    </a:cubicBezTo>
                    <a:cubicBezTo>
                      <a:pt x="58178" y="98973"/>
                      <a:pt x="58178" y="96253"/>
                      <a:pt x="63618" y="93534"/>
                    </a:cubicBezTo>
                    <a:cubicBezTo>
                      <a:pt x="66338" y="90814"/>
                      <a:pt x="77216" y="88095"/>
                      <a:pt x="85375" y="85375"/>
                    </a:cubicBezTo>
                    <a:cubicBezTo>
                      <a:pt x="104413" y="82655"/>
                      <a:pt x="128890" y="82655"/>
                      <a:pt x="137048" y="82655"/>
                    </a:cubicBezTo>
                    <a:cubicBezTo>
                      <a:pt x="139768" y="82655"/>
                      <a:pt x="142488" y="82655"/>
                      <a:pt x="147927" y="82655"/>
                    </a:cubicBezTo>
                    <a:cubicBezTo>
                      <a:pt x="153366" y="69057"/>
                      <a:pt x="164245" y="58178"/>
                      <a:pt x="186003" y="58178"/>
                    </a:cubicBezTo>
                    <a:cubicBezTo>
                      <a:pt x="202321" y="58178"/>
                      <a:pt x="215919" y="66337"/>
                      <a:pt x="226797" y="79936"/>
                    </a:cubicBezTo>
                    <a:cubicBezTo>
                      <a:pt x="237676" y="79936"/>
                      <a:pt x="248554" y="79936"/>
                      <a:pt x="253994" y="79936"/>
                    </a:cubicBezTo>
                    <a:cubicBezTo>
                      <a:pt x="267592" y="79936"/>
                      <a:pt x="294789" y="79936"/>
                      <a:pt x="294789" y="96253"/>
                    </a:cubicBezTo>
                    <a:cubicBezTo>
                      <a:pt x="294789" y="104412"/>
                      <a:pt x="289349" y="107132"/>
                      <a:pt x="283910" y="112571"/>
                    </a:cubicBezTo>
                    <a:cubicBezTo>
                      <a:pt x="278471" y="118011"/>
                      <a:pt x="273031" y="120730"/>
                      <a:pt x="267592" y="120730"/>
                    </a:cubicBezTo>
                    <a:cubicBezTo>
                      <a:pt x="259433" y="123450"/>
                      <a:pt x="251274" y="123450"/>
                      <a:pt x="245835" y="123450"/>
                    </a:cubicBezTo>
                    <a:cubicBezTo>
                      <a:pt x="245835" y="123450"/>
                      <a:pt x="243116" y="123450"/>
                      <a:pt x="237676" y="123450"/>
                    </a:cubicBezTo>
                    <a:cubicBezTo>
                      <a:pt x="237676" y="126170"/>
                      <a:pt x="237676" y="126170"/>
                      <a:pt x="240396" y="128889"/>
                    </a:cubicBezTo>
                    <a:cubicBezTo>
                      <a:pt x="245835" y="145207"/>
                      <a:pt x="248554" y="161525"/>
                      <a:pt x="251274" y="177843"/>
                    </a:cubicBezTo>
                    <a:cubicBezTo>
                      <a:pt x="253994" y="194161"/>
                      <a:pt x="253994" y="210479"/>
                      <a:pt x="256714" y="226797"/>
                    </a:cubicBezTo>
                    <a:cubicBezTo>
                      <a:pt x="259433" y="243115"/>
                      <a:pt x="262153" y="256713"/>
                      <a:pt x="262153" y="273031"/>
                    </a:cubicBezTo>
                    <a:cubicBezTo>
                      <a:pt x="262153" y="278470"/>
                      <a:pt x="262153" y="283910"/>
                      <a:pt x="262153" y="289349"/>
                    </a:cubicBezTo>
                    <a:lnTo>
                      <a:pt x="262153" y="297508"/>
                    </a:lnTo>
                    <a:cubicBezTo>
                      <a:pt x="262153" y="305667"/>
                      <a:pt x="262153" y="313826"/>
                      <a:pt x="264872" y="321985"/>
                    </a:cubicBezTo>
                    <a:cubicBezTo>
                      <a:pt x="264872" y="327424"/>
                      <a:pt x="270312" y="330144"/>
                      <a:pt x="270312" y="335583"/>
                    </a:cubicBezTo>
                    <a:cubicBezTo>
                      <a:pt x="270312" y="335583"/>
                      <a:pt x="270312" y="338303"/>
                      <a:pt x="270312" y="338303"/>
                    </a:cubicBezTo>
                    <a:cubicBezTo>
                      <a:pt x="270312" y="341022"/>
                      <a:pt x="270312" y="343742"/>
                      <a:pt x="270312" y="346462"/>
                    </a:cubicBezTo>
                    <a:cubicBezTo>
                      <a:pt x="270312" y="351901"/>
                      <a:pt x="273031" y="354621"/>
                      <a:pt x="278471" y="354621"/>
                    </a:cubicBezTo>
                    <a:cubicBezTo>
                      <a:pt x="289349" y="354621"/>
                      <a:pt x="335584" y="351901"/>
                      <a:pt x="338304" y="349181"/>
                    </a:cubicBezTo>
                    <a:cubicBezTo>
                      <a:pt x="346462" y="349181"/>
                      <a:pt x="357341" y="349181"/>
                      <a:pt x="365500" y="349181"/>
                    </a:cubicBezTo>
                    <a:cubicBezTo>
                      <a:pt x="370939" y="349181"/>
                      <a:pt x="376379" y="349181"/>
                      <a:pt x="381817" y="349181"/>
                    </a:cubicBezTo>
                    <a:cubicBezTo>
                      <a:pt x="387257" y="349181"/>
                      <a:pt x="392697" y="346462"/>
                      <a:pt x="392697" y="338303"/>
                    </a:cubicBezTo>
                    <a:cubicBezTo>
                      <a:pt x="392697" y="330144"/>
                      <a:pt x="389977" y="316545"/>
                      <a:pt x="389977" y="313826"/>
                    </a:cubicBezTo>
                    <a:cubicBezTo>
                      <a:pt x="389977" y="294788"/>
                      <a:pt x="389977" y="278470"/>
                      <a:pt x="392697" y="262152"/>
                    </a:cubicBezTo>
                    <a:cubicBezTo>
                      <a:pt x="392697" y="259433"/>
                      <a:pt x="395416" y="243115"/>
                      <a:pt x="395416" y="224077"/>
                    </a:cubicBezTo>
                    <a:cubicBezTo>
                      <a:pt x="395416" y="207759"/>
                      <a:pt x="398136" y="188722"/>
                      <a:pt x="398136" y="177843"/>
                    </a:cubicBezTo>
                    <a:cubicBezTo>
                      <a:pt x="398136" y="169684"/>
                      <a:pt x="395416" y="158806"/>
                      <a:pt x="395416" y="153366"/>
                    </a:cubicBezTo>
                    <a:cubicBezTo>
                      <a:pt x="395416" y="145207"/>
                      <a:pt x="395416" y="142488"/>
                      <a:pt x="395416" y="137048"/>
                    </a:cubicBezTo>
                    <a:cubicBezTo>
                      <a:pt x="389977" y="137048"/>
                      <a:pt x="384537" y="137048"/>
                      <a:pt x="379098" y="137048"/>
                    </a:cubicBezTo>
                    <a:cubicBezTo>
                      <a:pt x="370939" y="137048"/>
                      <a:pt x="360061" y="134329"/>
                      <a:pt x="351902" y="131609"/>
                    </a:cubicBezTo>
                    <a:cubicBezTo>
                      <a:pt x="343742" y="128889"/>
                      <a:pt x="338304" y="120730"/>
                      <a:pt x="338304" y="115291"/>
                    </a:cubicBezTo>
                    <a:cubicBezTo>
                      <a:pt x="338304" y="112571"/>
                      <a:pt x="338304" y="109852"/>
                      <a:pt x="343742" y="107132"/>
                    </a:cubicBezTo>
                    <a:cubicBezTo>
                      <a:pt x="349182" y="104412"/>
                      <a:pt x="357341" y="101693"/>
                      <a:pt x="362780" y="98973"/>
                    </a:cubicBezTo>
                    <a:cubicBezTo>
                      <a:pt x="373659" y="96253"/>
                      <a:pt x="387257" y="96253"/>
                      <a:pt x="395416" y="96253"/>
                    </a:cubicBezTo>
                    <a:cubicBezTo>
                      <a:pt x="398136" y="93534"/>
                      <a:pt x="400855" y="90814"/>
                      <a:pt x="403575" y="90814"/>
                    </a:cubicBezTo>
                    <a:cubicBezTo>
                      <a:pt x="411734" y="90814"/>
                      <a:pt x="419893" y="88095"/>
                      <a:pt x="422612" y="88095"/>
                    </a:cubicBezTo>
                    <a:cubicBezTo>
                      <a:pt x="425332" y="88095"/>
                      <a:pt x="425332" y="88095"/>
                      <a:pt x="428052" y="88095"/>
                    </a:cubicBezTo>
                    <a:cubicBezTo>
                      <a:pt x="433492" y="88095"/>
                      <a:pt x="441650" y="88095"/>
                      <a:pt x="447090" y="90814"/>
                    </a:cubicBezTo>
                    <a:cubicBezTo>
                      <a:pt x="449809" y="90814"/>
                      <a:pt x="452529" y="93534"/>
                      <a:pt x="455249" y="96253"/>
                    </a:cubicBezTo>
                    <a:cubicBezTo>
                      <a:pt x="482445" y="96253"/>
                      <a:pt x="509642" y="93534"/>
                      <a:pt x="525960" y="93534"/>
                    </a:cubicBezTo>
                    <a:cubicBezTo>
                      <a:pt x="539558" y="93534"/>
                      <a:pt x="561315" y="93534"/>
                      <a:pt x="561315" y="109852"/>
                    </a:cubicBezTo>
                    <a:cubicBezTo>
                      <a:pt x="561315" y="118011"/>
                      <a:pt x="561315" y="120730"/>
                      <a:pt x="555876" y="126170"/>
                    </a:cubicBezTo>
                    <a:cubicBezTo>
                      <a:pt x="550437" y="131609"/>
                      <a:pt x="544997" y="134329"/>
                      <a:pt x="539558" y="134329"/>
                    </a:cubicBezTo>
                    <a:cubicBezTo>
                      <a:pt x="531399" y="137048"/>
                      <a:pt x="523240" y="137048"/>
                      <a:pt x="517800" y="137048"/>
                    </a:cubicBezTo>
                    <a:cubicBezTo>
                      <a:pt x="515081" y="137048"/>
                      <a:pt x="498763" y="137048"/>
                      <a:pt x="477006" y="137048"/>
                    </a:cubicBezTo>
                    <a:cubicBezTo>
                      <a:pt x="479725" y="145207"/>
                      <a:pt x="485165" y="153366"/>
                      <a:pt x="485165" y="161525"/>
                    </a:cubicBezTo>
                    <a:cubicBezTo>
                      <a:pt x="487885" y="177843"/>
                      <a:pt x="493324" y="194161"/>
                      <a:pt x="496043" y="210479"/>
                    </a:cubicBezTo>
                    <a:cubicBezTo>
                      <a:pt x="498763" y="224077"/>
                      <a:pt x="498763" y="237676"/>
                      <a:pt x="501483" y="251274"/>
                    </a:cubicBezTo>
                    <a:cubicBezTo>
                      <a:pt x="504202" y="264872"/>
                      <a:pt x="506922" y="275751"/>
                      <a:pt x="506922" y="292069"/>
                    </a:cubicBezTo>
                    <a:cubicBezTo>
                      <a:pt x="506922" y="302947"/>
                      <a:pt x="506922" y="311106"/>
                      <a:pt x="506922" y="321985"/>
                    </a:cubicBezTo>
                    <a:cubicBezTo>
                      <a:pt x="506922" y="327424"/>
                      <a:pt x="509642" y="335583"/>
                      <a:pt x="509642" y="341022"/>
                    </a:cubicBezTo>
                    <a:cubicBezTo>
                      <a:pt x="509642" y="343742"/>
                      <a:pt x="509642" y="343742"/>
                      <a:pt x="509642" y="343742"/>
                    </a:cubicBezTo>
                    <a:cubicBezTo>
                      <a:pt x="509642" y="349181"/>
                      <a:pt x="515081" y="349181"/>
                      <a:pt x="517800" y="349181"/>
                    </a:cubicBezTo>
                    <a:cubicBezTo>
                      <a:pt x="520520" y="349181"/>
                      <a:pt x="523240" y="349181"/>
                      <a:pt x="528680" y="349181"/>
                    </a:cubicBezTo>
                    <a:cubicBezTo>
                      <a:pt x="536838" y="349181"/>
                      <a:pt x="547717" y="349181"/>
                      <a:pt x="550437" y="357340"/>
                    </a:cubicBezTo>
                    <a:cubicBezTo>
                      <a:pt x="550437" y="360060"/>
                      <a:pt x="550437" y="360060"/>
                      <a:pt x="550437" y="362780"/>
                    </a:cubicBezTo>
                    <a:cubicBezTo>
                      <a:pt x="550437" y="370939"/>
                      <a:pt x="539558" y="381817"/>
                      <a:pt x="534119" y="384537"/>
                    </a:cubicBezTo>
                    <a:cubicBezTo>
                      <a:pt x="531399" y="387257"/>
                      <a:pt x="523240" y="387257"/>
                      <a:pt x="520520" y="389976"/>
                    </a:cubicBezTo>
                    <a:cubicBezTo>
                      <a:pt x="515081" y="389976"/>
                      <a:pt x="512362" y="392696"/>
                      <a:pt x="512362" y="395415"/>
                    </a:cubicBezTo>
                    <a:cubicBezTo>
                      <a:pt x="512362" y="395415"/>
                      <a:pt x="512362" y="398135"/>
                      <a:pt x="512362" y="398135"/>
                    </a:cubicBezTo>
                    <a:cubicBezTo>
                      <a:pt x="512362" y="400855"/>
                      <a:pt x="512362" y="406294"/>
                      <a:pt x="512362" y="409014"/>
                    </a:cubicBezTo>
                    <a:cubicBezTo>
                      <a:pt x="512362" y="411733"/>
                      <a:pt x="512362" y="411733"/>
                      <a:pt x="512362" y="414453"/>
                    </a:cubicBezTo>
                    <a:cubicBezTo>
                      <a:pt x="512362" y="422612"/>
                      <a:pt x="512362" y="430771"/>
                      <a:pt x="512362" y="438930"/>
                    </a:cubicBezTo>
                    <a:cubicBezTo>
                      <a:pt x="512362" y="460687"/>
                      <a:pt x="512362" y="482445"/>
                      <a:pt x="515081" y="504202"/>
                    </a:cubicBezTo>
                    <a:cubicBezTo>
                      <a:pt x="517800" y="525959"/>
                      <a:pt x="520520" y="550436"/>
                      <a:pt x="520520" y="572193"/>
                    </a:cubicBezTo>
                    <a:cubicBezTo>
                      <a:pt x="520520" y="583072"/>
                      <a:pt x="520520" y="593950"/>
                      <a:pt x="517800" y="604829"/>
                    </a:cubicBezTo>
                    <a:cubicBezTo>
                      <a:pt x="515081" y="623867"/>
                      <a:pt x="515081" y="642904"/>
                      <a:pt x="512362" y="661942"/>
                    </a:cubicBezTo>
                    <a:cubicBezTo>
                      <a:pt x="512362" y="664661"/>
                      <a:pt x="509642" y="667381"/>
                      <a:pt x="509642" y="670101"/>
                    </a:cubicBezTo>
                    <a:cubicBezTo>
                      <a:pt x="509642" y="672820"/>
                      <a:pt x="512362" y="678260"/>
                      <a:pt x="512362" y="680979"/>
                    </a:cubicBezTo>
                    <a:cubicBezTo>
                      <a:pt x="512362" y="683699"/>
                      <a:pt x="512362" y="686419"/>
                      <a:pt x="512362" y="686419"/>
                    </a:cubicBezTo>
                    <a:cubicBezTo>
                      <a:pt x="517800" y="680979"/>
                      <a:pt x="528680" y="680979"/>
                      <a:pt x="536838" y="680979"/>
                    </a:cubicBezTo>
                    <a:lnTo>
                      <a:pt x="536838" y="680979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52">
                <a:extLst>
                  <a:ext uri="{FF2B5EF4-FFF2-40B4-BE49-F238E27FC236}">
                    <a16:creationId xmlns:a16="http://schemas.microsoft.com/office/drawing/2014/main" id="{DF6E988F-897D-8F46-BC02-1E0584B0790C}"/>
                  </a:ext>
                </a:extLst>
              </p:cNvPr>
              <p:cNvSpPr/>
              <p:nvPr/>
            </p:nvSpPr>
            <p:spPr>
              <a:xfrm>
                <a:off x="9592416" y="4192158"/>
                <a:ext cx="516735" cy="761503"/>
              </a:xfrm>
              <a:custGeom>
                <a:avLst/>
                <a:gdLst>
                  <a:gd name="connsiteX0" fmla="*/ 463407 w 516735"/>
                  <a:gd name="connsiteY0" fmla="*/ 194161 h 761503"/>
                  <a:gd name="connsiteX1" fmla="*/ 447089 w 516735"/>
                  <a:gd name="connsiteY1" fmla="*/ 226797 h 761503"/>
                  <a:gd name="connsiteX2" fmla="*/ 430771 w 516735"/>
                  <a:gd name="connsiteY2" fmla="*/ 221357 h 761503"/>
                  <a:gd name="connsiteX3" fmla="*/ 422612 w 516735"/>
                  <a:gd name="connsiteY3" fmla="*/ 207759 h 761503"/>
                  <a:gd name="connsiteX4" fmla="*/ 419893 w 516735"/>
                  <a:gd name="connsiteY4" fmla="*/ 188722 h 761503"/>
                  <a:gd name="connsiteX5" fmla="*/ 419893 w 516735"/>
                  <a:gd name="connsiteY5" fmla="*/ 139768 h 761503"/>
                  <a:gd name="connsiteX6" fmla="*/ 419893 w 516735"/>
                  <a:gd name="connsiteY6" fmla="*/ 120730 h 761503"/>
                  <a:gd name="connsiteX7" fmla="*/ 395416 w 516735"/>
                  <a:gd name="connsiteY7" fmla="*/ 120730 h 761503"/>
                  <a:gd name="connsiteX8" fmla="*/ 370939 w 516735"/>
                  <a:gd name="connsiteY8" fmla="*/ 120730 h 761503"/>
                  <a:gd name="connsiteX9" fmla="*/ 346461 w 516735"/>
                  <a:gd name="connsiteY9" fmla="*/ 123450 h 761503"/>
                  <a:gd name="connsiteX10" fmla="*/ 335583 w 516735"/>
                  <a:gd name="connsiteY10" fmla="*/ 123450 h 761503"/>
                  <a:gd name="connsiteX11" fmla="*/ 335583 w 516735"/>
                  <a:gd name="connsiteY11" fmla="*/ 123450 h 761503"/>
                  <a:gd name="connsiteX12" fmla="*/ 324704 w 516735"/>
                  <a:gd name="connsiteY12" fmla="*/ 128889 h 761503"/>
                  <a:gd name="connsiteX13" fmla="*/ 327424 w 516735"/>
                  <a:gd name="connsiteY13" fmla="*/ 139768 h 761503"/>
                  <a:gd name="connsiteX14" fmla="*/ 330144 w 516735"/>
                  <a:gd name="connsiteY14" fmla="*/ 175123 h 761503"/>
                  <a:gd name="connsiteX15" fmla="*/ 330144 w 516735"/>
                  <a:gd name="connsiteY15" fmla="*/ 199600 h 761503"/>
                  <a:gd name="connsiteX16" fmla="*/ 327424 w 516735"/>
                  <a:gd name="connsiteY16" fmla="*/ 224077 h 761503"/>
                  <a:gd name="connsiteX17" fmla="*/ 330144 w 516735"/>
                  <a:gd name="connsiteY17" fmla="*/ 251274 h 761503"/>
                  <a:gd name="connsiteX18" fmla="*/ 327424 w 516735"/>
                  <a:gd name="connsiteY18" fmla="*/ 278470 h 761503"/>
                  <a:gd name="connsiteX19" fmla="*/ 327424 w 516735"/>
                  <a:gd name="connsiteY19" fmla="*/ 332864 h 761503"/>
                  <a:gd name="connsiteX20" fmla="*/ 330144 w 516735"/>
                  <a:gd name="connsiteY20" fmla="*/ 357340 h 761503"/>
                  <a:gd name="connsiteX21" fmla="*/ 330144 w 516735"/>
                  <a:gd name="connsiteY21" fmla="*/ 368219 h 761503"/>
                  <a:gd name="connsiteX22" fmla="*/ 332863 w 516735"/>
                  <a:gd name="connsiteY22" fmla="*/ 387257 h 761503"/>
                  <a:gd name="connsiteX23" fmla="*/ 332863 w 516735"/>
                  <a:gd name="connsiteY23" fmla="*/ 433491 h 761503"/>
                  <a:gd name="connsiteX24" fmla="*/ 332863 w 516735"/>
                  <a:gd name="connsiteY24" fmla="*/ 487884 h 761503"/>
                  <a:gd name="connsiteX25" fmla="*/ 330144 w 516735"/>
                  <a:gd name="connsiteY25" fmla="*/ 512361 h 761503"/>
                  <a:gd name="connsiteX26" fmla="*/ 330144 w 516735"/>
                  <a:gd name="connsiteY26" fmla="*/ 539557 h 761503"/>
                  <a:gd name="connsiteX27" fmla="*/ 332863 w 516735"/>
                  <a:gd name="connsiteY27" fmla="*/ 593950 h 761503"/>
                  <a:gd name="connsiteX28" fmla="*/ 332863 w 516735"/>
                  <a:gd name="connsiteY28" fmla="*/ 648343 h 761503"/>
                  <a:gd name="connsiteX29" fmla="*/ 332863 w 516735"/>
                  <a:gd name="connsiteY29" fmla="*/ 656502 h 761503"/>
                  <a:gd name="connsiteX30" fmla="*/ 357341 w 516735"/>
                  <a:gd name="connsiteY30" fmla="*/ 656502 h 761503"/>
                  <a:gd name="connsiteX31" fmla="*/ 395416 w 516735"/>
                  <a:gd name="connsiteY31" fmla="*/ 675540 h 761503"/>
                  <a:gd name="connsiteX32" fmla="*/ 389976 w 516735"/>
                  <a:gd name="connsiteY32" fmla="*/ 691858 h 761503"/>
                  <a:gd name="connsiteX33" fmla="*/ 373658 w 516735"/>
                  <a:gd name="connsiteY33" fmla="*/ 700017 h 761503"/>
                  <a:gd name="connsiteX34" fmla="*/ 351901 w 516735"/>
                  <a:gd name="connsiteY34" fmla="*/ 702737 h 761503"/>
                  <a:gd name="connsiteX35" fmla="*/ 319265 w 516735"/>
                  <a:gd name="connsiteY35" fmla="*/ 702737 h 761503"/>
                  <a:gd name="connsiteX36" fmla="*/ 311106 w 516735"/>
                  <a:gd name="connsiteY36" fmla="*/ 708176 h 761503"/>
                  <a:gd name="connsiteX37" fmla="*/ 289349 w 516735"/>
                  <a:gd name="connsiteY37" fmla="*/ 713615 h 761503"/>
                  <a:gd name="connsiteX38" fmla="*/ 270311 w 516735"/>
                  <a:gd name="connsiteY38" fmla="*/ 713615 h 761503"/>
                  <a:gd name="connsiteX39" fmla="*/ 243115 w 516735"/>
                  <a:gd name="connsiteY39" fmla="*/ 705456 h 761503"/>
                  <a:gd name="connsiteX40" fmla="*/ 237675 w 516735"/>
                  <a:gd name="connsiteY40" fmla="*/ 702737 h 761503"/>
                  <a:gd name="connsiteX41" fmla="*/ 199600 w 516735"/>
                  <a:gd name="connsiteY41" fmla="*/ 702737 h 761503"/>
                  <a:gd name="connsiteX42" fmla="*/ 175123 w 516735"/>
                  <a:gd name="connsiteY42" fmla="*/ 702737 h 761503"/>
                  <a:gd name="connsiteX43" fmla="*/ 147927 w 516735"/>
                  <a:gd name="connsiteY43" fmla="*/ 697297 h 761503"/>
                  <a:gd name="connsiteX44" fmla="*/ 131609 w 516735"/>
                  <a:gd name="connsiteY44" fmla="*/ 678260 h 761503"/>
                  <a:gd name="connsiteX45" fmla="*/ 137048 w 516735"/>
                  <a:gd name="connsiteY45" fmla="*/ 670101 h 761503"/>
                  <a:gd name="connsiteX46" fmla="*/ 158805 w 516735"/>
                  <a:gd name="connsiteY46" fmla="*/ 661942 h 761503"/>
                  <a:gd name="connsiteX47" fmla="*/ 199600 w 516735"/>
                  <a:gd name="connsiteY47" fmla="*/ 659222 h 761503"/>
                  <a:gd name="connsiteX48" fmla="*/ 199600 w 516735"/>
                  <a:gd name="connsiteY48" fmla="*/ 659222 h 761503"/>
                  <a:gd name="connsiteX49" fmla="*/ 196880 w 516735"/>
                  <a:gd name="connsiteY49" fmla="*/ 629306 h 761503"/>
                  <a:gd name="connsiteX50" fmla="*/ 199600 w 516735"/>
                  <a:gd name="connsiteY50" fmla="*/ 574913 h 761503"/>
                  <a:gd name="connsiteX51" fmla="*/ 202320 w 516735"/>
                  <a:gd name="connsiteY51" fmla="*/ 523239 h 761503"/>
                  <a:gd name="connsiteX52" fmla="*/ 205040 w 516735"/>
                  <a:gd name="connsiteY52" fmla="*/ 460687 h 761503"/>
                  <a:gd name="connsiteX53" fmla="*/ 205040 w 516735"/>
                  <a:gd name="connsiteY53" fmla="*/ 417173 h 761503"/>
                  <a:gd name="connsiteX54" fmla="*/ 207759 w 516735"/>
                  <a:gd name="connsiteY54" fmla="*/ 392696 h 761503"/>
                  <a:gd name="connsiteX55" fmla="*/ 210478 w 516735"/>
                  <a:gd name="connsiteY55" fmla="*/ 368219 h 761503"/>
                  <a:gd name="connsiteX56" fmla="*/ 210478 w 516735"/>
                  <a:gd name="connsiteY56" fmla="*/ 313826 h 761503"/>
                  <a:gd name="connsiteX57" fmla="*/ 210478 w 516735"/>
                  <a:gd name="connsiteY57" fmla="*/ 259433 h 761503"/>
                  <a:gd name="connsiteX58" fmla="*/ 210478 w 516735"/>
                  <a:gd name="connsiteY58" fmla="*/ 213199 h 761503"/>
                  <a:gd name="connsiteX59" fmla="*/ 210478 w 516735"/>
                  <a:gd name="connsiteY59" fmla="*/ 145207 h 761503"/>
                  <a:gd name="connsiteX60" fmla="*/ 213198 w 516735"/>
                  <a:gd name="connsiteY60" fmla="*/ 131609 h 761503"/>
                  <a:gd name="connsiteX61" fmla="*/ 205040 w 516735"/>
                  <a:gd name="connsiteY61" fmla="*/ 123450 h 761503"/>
                  <a:gd name="connsiteX62" fmla="*/ 161525 w 516735"/>
                  <a:gd name="connsiteY62" fmla="*/ 123450 h 761503"/>
                  <a:gd name="connsiteX63" fmla="*/ 112571 w 516735"/>
                  <a:gd name="connsiteY63" fmla="*/ 120730 h 761503"/>
                  <a:gd name="connsiteX64" fmla="*/ 104412 w 516735"/>
                  <a:gd name="connsiteY64" fmla="*/ 118011 h 761503"/>
                  <a:gd name="connsiteX65" fmla="*/ 107132 w 516735"/>
                  <a:gd name="connsiteY65" fmla="*/ 191441 h 761503"/>
                  <a:gd name="connsiteX66" fmla="*/ 90814 w 516735"/>
                  <a:gd name="connsiteY66" fmla="*/ 224077 h 761503"/>
                  <a:gd name="connsiteX67" fmla="*/ 74496 w 516735"/>
                  <a:gd name="connsiteY67" fmla="*/ 218638 h 761503"/>
                  <a:gd name="connsiteX68" fmla="*/ 66337 w 516735"/>
                  <a:gd name="connsiteY68" fmla="*/ 205040 h 761503"/>
                  <a:gd name="connsiteX69" fmla="*/ 63617 w 516735"/>
                  <a:gd name="connsiteY69" fmla="*/ 186002 h 761503"/>
                  <a:gd name="connsiteX70" fmla="*/ 63617 w 516735"/>
                  <a:gd name="connsiteY70" fmla="*/ 145207 h 761503"/>
                  <a:gd name="connsiteX71" fmla="*/ 63617 w 516735"/>
                  <a:gd name="connsiteY71" fmla="*/ 109852 h 761503"/>
                  <a:gd name="connsiteX72" fmla="*/ 58178 w 516735"/>
                  <a:gd name="connsiteY72" fmla="*/ 96253 h 761503"/>
                  <a:gd name="connsiteX73" fmla="*/ 66337 w 516735"/>
                  <a:gd name="connsiteY73" fmla="*/ 85375 h 761503"/>
                  <a:gd name="connsiteX74" fmla="*/ 93533 w 516735"/>
                  <a:gd name="connsiteY74" fmla="*/ 77216 h 761503"/>
                  <a:gd name="connsiteX75" fmla="*/ 115290 w 516735"/>
                  <a:gd name="connsiteY75" fmla="*/ 77216 h 761503"/>
                  <a:gd name="connsiteX76" fmla="*/ 169684 w 516735"/>
                  <a:gd name="connsiteY76" fmla="*/ 74496 h 761503"/>
                  <a:gd name="connsiteX77" fmla="*/ 194161 w 516735"/>
                  <a:gd name="connsiteY77" fmla="*/ 71776 h 761503"/>
                  <a:gd name="connsiteX78" fmla="*/ 196880 w 516735"/>
                  <a:gd name="connsiteY78" fmla="*/ 71776 h 761503"/>
                  <a:gd name="connsiteX79" fmla="*/ 210478 w 516735"/>
                  <a:gd name="connsiteY79" fmla="*/ 71776 h 761503"/>
                  <a:gd name="connsiteX80" fmla="*/ 218638 w 516735"/>
                  <a:gd name="connsiteY80" fmla="*/ 71776 h 761503"/>
                  <a:gd name="connsiteX81" fmla="*/ 237675 w 516735"/>
                  <a:gd name="connsiteY81" fmla="*/ 60898 h 761503"/>
                  <a:gd name="connsiteX82" fmla="*/ 253993 w 516735"/>
                  <a:gd name="connsiteY82" fmla="*/ 58178 h 761503"/>
                  <a:gd name="connsiteX83" fmla="*/ 283910 w 516735"/>
                  <a:gd name="connsiteY83" fmla="*/ 60898 h 761503"/>
                  <a:gd name="connsiteX84" fmla="*/ 294788 w 516735"/>
                  <a:gd name="connsiteY84" fmla="*/ 66337 h 761503"/>
                  <a:gd name="connsiteX85" fmla="*/ 305667 w 516735"/>
                  <a:gd name="connsiteY85" fmla="*/ 74496 h 761503"/>
                  <a:gd name="connsiteX86" fmla="*/ 313826 w 516735"/>
                  <a:gd name="connsiteY86" fmla="*/ 74496 h 761503"/>
                  <a:gd name="connsiteX87" fmla="*/ 327424 w 516735"/>
                  <a:gd name="connsiteY87" fmla="*/ 74496 h 761503"/>
                  <a:gd name="connsiteX88" fmla="*/ 354621 w 516735"/>
                  <a:gd name="connsiteY88" fmla="*/ 74496 h 761503"/>
                  <a:gd name="connsiteX89" fmla="*/ 422612 w 516735"/>
                  <a:gd name="connsiteY89" fmla="*/ 74496 h 761503"/>
                  <a:gd name="connsiteX90" fmla="*/ 455248 w 516735"/>
                  <a:gd name="connsiteY90" fmla="*/ 79936 h 761503"/>
                  <a:gd name="connsiteX91" fmla="*/ 466127 w 516735"/>
                  <a:gd name="connsiteY91" fmla="*/ 98973 h 761503"/>
                  <a:gd name="connsiteX92" fmla="*/ 463407 w 516735"/>
                  <a:gd name="connsiteY92" fmla="*/ 109852 h 761503"/>
                  <a:gd name="connsiteX93" fmla="*/ 463407 w 516735"/>
                  <a:gd name="connsiteY93" fmla="*/ 120730 h 761503"/>
                  <a:gd name="connsiteX94" fmla="*/ 463407 w 516735"/>
                  <a:gd name="connsiteY94" fmla="*/ 194161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516735" h="761503">
                    <a:moveTo>
                      <a:pt x="463407" y="194161"/>
                    </a:moveTo>
                    <a:cubicBezTo>
                      <a:pt x="463407" y="205040"/>
                      <a:pt x="463407" y="226797"/>
                      <a:pt x="447089" y="226797"/>
                    </a:cubicBezTo>
                    <a:cubicBezTo>
                      <a:pt x="438930" y="226797"/>
                      <a:pt x="436211" y="226797"/>
                      <a:pt x="430771" y="221357"/>
                    </a:cubicBezTo>
                    <a:cubicBezTo>
                      <a:pt x="425332" y="218638"/>
                      <a:pt x="422612" y="210479"/>
                      <a:pt x="422612" y="207759"/>
                    </a:cubicBezTo>
                    <a:cubicBezTo>
                      <a:pt x="419893" y="199600"/>
                      <a:pt x="419893" y="194161"/>
                      <a:pt x="419893" y="188722"/>
                    </a:cubicBezTo>
                    <a:cubicBezTo>
                      <a:pt x="419893" y="183282"/>
                      <a:pt x="419893" y="147927"/>
                      <a:pt x="419893" y="139768"/>
                    </a:cubicBezTo>
                    <a:cubicBezTo>
                      <a:pt x="419893" y="134329"/>
                      <a:pt x="419893" y="128889"/>
                      <a:pt x="419893" y="120730"/>
                    </a:cubicBezTo>
                    <a:cubicBezTo>
                      <a:pt x="411734" y="120730"/>
                      <a:pt x="403574" y="120730"/>
                      <a:pt x="395416" y="120730"/>
                    </a:cubicBezTo>
                    <a:cubicBezTo>
                      <a:pt x="387256" y="120730"/>
                      <a:pt x="379098" y="120730"/>
                      <a:pt x="370939" y="120730"/>
                    </a:cubicBezTo>
                    <a:cubicBezTo>
                      <a:pt x="362780" y="120730"/>
                      <a:pt x="354621" y="123450"/>
                      <a:pt x="346461" y="123450"/>
                    </a:cubicBezTo>
                    <a:cubicBezTo>
                      <a:pt x="343742" y="123450"/>
                      <a:pt x="341023" y="123450"/>
                      <a:pt x="335583" y="123450"/>
                    </a:cubicBezTo>
                    <a:cubicBezTo>
                      <a:pt x="335583" y="123450"/>
                      <a:pt x="335583" y="123450"/>
                      <a:pt x="335583" y="123450"/>
                    </a:cubicBezTo>
                    <a:cubicBezTo>
                      <a:pt x="327424" y="123450"/>
                      <a:pt x="324704" y="126170"/>
                      <a:pt x="324704" y="128889"/>
                    </a:cubicBezTo>
                    <a:cubicBezTo>
                      <a:pt x="324704" y="131609"/>
                      <a:pt x="324704" y="137048"/>
                      <a:pt x="327424" y="139768"/>
                    </a:cubicBezTo>
                    <a:cubicBezTo>
                      <a:pt x="330144" y="147927"/>
                      <a:pt x="330144" y="166964"/>
                      <a:pt x="330144" y="175123"/>
                    </a:cubicBezTo>
                    <a:cubicBezTo>
                      <a:pt x="330144" y="183282"/>
                      <a:pt x="330144" y="191441"/>
                      <a:pt x="330144" y="199600"/>
                    </a:cubicBezTo>
                    <a:cubicBezTo>
                      <a:pt x="330144" y="207759"/>
                      <a:pt x="327424" y="215918"/>
                      <a:pt x="327424" y="224077"/>
                    </a:cubicBezTo>
                    <a:cubicBezTo>
                      <a:pt x="327424" y="232236"/>
                      <a:pt x="330144" y="243115"/>
                      <a:pt x="330144" y="251274"/>
                    </a:cubicBezTo>
                    <a:cubicBezTo>
                      <a:pt x="330144" y="259433"/>
                      <a:pt x="330144" y="267592"/>
                      <a:pt x="327424" y="278470"/>
                    </a:cubicBezTo>
                    <a:cubicBezTo>
                      <a:pt x="327424" y="294788"/>
                      <a:pt x="327424" y="313826"/>
                      <a:pt x="327424" y="332864"/>
                    </a:cubicBezTo>
                    <a:cubicBezTo>
                      <a:pt x="327424" y="341022"/>
                      <a:pt x="327424" y="349181"/>
                      <a:pt x="330144" y="357340"/>
                    </a:cubicBezTo>
                    <a:cubicBezTo>
                      <a:pt x="330144" y="360060"/>
                      <a:pt x="330144" y="365499"/>
                      <a:pt x="330144" y="368219"/>
                    </a:cubicBezTo>
                    <a:cubicBezTo>
                      <a:pt x="330144" y="373658"/>
                      <a:pt x="332863" y="384537"/>
                      <a:pt x="332863" y="387257"/>
                    </a:cubicBezTo>
                    <a:cubicBezTo>
                      <a:pt x="332863" y="406294"/>
                      <a:pt x="332863" y="414453"/>
                      <a:pt x="332863" y="433491"/>
                    </a:cubicBezTo>
                    <a:cubicBezTo>
                      <a:pt x="332863" y="452528"/>
                      <a:pt x="335583" y="468846"/>
                      <a:pt x="332863" y="487884"/>
                    </a:cubicBezTo>
                    <a:cubicBezTo>
                      <a:pt x="332863" y="496043"/>
                      <a:pt x="330144" y="504202"/>
                      <a:pt x="330144" y="512361"/>
                    </a:cubicBezTo>
                    <a:cubicBezTo>
                      <a:pt x="330144" y="520520"/>
                      <a:pt x="330144" y="531398"/>
                      <a:pt x="330144" y="539557"/>
                    </a:cubicBezTo>
                    <a:cubicBezTo>
                      <a:pt x="330144" y="558595"/>
                      <a:pt x="330144" y="574913"/>
                      <a:pt x="332863" y="593950"/>
                    </a:cubicBezTo>
                    <a:cubicBezTo>
                      <a:pt x="332863" y="610268"/>
                      <a:pt x="332863" y="632026"/>
                      <a:pt x="332863" y="648343"/>
                    </a:cubicBezTo>
                    <a:cubicBezTo>
                      <a:pt x="332863" y="651063"/>
                      <a:pt x="332863" y="653783"/>
                      <a:pt x="332863" y="656502"/>
                    </a:cubicBezTo>
                    <a:cubicBezTo>
                      <a:pt x="343742" y="656502"/>
                      <a:pt x="351901" y="656502"/>
                      <a:pt x="357341" y="656502"/>
                    </a:cubicBezTo>
                    <a:cubicBezTo>
                      <a:pt x="370939" y="656502"/>
                      <a:pt x="395416" y="659222"/>
                      <a:pt x="395416" y="675540"/>
                    </a:cubicBezTo>
                    <a:cubicBezTo>
                      <a:pt x="395416" y="683699"/>
                      <a:pt x="392696" y="686419"/>
                      <a:pt x="389976" y="691858"/>
                    </a:cubicBezTo>
                    <a:cubicBezTo>
                      <a:pt x="384537" y="697297"/>
                      <a:pt x="379098" y="700017"/>
                      <a:pt x="373658" y="700017"/>
                    </a:cubicBezTo>
                    <a:cubicBezTo>
                      <a:pt x="365499" y="702737"/>
                      <a:pt x="357341" y="702737"/>
                      <a:pt x="351901" y="702737"/>
                    </a:cubicBezTo>
                    <a:cubicBezTo>
                      <a:pt x="349181" y="702737"/>
                      <a:pt x="335583" y="702737"/>
                      <a:pt x="319265" y="702737"/>
                    </a:cubicBezTo>
                    <a:cubicBezTo>
                      <a:pt x="316546" y="705456"/>
                      <a:pt x="313826" y="705456"/>
                      <a:pt x="311106" y="708176"/>
                    </a:cubicBezTo>
                    <a:cubicBezTo>
                      <a:pt x="302948" y="713615"/>
                      <a:pt x="297508" y="713615"/>
                      <a:pt x="289349" y="713615"/>
                    </a:cubicBezTo>
                    <a:cubicBezTo>
                      <a:pt x="283910" y="713615"/>
                      <a:pt x="278470" y="713615"/>
                      <a:pt x="270311" y="713615"/>
                    </a:cubicBezTo>
                    <a:cubicBezTo>
                      <a:pt x="259433" y="713615"/>
                      <a:pt x="251273" y="710895"/>
                      <a:pt x="243115" y="705456"/>
                    </a:cubicBezTo>
                    <a:cubicBezTo>
                      <a:pt x="240395" y="705456"/>
                      <a:pt x="237675" y="702737"/>
                      <a:pt x="237675" y="702737"/>
                    </a:cubicBezTo>
                    <a:cubicBezTo>
                      <a:pt x="224077" y="702737"/>
                      <a:pt x="213198" y="702737"/>
                      <a:pt x="199600" y="702737"/>
                    </a:cubicBezTo>
                    <a:cubicBezTo>
                      <a:pt x="191441" y="702737"/>
                      <a:pt x="183282" y="702737"/>
                      <a:pt x="175123" y="702737"/>
                    </a:cubicBezTo>
                    <a:cubicBezTo>
                      <a:pt x="166965" y="702737"/>
                      <a:pt x="156085" y="702737"/>
                      <a:pt x="147927" y="697297"/>
                    </a:cubicBezTo>
                    <a:cubicBezTo>
                      <a:pt x="139768" y="694578"/>
                      <a:pt x="131609" y="680979"/>
                      <a:pt x="131609" y="678260"/>
                    </a:cubicBezTo>
                    <a:cubicBezTo>
                      <a:pt x="131609" y="675540"/>
                      <a:pt x="131609" y="672820"/>
                      <a:pt x="137048" y="670101"/>
                    </a:cubicBezTo>
                    <a:cubicBezTo>
                      <a:pt x="142487" y="667381"/>
                      <a:pt x="153366" y="664661"/>
                      <a:pt x="158805" y="661942"/>
                    </a:cubicBezTo>
                    <a:cubicBezTo>
                      <a:pt x="175123" y="659222"/>
                      <a:pt x="191441" y="659222"/>
                      <a:pt x="199600" y="659222"/>
                    </a:cubicBezTo>
                    <a:lnTo>
                      <a:pt x="199600" y="659222"/>
                    </a:lnTo>
                    <a:cubicBezTo>
                      <a:pt x="199600" y="648343"/>
                      <a:pt x="196880" y="640184"/>
                      <a:pt x="196880" y="629306"/>
                    </a:cubicBezTo>
                    <a:cubicBezTo>
                      <a:pt x="196880" y="612988"/>
                      <a:pt x="196880" y="591231"/>
                      <a:pt x="199600" y="574913"/>
                    </a:cubicBezTo>
                    <a:cubicBezTo>
                      <a:pt x="199600" y="558595"/>
                      <a:pt x="199600" y="539557"/>
                      <a:pt x="202320" y="523239"/>
                    </a:cubicBezTo>
                    <a:cubicBezTo>
                      <a:pt x="202320" y="501482"/>
                      <a:pt x="205040" y="482445"/>
                      <a:pt x="205040" y="460687"/>
                    </a:cubicBezTo>
                    <a:cubicBezTo>
                      <a:pt x="205040" y="447089"/>
                      <a:pt x="205040" y="430771"/>
                      <a:pt x="205040" y="417173"/>
                    </a:cubicBezTo>
                    <a:cubicBezTo>
                      <a:pt x="205040" y="409014"/>
                      <a:pt x="207759" y="400855"/>
                      <a:pt x="207759" y="392696"/>
                    </a:cubicBezTo>
                    <a:cubicBezTo>
                      <a:pt x="207759" y="384537"/>
                      <a:pt x="210478" y="376378"/>
                      <a:pt x="210478" y="368219"/>
                    </a:cubicBezTo>
                    <a:cubicBezTo>
                      <a:pt x="210478" y="351901"/>
                      <a:pt x="210478" y="332864"/>
                      <a:pt x="210478" y="313826"/>
                    </a:cubicBezTo>
                    <a:cubicBezTo>
                      <a:pt x="210478" y="294788"/>
                      <a:pt x="210478" y="275751"/>
                      <a:pt x="210478" y="259433"/>
                    </a:cubicBezTo>
                    <a:cubicBezTo>
                      <a:pt x="210478" y="243115"/>
                      <a:pt x="210478" y="226797"/>
                      <a:pt x="210478" y="213199"/>
                    </a:cubicBezTo>
                    <a:cubicBezTo>
                      <a:pt x="210478" y="194161"/>
                      <a:pt x="210478" y="164245"/>
                      <a:pt x="210478" y="145207"/>
                    </a:cubicBezTo>
                    <a:cubicBezTo>
                      <a:pt x="210478" y="139768"/>
                      <a:pt x="213198" y="134329"/>
                      <a:pt x="213198" y="131609"/>
                    </a:cubicBezTo>
                    <a:cubicBezTo>
                      <a:pt x="213198" y="126170"/>
                      <a:pt x="207759" y="123450"/>
                      <a:pt x="205040" y="123450"/>
                    </a:cubicBezTo>
                    <a:cubicBezTo>
                      <a:pt x="199600" y="123450"/>
                      <a:pt x="166965" y="123450"/>
                      <a:pt x="161525" y="123450"/>
                    </a:cubicBezTo>
                    <a:cubicBezTo>
                      <a:pt x="145207" y="123450"/>
                      <a:pt x="128889" y="123450"/>
                      <a:pt x="112571" y="120730"/>
                    </a:cubicBezTo>
                    <a:cubicBezTo>
                      <a:pt x="109852" y="120730"/>
                      <a:pt x="107132" y="120730"/>
                      <a:pt x="104412" y="118011"/>
                    </a:cubicBezTo>
                    <a:cubicBezTo>
                      <a:pt x="107132" y="137048"/>
                      <a:pt x="107132" y="172404"/>
                      <a:pt x="107132" y="191441"/>
                    </a:cubicBezTo>
                    <a:cubicBezTo>
                      <a:pt x="107132" y="202320"/>
                      <a:pt x="107132" y="224077"/>
                      <a:pt x="90814" y="224077"/>
                    </a:cubicBezTo>
                    <a:cubicBezTo>
                      <a:pt x="82655" y="224077"/>
                      <a:pt x="79935" y="221357"/>
                      <a:pt x="74496" y="218638"/>
                    </a:cubicBezTo>
                    <a:cubicBezTo>
                      <a:pt x="69057" y="215918"/>
                      <a:pt x="66337" y="210479"/>
                      <a:pt x="66337" y="205040"/>
                    </a:cubicBezTo>
                    <a:cubicBezTo>
                      <a:pt x="63617" y="196881"/>
                      <a:pt x="63617" y="191441"/>
                      <a:pt x="63617" y="186002"/>
                    </a:cubicBezTo>
                    <a:cubicBezTo>
                      <a:pt x="63617" y="180563"/>
                      <a:pt x="63617" y="153366"/>
                      <a:pt x="63617" y="145207"/>
                    </a:cubicBezTo>
                    <a:cubicBezTo>
                      <a:pt x="63617" y="134329"/>
                      <a:pt x="63617" y="120730"/>
                      <a:pt x="63617" y="109852"/>
                    </a:cubicBezTo>
                    <a:cubicBezTo>
                      <a:pt x="60897" y="104412"/>
                      <a:pt x="58178" y="101693"/>
                      <a:pt x="58178" y="96253"/>
                    </a:cubicBezTo>
                    <a:cubicBezTo>
                      <a:pt x="58178" y="93534"/>
                      <a:pt x="60897" y="88095"/>
                      <a:pt x="66337" y="85375"/>
                    </a:cubicBezTo>
                    <a:cubicBezTo>
                      <a:pt x="74496" y="79936"/>
                      <a:pt x="77215" y="77216"/>
                      <a:pt x="93533" y="77216"/>
                    </a:cubicBezTo>
                    <a:cubicBezTo>
                      <a:pt x="101692" y="77216"/>
                      <a:pt x="109852" y="77216"/>
                      <a:pt x="115290" y="77216"/>
                    </a:cubicBezTo>
                    <a:cubicBezTo>
                      <a:pt x="134328" y="77216"/>
                      <a:pt x="150646" y="77216"/>
                      <a:pt x="169684" y="74496"/>
                    </a:cubicBezTo>
                    <a:cubicBezTo>
                      <a:pt x="177843" y="74496"/>
                      <a:pt x="186002" y="71776"/>
                      <a:pt x="194161" y="71776"/>
                    </a:cubicBezTo>
                    <a:cubicBezTo>
                      <a:pt x="194161" y="71776"/>
                      <a:pt x="196880" y="71776"/>
                      <a:pt x="196880" y="71776"/>
                    </a:cubicBezTo>
                    <a:cubicBezTo>
                      <a:pt x="199600" y="71776"/>
                      <a:pt x="205040" y="71776"/>
                      <a:pt x="210478" y="71776"/>
                    </a:cubicBezTo>
                    <a:cubicBezTo>
                      <a:pt x="213198" y="71776"/>
                      <a:pt x="215918" y="71776"/>
                      <a:pt x="218638" y="71776"/>
                    </a:cubicBezTo>
                    <a:cubicBezTo>
                      <a:pt x="224077" y="69057"/>
                      <a:pt x="229516" y="63618"/>
                      <a:pt x="237675" y="60898"/>
                    </a:cubicBezTo>
                    <a:cubicBezTo>
                      <a:pt x="243115" y="58178"/>
                      <a:pt x="248554" y="58178"/>
                      <a:pt x="253993" y="58178"/>
                    </a:cubicBezTo>
                    <a:cubicBezTo>
                      <a:pt x="264872" y="58178"/>
                      <a:pt x="273031" y="58178"/>
                      <a:pt x="283910" y="60898"/>
                    </a:cubicBezTo>
                    <a:cubicBezTo>
                      <a:pt x="286629" y="60898"/>
                      <a:pt x="292068" y="63618"/>
                      <a:pt x="294788" y="66337"/>
                    </a:cubicBezTo>
                    <a:cubicBezTo>
                      <a:pt x="297508" y="69057"/>
                      <a:pt x="302948" y="71776"/>
                      <a:pt x="305667" y="74496"/>
                    </a:cubicBezTo>
                    <a:cubicBezTo>
                      <a:pt x="308386" y="74496"/>
                      <a:pt x="311106" y="74496"/>
                      <a:pt x="313826" y="74496"/>
                    </a:cubicBezTo>
                    <a:cubicBezTo>
                      <a:pt x="319265" y="74496"/>
                      <a:pt x="321985" y="74496"/>
                      <a:pt x="327424" y="74496"/>
                    </a:cubicBezTo>
                    <a:cubicBezTo>
                      <a:pt x="335583" y="74496"/>
                      <a:pt x="346461" y="74496"/>
                      <a:pt x="354621" y="74496"/>
                    </a:cubicBezTo>
                    <a:cubicBezTo>
                      <a:pt x="376378" y="74496"/>
                      <a:pt x="400855" y="74496"/>
                      <a:pt x="422612" y="74496"/>
                    </a:cubicBezTo>
                    <a:cubicBezTo>
                      <a:pt x="433491" y="74496"/>
                      <a:pt x="447089" y="74496"/>
                      <a:pt x="455248" y="79936"/>
                    </a:cubicBezTo>
                    <a:cubicBezTo>
                      <a:pt x="460687" y="82655"/>
                      <a:pt x="466127" y="90814"/>
                      <a:pt x="466127" y="98973"/>
                    </a:cubicBezTo>
                    <a:cubicBezTo>
                      <a:pt x="466127" y="101693"/>
                      <a:pt x="466127" y="107132"/>
                      <a:pt x="463407" y="109852"/>
                    </a:cubicBezTo>
                    <a:cubicBezTo>
                      <a:pt x="463407" y="112571"/>
                      <a:pt x="463407" y="112571"/>
                      <a:pt x="463407" y="120730"/>
                    </a:cubicBezTo>
                    <a:cubicBezTo>
                      <a:pt x="463407" y="142488"/>
                      <a:pt x="463407" y="172404"/>
                      <a:pt x="463407" y="194161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pic>
          <p:nvPicPr>
            <p:cNvPr id="56" name="Graphic 55">
              <a:extLst>
                <a:ext uri="{FF2B5EF4-FFF2-40B4-BE49-F238E27FC236}">
                  <a16:creationId xmlns:a16="http://schemas.microsoft.com/office/drawing/2014/main" id="{EFDAAC7D-4ABC-134D-A303-F19C275C032A}"/>
                </a:ext>
              </a:extLst>
            </p:cNvPr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491260" y="4878173"/>
              <a:ext cx="44157" cy="1413011"/>
            </a:xfrm>
            <a:prstGeom prst="rect">
              <a:avLst/>
            </a:prstGeom>
          </p:spPr>
        </p:pic>
        <p:pic>
          <p:nvPicPr>
            <p:cNvPr id="49" name="Picture 48" descr="Diagram&#10;&#10;Description automatically generated with medium confidence">
              <a:extLst>
                <a:ext uri="{FF2B5EF4-FFF2-40B4-BE49-F238E27FC236}">
                  <a16:creationId xmlns:a16="http://schemas.microsoft.com/office/drawing/2014/main" id="{352C1846-76E3-4E86-85B1-4F08ECC4096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55647" y="5726170"/>
              <a:ext cx="1715382" cy="9811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5729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_Circle 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A2733906-1C03-4012-B214-1CE93389DA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"/>
            <a:ext cx="5266036" cy="6857999"/>
          </a:xfrm>
          <a:custGeom>
            <a:avLst/>
            <a:gdLst>
              <a:gd name="connsiteX0" fmla="*/ 0 w 5266036"/>
              <a:gd name="connsiteY0" fmla="*/ 0 h 6857999"/>
              <a:gd name="connsiteX1" fmla="*/ 3014696 w 5266036"/>
              <a:gd name="connsiteY1" fmla="*/ 0 h 6857999"/>
              <a:gd name="connsiteX2" fmla="*/ 3040982 w 5266036"/>
              <a:gd name="connsiteY2" fmla="*/ 11408 h 6857999"/>
              <a:gd name="connsiteX3" fmla="*/ 5250901 w 5266036"/>
              <a:gd name="connsiteY3" fmla="*/ 4085922 h 6857999"/>
              <a:gd name="connsiteX4" fmla="*/ 3435696 w 5266036"/>
              <a:gd name="connsiteY4" fmla="*/ 6839477 h 6857999"/>
              <a:gd name="connsiteX5" fmla="*/ 3398838 w 5266036"/>
              <a:gd name="connsiteY5" fmla="*/ 6857999 h 6857999"/>
              <a:gd name="connsiteX6" fmla="*/ 0 w 5266036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6036" h="6857999">
                <a:moveTo>
                  <a:pt x="0" y="0"/>
                </a:moveTo>
                <a:lnTo>
                  <a:pt x="3014696" y="0"/>
                </a:lnTo>
                <a:lnTo>
                  <a:pt x="3040982" y="11408"/>
                </a:lnTo>
                <a:cubicBezTo>
                  <a:pt x="4562919" y="717837"/>
                  <a:pt x="5390071" y="2397951"/>
                  <a:pt x="5250901" y="4085922"/>
                </a:cubicBezTo>
                <a:cubicBezTo>
                  <a:pt x="5138669" y="5484335"/>
                  <a:pt x="4361602" y="6343612"/>
                  <a:pt x="3435696" y="6839477"/>
                </a:cubicBezTo>
                <a:lnTo>
                  <a:pt x="339883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tIns="36576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half slide image is 640 x 720 pixels)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AEA02C-1880-4C71-86A6-34ED8A672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52400"/>
            <a:ext cx="5715002" cy="9017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20C5055-7E08-43F9-85F7-AF9A137CF0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96000" y="1383792"/>
            <a:ext cx="5715000" cy="463600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2">
            <a:extLst>
              <a:ext uri="{FF2B5EF4-FFF2-40B4-BE49-F238E27FC236}">
                <a16:creationId xmlns:a16="http://schemas.microsoft.com/office/drawing/2014/main" id="{79029F35-3026-2742-AE90-C20806B60A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077200" y="6301124"/>
            <a:ext cx="914400" cy="158954"/>
          </a:xfrm>
        </p:spPr>
        <p:txBody>
          <a:bodyPr/>
          <a:lstStyle/>
          <a:p>
            <a:fld id="{2EB1475D-EF5B-48A6-8CCB-3BD08F726926}" type="datetimeFigureOut">
              <a:rPr lang="en-US"/>
              <a:pPr/>
              <a:t>12/20/2023</a:t>
            </a:fld>
            <a:endParaRPr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5FB9CC5-FD8E-304D-BE2F-83C609B48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39983" y="6307160"/>
            <a:ext cx="3124200" cy="153759"/>
          </a:xfrm>
        </p:spPr>
        <p:txBody>
          <a:bodyPr/>
          <a:lstStyle/>
          <a:p>
            <a:endParaRPr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30CD7821-56B1-2A4F-98C3-2191450FC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420883" y="6301966"/>
            <a:ext cx="306083" cy="158953"/>
          </a:xfrm>
        </p:spPr>
        <p:txBody>
          <a:bodyPr/>
          <a:lstStyle/>
          <a:p>
            <a:fld id="{565A54F4-DB31-4FC5-B748-3F06867349C3}" type="slidenum">
              <a:rPr/>
              <a:pPr/>
              <a:t>‹#›</a:t>
            </a:fld>
            <a:endParaRPr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0233F6A-D8F4-4454-B048-130D125BFC55}"/>
              </a:ext>
            </a:extLst>
          </p:cNvPr>
          <p:cNvGrpSpPr/>
          <p:nvPr userDrawn="1"/>
        </p:nvGrpSpPr>
        <p:grpSpPr>
          <a:xfrm>
            <a:off x="9592777" y="6126470"/>
            <a:ext cx="2217276" cy="638739"/>
            <a:chOff x="7052978" y="5240354"/>
            <a:chExt cx="4681822" cy="1348711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6F491C43-5FB1-4E70-B4F5-6728F0BBC4AF}"/>
                </a:ext>
              </a:extLst>
            </p:cNvPr>
            <p:cNvGrpSpPr/>
            <p:nvPr userDrawn="1"/>
          </p:nvGrpSpPr>
          <p:grpSpPr>
            <a:xfrm>
              <a:off x="9162579" y="5240354"/>
              <a:ext cx="2572221" cy="1348711"/>
              <a:chOff x="9162579" y="5240354"/>
              <a:chExt cx="2572221" cy="1348711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F2114517-E358-4AED-B58A-18EBE6D527D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448800" y="5543531"/>
                <a:ext cx="2286000" cy="880288"/>
                <a:chOff x="2078951" y="1888610"/>
                <a:chExt cx="8030200" cy="3092248"/>
              </a:xfrm>
              <a:solidFill>
                <a:srgbClr val="4F2170"/>
              </a:solidFill>
            </p:grpSpPr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9A2C127F-9BF1-4B58-9046-BAB74089C990}"/>
                    </a:ext>
                  </a:extLst>
                </p:cNvPr>
                <p:cNvSpPr/>
                <p:nvPr/>
              </p:nvSpPr>
              <p:spPr>
                <a:xfrm>
                  <a:off x="2078951" y="2872694"/>
                  <a:ext cx="951880" cy="652717"/>
                </a:xfrm>
                <a:custGeom>
                  <a:avLst/>
                  <a:gdLst>
                    <a:gd name="connsiteX0" fmla="*/ 903041 w 951880"/>
                    <a:gd name="connsiteY0" fmla="*/ 330574 h 652717"/>
                    <a:gd name="connsiteX1" fmla="*/ 780656 w 951880"/>
                    <a:gd name="connsiteY1" fmla="*/ 379528 h 652717"/>
                    <a:gd name="connsiteX2" fmla="*/ 598439 w 951880"/>
                    <a:gd name="connsiteY2" fmla="*/ 311537 h 652717"/>
                    <a:gd name="connsiteX3" fmla="*/ 505970 w 951880"/>
                    <a:gd name="connsiteY3" fmla="*/ 164675 h 652717"/>
                    <a:gd name="connsiteX4" fmla="*/ 266640 w 951880"/>
                    <a:gd name="connsiteY4" fmla="*/ 61329 h 652717"/>
                    <a:gd name="connsiteX5" fmla="*/ 103461 w 951880"/>
                    <a:gd name="connsiteY5" fmla="*/ 458398 h 652717"/>
                    <a:gd name="connsiteX6" fmla="*/ 756179 w 951880"/>
                    <a:gd name="connsiteY6" fmla="*/ 485595 h 652717"/>
                    <a:gd name="connsiteX7" fmla="*/ 903041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903041" y="330574"/>
                      </a:moveTo>
                      <a:cubicBezTo>
                        <a:pt x="867685" y="363210"/>
                        <a:pt x="813292" y="374089"/>
                        <a:pt x="780656" y="379528"/>
                      </a:cubicBezTo>
                      <a:cubicBezTo>
                        <a:pt x="712664" y="387687"/>
                        <a:pt x="641953" y="365930"/>
                        <a:pt x="598439" y="311537"/>
                      </a:cubicBezTo>
                      <a:cubicBezTo>
                        <a:pt x="563083" y="268022"/>
                        <a:pt x="544046" y="210910"/>
                        <a:pt x="505970" y="164675"/>
                      </a:cubicBezTo>
                      <a:cubicBezTo>
                        <a:pt x="448858" y="93964"/>
                        <a:pt x="359109" y="45011"/>
                        <a:pt x="266640" y="61329"/>
                      </a:cubicBezTo>
                      <a:cubicBezTo>
                        <a:pt x="81704" y="93964"/>
                        <a:pt x="114" y="308817"/>
                        <a:pt x="103461" y="458398"/>
                      </a:cubicBezTo>
                      <a:cubicBezTo>
                        <a:pt x="253042" y="670531"/>
                        <a:pt x="584840" y="635176"/>
                        <a:pt x="756179" y="485595"/>
                      </a:cubicBezTo>
                      <a:cubicBezTo>
                        <a:pt x="813292" y="442080"/>
                        <a:pt x="862246" y="390407"/>
                        <a:pt x="903041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664BB411-BF0F-487E-8CE1-E74C0F427DF4}"/>
                    </a:ext>
                  </a:extLst>
                </p:cNvPr>
                <p:cNvSpPr/>
                <p:nvPr/>
              </p:nvSpPr>
              <p:spPr>
                <a:xfrm>
                  <a:off x="9151831" y="2872694"/>
                  <a:ext cx="951880" cy="652717"/>
                </a:xfrm>
                <a:custGeom>
                  <a:avLst/>
                  <a:gdLst>
                    <a:gd name="connsiteX0" fmla="*/ 58178 w 951880"/>
                    <a:gd name="connsiteY0" fmla="*/ 330574 h 652717"/>
                    <a:gd name="connsiteX1" fmla="*/ 180563 w 951880"/>
                    <a:gd name="connsiteY1" fmla="*/ 379528 h 652717"/>
                    <a:gd name="connsiteX2" fmla="*/ 362780 w 951880"/>
                    <a:gd name="connsiteY2" fmla="*/ 311537 h 652717"/>
                    <a:gd name="connsiteX3" fmla="*/ 455249 w 951880"/>
                    <a:gd name="connsiteY3" fmla="*/ 164675 h 652717"/>
                    <a:gd name="connsiteX4" fmla="*/ 694578 w 951880"/>
                    <a:gd name="connsiteY4" fmla="*/ 61329 h 652717"/>
                    <a:gd name="connsiteX5" fmla="*/ 857758 w 951880"/>
                    <a:gd name="connsiteY5" fmla="*/ 458398 h 652717"/>
                    <a:gd name="connsiteX6" fmla="*/ 205040 w 951880"/>
                    <a:gd name="connsiteY6" fmla="*/ 485595 h 652717"/>
                    <a:gd name="connsiteX7" fmla="*/ 58178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58178" y="330574"/>
                      </a:moveTo>
                      <a:cubicBezTo>
                        <a:pt x="96253" y="363210"/>
                        <a:pt x="147927" y="374089"/>
                        <a:pt x="180563" y="379528"/>
                      </a:cubicBezTo>
                      <a:cubicBezTo>
                        <a:pt x="248554" y="387687"/>
                        <a:pt x="319266" y="365930"/>
                        <a:pt x="362780" y="311537"/>
                      </a:cubicBezTo>
                      <a:cubicBezTo>
                        <a:pt x="398136" y="268022"/>
                        <a:pt x="417174" y="210910"/>
                        <a:pt x="455249" y="164675"/>
                      </a:cubicBezTo>
                      <a:cubicBezTo>
                        <a:pt x="512362" y="93964"/>
                        <a:pt x="602110" y="45011"/>
                        <a:pt x="694578" y="61329"/>
                      </a:cubicBezTo>
                      <a:cubicBezTo>
                        <a:pt x="879515" y="93964"/>
                        <a:pt x="961105" y="308817"/>
                        <a:pt x="857758" y="458398"/>
                      </a:cubicBezTo>
                      <a:cubicBezTo>
                        <a:pt x="708176" y="670531"/>
                        <a:pt x="376379" y="635176"/>
                        <a:pt x="205040" y="485595"/>
                      </a:cubicBezTo>
                      <a:cubicBezTo>
                        <a:pt x="150646" y="442080"/>
                        <a:pt x="101693" y="390407"/>
                        <a:pt x="58178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9D73403A-1BBD-451D-BB35-C85FC5FBED50}"/>
                    </a:ext>
                  </a:extLst>
                </p:cNvPr>
                <p:cNvSpPr/>
                <p:nvPr/>
              </p:nvSpPr>
              <p:spPr>
                <a:xfrm>
                  <a:off x="8001294" y="2010994"/>
                  <a:ext cx="734308" cy="299162"/>
                </a:xfrm>
                <a:custGeom>
                  <a:avLst/>
                  <a:gdLst>
                    <a:gd name="connsiteX0" fmla="*/ 596792 w 734307"/>
                    <a:gd name="connsiteY0" fmla="*/ 58178 h 299162"/>
                    <a:gd name="connsiteX1" fmla="*/ 148048 w 734307"/>
                    <a:gd name="connsiteY1" fmla="*/ 58178 h 299162"/>
                    <a:gd name="connsiteX2" fmla="*/ 58299 w 734307"/>
                    <a:gd name="connsiteY2" fmla="*/ 150646 h 299162"/>
                    <a:gd name="connsiteX3" fmla="*/ 148048 w 734307"/>
                    <a:gd name="connsiteY3" fmla="*/ 251274 h 299162"/>
                    <a:gd name="connsiteX4" fmla="*/ 596792 w 734307"/>
                    <a:gd name="connsiteY4" fmla="*/ 251274 h 299162"/>
                    <a:gd name="connsiteX5" fmla="*/ 686541 w 734307"/>
                    <a:gd name="connsiteY5" fmla="*/ 158805 h 299162"/>
                    <a:gd name="connsiteX6" fmla="*/ 596792 w 734307"/>
                    <a:gd name="connsiteY6" fmla="*/ 58178 h 29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4307" h="299162">
                      <a:moveTo>
                        <a:pt x="596792" y="58178"/>
                      </a:moveTo>
                      <a:cubicBezTo>
                        <a:pt x="591353" y="58178"/>
                        <a:pt x="153487" y="58178"/>
                        <a:pt x="148048" y="58178"/>
                      </a:cubicBezTo>
                      <a:cubicBezTo>
                        <a:pt x="99094" y="60898"/>
                        <a:pt x="61019" y="104412"/>
                        <a:pt x="58299" y="150646"/>
                      </a:cubicBezTo>
                      <a:cubicBezTo>
                        <a:pt x="55580" y="199600"/>
                        <a:pt x="99094" y="248554"/>
                        <a:pt x="148048" y="251274"/>
                      </a:cubicBezTo>
                      <a:cubicBezTo>
                        <a:pt x="153487" y="251274"/>
                        <a:pt x="591353" y="251274"/>
                        <a:pt x="596792" y="251274"/>
                      </a:cubicBezTo>
                      <a:cubicBezTo>
                        <a:pt x="645746" y="248554"/>
                        <a:pt x="683821" y="205040"/>
                        <a:pt x="686541" y="158805"/>
                      </a:cubicBezTo>
                      <a:cubicBezTo>
                        <a:pt x="689260" y="109852"/>
                        <a:pt x="648465" y="60898"/>
                        <a:pt x="596792" y="581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id="{2E6A1899-972A-4E4B-92A7-541C21D975F0}"/>
                    </a:ext>
                  </a:extLst>
                </p:cNvPr>
                <p:cNvSpPr/>
                <p:nvPr/>
              </p:nvSpPr>
              <p:spPr>
                <a:xfrm>
                  <a:off x="4920042" y="2277520"/>
                  <a:ext cx="1006274" cy="951879"/>
                </a:xfrm>
                <a:custGeom>
                  <a:avLst/>
                  <a:gdLst>
                    <a:gd name="connsiteX0" fmla="*/ 884954 w 1006273"/>
                    <a:gd name="connsiteY0" fmla="*/ 746251 h 951879"/>
                    <a:gd name="connsiteX1" fmla="*/ 874076 w 1006273"/>
                    <a:gd name="connsiteY1" fmla="*/ 670101 h 951879"/>
                    <a:gd name="connsiteX2" fmla="*/ 874076 w 1006273"/>
                    <a:gd name="connsiteY2" fmla="*/ 536837 h 951879"/>
                    <a:gd name="connsiteX3" fmla="*/ 689139 w 1006273"/>
                    <a:gd name="connsiteY3" fmla="*/ 88094 h 951879"/>
                    <a:gd name="connsiteX4" fmla="*/ 428052 w 1006273"/>
                    <a:gd name="connsiteY4" fmla="*/ 253993 h 951879"/>
                    <a:gd name="connsiteX5" fmla="*/ 196881 w 1006273"/>
                    <a:gd name="connsiteY5" fmla="*/ 58178 h 951879"/>
                    <a:gd name="connsiteX6" fmla="*/ 58178 w 1006273"/>
                    <a:gd name="connsiteY6" fmla="*/ 128889 h 951879"/>
                    <a:gd name="connsiteX7" fmla="*/ 142488 w 1006273"/>
                    <a:gd name="connsiteY7" fmla="*/ 273031 h 951879"/>
                    <a:gd name="connsiteX8" fmla="*/ 142488 w 1006273"/>
                    <a:gd name="connsiteY8" fmla="*/ 757130 h 951879"/>
                    <a:gd name="connsiteX9" fmla="*/ 283910 w 1006273"/>
                    <a:gd name="connsiteY9" fmla="*/ 895832 h 951879"/>
                    <a:gd name="connsiteX10" fmla="*/ 428052 w 1006273"/>
                    <a:gd name="connsiteY10" fmla="*/ 757130 h 951879"/>
                    <a:gd name="connsiteX11" fmla="*/ 428052 w 1006273"/>
                    <a:gd name="connsiteY11" fmla="*/ 400855 h 951879"/>
                    <a:gd name="connsiteX12" fmla="*/ 523240 w 1006273"/>
                    <a:gd name="connsiteY12" fmla="*/ 283910 h 951879"/>
                    <a:gd name="connsiteX13" fmla="*/ 591231 w 1006273"/>
                    <a:gd name="connsiteY13" fmla="*/ 354621 h 951879"/>
                    <a:gd name="connsiteX14" fmla="*/ 591231 w 1006273"/>
                    <a:gd name="connsiteY14" fmla="*/ 697297 h 951879"/>
                    <a:gd name="connsiteX15" fmla="*/ 593951 w 1006273"/>
                    <a:gd name="connsiteY15" fmla="*/ 729933 h 951879"/>
                    <a:gd name="connsiteX16" fmla="*/ 610269 w 1006273"/>
                    <a:gd name="connsiteY16" fmla="*/ 778887 h 951879"/>
                    <a:gd name="connsiteX17" fmla="*/ 822402 w 1006273"/>
                    <a:gd name="connsiteY17" fmla="*/ 893112 h 951879"/>
                    <a:gd name="connsiteX18" fmla="*/ 961105 w 1006273"/>
                    <a:gd name="connsiteY18" fmla="*/ 822401 h 951879"/>
                    <a:gd name="connsiteX19" fmla="*/ 884954 w 1006273"/>
                    <a:gd name="connsiteY19" fmla="*/ 74625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006273" h="951879">
                      <a:moveTo>
                        <a:pt x="884954" y="746251"/>
                      </a:moveTo>
                      <a:cubicBezTo>
                        <a:pt x="879515" y="721774"/>
                        <a:pt x="876795" y="694578"/>
                        <a:pt x="874076" y="670101"/>
                      </a:cubicBezTo>
                      <a:cubicBezTo>
                        <a:pt x="874076" y="634745"/>
                        <a:pt x="874076" y="583072"/>
                        <a:pt x="874076" y="536837"/>
                      </a:cubicBezTo>
                      <a:cubicBezTo>
                        <a:pt x="879515" y="373658"/>
                        <a:pt x="909431" y="88094"/>
                        <a:pt x="689139" y="88094"/>
                      </a:cubicBezTo>
                      <a:cubicBezTo>
                        <a:pt x="539558" y="88094"/>
                        <a:pt x="452529" y="213199"/>
                        <a:pt x="428052" y="253993"/>
                      </a:cubicBezTo>
                      <a:cubicBezTo>
                        <a:pt x="425332" y="139768"/>
                        <a:pt x="335583" y="58178"/>
                        <a:pt x="196881" y="58178"/>
                      </a:cubicBezTo>
                      <a:cubicBezTo>
                        <a:pt x="109852" y="58178"/>
                        <a:pt x="58178" y="128889"/>
                        <a:pt x="58178" y="128889"/>
                      </a:cubicBezTo>
                      <a:cubicBezTo>
                        <a:pt x="58178" y="128889"/>
                        <a:pt x="142488" y="158805"/>
                        <a:pt x="142488" y="273031"/>
                      </a:cubicBezTo>
                      <a:cubicBezTo>
                        <a:pt x="142488" y="354621"/>
                        <a:pt x="142488" y="757130"/>
                        <a:pt x="142488" y="757130"/>
                      </a:cubicBezTo>
                      <a:cubicBezTo>
                        <a:pt x="145207" y="827841"/>
                        <a:pt x="194161" y="895832"/>
                        <a:pt x="283910" y="895832"/>
                      </a:cubicBezTo>
                      <a:cubicBezTo>
                        <a:pt x="373659" y="895832"/>
                        <a:pt x="428052" y="827841"/>
                        <a:pt x="428052" y="757130"/>
                      </a:cubicBezTo>
                      <a:lnTo>
                        <a:pt x="428052" y="400855"/>
                      </a:lnTo>
                      <a:cubicBezTo>
                        <a:pt x="441650" y="343742"/>
                        <a:pt x="474286" y="283910"/>
                        <a:pt x="523240" y="283910"/>
                      </a:cubicBezTo>
                      <a:cubicBezTo>
                        <a:pt x="585792" y="283910"/>
                        <a:pt x="591231" y="354621"/>
                        <a:pt x="591231" y="354621"/>
                      </a:cubicBezTo>
                      <a:lnTo>
                        <a:pt x="591231" y="697297"/>
                      </a:lnTo>
                      <a:cubicBezTo>
                        <a:pt x="591231" y="708176"/>
                        <a:pt x="593951" y="719054"/>
                        <a:pt x="593951" y="729933"/>
                      </a:cubicBezTo>
                      <a:cubicBezTo>
                        <a:pt x="596671" y="748971"/>
                        <a:pt x="602110" y="765289"/>
                        <a:pt x="610269" y="778887"/>
                      </a:cubicBezTo>
                      <a:cubicBezTo>
                        <a:pt x="645624" y="846878"/>
                        <a:pt x="719055" y="893112"/>
                        <a:pt x="822402" y="893112"/>
                      </a:cubicBezTo>
                      <a:cubicBezTo>
                        <a:pt x="909431" y="893112"/>
                        <a:pt x="961105" y="822401"/>
                        <a:pt x="961105" y="822401"/>
                      </a:cubicBezTo>
                      <a:cubicBezTo>
                        <a:pt x="961105" y="822401"/>
                        <a:pt x="909431" y="808803"/>
                        <a:pt x="884954" y="74625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5" name="Freeform: Shape 64">
                  <a:extLst>
                    <a:ext uri="{FF2B5EF4-FFF2-40B4-BE49-F238E27FC236}">
                      <a16:creationId xmlns:a16="http://schemas.microsoft.com/office/drawing/2014/main" id="{ED561793-B601-4FBE-8B78-96D52AE1A3D0}"/>
                    </a:ext>
                  </a:extLst>
                </p:cNvPr>
                <p:cNvSpPr/>
                <p:nvPr/>
              </p:nvSpPr>
              <p:spPr>
                <a:xfrm>
                  <a:off x="7552331" y="1888610"/>
                  <a:ext cx="489539" cy="1332631"/>
                </a:xfrm>
                <a:custGeom>
                  <a:avLst/>
                  <a:gdLst>
                    <a:gd name="connsiteX0" fmla="*/ 368560 w 489538"/>
                    <a:gd name="connsiteY0" fmla="*/ 1135162 h 1332630"/>
                    <a:gd name="connsiteX1" fmla="*/ 357681 w 489538"/>
                    <a:gd name="connsiteY1" fmla="*/ 1059011 h 1332630"/>
                    <a:gd name="connsiteX2" fmla="*/ 357681 w 489538"/>
                    <a:gd name="connsiteY2" fmla="*/ 207759 h 1332630"/>
                    <a:gd name="connsiteX3" fmla="*/ 208099 w 489538"/>
                    <a:gd name="connsiteY3" fmla="*/ 58178 h 1332630"/>
                    <a:gd name="connsiteX4" fmla="*/ 58518 w 489538"/>
                    <a:gd name="connsiteY4" fmla="*/ 207759 h 1332630"/>
                    <a:gd name="connsiteX5" fmla="*/ 58518 w 489538"/>
                    <a:gd name="connsiteY5" fmla="*/ 961104 h 1332630"/>
                    <a:gd name="connsiteX6" fmla="*/ 85715 w 489538"/>
                    <a:gd name="connsiteY6" fmla="*/ 1159639 h 1332630"/>
                    <a:gd name="connsiteX7" fmla="*/ 306007 w 489538"/>
                    <a:gd name="connsiteY7" fmla="*/ 1282023 h 1332630"/>
                    <a:gd name="connsiteX8" fmla="*/ 444710 w 489538"/>
                    <a:gd name="connsiteY8" fmla="*/ 1211312 h 1332630"/>
                    <a:gd name="connsiteX9" fmla="*/ 368560 w 489538"/>
                    <a:gd name="connsiteY9" fmla="*/ 1135162 h 1332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9538" h="1332630">
                      <a:moveTo>
                        <a:pt x="368560" y="1135162"/>
                      </a:moveTo>
                      <a:cubicBezTo>
                        <a:pt x="363120" y="1110685"/>
                        <a:pt x="357681" y="1083488"/>
                        <a:pt x="357681" y="1059011"/>
                      </a:cubicBezTo>
                      <a:lnTo>
                        <a:pt x="357681" y="207759"/>
                      </a:lnTo>
                      <a:cubicBezTo>
                        <a:pt x="357681" y="126170"/>
                        <a:pt x="289689" y="58178"/>
                        <a:pt x="208099" y="58178"/>
                      </a:cubicBezTo>
                      <a:cubicBezTo>
                        <a:pt x="126510" y="58178"/>
                        <a:pt x="58518" y="126170"/>
                        <a:pt x="58518" y="207759"/>
                      </a:cubicBezTo>
                      <a:lnTo>
                        <a:pt x="58518" y="961104"/>
                      </a:lnTo>
                      <a:cubicBezTo>
                        <a:pt x="58518" y="1029095"/>
                        <a:pt x="53079" y="1097086"/>
                        <a:pt x="85715" y="1159639"/>
                      </a:cubicBezTo>
                      <a:cubicBezTo>
                        <a:pt x="118351" y="1227630"/>
                        <a:pt x="202660" y="1282023"/>
                        <a:pt x="306007" y="1282023"/>
                      </a:cubicBezTo>
                      <a:cubicBezTo>
                        <a:pt x="393036" y="1282023"/>
                        <a:pt x="444710" y="1211312"/>
                        <a:pt x="444710" y="1211312"/>
                      </a:cubicBezTo>
                      <a:cubicBezTo>
                        <a:pt x="444710" y="1211312"/>
                        <a:pt x="393036" y="1197714"/>
                        <a:pt x="368560" y="113516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5DA78E82-86DF-41A7-9EA8-006413305240}"/>
                    </a:ext>
                  </a:extLst>
                </p:cNvPr>
                <p:cNvSpPr/>
                <p:nvPr/>
              </p:nvSpPr>
              <p:spPr>
                <a:xfrm>
                  <a:off x="4162324" y="2357456"/>
                  <a:ext cx="815899" cy="815898"/>
                </a:xfrm>
                <a:custGeom>
                  <a:avLst/>
                  <a:gdLst>
                    <a:gd name="connsiteX0" fmla="*/ 407949 w 815899"/>
                    <a:gd name="connsiteY0" fmla="*/ 174058 h 815898"/>
                    <a:gd name="connsiteX1" fmla="*/ 293723 w 815899"/>
                    <a:gd name="connsiteY1" fmla="*/ 407950 h 815898"/>
                    <a:gd name="connsiteX2" fmla="*/ 410669 w 815899"/>
                    <a:gd name="connsiteY2" fmla="*/ 641840 h 815898"/>
                    <a:gd name="connsiteX3" fmla="*/ 522175 w 815899"/>
                    <a:gd name="connsiteY3" fmla="*/ 407950 h 815898"/>
                    <a:gd name="connsiteX4" fmla="*/ 407949 w 815899"/>
                    <a:gd name="connsiteY4" fmla="*/ 174058 h 815898"/>
                    <a:gd name="connsiteX5" fmla="*/ 407950 w 815899"/>
                    <a:gd name="connsiteY5" fmla="*/ 0 h 815898"/>
                    <a:gd name="connsiteX6" fmla="*/ 815899 w 815899"/>
                    <a:gd name="connsiteY6" fmla="*/ 407949 h 815898"/>
                    <a:gd name="connsiteX7" fmla="*/ 407950 w 815899"/>
                    <a:gd name="connsiteY7" fmla="*/ 815898 h 815898"/>
                    <a:gd name="connsiteX8" fmla="*/ 0 w 815899"/>
                    <a:gd name="connsiteY8" fmla="*/ 407949 h 815898"/>
                    <a:gd name="connsiteX9" fmla="*/ 407950 w 815899"/>
                    <a:gd name="connsiteY9" fmla="*/ 0 h 815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5899" h="815898">
                      <a:moveTo>
                        <a:pt x="407949" y="174058"/>
                      </a:moveTo>
                      <a:cubicBezTo>
                        <a:pt x="342677" y="174058"/>
                        <a:pt x="293723" y="263807"/>
                        <a:pt x="293723" y="407950"/>
                      </a:cubicBezTo>
                      <a:cubicBezTo>
                        <a:pt x="293723" y="552091"/>
                        <a:pt x="331799" y="639120"/>
                        <a:pt x="410669" y="641840"/>
                      </a:cubicBezTo>
                      <a:cubicBezTo>
                        <a:pt x="489539" y="641840"/>
                        <a:pt x="527614" y="552091"/>
                        <a:pt x="522175" y="407950"/>
                      </a:cubicBezTo>
                      <a:cubicBezTo>
                        <a:pt x="522175" y="263807"/>
                        <a:pt x="473221" y="176778"/>
                        <a:pt x="407949" y="174058"/>
                      </a:cubicBezTo>
                      <a:close/>
                      <a:moveTo>
                        <a:pt x="407950" y="0"/>
                      </a:moveTo>
                      <a:cubicBezTo>
                        <a:pt x="633682" y="0"/>
                        <a:pt x="815899" y="182217"/>
                        <a:pt x="815899" y="407949"/>
                      </a:cubicBezTo>
                      <a:cubicBezTo>
                        <a:pt x="815899" y="633681"/>
                        <a:pt x="633682" y="815898"/>
                        <a:pt x="407950" y="815898"/>
                      </a:cubicBezTo>
                      <a:cubicBezTo>
                        <a:pt x="182218" y="815898"/>
                        <a:pt x="0" y="633681"/>
                        <a:pt x="0" y="407949"/>
                      </a:cubicBezTo>
                      <a:cubicBezTo>
                        <a:pt x="0" y="182217"/>
                        <a:pt x="182218" y="0"/>
                        <a:pt x="407950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3DF41B1D-E150-42B5-8BEF-049A95E84C22}"/>
                    </a:ext>
                  </a:extLst>
                </p:cNvPr>
                <p:cNvSpPr/>
                <p:nvPr/>
              </p:nvSpPr>
              <p:spPr>
                <a:xfrm>
                  <a:off x="5884871" y="1946788"/>
                  <a:ext cx="912802" cy="1223846"/>
                </a:xfrm>
                <a:custGeom>
                  <a:avLst/>
                  <a:gdLst>
                    <a:gd name="connsiteX0" fmla="*/ 387907 w 912802"/>
                    <a:gd name="connsiteY0" fmla="*/ 620081 h 1223846"/>
                    <a:gd name="connsiteX1" fmla="*/ 273681 w 912802"/>
                    <a:gd name="connsiteY1" fmla="*/ 824055 h 1223846"/>
                    <a:gd name="connsiteX2" fmla="*/ 390627 w 912802"/>
                    <a:gd name="connsiteY2" fmla="*/ 1028029 h 1223846"/>
                    <a:gd name="connsiteX3" fmla="*/ 502132 w 912802"/>
                    <a:gd name="connsiteY3" fmla="*/ 824055 h 1223846"/>
                    <a:gd name="connsiteX4" fmla="*/ 387907 w 912802"/>
                    <a:gd name="connsiteY4" fmla="*/ 620081 h 1223846"/>
                    <a:gd name="connsiteX5" fmla="*/ 676192 w 912802"/>
                    <a:gd name="connsiteY5" fmla="*/ 0 h 1223846"/>
                    <a:gd name="connsiteX6" fmla="*/ 825773 w 912802"/>
                    <a:gd name="connsiteY6" fmla="*/ 149581 h 1223846"/>
                    <a:gd name="connsiteX7" fmla="*/ 825773 w 912802"/>
                    <a:gd name="connsiteY7" fmla="*/ 1000834 h 1223846"/>
                    <a:gd name="connsiteX8" fmla="*/ 836651 w 912802"/>
                    <a:gd name="connsiteY8" fmla="*/ 1076985 h 1223846"/>
                    <a:gd name="connsiteX9" fmla="*/ 912802 w 912802"/>
                    <a:gd name="connsiteY9" fmla="*/ 1150415 h 1223846"/>
                    <a:gd name="connsiteX10" fmla="*/ 774099 w 912802"/>
                    <a:gd name="connsiteY10" fmla="*/ 1221126 h 1223846"/>
                    <a:gd name="connsiteX11" fmla="*/ 553807 w 912802"/>
                    <a:gd name="connsiteY11" fmla="*/ 1098742 h 1223846"/>
                    <a:gd name="connsiteX12" fmla="*/ 548367 w 912802"/>
                    <a:gd name="connsiteY12" fmla="*/ 1085144 h 1223846"/>
                    <a:gd name="connsiteX13" fmla="*/ 398786 w 912802"/>
                    <a:gd name="connsiteY13" fmla="*/ 1212967 h 1223846"/>
                    <a:gd name="connsiteX14" fmla="*/ 156736 w 912802"/>
                    <a:gd name="connsiteY14" fmla="*/ 1180332 h 1223846"/>
                    <a:gd name="connsiteX15" fmla="*/ 287280 w 912802"/>
                    <a:gd name="connsiteY15" fmla="*/ 416107 h 1223846"/>
                    <a:gd name="connsiteX16" fmla="*/ 526611 w 912802"/>
                    <a:gd name="connsiteY16" fmla="*/ 552091 h 1223846"/>
                    <a:gd name="connsiteX17" fmla="*/ 526611 w 912802"/>
                    <a:gd name="connsiteY17" fmla="*/ 149581 h 1223846"/>
                    <a:gd name="connsiteX18" fmla="*/ 676192 w 912802"/>
                    <a:gd name="connsiteY18" fmla="*/ 0 h 1223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12802" h="1223846">
                      <a:moveTo>
                        <a:pt x="387907" y="620081"/>
                      </a:moveTo>
                      <a:cubicBezTo>
                        <a:pt x="322635" y="620081"/>
                        <a:pt x="273681" y="698951"/>
                        <a:pt x="273681" y="824055"/>
                      </a:cubicBezTo>
                      <a:cubicBezTo>
                        <a:pt x="273681" y="949160"/>
                        <a:pt x="311756" y="1028029"/>
                        <a:pt x="390627" y="1028029"/>
                      </a:cubicBezTo>
                      <a:cubicBezTo>
                        <a:pt x="466777" y="1025310"/>
                        <a:pt x="504852" y="949160"/>
                        <a:pt x="502132" y="824055"/>
                      </a:cubicBezTo>
                      <a:cubicBezTo>
                        <a:pt x="502132" y="698951"/>
                        <a:pt x="455898" y="622801"/>
                        <a:pt x="387907" y="620081"/>
                      </a:cubicBezTo>
                      <a:close/>
                      <a:moveTo>
                        <a:pt x="676192" y="0"/>
                      </a:moveTo>
                      <a:cubicBezTo>
                        <a:pt x="757781" y="0"/>
                        <a:pt x="825773" y="67992"/>
                        <a:pt x="825773" y="149581"/>
                      </a:cubicBezTo>
                      <a:lnTo>
                        <a:pt x="825773" y="1000834"/>
                      </a:lnTo>
                      <a:cubicBezTo>
                        <a:pt x="828492" y="1025311"/>
                        <a:pt x="831212" y="1052508"/>
                        <a:pt x="836651" y="1076985"/>
                      </a:cubicBezTo>
                      <a:cubicBezTo>
                        <a:pt x="861128" y="1139537"/>
                        <a:pt x="912802" y="1150415"/>
                        <a:pt x="912802" y="1150415"/>
                      </a:cubicBezTo>
                      <a:cubicBezTo>
                        <a:pt x="912802" y="1150415"/>
                        <a:pt x="861128" y="1221126"/>
                        <a:pt x="774099" y="1221126"/>
                      </a:cubicBezTo>
                      <a:cubicBezTo>
                        <a:pt x="670752" y="1221126"/>
                        <a:pt x="589162" y="1166733"/>
                        <a:pt x="553807" y="1098742"/>
                      </a:cubicBezTo>
                      <a:cubicBezTo>
                        <a:pt x="551087" y="1093303"/>
                        <a:pt x="551087" y="1090583"/>
                        <a:pt x="548367" y="1085144"/>
                      </a:cubicBezTo>
                      <a:cubicBezTo>
                        <a:pt x="534769" y="1147696"/>
                        <a:pt x="450460" y="1199369"/>
                        <a:pt x="398786" y="1212967"/>
                      </a:cubicBezTo>
                      <a:cubicBezTo>
                        <a:pt x="322636" y="1234725"/>
                        <a:pt x="222008" y="1223846"/>
                        <a:pt x="156736" y="1180332"/>
                      </a:cubicBezTo>
                      <a:cubicBezTo>
                        <a:pt x="-79874" y="1028031"/>
                        <a:pt x="-58117" y="416107"/>
                        <a:pt x="287280" y="416107"/>
                      </a:cubicBezTo>
                      <a:cubicBezTo>
                        <a:pt x="412385" y="416107"/>
                        <a:pt x="491255" y="503137"/>
                        <a:pt x="526611" y="552091"/>
                      </a:cubicBezTo>
                      <a:lnTo>
                        <a:pt x="526611" y="149581"/>
                      </a:lnTo>
                      <a:cubicBezTo>
                        <a:pt x="526611" y="67992"/>
                        <a:pt x="594602" y="0"/>
                        <a:pt x="67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1FC62B2B-A06F-4010-BAFD-B8535E6DD6D4}"/>
                    </a:ext>
                  </a:extLst>
                </p:cNvPr>
                <p:cNvSpPr/>
                <p:nvPr/>
              </p:nvSpPr>
              <p:spPr>
                <a:xfrm>
                  <a:off x="6789513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8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2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5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6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3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8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2" y="810458"/>
                      </a:cubicBezTo>
                      <a:cubicBezTo>
                        <a:pt x="212134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B091D453-8540-42D8-9FED-7B712458B7C9}"/>
                    </a:ext>
                  </a:extLst>
                </p:cNvPr>
                <p:cNvSpPr/>
                <p:nvPr/>
              </p:nvSpPr>
              <p:spPr>
                <a:xfrm>
                  <a:off x="7988882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7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1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6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5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2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7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1" y="810458"/>
                      </a:cubicBezTo>
                      <a:cubicBezTo>
                        <a:pt x="212133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0" name="Freeform: Shape 69">
                  <a:extLst>
                    <a:ext uri="{FF2B5EF4-FFF2-40B4-BE49-F238E27FC236}">
                      <a16:creationId xmlns:a16="http://schemas.microsoft.com/office/drawing/2014/main" id="{43D7F1D0-43F0-4353-ABB7-B3AE61B86825}"/>
                    </a:ext>
                  </a:extLst>
                </p:cNvPr>
                <p:cNvSpPr/>
                <p:nvPr/>
              </p:nvSpPr>
              <p:spPr>
                <a:xfrm>
                  <a:off x="8683414" y="2274801"/>
                  <a:ext cx="897487" cy="951879"/>
                </a:xfrm>
                <a:custGeom>
                  <a:avLst/>
                  <a:gdLst>
                    <a:gd name="connsiteX0" fmla="*/ 580988 w 897487"/>
                    <a:gd name="connsiteY0" fmla="*/ 667381 h 951879"/>
                    <a:gd name="connsiteX1" fmla="*/ 409649 w 897487"/>
                    <a:gd name="connsiteY1" fmla="*/ 667381 h 951879"/>
                    <a:gd name="connsiteX2" fmla="*/ 591866 w 897487"/>
                    <a:gd name="connsiteY2" fmla="*/ 525959 h 951879"/>
                    <a:gd name="connsiteX3" fmla="*/ 842075 w 897487"/>
                    <a:gd name="connsiteY3" fmla="*/ 123450 h 951879"/>
                    <a:gd name="connsiteX4" fmla="*/ 842075 w 897487"/>
                    <a:gd name="connsiteY4" fmla="*/ 123450 h 951879"/>
                    <a:gd name="connsiteX5" fmla="*/ 798560 w 897487"/>
                    <a:gd name="connsiteY5" fmla="*/ 58178 h 951879"/>
                    <a:gd name="connsiteX6" fmla="*/ 746887 w 897487"/>
                    <a:gd name="connsiteY6" fmla="*/ 107132 h 951879"/>
                    <a:gd name="connsiteX7" fmla="*/ 697933 w 897487"/>
                    <a:gd name="connsiteY7" fmla="*/ 115291 h 951879"/>
                    <a:gd name="connsiteX8" fmla="*/ 219273 w 897487"/>
                    <a:gd name="connsiteY8" fmla="*/ 115291 h 951879"/>
                    <a:gd name="connsiteX9" fmla="*/ 102328 w 897487"/>
                    <a:gd name="connsiteY9" fmla="*/ 224077 h 951879"/>
                    <a:gd name="connsiteX10" fmla="*/ 213834 w 897487"/>
                    <a:gd name="connsiteY10" fmla="*/ 332863 h 951879"/>
                    <a:gd name="connsiteX11" fmla="*/ 485800 w 897487"/>
                    <a:gd name="connsiteY11" fmla="*/ 335583 h 951879"/>
                    <a:gd name="connsiteX12" fmla="*/ 134964 w 897487"/>
                    <a:gd name="connsiteY12" fmla="*/ 615708 h 951879"/>
                    <a:gd name="connsiteX13" fmla="*/ 61533 w 897487"/>
                    <a:gd name="connsiteY13" fmla="*/ 884953 h 951879"/>
                    <a:gd name="connsiteX14" fmla="*/ 398771 w 897487"/>
                    <a:gd name="connsiteY14" fmla="*/ 806083 h 951879"/>
                    <a:gd name="connsiteX15" fmla="*/ 529314 w 897487"/>
                    <a:gd name="connsiteY15" fmla="*/ 863196 h 951879"/>
                    <a:gd name="connsiteX16" fmla="*/ 782242 w 897487"/>
                    <a:gd name="connsiteY16" fmla="*/ 607549 h 951879"/>
                    <a:gd name="connsiteX17" fmla="*/ 580988 w 897487"/>
                    <a:gd name="connsiteY17" fmla="*/ 66738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97487" h="951879">
                      <a:moveTo>
                        <a:pt x="580988" y="667381"/>
                      </a:moveTo>
                      <a:lnTo>
                        <a:pt x="409649" y="667381"/>
                      </a:lnTo>
                      <a:cubicBezTo>
                        <a:pt x="423248" y="667381"/>
                        <a:pt x="548352" y="561314"/>
                        <a:pt x="591866" y="525959"/>
                      </a:cubicBezTo>
                      <a:cubicBezTo>
                        <a:pt x="700653" y="433491"/>
                        <a:pt x="899188" y="297508"/>
                        <a:pt x="842075" y="123450"/>
                      </a:cubicBezTo>
                      <a:lnTo>
                        <a:pt x="842075" y="123450"/>
                      </a:lnTo>
                      <a:cubicBezTo>
                        <a:pt x="831197" y="82655"/>
                        <a:pt x="798560" y="58178"/>
                        <a:pt x="798560" y="58178"/>
                      </a:cubicBezTo>
                      <a:cubicBezTo>
                        <a:pt x="798560" y="58178"/>
                        <a:pt x="787682" y="90814"/>
                        <a:pt x="746887" y="107132"/>
                      </a:cubicBezTo>
                      <a:cubicBezTo>
                        <a:pt x="730569" y="109852"/>
                        <a:pt x="714251" y="115291"/>
                        <a:pt x="697933" y="115291"/>
                      </a:cubicBezTo>
                      <a:cubicBezTo>
                        <a:pt x="684334" y="115291"/>
                        <a:pt x="219273" y="115291"/>
                        <a:pt x="219273" y="115291"/>
                      </a:cubicBezTo>
                      <a:cubicBezTo>
                        <a:pt x="156721" y="115291"/>
                        <a:pt x="105048" y="166964"/>
                        <a:pt x="102328" y="224077"/>
                      </a:cubicBezTo>
                      <a:cubicBezTo>
                        <a:pt x="102328" y="283910"/>
                        <a:pt x="151282" y="332863"/>
                        <a:pt x="213834" y="332863"/>
                      </a:cubicBezTo>
                      <a:lnTo>
                        <a:pt x="485800" y="335583"/>
                      </a:lnTo>
                      <a:cubicBezTo>
                        <a:pt x="360695" y="406294"/>
                        <a:pt x="211114" y="487884"/>
                        <a:pt x="134964" y="615708"/>
                      </a:cubicBezTo>
                      <a:cubicBezTo>
                        <a:pt x="91449" y="689138"/>
                        <a:pt x="45215" y="800644"/>
                        <a:pt x="61533" y="884953"/>
                      </a:cubicBezTo>
                      <a:cubicBezTo>
                        <a:pt x="121366" y="830560"/>
                        <a:pt x="279106" y="778887"/>
                        <a:pt x="398771" y="806083"/>
                      </a:cubicBezTo>
                      <a:cubicBezTo>
                        <a:pt x="445005" y="814242"/>
                        <a:pt x="491239" y="838719"/>
                        <a:pt x="529314" y="863196"/>
                      </a:cubicBezTo>
                      <a:cubicBezTo>
                        <a:pt x="755046" y="1004618"/>
                        <a:pt x="891029" y="727213"/>
                        <a:pt x="782242" y="607549"/>
                      </a:cubicBezTo>
                      <a:cubicBezTo>
                        <a:pt x="784962" y="607549"/>
                        <a:pt x="722410" y="667381"/>
                        <a:pt x="580988" y="66738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1" name="Freeform: Shape 70">
                  <a:extLst>
                    <a:ext uri="{FF2B5EF4-FFF2-40B4-BE49-F238E27FC236}">
                      <a16:creationId xmlns:a16="http://schemas.microsoft.com/office/drawing/2014/main" id="{C49F678F-CB3A-4DA7-A990-709044785C1E}"/>
                    </a:ext>
                  </a:extLst>
                </p:cNvPr>
                <p:cNvSpPr/>
                <p:nvPr/>
              </p:nvSpPr>
              <p:spPr>
                <a:xfrm>
                  <a:off x="2624650" y="1948442"/>
                  <a:ext cx="1903761" cy="1577400"/>
                </a:xfrm>
                <a:custGeom>
                  <a:avLst/>
                  <a:gdLst>
                    <a:gd name="connsiteX0" fmla="*/ 1559430 w 1903760"/>
                    <a:gd name="connsiteY0" fmla="*/ 1165078 h 1577399"/>
                    <a:gd name="connsiteX1" fmla="*/ 1369054 w 1903760"/>
                    <a:gd name="connsiteY1" fmla="*/ 593950 h 1577399"/>
                    <a:gd name="connsiteX2" fmla="*/ 1483279 w 1903760"/>
                    <a:gd name="connsiteY2" fmla="*/ 126170 h 1577399"/>
                    <a:gd name="connsiteX3" fmla="*/ 1311941 w 1903760"/>
                    <a:gd name="connsiteY3" fmla="*/ 58178 h 1577399"/>
                    <a:gd name="connsiteX4" fmla="*/ 1078050 w 1903760"/>
                    <a:gd name="connsiteY4" fmla="*/ 205040 h 1577399"/>
                    <a:gd name="connsiteX5" fmla="*/ 846879 w 1903760"/>
                    <a:gd name="connsiteY5" fmla="*/ 523239 h 1577399"/>
                    <a:gd name="connsiteX6" fmla="*/ 645624 w 1903760"/>
                    <a:gd name="connsiteY6" fmla="*/ 210479 h 1577399"/>
                    <a:gd name="connsiteX7" fmla="*/ 455248 w 1903760"/>
                    <a:gd name="connsiteY7" fmla="*/ 63617 h 1577399"/>
                    <a:gd name="connsiteX8" fmla="*/ 234956 w 1903760"/>
                    <a:gd name="connsiteY8" fmla="*/ 137048 h 1577399"/>
                    <a:gd name="connsiteX9" fmla="*/ 316546 w 1903760"/>
                    <a:gd name="connsiteY9" fmla="*/ 588511 h 1577399"/>
                    <a:gd name="connsiteX10" fmla="*/ 58178 w 1903760"/>
                    <a:gd name="connsiteY10" fmla="*/ 1072610 h 1577399"/>
                    <a:gd name="connsiteX11" fmla="*/ 474286 w 1903760"/>
                    <a:gd name="connsiteY11" fmla="*/ 1020936 h 1577399"/>
                    <a:gd name="connsiteX12" fmla="*/ 555876 w 1903760"/>
                    <a:gd name="connsiteY12" fmla="*/ 572193 h 1577399"/>
                    <a:gd name="connsiteX13" fmla="*/ 830561 w 1903760"/>
                    <a:gd name="connsiteY13" fmla="*/ 993740 h 1577399"/>
                    <a:gd name="connsiteX14" fmla="*/ 1140602 w 1903760"/>
                    <a:gd name="connsiteY14" fmla="*/ 574913 h 1577399"/>
                    <a:gd name="connsiteX15" fmla="*/ 1567589 w 1903760"/>
                    <a:gd name="connsiteY15" fmla="*/ 1526792 h 1577399"/>
                    <a:gd name="connsiteX16" fmla="*/ 1866751 w 1903760"/>
                    <a:gd name="connsiteY16" fmla="*/ 1322818 h 1577399"/>
                    <a:gd name="connsiteX17" fmla="*/ 1559430 w 1903760"/>
                    <a:gd name="connsiteY17" fmla="*/ 1165078 h 1577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903760" h="1577399">
                      <a:moveTo>
                        <a:pt x="1559430" y="1165078"/>
                      </a:moveTo>
                      <a:cubicBezTo>
                        <a:pt x="1420727" y="1012777"/>
                        <a:pt x="1377213" y="762569"/>
                        <a:pt x="1369054" y="593950"/>
                      </a:cubicBezTo>
                      <a:cubicBezTo>
                        <a:pt x="1360895" y="449809"/>
                        <a:pt x="1369054" y="199600"/>
                        <a:pt x="1483279" y="126170"/>
                      </a:cubicBezTo>
                      <a:cubicBezTo>
                        <a:pt x="1445204" y="77216"/>
                        <a:pt x="1369054" y="58178"/>
                        <a:pt x="1311941" y="58178"/>
                      </a:cubicBezTo>
                      <a:cubicBezTo>
                        <a:pt x="1184117" y="58178"/>
                        <a:pt x="1121565" y="142488"/>
                        <a:pt x="1078050" y="205040"/>
                      </a:cubicBezTo>
                      <a:cubicBezTo>
                        <a:pt x="1064452" y="224077"/>
                        <a:pt x="846879" y="523239"/>
                        <a:pt x="846879" y="523239"/>
                      </a:cubicBezTo>
                      <a:cubicBezTo>
                        <a:pt x="846879" y="523239"/>
                        <a:pt x="667382" y="243115"/>
                        <a:pt x="645624" y="210479"/>
                      </a:cubicBezTo>
                      <a:cubicBezTo>
                        <a:pt x="615708" y="164245"/>
                        <a:pt x="555876" y="77216"/>
                        <a:pt x="455248" y="63617"/>
                      </a:cubicBezTo>
                      <a:cubicBezTo>
                        <a:pt x="411734" y="58178"/>
                        <a:pt x="297508" y="52739"/>
                        <a:pt x="234956" y="137048"/>
                      </a:cubicBezTo>
                      <a:cubicBezTo>
                        <a:pt x="341023" y="221357"/>
                        <a:pt x="338303" y="438930"/>
                        <a:pt x="316546" y="588511"/>
                      </a:cubicBezTo>
                      <a:cubicBezTo>
                        <a:pt x="248554" y="1031815"/>
                        <a:pt x="58178" y="1072610"/>
                        <a:pt x="58178" y="1072610"/>
                      </a:cubicBezTo>
                      <a:cubicBezTo>
                        <a:pt x="156086" y="1333696"/>
                        <a:pt x="403575" y="1230350"/>
                        <a:pt x="474286" y="1020936"/>
                      </a:cubicBezTo>
                      <a:cubicBezTo>
                        <a:pt x="520520" y="884953"/>
                        <a:pt x="550436" y="713615"/>
                        <a:pt x="555876" y="572193"/>
                      </a:cubicBezTo>
                      <a:lnTo>
                        <a:pt x="830561" y="993740"/>
                      </a:lnTo>
                      <a:cubicBezTo>
                        <a:pt x="830561" y="993740"/>
                        <a:pt x="1140602" y="574913"/>
                        <a:pt x="1140602" y="574913"/>
                      </a:cubicBezTo>
                      <a:cubicBezTo>
                        <a:pt x="1088929" y="1314659"/>
                        <a:pt x="1344577" y="1526792"/>
                        <a:pt x="1567589" y="1526792"/>
                      </a:cubicBezTo>
                      <a:cubicBezTo>
                        <a:pt x="1790601" y="1526792"/>
                        <a:pt x="1866751" y="1322818"/>
                        <a:pt x="1866751" y="1322818"/>
                      </a:cubicBezTo>
                      <a:cubicBezTo>
                        <a:pt x="1744367" y="1314659"/>
                        <a:pt x="1641019" y="1252107"/>
                        <a:pt x="1559430" y="11650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2" name="Freeform: Shape 71">
                  <a:extLst>
                    <a:ext uri="{FF2B5EF4-FFF2-40B4-BE49-F238E27FC236}">
                      <a16:creationId xmlns:a16="http://schemas.microsoft.com/office/drawing/2014/main" id="{6DDED2DE-1596-4A30-9742-35A44B2A8DC7}"/>
                    </a:ext>
                  </a:extLst>
                </p:cNvPr>
                <p:cNvSpPr/>
                <p:nvPr/>
              </p:nvSpPr>
              <p:spPr>
                <a:xfrm>
                  <a:off x="4792218" y="3234839"/>
                  <a:ext cx="271966" cy="652717"/>
                </a:xfrm>
                <a:custGeom>
                  <a:avLst/>
                  <a:gdLst>
                    <a:gd name="connsiteX0" fmla="*/ 88095 w 271965"/>
                    <a:gd name="connsiteY0" fmla="*/ 120730 h 652717"/>
                    <a:gd name="connsiteX1" fmla="*/ 93534 w 271965"/>
                    <a:gd name="connsiteY1" fmla="*/ 153366 h 652717"/>
                    <a:gd name="connsiteX2" fmla="*/ 93534 w 271965"/>
                    <a:gd name="connsiteY2" fmla="*/ 544997 h 652717"/>
                    <a:gd name="connsiteX3" fmla="*/ 156086 w 271965"/>
                    <a:gd name="connsiteY3" fmla="*/ 604829 h 652717"/>
                    <a:gd name="connsiteX4" fmla="*/ 221358 w 271965"/>
                    <a:gd name="connsiteY4" fmla="*/ 544997 h 652717"/>
                    <a:gd name="connsiteX5" fmla="*/ 221358 w 271965"/>
                    <a:gd name="connsiteY5" fmla="*/ 194161 h 652717"/>
                    <a:gd name="connsiteX6" fmla="*/ 210479 w 271965"/>
                    <a:gd name="connsiteY6" fmla="*/ 109852 h 652717"/>
                    <a:gd name="connsiteX7" fmla="*/ 118011 w 271965"/>
                    <a:gd name="connsiteY7" fmla="*/ 58178 h 652717"/>
                    <a:gd name="connsiteX8" fmla="*/ 58178 w 271965"/>
                    <a:gd name="connsiteY8" fmla="*/ 88094 h 652717"/>
                    <a:gd name="connsiteX9" fmla="*/ 88095 w 271965"/>
                    <a:gd name="connsiteY9" fmla="*/ 120730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88095" y="120730"/>
                      </a:moveTo>
                      <a:cubicBezTo>
                        <a:pt x="90814" y="131609"/>
                        <a:pt x="90814" y="142487"/>
                        <a:pt x="93534" y="153366"/>
                      </a:cubicBezTo>
                      <a:cubicBezTo>
                        <a:pt x="93534" y="156086"/>
                        <a:pt x="93534" y="542277"/>
                        <a:pt x="93534" y="544997"/>
                      </a:cubicBezTo>
                      <a:cubicBezTo>
                        <a:pt x="93534" y="577632"/>
                        <a:pt x="123450" y="604829"/>
                        <a:pt x="156086" y="604829"/>
                      </a:cubicBezTo>
                      <a:cubicBezTo>
                        <a:pt x="188722" y="607548"/>
                        <a:pt x="221358" y="577632"/>
                        <a:pt x="221358" y="544997"/>
                      </a:cubicBezTo>
                      <a:cubicBezTo>
                        <a:pt x="221358" y="539557"/>
                        <a:pt x="221358" y="194161"/>
                        <a:pt x="221358" y="194161"/>
                      </a:cubicBezTo>
                      <a:cubicBezTo>
                        <a:pt x="221358" y="164245"/>
                        <a:pt x="224078" y="134329"/>
                        <a:pt x="210479" y="109852"/>
                      </a:cubicBezTo>
                      <a:cubicBezTo>
                        <a:pt x="196881" y="79935"/>
                        <a:pt x="158806" y="58178"/>
                        <a:pt x="118011" y="58178"/>
                      </a:cubicBezTo>
                      <a:cubicBezTo>
                        <a:pt x="79936" y="58178"/>
                        <a:pt x="58178" y="88094"/>
                        <a:pt x="58178" y="88094"/>
                      </a:cubicBezTo>
                      <a:cubicBezTo>
                        <a:pt x="58178" y="88094"/>
                        <a:pt x="77216" y="93534"/>
                        <a:pt x="88095" y="12073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0993C473-3449-426F-A6B6-A722F40B46F1}"/>
                    </a:ext>
                  </a:extLst>
                </p:cNvPr>
                <p:cNvSpPr/>
                <p:nvPr/>
              </p:nvSpPr>
              <p:spPr>
                <a:xfrm>
                  <a:off x="8751819" y="3234667"/>
                  <a:ext cx="271966" cy="652717"/>
                </a:xfrm>
                <a:custGeom>
                  <a:avLst/>
                  <a:gdLst>
                    <a:gd name="connsiteX0" fmla="*/ 191663 w 271965"/>
                    <a:gd name="connsiteY0" fmla="*/ 542449 h 652717"/>
                    <a:gd name="connsiteX1" fmla="*/ 186224 w 271965"/>
                    <a:gd name="connsiteY1" fmla="*/ 509813 h 652717"/>
                    <a:gd name="connsiteX2" fmla="*/ 186224 w 271965"/>
                    <a:gd name="connsiteY2" fmla="*/ 118183 h 652717"/>
                    <a:gd name="connsiteX3" fmla="*/ 123672 w 271965"/>
                    <a:gd name="connsiteY3" fmla="*/ 58350 h 652717"/>
                    <a:gd name="connsiteX4" fmla="*/ 58400 w 271965"/>
                    <a:gd name="connsiteY4" fmla="*/ 118183 h 652717"/>
                    <a:gd name="connsiteX5" fmla="*/ 58400 w 271965"/>
                    <a:gd name="connsiteY5" fmla="*/ 469018 h 652717"/>
                    <a:gd name="connsiteX6" fmla="*/ 69279 w 271965"/>
                    <a:gd name="connsiteY6" fmla="*/ 553328 h 652717"/>
                    <a:gd name="connsiteX7" fmla="*/ 161747 w 271965"/>
                    <a:gd name="connsiteY7" fmla="*/ 605001 h 652717"/>
                    <a:gd name="connsiteX8" fmla="*/ 221580 w 271965"/>
                    <a:gd name="connsiteY8" fmla="*/ 575085 h 652717"/>
                    <a:gd name="connsiteX9" fmla="*/ 191663 w 271965"/>
                    <a:gd name="connsiteY9" fmla="*/ 542449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191663" y="542449"/>
                      </a:moveTo>
                      <a:cubicBezTo>
                        <a:pt x="188944" y="531570"/>
                        <a:pt x="186224" y="520692"/>
                        <a:pt x="186224" y="509813"/>
                      </a:cubicBezTo>
                      <a:cubicBezTo>
                        <a:pt x="186224" y="507093"/>
                        <a:pt x="186224" y="120902"/>
                        <a:pt x="186224" y="118183"/>
                      </a:cubicBezTo>
                      <a:cubicBezTo>
                        <a:pt x="186224" y="85547"/>
                        <a:pt x="156308" y="58350"/>
                        <a:pt x="123672" y="58350"/>
                      </a:cubicBezTo>
                      <a:cubicBezTo>
                        <a:pt x="91036" y="55631"/>
                        <a:pt x="58400" y="85547"/>
                        <a:pt x="58400" y="118183"/>
                      </a:cubicBezTo>
                      <a:cubicBezTo>
                        <a:pt x="58400" y="123622"/>
                        <a:pt x="58400" y="469018"/>
                        <a:pt x="58400" y="469018"/>
                      </a:cubicBezTo>
                      <a:cubicBezTo>
                        <a:pt x="58400" y="498934"/>
                        <a:pt x="55680" y="528851"/>
                        <a:pt x="69279" y="553328"/>
                      </a:cubicBezTo>
                      <a:cubicBezTo>
                        <a:pt x="82877" y="583244"/>
                        <a:pt x="120953" y="605001"/>
                        <a:pt x="161747" y="605001"/>
                      </a:cubicBezTo>
                      <a:cubicBezTo>
                        <a:pt x="199822" y="605001"/>
                        <a:pt x="221580" y="575085"/>
                        <a:pt x="221580" y="575085"/>
                      </a:cubicBezTo>
                      <a:cubicBezTo>
                        <a:pt x="221580" y="575085"/>
                        <a:pt x="202542" y="566926"/>
                        <a:pt x="191663" y="54244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DB83E6C5-CEA4-4186-9AA5-F9AC85D1ECE8}"/>
                    </a:ext>
                  </a:extLst>
                </p:cNvPr>
                <p:cNvSpPr/>
                <p:nvPr/>
              </p:nvSpPr>
              <p:spPr>
                <a:xfrm>
                  <a:off x="6320666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3 w 435145"/>
                    <a:gd name="connsiteY1" fmla="*/ 148115 h 462341"/>
                    <a:gd name="connsiteX2" fmla="*/ 186003 w 435145"/>
                    <a:gd name="connsiteY2" fmla="*/ 148115 h 462341"/>
                    <a:gd name="connsiteX3" fmla="*/ 186003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3 w 435145"/>
                    <a:gd name="connsiteY8" fmla="*/ 362967 h 462341"/>
                    <a:gd name="connsiteX9" fmla="*/ 186003 w 435145"/>
                    <a:gd name="connsiteY9" fmla="*/ 213386 h 462341"/>
                    <a:gd name="connsiteX10" fmla="*/ 186003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3" y="148115"/>
                      </a:cubicBezTo>
                      <a:lnTo>
                        <a:pt x="186003" y="148115"/>
                      </a:lnTo>
                      <a:cubicBezTo>
                        <a:pt x="186003" y="129077"/>
                        <a:pt x="186003" y="115479"/>
                        <a:pt x="186003" y="115479"/>
                      </a:cubicBezTo>
                      <a:cubicBezTo>
                        <a:pt x="186003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3" y="395603"/>
                        <a:pt x="186003" y="362967"/>
                      </a:cubicBezTo>
                      <a:cubicBezTo>
                        <a:pt x="186003" y="360248"/>
                        <a:pt x="186003" y="281378"/>
                        <a:pt x="186003" y="213386"/>
                      </a:cubicBezTo>
                      <a:lnTo>
                        <a:pt x="186003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725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CA28692A-FD4D-4748-8992-F63026811B85}"/>
                    </a:ext>
                  </a:extLst>
                </p:cNvPr>
                <p:cNvSpPr/>
                <p:nvPr/>
              </p:nvSpPr>
              <p:spPr>
                <a:xfrm>
                  <a:off x="7960620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8204F6B6-F0CF-43C0-994E-740D2BE11547}"/>
                    </a:ext>
                  </a:extLst>
                </p:cNvPr>
                <p:cNvSpPr/>
                <p:nvPr/>
              </p:nvSpPr>
              <p:spPr>
                <a:xfrm>
                  <a:off x="5020669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4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5B78D677-24D5-4A02-BE4D-B783C0C21E53}"/>
                    </a:ext>
                  </a:extLst>
                </p:cNvPr>
                <p:cNvSpPr/>
                <p:nvPr/>
              </p:nvSpPr>
              <p:spPr>
                <a:xfrm>
                  <a:off x="7616289" y="3475234"/>
                  <a:ext cx="364436" cy="364434"/>
                </a:xfrm>
                <a:custGeom>
                  <a:avLst/>
                  <a:gdLst>
                    <a:gd name="connsiteX0" fmla="*/ 182218 w 364436"/>
                    <a:gd name="connsiteY0" fmla="*/ 73431 h 364434"/>
                    <a:gd name="connsiteX1" fmla="*/ 130544 w 364436"/>
                    <a:gd name="connsiteY1" fmla="*/ 179499 h 364434"/>
                    <a:gd name="connsiteX2" fmla="*/ 182218 w 364436"/>
                    <a:gd name="connsiteY2" fmla="*/ 285565 h 364434"/>
                    <a:gd name="connsiteX3" fmla="*/ 233891 w 364436"/>
                    <a:gd name="connsiteY3" fmla="*/ 179499 h 364434"/>
                    <a:gd name="connsiteX4" fmla="*/ 182218 w 364436"/>
                    <a:gd name="connsiteY4" fmla="*/ 73431 h 364434"/>
                    <a:gd name="connsiteX5" fmla="*/ 182219 w 364436"/>
                    <a:gd name="connsiteY5" fmla="*/ 0 h 364434"/>
                    <a:gd name="connsiteX6" fmla="*/ 364436 w 364436"/>
                    <a:gd name="connsiteY6" fmla="*/ 182217 h 364434"/>
                    <a:gd name="connsiteX7" fmla="*/ 182219 w 364436"/>
                    <a:gd name="connsiteY7" fmla="*/ 364434 h 364434"/>
                    <a:gd name="connsiteX8" fmla="*/ 0 w 364436"/>
                    <a:gd name="connsiteY8" fmla="*/ 182217 h 364434"/>
                    <a:gd name="connsiteX9" fmla="*/ 182219 w 364436"/>
                    <a:gd name="connsiteY9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4436" h="364434">
                      <a:moveTo>
                        <a:pt x="182218" y="73431"/>
                      </a:moveTo>
                      <a:cubicBezTo>
                        <a:pt x="152302" y="76151"/>
                        <a:pt x="130544" y="114226"/>
                        <a:pt x="130544" y="179499"/>
                      </a:cubicBezTo>
                      <a:cubicBezTo>
                        <a:pt x="130544" y="244770"/>
                        <a:pt x="146862" y="285565"/>
                        <a:pt x="182218" y="285565"/>
                      </a:cubicBezTo>
                      <a:cubicBezTo>
                        <a:pt x="217573" y="285565"/>
                        <a:pt x="233891" y="247490"/>
                        <a:pt x="233891" y="179499"/>
                      </a:cubicBezTo>
                      <a:cubicBezTo>
                        <a:pt x="233891" y="114226"/>
                        <a:pt x="212134" y="73431"/>
                        <a:pt x="182218" y="73431"/>
                      </a:cubicBezTo>
                      <a:close/>
                      <a:moveTo>
                        <a:pt x="182219" y="0"/>
                      </a:moveTo>
                      <a:cubicBezTo>
                        <a:pt x="282846" y="0"/>
                        <a:pt x="364436" y="81590"/>
                        <a:pt x="364436" y="182217"/>
                      </a:cubicBezTo>
                      <a:cubicBezTo>
                        <a:pt x="364436" y="282844"/>
                        <a:pt x="282846" y="364434"/>
                        <a:pt x="182219" y="364434"/>
                      </a:cubicBezTo>
                      <a:cubicBezTo>
                        <a:pt x="81591" y="364434"/>
                        <a:pt x="0" y="282844"/>
                        <a:pt x="0" y="182217"/>
                      </a:cubicBezTo>
                      <a:cubicBezTo>
                        <a:pt x="0" y="81590"/>
                        <a:pt x="81591" y="0"/>
                        <a:pt x="18221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DC88D5F6-20F5-4BA9-A0B4-FA6C7565AA9D}"/>
                    </a:ext>
                  </a:extLst>
                </p:cNvPr>
                <p:cNvSpPr/>
                <p:nvPr/>
              </p:nvSpPr>
              <p:spPr>
                <a:xfrm>
                  <a:off x="6743101" y="3464184"/>
                  <a:ext cx="372773" cy="375657"/>
                </a:xfrm>
                <a:custGeom>
                  <a:avLst/>
                  <a:gdLst>
                    <a:gd name="connsiteX0" fmla="*/ 176958 w 372773"/>
                    <a:gd name="connsiteY0" fmla="*/ 98080 h 375657"/>
                    <a:gd name="connsiteX1" fmla="*/ 125284 w 372773"/>
                    <a:gd name="connsiteY1" fmla="*/ 190548 h 375657"/>
                    <a:gd name="connsiteX2" fmla="*/ 176958 w 372773"/>
                    <a:gd name="connsiteY2" fmla="*/ 283017 h 375657"/>
                    <a:gd name="connsiteX3" fmla="*/ 228631 w 372773"/>
                    <a:gd name="connsiteY3" fmla="*/ 190548 h 375657"/>
                    <a:gd name="connsiteX4" fmla="*/ 176958 w 372773"/>
                    <a:gd name="connsiteY4" fmla="*/ 98080 h 375657"/>
                    <a:gd name="connsiteX5" fmla="*/ 307501 w 372773"/>
                    <a:gd name="connsiteY5" fmla="*/ 172 h 375657"/>
                    <a:gd name="connsiteX6" fmla="*/ 372773 w 372773"/>
                    <a:gd name="connsiteY6" fmla="*/ 62724 h 375657"/>
                    <a:gd name="connsiteX7" fmla="*/ 372773 w 372773"/>
                    <a:gd name="connsiteY7" fmla="*/ 312934 h 375657"/>
                    <a:gd name="connsiteX8" fmla="*/ 302061 w 372773"/>
                    <a:gd name="connsiteY8" fmla="*/ 375486 h 375657"/>
                    <a:gd name="connsiteX9" fmla="*/ 239509 w 372773"/>
                    <a:gd name="connsiteY9" fmla="*/ 326532 h 375657"/>
                    <a:gd name="connsiteX10" fmla="*/ 179677 w 372773"/>
                    <a:gd name="connsiteY10" fmla="*/ 370046 h 375657"/>
                    <a:gd name="connsiteX11" fmla="*/ 70890 w 372773"/>
                    <a:gd name="connsiteY11" fmla="*/ 353728 h 375657"/>
                    <a:gd name="connsiteX12" fmla="*/ 128003 w 372773"/>
                    <a:gd name="connsiteY12" fmla="*/ 11051 h 375657"/>
                    <a:gd name="connsiteX13" fmla="*/ 236790 w 372773"/>
                    <a:gd name="connsiteY13" fmla="*/ 70883 h 375657"/>
                    <a:gd name="connsiteX14" fmla="*/ 236790 w 372773"/>
                    <a:gd name="connsiteY14" fmla="*/ 62724 h 375657"/>
                    <a:gd name="connsiteX15" fmla="*/ 307501 w 372773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3" h="375657">
                      <a:moveTo>
                        <a:pt x="176958" y="98080"/>
                      </a:moveTo>
                      <a:cubicBezTo>
                        <a:pt x="147042" y="100800"/>
                        <a:pt x="125284" y="133436"/>
                        <a:pt x="125284" y="190548"/>
                      </a:cubicBezTo>
                      <a:cubicBezTo>
                        <a:pt x="125284" y="247661"/>
                        <a:pt x="141602" y="283017"/>
                        <a:pt x="176958" y="283017"/>
                      </a:cubicBezTo>
                      <a:cubicBezTo>
                        <a:pt x="212314" y="283017"/>
                        <a:pt x="228631" y="247661"/>
                        <a:pt x="228631" y="190548"/>
                      </a:cubicBezTo>
                      <a:cubicBezTo>
                        <a:pt x="228631" y="133436"/>
                        <a:pt x="206874" y="98080"/>
                        <a:pt x="176958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3" y="30088"/>
                        <a:pt x="372773" y="62724"/>
                      </a:cubicBezTo>
                      <a:cubicBezTo>
                        <a:pt x="372773" y="65444"/>
                        <a:pt x="372773" y="307494"/>
                        <a:pt x="372773" y="312934"/>
                      </a:cubicBezTo>
                      <a:cubicBezTo>
                        <a:pt x="370053" y="348289"/>
                        <a:pt x="337417" y="378205"/>
                        <a:pt x="302061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5911" y="348289"/>
                        <a:pt x="198715" y="364607"/>
                        <a:pt x="179677" y="370046"/>
                      </a:cubicBezTo>
                      <a:cubicBezTo>
                        <a:pt x="147041" y="378205"/>
                        <a:pt x="100807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3" y="11051"/>
                      </a:cubicBezTo>
                      <a:cubicBezTo>
                        <a:pt x="185116" y="11051"/>
                        <a:pt x="220471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CD2B6259-579D-4181-8643-6CF345CD8DEE}"/>
                    </a:ext>
                  </a:extLst>
                </p:cNvPr>
                <p:cNvSpPr/>
                <p:nvPr/>
              </p:nvSpPr>
              <p:spPr>
                <a:xfrm>
                  <a:off x="8380335" y="3464184"/>
                  <a:ext cx="372772" cy="375657"/>
                </a:xfrm>
                <a:custGeom>
                  <a:avLst/>
                  <a:gdLst>
                    <a:gd name="connsiteX0" fmla="*/ 176957 w 372772"/>
                    <a:gd name="connsiteY0" fmla="*/ 98080 h 375657"/>
                    <a:gd name="connsiteX1" fmla="*/ 125282 w 372772"/>
                    <a:gd name="connsiteY1" fmla="*/ 190548 h 375657"/>
                    <a:gd name="connsiteX2" fmla="*/ 176957 w 372772"/>
                    <a:gd name="connsiteY2" fmla="*/ 283017 h 375657"/>
                    <a:gd name="connsiteX3" fmla="*/ 228630 w 372772"/>
                    <a:gd name="connsiteY3" fmla="*/ 190548 h 375657"/>
                    <a:gd name="connsiteX4" fmla="*/ 176957 w 372772"/>
                    <a:gd name="connsiteY4" fmla="*/ 98080 h 375657"/>
                    <a:gd name="connsiteX5" fmla="*/ 307501 w 372772"/>
                    <a:gd name="connsiteY5" fmla="*/ 172 h 375657"/>
                    <a:gd name="connsiteX6" fmla="*/ 372772 w 372772"/>
                    <a:gd name="connsiteY6" fmla="*/ 62724 h 375657"/>
                    <a:gd name="connsiteX7" fmla="*/ 372772 w 372772"/>
                    <a:gd name="connsiteY7" fmla="*/ 312934 h 375657"/>
                    <a:gd name="connsiteX8" fmla="*/ 302062 w 372772"/>
                    <a:gd name="connsiteY8" fmla="*/ 375486 h 375657"/>
                    <a:gd name="connsiteX9" fmla="*/ 239509 w 372772"/>
                    <a:gd name="connsiteY9" fmla="*/ 326532 h 375657"/>
                    <a:gd name="connsiteX10" fmla="*/ 179677 w 372772"/>
                    <a:gd name="connsiteY10" fmla="*/ 370046 h 375657"/>
                    <a:gd name="connsiteX11" fmla="*/ 70890 w 372772"/>
                    <a:gd name="connsiteY11" fmla="*/ 353728 h 375657"/>
                    <a:gd name="connsiteX12" fmla="*/ 128002 w 372772"/>
                    <a:gd name="connsiteY12" fmla="*/ 11051 h 375657"/>
                    <a:gd name="connsiteX13" fmla="*/ 236790 w 372772"/>
                    <a:gd name="connsiteY13" fmla="*/ 70883 h 375657"/>
                    <a:gd name="connsiteX14" fmla="*/ 236790 w 372772"/>
                    <a:gd name="connsiteY14" fmla="*/ 62724 h 375657"/>
                    <a:gd name="connsiteX15" fmla="*/ 307501 w 372772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2" h="375657">
                      <a:moveTo>
                        <a:pt x="176957" y="98080"/>
                      </a:moveTo>
                      <a:cubicBezTo>
                        <a:pt x="147039" y="100800"/>
                        <a:pt x="125282" y="133436"/>
                        <a:pt x="125282" y="190548"/>
                      </a:cubicBezTo>
                      <a:cubicBezTo>
                        <a:pt x="125282" y="247661"/>
                        <a:pt x="141600" y="283017"/>
                        <a:pt x="176957" y="283017"/>
                      </a:cubicBezTo>
                      <a:cubicBezTo>
                        <a:pt x="212312" y="283017"/>
                        <a:pt x="228630" y="247661"/>
                        <a:pt x="228630" y="190548"/>
                      </a:cubicBezTo>
                      <a:cubicBezTo>
                        <a:pt x="228630" y="133436"/>
                        <a:pt x="206873" y="98080"/>
                        <a:pt x="176957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2" y="30088"/>
                        <a:pt x="372772" y="62724"/>
                      </a:cubicBezTo>
                      <a:cubicBezTo>
                        <a:pt x="372772" y="65444"/>
                        <a:pt x="372772" y="307494"/>
                        <a:pt x="372772" y="312934"/>
                      </a:cubicBezTo>
                      <a:cubicBezTo>
                        <a:pt x="370053" y="348289"/>
                        <a:pt x="337417" y="378205"/>
                        <a:pt x="302062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8630" y="348289"/>
                        <a:pt x="198714" y="364607"/>
                        <a:pt x="179677" y="370046"/>
                      </a:cubicBezTo>
                      <a:cubicBezTo>
                        <a:pt x="147040" y="378205"/>
                        <a:pt x="100806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2" y="11051"/>
                      </a:cubicBezTo>
                      <a:cubicBezTo>
                        <a:pt x="185116" y="11051"/>
                        <a:pt x="220472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43BD66C8-7ECF-4358-A768-A0F6B2F09378}"/>
                    </a:ext>
                  </a:extLst>
                </p:cNvPr>
                <p:cNvSpPr/>
                <p:nvPr/>
              </p:nvSpPr>
              <p:spPr>
                <a:xfrm>
                  <a:off x="7389492" y="3444253"/>
                  <a:ext cx="217573" cy="435145"/>
                </a:xfrm>
                <a:custGeom>
                  <a:avLst/>
                  <a:gdLst>
                    <a:gd name="connsiteX0" fmla="*/ 186002 w 217572"/>
                    <a:gd name="connsiteY0" fmla="*/ 118011 h 435144"/>
                    <a:gd name="connsiteX1" fmla="*/ 128890 w 217572"/>
                    <a:gd name="connsiteY1" fmla="*/ 58178 h 435144"/>
                    <a:gd name="connsiteX2" fmla="*/ 123450 w 217572"/>
                    <a:gd name="connsiteY2" fmla="*/ 58178 h 435144"/>
                    <a:gd name="connsiteX3" fmla="*/ 58178 w 217572"/>
                    <a:gd name="connsiteY3" fmla="*/ 115291 h 435144"/>
                    <a:gd name="connsiteX4" fmla="*/ 58178 w 217572"/>
                    <a:gd name="connsiteY4" fmla="*/ 232236 h 435144"/>
                    <a:gd name="connsiteX5" fmla="*/ 58178 w 217572"/>
                    <a:gd name="connsiteY5" fmla="*/ 232236 h 435144"/>
                    <a:gd name="connsiteX6" fmla="*/ 58178 w 217572"/>
                    <a:gd name="connsiteY6" fmla="*/ 335583 h 435144"/>
                    <a:gd name="connsiteX7" fmla="*/ 115291 w 217572"/>
                    <a:gd name="connsiteY7" fmla="*/ 395415 h 435144"/>
                    <a:gd name="connsiteX8" fmla="*/ 120730 w 217572"/>
                    <a:gd name="connsiteY8" fmla="*/ 395415 h 435144"/>
                    <a:gd name="connsiteX9" fmla="*/ 186002 w 217572"/>
                    <a:gd name="connsiteY9" fmla="*/ 338303 h 435144"/>
                    <a:gd name="connsiteX10" fmla="*/ 186002 w 217572"/>
                    <a:gd name="connsiteY10" fmla="*/ 240395 h 435144"/>
                    <a:gd name="connsiteX11" fmla="*/ 186002 w 217572"/>
                    <a:gd name="connsiteY11" fmla="*/ 240395 h 435144"/>
                    <a:gd name="connsiteX12" fmla="*/ 186002 w 217572"/>
                    <a:gd name="connsiteY12" fmla="*/ 118011 h 435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17572" h="435144">
                      <a:moveTo>
                        <a:pt x="186002" y="118011"/>
                      </a:moveTo>
                      <a:cubicBezTo>
                        <a:pt x="183283" y="85375"/>
                        <a:pt x="158806" y="60898"/>
                        <a:pt x="128890" y="58178"/>
                      </a:cubicBezTo>
                      <a:cubicBezTo>
                        <a:pt x="126170" y="58178"/>
                        <a:pt x="126170" y="58178"/>
                        <a:pt x="123450" y="58178"/>
                      </a:cubicBezTo>
                      <a:cubicBezTo>
                        <a:pt x="96254" y="58178"/>
                        <a:pt x="58178" y="82655"/>
                        <a:pt x="58178" y="115291"/>
                      </a:cubicBezTo>
                      <a:lnTo>
                        <a:pt x="58178" y="232236"/>
                      </a:lnTo>
                      <a:lnTo>
                        <a:pt x="58178" y="232236"/>
                      </a:lnTo>
                      <a:cubicBezTo>
                        <a:pt x="58178" y="270311"/>
                        <a:pt x="58178" y="335583"/>
                        <a:pt x="58178" y="335583"/>
                      </a:cubicBezTo>
                      <a:cubicBezTo>
                        <a:pt x="60898" y="368219"/>
                        <a:pt x="85375" y="392696"/>
                        <a:pt x="115291" y="395415"/>
                      </a:cubicBezTo>
                      <a:cubicBezTo>
                        <a:pt x="118011" y="395415"/>
                        <a:pt x="118011" y="395415"/>
                        <a:pt x="120730" y="395415"/>
                      </a:cubicBezTo>
                      <a:cubicBezTo>
                        <a:pt x="147927" y="395415"/>
                        <a:pt x="186002" y="370938"/>
                        <a:pt x="186002" y="338303"/>
                      </a:cubicBezTo>
                      <a:lnTo>
                        <a:pt x="186002" y="240395"/>
                      </a:lnTo>
                      <a:lnTo>
                        <a:pt x="186002" y="240395"/>
                      </a:lnTo>
                      <a:cubicBezTo>
                        <a:pt x="186002" y="202320"/>
                        <a:pt x="186002" y="118011"/>
                        <a:pt x="186002" y="11801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228C1249-4DBB-4F25-9423-1401CDFF6FE5}"/>
                    </a:ext>
                  </a:extLst>
                </p:cNvPr>
                <p:cNvSpPr/>
                <p:nvPr/>
              </p:nvSpPr>
              <p:spPr>
                <a:xfrm>
                  <a:off x="7392212" y="3280901"/>
                  <a:ext cx="217573" cy="217572"/>
                </a:xfrm>
                <a:custGeom>
                  <a:avLst/>
                  <a:gdLst>
                    <a:gd name="connsiteX0" fmla="*/ 183282 w 217572"/>
                    <a:gd name="connsiteY0" fmla="*/ 120902 h 217572"/>
                    <a:gd name="connsiteX1" fmla="*/ 120730 w 217572"/>
                    <a:gd name="connsiteY1" fmla="*/ 183454 h 217572"/>
                    <a:gd name="connsiteX2" fmla="*/ 58178 w 217572"/>
                    <a:gd name="connsiteY2" fmla="*/ 120902 h 217572"/>
                    <a:gd name="connsiteX3" fmla="*/ 120730 w 217572"/>
                    <a:gd name="connsiteY3" fmla="*/ 58350 h 217572"/>
                    <a:gd name="connsiteX4" fmla="*/ 183282 w 217572"/>
                    <a:gd name="connsiteY4" fmla="*/ 120902 h 21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572" h="217572">
                      <a:moveTo>
                        <a:pt x="183282" y="120902"/>
                      </a:moveTo>
                      <a:cubicBezTo>
                        <a:pt x="183282" y="156258"/>
                        <a:pt x="156086" y="183454"/>
                        <a:pt x="120730" y="183454"/>
                      </a:cubicBezTo>
                      <a:cubicBezTo>
                        <a:pt x="85375" y="183454"/>
                        <a:pt x="58178" y="156258"/>
                        <a:pt x="58178" y="120902"/>
                      </a:cubicBezTo>
                      <a:cubicBezTo>
                        <a:pt x="58178" y="85547"/>
                        <a:pt x="85375" y="58350"/>
                        <a:pt x="120730" y="58350"/>
                      </a:cubicBezTo>
                      <a:cubicBezTo>
                        <a:pt x="153366" y="55630"/>
                        <a:pt x="183282" y="85547"/>
                        <a:pt x="183282" y="12090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57D68D8F-4EED-44C0-8530-464EA76DB964}"/>
                    </a:ext>
                  </a:extLst>
                </p:cNvPr>
                <p:cNvSpPr/>
                <p:nvPr/>
              </p:nvSpPr>
              <p:spPr>
                <a:xfrm>
                  <a:off x="6005186" y="3416884"/>
                  <a:ext cx="380752" cy="462341"/>
                </a:xfrm>
                <a:custGeom>
                  <a:avLst/>
                  <a:gdLst>
                    <a:gd name="connsiteX0" fmla="*/ 270312 w 380752"/>
                    <a:gd name="connsiteY0" fmla="*/ 69229 h 462341"/>
                    <a:gd name="connsiteX1" fmla="*/ 188722 w 380752"/>
                    <a:gd name="connsiteY1" fmla="*/ 134501 h 462341"/>
                    <a:gd name="connsiteX2" fmla="*/ 188722 w 380752"/>
                    <a:gd name="connsiteY2" fmla="*/ 118183 h 462341"/>
                    <a:gd name="connsiteX3" fmla="*/ 126170 w 380752"/>
                    <a:gd name="connsiteY3" fmla="*/ 58350 h 462341"/>
                    <a:gd name="connsiteX4" fmla="*/ 58178 w 380752"/>
                    <a:gd name="connsiteY4" fmla="*/ 118183 h 462341"/>
                    <a:gd name="connsiteX5" fmla="*/ 58178 w 380752"/>
                    <a:gd name="connsiteY5" fmla="*/ 210651 h 462341"/>
                    <a:gd name="connsiteX6" fmla="*/ 58178 w 380752"/>
                    <a:gd name="connsiteY6" fmla="*/ 365671 h 462341"/>
                    <a:gd name="connsiteX7" fmla="*/ 58178 w 380752"/>
                    <a:gd name="connsiteY7" fmla="*/ 365671 h 462341"/>
                    <a:gd name="connsiteX8" fmla="*/ 120730 w 380752"/>
                    <a:gd name="connsiteY8" fmla="*/ 425504 h 462341"/>
                    <a:gd name="connsiteX9" fmla="*/ 186002 w 380752"/>
                    <a:gd name="connsiteY9" fmla="*/ 365671 h 462341"/>
                    <a:gd name="connsiteX10" fmla="*/ 186002 w 380752"/>
                    <a:gd name="connsiteY10" fmla="*/ 365671 h 462341"/>
                    <a:gd name="connsiteX11" fmla="*/ 186002 w 380752"/>
                    <a:gd name="connsiteY11" fmla="*/ 210651 h 462341"/>
                    <a:gd name="connsiteX12" fmla="*/ 215919 w 380752"/>
                    <a:gd name="connsiteY12" fmla="*/ 158978 h 462341"/>
                    <a:gd name="connsiteX13" fmla="*/ 275751 w 380752"/>
                    <a:gd name="connsiteY13" fmla="*/ 221530 h 462341"/>
                    <a:gd name="connsiteX14" fmla="*/ 270312 w 380752"/>
                    <a:gd name="connsiteY14" fmla="*/ 69229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80752" h="462341">
                      <a:moveTo>
                        <a:pt x="270312" y="69229"/>
                      </a:moveTo>
                      <a:cubicBezTo>
                        <a:pt x="232236" y="71949"/>
                        <a:pt x="213199" y="99145"/>
                        <a:pt x="188722" y="134501"/>
                      </a:cubicBezTo>
                      <a:cubicBezTo>
                        <a:pt x="188722" y="134501"/>
                        <a:pt x="188722" y="118183"/>
                        <a:pt x="188722" y="118183"/>
                      </a:cubicBezTo>
                      <a:cubicBezTo>
                        <a:pt x="188722" y="85547"/>
                        <a:pt x="158806" y="58350"/>
                        <a:pt x="126170" y="58350"/>
                      </a:cubicBezTo>
                      <a:cubicBezTo>
                        <a:pt x="93534" y="55631"/>
                        <a:pt x="60898" y="85547"/>
                        <a:pt x="58178" y="118183"/>
                      </a:cubicBezTo>
                      <a:lnTo>
                        <a:pt x="58178" y="210651"/>
                      </a:lnTo>
                      <a:lnTo>
                        <a:pt x="58178" y="365671"/>
                      </a:lnTo>
                      <a:lnTo>
                        <a:pt x="58178" y="365671"/>
                      </a:lnTo>
                      <a:cubicBezTo>
                        <a:pt x="58178" y="398307"/>
                        <a:pt x="88094" y="425504"/>
                        <a:pt x="120730" y="425504"/>
                      </a:cubicBezTo>
                      <a:cubicBezTo>
                        <a:pt x="153366" y="428224"/>
                        <a:pt x="186002" y="398307"/>
                        <a:pt x="186002" y="365671"/>
                      </a:cubicBezTo>
                      <a:lnTo>
                        <a:pt x="186002" y="365671"/>
                      </a:lnTo>
                      <a:lnTo>
                        <a:pt x="186002" y="210651"/>
                      </a:lnTo>
                      <a:cubicBezTo>
                        <a:pt x="188722" y="188894"/>
                        <a:pt x="196881" y="158978"/>
                        <a:pt x="215919" y="158978"/>
                      </a:cubicBezTo>
                      <a:cubicBezTo>
                        <a:pt x="243115" y="158978"/>
                        <a:pt x="215919" y="221530"/>
                        <a:pt x="275751" y="221530"/>
                      </a:cubicBezTo>
                      <a:cubicBezTo>
                        <a:pt x="362780" y="221530"/>
                        <a:pt x="373658" y="63790"/>
                        <a:pt x="270312" y="6922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F146BDC4-C88F-49FA-A273-C03FC594F94D}"/>
                    </a:ext>
                  </a:extLst>
                </p:cNvPr>
                <p:cNvSpPr/>
                <p:nvPr/>
              </p:nvSpPr>
              <p:spPr>
                <a:xfrm>
                  <a:off x="5693490" y="3475234"/>
                  <a:ext cx="337238" cy="364434"/>
                </a:xfrm>
                <a:custGeom>
                  <a:avLst/>
                  <a:gdLst>
                    <a:gd name="connsiteX0" fmla="*/ 180433 w 337238"/>
                    <a:gd name="connsiteY0" fmla="*/ 73984 h 364434"/>
                    <a:gd name="connsiteX1" fmla="*/ 163180 w 337238"/>
                    <a:gd name="connsiteY1" fmla="*/ 78870 h 364434"/>
                    <a:gd name="connsiteX2" fmla="*/ 125105 w 337238"/>
                    <a:gd name="connsiteY2" fmla="*/ 160461 h 364434"/>
                    <a:gd name="connsiteX3" fmla="*/ 171339 w 337238"/>
                    <a:gd name="connsiteY3" fmla="*/ 163180 h 364434"/>
                    <a:gd name="connsiteX4" fmla="*/ 214854 w 337238"/>
                    <a:gd name="connsiteY4" fmla="*/ 108787 h 364434"/>
                    <a:gd name="connsiteX5" fmla="*/ 180433 w 337238"/>
                    <a:gd name="connsiteY5" fmla="*/ 73984 h 364434"/>
                    <a:gd name="connsiteX6" fmla="*/ 174059 w 337238"/>
                    <a:gd name="connsiteY6" fmla="*/ 0 h 364434"/>
                    <a:gd name="connsiteX7" fmla="*/ 337238 w 337238"/>
                    <a:gd name="connsiteY7" fmla="*/ 119665 h 364434"/>
                    <a:gd name="connsiteX8" fmla="*/ 133264 w 337238"/>
                    <a:gd name="connsiteY8" fmla="*/ 217573 h 364434"/>
                    <a:gd name="connsiteX9" fmla="*/ 225732 w 337238"/>
                    <a:gd name="connsiteY9" fmla="*/ 277405 h 364434"/>
                    <a:gd name="connsiteX10" fmla="*/ 320920 w 337238"/>
                    <a:gd name="connsiteY10" fmla="*/ 250208 h 364434"/>
                    <a:gd name="connsiteX11" fmla="*/ 174059 w 337238"/>
                    <a:gd name="connsiteY11" fmla="*/ 364434 h 364434"/>
                    <a:gd name="connsiteX12" fmla="*/ 0 w 337238"/>
                    <a:gd name="connsiteY12" fmla="*/ 184937 h 364434"/>
                    <a:gd name="connsiteX13" fmla="*/ 174059 w 337238"/>
                    <a:gd name="connsiteY13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37238" h="364434">
                      <a:moveTo>
                        <a:pt x="180433" y="73984"/>
                      </a:moveTo>
                      <a:cubicBezTo>
                        <a:pt x="174569" y="73941"/>
                        <a:pt x="168620" y="75471"/>
                        <a:pt x="163180" y="78870"/>
                      </a:cubicBezTo>
                      <a:cubicBezTo>
                        <a:pt x="135984" y="95189"/>
                        <a:pt x="127825" y="130544"/>
                        <a:pt x="125105" y="160461"/>
                      </a:cubicBezTo>
                      <a:cubicBezTo>
                        <a:pt x="125105" y="163180"/>
                        <a:pt x="168620" y="160461"/>
                        <a:pt x="171339" y="163180"/>
                      </a:cubicBezTo>
                      <a:cubicBezTo>
                        <a:pt x="195816" y="157741"/>
                        <a:pt x="214854" y="135984"/>
                        <a:pt x="214854" y="108787"/>
                      </a:cubicBezTo>
                      <a:cubicBezTo>
                        <a:pt x="214854" y="88389"/>
                        <a:pt x="198026" y="74111"/>
                        <a:pt x="180433" y="73984"/>
                      </a:cubicBezTo>
                      <a:close/>
                      <a:moveTo>
                        <a:pt x="174059" y="0"/>
                      </a:moveTo>
                      <a:cubicBezTo>
                        <a:pt x="233891" y="0"/>
                        <a:pt x="337238" y="29916"/>
                        <a:pt x="337238" y="119665"/>
                      </a:cubicBezTo>
                      <a:cubicBezTo>
                        <a:pt x="337238" y="209414"/>
                        <a:pt x="244770" y="217573"/>
                        <a:pt x="133264" y="217573"/>
                      </a:cubicBezTo>
                      <a:cubicBezTo>
                        <a:pt x="133264" y="217573"/>
                        <a:pt x="149581" y="277405"/>
                        <a:pt x="225732" y="277405"/>
                      </a:cubicBezTo>
                      <a:cubicBezTo>
                        <a:pt x="301883" y="277405"/>
                        <a:pt x="320920" y="250208"/>
                        <a:pt x="320920" y="250208"/>
                      </a:cubicBezTo>
                      <a:cubicBezTo>
                        <a:pt x="320920" y="250208"/>
                        <a:pt x="315481" y="364434"/>
                        <a:pt x="174059" y="364434"/>
                      </a:cubicBezTo>
                      <a:cubicBezTo>
                        <a:pt x="95188" y="364434"/>
                        <a:pt x="0" y="304602"/>
                        <a:pt x="0" y="184937"/>
                      </a:cubicBezTo>
                      <a:cubicBezTo>
                        <a:pt x="0" y="78870"/>
                        <a:pt x="73431" y="0"/>
                        <a:pt x="17405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807E82E8-43FC-4229-9A7A-8507C4E875AA}"/>
                    </a:ext>
                  </a:extLst>
                </p:cNvPr>
                <p:cNvSpPr/>
                <p:nvPr/>
              </p:nvSpPr>
              <p:spPr>
                <a:xfrm>
                  <a:off x="5376945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3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6797" y="409186"/>
                        <a:pt x="26759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ADA1214D-595A-4B11-ABBD-4910F1D6B52A}"/>
                    </a:ext>
                  </a:extLst>
                </p:cNvPr>
                <p:cNvSpPr/>
                <p:nvPr/>
              </p:nvSpPr>
              <p:spPr>
                <a:xfrm>
                  <a:off x="7090329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2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9517" y="409186"/>
                        <a:pt x="27031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4D191A5D-9D5A-4EA0-96F4-BB0A33EEAEE6}"/>
                    </a:ext>
                  </a:extLst>
                </p:cNvPr>
                <p:cNvSpPr/>
                <p:nvPr/>
              </p:nvSpPr>
              <p:spPr>
                <a:xfrm>
                  <a:off x="2080719" y="4178559"/>
                  <a:ext cx="462342" cy="788700"/>
                </a:xfrm>
                <a:custGeom>
                  <a:avLst/>
                  <a:gdLst>
                    <a:gd name="connsiteX0" fmla="*/ 403575 w 462341"/>
                    <a:gd name="connsiteY0" fmla="*/ 583072 h 788699"/>
                    <a:gd name="connsiteX1" fmla="*/ 406295 w 462341"/>
                    <a:gd name="connsiteY1" fmla="*/ 596670 h 788699"/>
                    <a:gd name="connsiteX2" fmla="*/ 400855 w 462341"/>
                    <a:gd name="connsiteY2" fmla="*/ 610268 h 788699"/>
                    <a:gd name="connsiteX3" fmla="*/ 389977 w 462341"/>
                    <a:gd name="connsiteY3" fmla="*/ 626586 h 788699"/>
                    <a:gd name="connsiteX4" fmla="*/ 354621 w 462341"/>
                    <a:gd name="connsiteY4" fmla="*/ 675540 h 788699"/>
                    <a:gd name="connsiteX5" fmla="*/ 327424 w 462341"/>
                    <a:gd name="connsiteY5" fmla="*/ 691858 h 788699"/>
                    <a:gd name="connsiteX6" fmla="*/ 292069 w 462341"/>
                    <a:gd name="connsiteY6" fmla="*/ 713615 h 788699"/>
                    <a:gd name="connsiteX7" fmla="*/ 251274 w 462341"/>
                    <a:gd name="connsiteY7" fmla="*/ 724494 h 788699"/>
                    <a:gd name="connsiteX8" fmla="*/ 221358 w 462341"/>
                    <a:gd name="connsiteY8" fmla="*/ 721774 h 788699"/>
                    <a:gd name="connsiteX9" fmla="*/ 191442 w 462341"/>
                    <a:gd name="connsiteY9" fmla="*/ 721774 h 788699"/>
                    <a:gd name="connsiteX10" fmla="*/ 153366 w 462341"/>
                    <a:gd name="connsiteY10" fmla="*/ 713615 h 788699"/>
                    <a:gd name="connsiteX11" fmla="*/ 104412 w 462341"/>
                    <a:gd name="connsiteY11" fmla="*/ 675540 h 788699"/>
                    <a:gd name="connsiteX12" fmla="*/ 104412 w 462341"/>
                    <a:gd name="connsiteY12" fmla="*/ 689138 h 788699"/>
                    <a:gd name="connsiteX13" fmla="*/ 101693 w 462341"/>
                    <a:gd name="connsiteY13" fmla="*/ 710895 h 788699"/>
                    <a:gd name="connsiteX14" fmla="*/ 85375 w 462341"/>
                    <a:gd name="connsiteY14" fmla="*/ 732653 h 788699"/>
                    <a:gd name="connsiteX15" fmla="*/ 69057 w 462341"/>
                    <a:gd name="connsiteY15" fmla="*/ 727214 h 788699"/>
                    <a:gd name="connsiteX16" fmla="*/ 60898 w 462341"/>
                    <a:gd name="connsiteY16" fmla="*/ 710895 h 788699"/>
                    <a:gd name="connsiteX17" fmla="*/ 58178 w 462341"/>
                    <a:gd name="connsiteY17" fmla="*/ 691858 h 788699"/>
                    <a:gd name="connsiteX18" fmla="*/ 60898 w 462341"/>
                    <a:gd name="connsiteY18" fmla="*/ 664661 h 788699"/>
                    <a:gd name="connsiteX19" fmla="*/ 60898 w 462341"/>
                    <a:gd name="connsiteY19" fmla="*/ 607549 h 788699"/>
                    <a:gd name="connsiteX20" fmla="*/ 63618 w 462341"/>
                    <a:gd name="connsiteY20" fmla="*/ 528679 h 788699"/>
                    <a:gd name="connsiteX21" fmla="*/ 69057 w 462341"/>
                    <a:gd name="connsiteY21" fmla="*/ 504202 h 788699"/>
                    <a:gd name="connsiteX22" fmla="*/ 74496 w 462341"/>
                    <a:gd name="connsiteY22" fmla="*/ 493323 h 788699"/>
                    <a:gd name="connsiteX23" fmla="*/ 82655 w 462341"/>
                    <a:gd name="connsiteY23" fmla="*/ 487884 h 788699"/>
                    <a:gd name="connsiteX24" fmla="*/ 90814 w 462341"/>
                    <a:gd name="connsiteY24" fmla="*/ 493323 h 788699"/>
                    <a:gd name="connsiteX25" fmla="*/ 98973 w 462341"/>
                    <a:gd name="connsiteY25" fmla="*/ 512361 h 788699"/>
                    <a:gd name="connsiteX26" fmla="*/ 101693 w 462341"/>
                    <a:gd name="connsiteY26" fmla="*/ 555875 h 788699"/>
                    <a:gd name="connsiteX27" fmla="*/ 101693 w 462341"/>
                    <a:gd name="connsiteY27" fmla="*/ 596670 h 788699"/>
                    <a:gd name="connsiteX28" fmla="*/ 109852 w 462341"/>
                    <a:gd name="connsiteY28" fmla="*/ 626586 h 788699"/>
                    <a:gd name="connsiteX29" fmla="*/ 128889 w 462341"/>
                    <a:gd name="connsiteY29" fmla="*/ 651063 h 788699"/>
                    <a:gd name="connsiteX30" fmla="*/ 153366 w 462341"/>
                    <a:gd name="connsiteY30" fmla="*/ 670101 h 788699"/>
                    <a:gd name="connsiteX31" fmla="*/ 196881 w 462341"/>
                    <a:gd name="connsiteY31" fmla="*/ 678260 h 788699"/>
                    <a:gd name="connsiteX32" fmla="*/ 221358 w 462341"/>
                    <a:gd name="connsiteY32" fmla="*/ 667381 h 788699"/>
                    <a:gd name="connsiteX33" fmla="*/ 253994 w 462341"/>
                    <a:gd name="connsiteY33" fmla="*/ 659222 h 788699"/>
                    <a:gd name="connsiteX34" fmla="*/ 275751 w 462341"/>
                    <a:gd name="connsiteY34" fmla="*/ 637465 h 788699"/>
                    <a:gd name="connsiteX35" fmla="*/ 281190 w 462341"/>
                    <a:gd name="connsiteY35" fmla="*/ 615708 h 788699"/>
                    <a:gd name="connsiteX36" fmla="*/ 278471 w 462341"/>
                    <a:gd name="connsiteY36" fmla="*/ 602109 h 788699"/>
                    <a:gd name="connsiteX37" fmla="*/ 262153 w 462341"/>
                    <a:gd name="connsiteY37" fmla="*/ 572193 h 788699"/>
                    <a:gd name="connsiteX38" fmla="*/ 245835 w 462341"/>
                    <a:gd name="connsiteY38" fmla="*/ 536838 h 788699"/>
                    <a:gd name="connsiteX39" fmla="*/ 196881 w 462341"/>
                    <a:gd name="connsiteY39" fmla="*/ 477005 h 788699"/>
                    <a:gd name="connsiteX40" fmla="*/ 145207 w 462341"/>
                    <a:gd name="connsiteY40" fmla="*/ 419892 h 788699"/>
                    <a:gd name="connsiteX41" fmla="*/ 93534 w 462341"/>
                    <a:gd name="connsiteY41" fmla="*/ 357340 h 788699"/>
                    <a:gd name="connsiteX42" fmla="*/ 66337 w 462341"/>
                    <a:gd name="connsiteY42" fmla="*/ 283910 h 788699"/>
                    <a:gd name="connsiteX43" fmla="*/ 58178 w 462341"/>
                    <a:gd name="connsiteY43" fmla="*/ 224077 h 788699"/>
                    <a:gd name="connsiteX44" fmla="*/ 82655 w 462341"/>
                    <a:gd name="connsiteY44" fmla="*/ 150647 h 788699"/>
                    <a:gd name="connsiteX45" fmla="*/ 137048 w 462341"/>
                    <a:gd name="connsiteY45" fmla="*/ 96253 h 788699"/>
                    <a:gd name="connsiteX46" fmla="*/ 196881 w 462341"/>
                    <a:gd name="connsiteY46" fmla="*/ 77216 h 788699"/>
                    <a:gd name="connsiteX47" fmla="*/ 232236 w 462341"/>
                    <a:gd name="connsiteY47" fmla="*/ 69057 h 788699"/>
                    <a:gd name="connsiteX48" fmla="*/ 262153 w 462341"/>
                    <a:gd name="connsiteY48" fmla="*/ 74496 h 788699"/>
                    <a:gd name="connsiteX49" fmla="*/ 294789 w 462341"/>
                    <a:gd name="connsiteY49" fmla="*/ 85375 h 788699"/>
                    <a:gd name="connsiteX50" fmla="*/ 327424 w 462341"/>
                    <a:gd name="connsiteY50" fmla="*/ 104412 h 788699"/>
                    <a:gd name="connsiteX51" fmla="*/ 332864 w 462341"/>
                    <a:gd name="connsiteY51" fmla="*/ 74496 h 788699"/>
                    <a:gd name="connsiteX52" fmla="*/ 338303 w 462341"/>
                    <a:gd name="connsiteY52" fmla="*/ 63618 h 788699"/>
                    <a:gd name="connsiteX53" fmla="*/ 349182 w 462341"/>
                    <a:gd name="connsiteY53" fmla="*/ 58178 h 788699"/>
                    <a:gd name="connsiteX54" fmla="*/ 357341 w 462341"/>
                    <a:gd name="connsiteY54" fmla="*/ 63618 h 788699"/>
                    <a:gd name="connsiteX55" fmla="*/ 365500 w 462341"/>
                    <a:gd name="connsiteY55" fmla="*/ 82655 h 788699"/>
                    <a:gd name="connsiteX56" fmla="*/ 368219 w 462341"/>
                    <a:gd name="connsiteY56" fmla="*/ 142488 h 788699"/>
                    <a:gd name="connsiteX57" fmla="*/ 368219 w 462341"/>
                    <a:gd name="connsiteY57" fmla="*/ 188722 h 788699"/>
                    <a:gd name="connsiteX58" fmla="*/ 370939 w 462341"/>
                    <a:gd name="connsiteY58" fmla="*/ 245834 h 788699"/>
                    <a:gd name="connsiteX59" fmla="*/ 354621 w 462341"/>
                    <a:gd name="connsiteY59" fmla="*/ 286629 h 788699"/>
                    <a:gd name="connsiteX60" fmla="*/ 338303 w 462341"/>
                    <a:gd name="connsiteY60" fmla="*/ 281190 h 788699"/>
                    <a:gd name="connsiteX61" fmla="*/ 330144 w 462341"/>
                    <a:gd name="connsiteY61" fmla="*/ 264872 h 788699"/>
                    <a:gd name="connsiteX62" fmla="*/ 327424 w 462341"/>
                    <a:gd name="connsiteY62" fmla="*/ 248554 h 788699"/>
                    <a:gd name="connsiteX63" fmla="*/ 330144 w 462341"/>
                    <a:gd name="connsiteY63" fmla="*/ 221357 h 788699"/>
                    <a:gd name="connsiteX64" fmla="*/ 330144 w 462341"/>
                    <a:gd name="connsiteY64" fmla="*/ 188722 h 788699"/>
                    <a:gd name="connsiteX65" fmla="*/ 327424 w 462341"/>
                    <a:gd name="connsiteY65" fmla="*/ 164245 h 788699"/>
                    <a:gd name="connsiteX66" fmla="*/ 311107 w 462341"/>
                    <a:gd name="connsiteY66" fmla="*/ 134329 h 788699"/>
                    <a:gd name="connsiteX67" fmla="*/ 283910 w 462341"/>
                    <a:gd name="connsiteY67" fmla="*/ 118011 h 788699"/>
                    <a:gd name="connsiteX68" fmla="*/ 251274 w 462341"/>
                    <a:gd name="connsiteY68" fmla="*/ 112571 h 788699"/>
                    <a:gd name="connsiteX69" fmla="*/ 215918 w 462341"/>
                    <a:gd name="connsiteY69" fmla="*/ 123450 h 788699"/>
                    <a:gd name="connsiteX70" fmla="*/ 202320 w 462341"/>
                    <a:gd name="connsiteY70" fmla="*/ 147927 h 788699"/>
                    <a:gd name="connsiteX71" fmla="*/ 188722 w 462341"/>
                    <a:gd name="connsiteY71" fmla="*/ 180563 h 788699"/>
                    <a:gd name="connsiteX72" fmla="*/ 183283 w 462341"/>
                    <a:gd name="connsiteY72" fmla="*/ 210479 h 788699"/>
                    <a:gd name="connsiteX73" fmla="*/ 188722 w 462341"/>
                    <a:gd name="connsiteY73" fmla="*/ 226797 h 788699"/>
                    <a:gd name="connsiteX74" fmla="*/ 188722 w 462341"/>
                    <a:gd name="connsiteY74" fmla="*/ 248554 h 788699"/>
                    <a:gd name="connsiteX75" fmla="*/ 210479 w 462341"/>
                    <a:gd name="connsiteY75" fmla="*/ 273031 h 788699"/>
                    <a:gd name="connsiteX76" fmla="*/ 226797 w 462341"/>
                    <a:gd name="connsiteY76" fmla="*/ 300228 h 788699"/>
                    <a:gd name="connsiteX77" fmla="*/ 256713 w 462341"/>
                    <a:gd name="connsiteY77" fmla="*/ 332864 h 788699"/>
                    <a:gd name="connsiteX78" fmla="*/ 275751 w 462341"/>
                    <a:gd name="connsiteY78" fmla="*/ 351901 h 788699"/>
                    <a:gd name="connsiteX79" fmla="*/ 324705 w 462341"/>
                    <a:gd name="connsiteY79" fmla="*/ 400855 h 788699"/>
                    <a:gd name="connsiteX80" fmla="*/ 343742 w 462341"/>
                    <a:gd name="connsiteY80" fmla="*/ 428051 h 788699"/>
                    <a:gd name="connsiteX81" fmla="*/ 351901 w 462341"/>
                    <a:gd name="connsiteY81" fmla="*/ 433491 h 788699"/>
                    <a:gd name="connsiteX82" fmla="*/ 360060 w 462341"/>
                    <a:gd name="connsiteY82" fmla="*/ 447089 h 788699"/>
                    <a:gd name="connsiteX83" fmla="*/ 384537 w 462341"/>
                    <a:gd name="connsiteY83" fmla="*/ 474286 h 788699"/>
                    <a:gd name="connsiteX84" fmla="*/ 395416 w 462341"/>
                    <a:gd name="connsiteY84" fmla="*/ 506921 h 788699"/>
                    <a:gd name="connsiteX85" fmla="*/ 406295 w 462341"/>
                    <a:gd name="connsiteY85" fmla="*/ 536838 h 788699"/>
                    <a:gd name="connsiteX86" fmla="*/ 409014 w 462341"/>
                    <a:gd name="connsiteY86" fmla="*/ 547716 h 788699"/>
                    <a:gd name="connsiteX87" fmla="*/ 406295 w 462341"/>
                    <a:gd name="connsiteY87" fmla="*/ 569473 h 788699"/>
                    <a:gd name="connsiteX88" fmla="*/ 403575 w 462341"/>
                    <a:gd name="connsiteY88" fmla="*/ 583072 h 788699"/>
                    <a:gd name="connsiteX89" fmla="*/ 403575 w 462341"/>
                    <a:gd name="connsiteY89" fmla="*/ 583072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1" h="788699">
                      <a:moveTo>
                        <a:pt x="403575" y="583072"/>
                      </a:moveTo>
                      <a:cubicBezTo>
                        <a:pt x="403575" y="588511"/>
                        <a:pt x="406295" y="591231"/>
                        <a:pt x="406295" y="596670"/>
                      </a:cubicBezTo>
                      <a:cubicBezTo>
                        <a:pt x="406295" y="602109"/>
                        <a:pt x="403575" y="604829"/>
                        <a:pt x="400855" y="610268"/>
                      </a:cubicBezTo>
                      <a:cubicBezTo>
                        <a:pt x="398136" y="615708"/>
                        <a:pt x="392696" y="621147"/>
                        <a:pt x="389977" y="626586"/>
                      </a:cubicBezTo>
                      <a:cubicBezTo>
                        <a:pt x="381818" y="645624"/>
                        <a:pt x="368219" y="661942"/>
                        <a:pt x="354621" y="675540"/>
                      </a:cubicBezTo>
                      <a:cubicBezTo>
                        <a:pt x="346462" y="683699"/>
                        <a:pt x="338303" y="686419"/>
                        <a:pt x="327424" y="691858"/>
                      </a:cubicBezTo>
                      <a:cubicBezTo>
                        <a:pt x="316546" y="700017"/>
                        <a:pt x="302948" y="708176"/>
                        <a:pt x="292069" y="713615"/>
                      </a:cubicBezTo>
                      <a:cubicBezTo>
                        <a:pt x="281190" y="719054"/>
                        <a:pt x="264872" y="724494"/>
                        <a:pt x="251274" y="724494"/>
                      </a:cubicBezTo>
                      <a:cubicBezTo>
                        <a:pt x="240395" y="724494"/>
                        <a:pt x="229517" y="721774"/>
                        <a:pt x="221358" y="721774"/>
                      </a:cubicBezTo>
                      <a:cubicBezTo>
                        <a:pt x="213199" y="721774"/>
                        <a:pt x="202320" y="721774"/>
                        <a:pt x="191442" y="721774"/>
                      </a:cubicBezTo>
                      <a:cubicBezTo>
                        <a:pt x="172404" y="721774"/>
                        <a:pt x="172404" y="721774"/>
                        <a:pt x="153366" y="713615"/>
                      </a:cubicBezTo>
                      <a:cubicBezTo>
                        <a:pt x="134329" y="708176"/>
                        <a:pt x="118011" y="691858"/>
                        <a:pt x="104412" y="675540"/>
                      </a:cubicBezTo>
                      <a:cubicBezTo>
                        <a:pt x="104412" y="678260"/>
                        <a:pt x="104412" y="680979"/>
                        <a:pt x="104412" y="689138"/>
                      </a:cubicBezTo>
                      <a:cubicBezTo>
                        <a:pt x="104412" y="694578"/>
                        <a:pt x="104412" y="702737"/>
                        <a:pt x="101693" y="710895"/>
                      </a:cubicBezTo>
                      <a:cubicBezTo>
                        <a:pt x="101693" y="721774"/>
                        <a:pt x="96253" y="732653"/>
                        <a:pt x="85375" y="732653"/>
                      </a:cubicBezTo>
                      <a:cubicBezTo>
                        <a:pt x="77216" y="732653"/>
                        <a:pt x="74496" y="729933"/>
                        <a:pt x="69057" y="727214"/>
                      </a:cubicBezTo>
                      <a:cubicBezTo>
                        <a:pt x="63618" y="724494"/>
                        <a:pt x="60898" y="716335"/>
                        <a:pt x="60898" y="710895"/>
                      </a:cubicBezTo>
                      <a:cubicBezTo>
                        <a:pt x="58178" y="702737"/>
                        <a:pt x="58178" y="697297"/>
                        <a:pt x="58178" y="691858"/>
                      </a:cubicBezTo>
                      <a:cubicBezTo>
                        <a:pt x="58178" y="683699"/>
                        <a:pt x="60898" y="678260"/>
                        <a:pt x="60898" y="664661"/>
                      </a:cubicBezTo>
                      <a:cubicBezTo>
                        <a:pt x="60898" y="656502"/>
                        <a:pt x="60898" y="632026"/>
                        <a:pt x="60898" y="607549"/>
                      </a:cubicBezTo>
                      <a:cubicBezTo>
                        <a:pt x="60898" y="574913"/>
                        <a:pt x="60898" y="542277"/>
                        <a:pt x="63618" y="528679"/>
                      </a:cubicBezTo>
                      <a:cubicBezTo>
                        <a:pt x="63618" y="520520"/>
                        <a:pt x="63618" y="509641"/>
                        <a:pt x="69057" y="504202"/>
                      </a:cubicBezTo>
                      <a:cubicBezTo>
                        <a:pt x="71777" y="501482"/>
                        <a:pt x="71777" y="498762"/>
                        <a:pt x="74496" y="493323"/>
                      </a:cubicBezTo>
                      <a:cubicBezTo>
                        <a:pt x="77216" y="490603"/>
                        <a:pt x="79936" y="487884"/>
                        <a:pt x="82655" y="487884"/>
                      </a:cubicBezTo>
                      <a:cubicBezTo>
                        <a:pt x="85375" y="487884"/>
                        <a:pt x="90814" y="490603"/>
                        <a:pt x="90814" y="493323"/>
                      </a:cubicBezTo>
                      <a:cubicBezTo>
                        <a:pt x="93534" y="498762"/>
                        <a:pt x="98973" y="506921"/>
                        <a:pt x="98973" y="512361"/>
                      </a:cubicBezTo>
                      <a:cubicBezTo>
                        <a:pt x="98973" y="520520"/>
                        <a:pt x="101693" y="536838"/>
                        <a:pt x="101693" y="555875"/>
                      </a:cubicBezTo>
                      <a:cubicBezTo>
                        <a:pt x="101693" y="569473"/>
                        <a:pt x="101693" y="583072"/>
                        <a:pt x="101693" y="596670"/>
                      </a:cubicBezTo>
                      <a:cubicBezTo>
                        <a:pt x="101693" y="607549"/>
                        <a:pt x="104412" y="618427"/>
                        <a:pt x="109852" y="626586"/>
                      </a:cubicBezTo>
                      <a:cubicBezTo>
                        <a:pt x="115291" y="637465"/>
                        <a:pt x="123450" y="642904"/>
                        <a:pt x="128889" y="651063"/>
                      </a:cubicBezTo>
                      <a:cubicBezTo>
                        <a:pt x="137048" y="661942"/>
                        <a:pt x="139768" y="667381"/>
                        <a:pt x="153366" y="670101"/>
                      </a:cubicBezTo>
                      <a:cubicBezTo>
                        <a:pt x="161525" y="670101"/>
                        <a:pt x="183283" y="678260"/>
                        <a:pt x="196881" y="678260"/>
                      </a:cubicBezTo>
                      <a:cubicBezTo>
                        <a:pt x="207759" y="678260"/>
                        <a:pt x="210479" y="672820"/>
                        <a:pt x="221358" y="667381"/>
                      </a:cubicBezTo>
                      <a:cubicBezTo>
                        <a:pt x="232236" y="661942"/>
                        <a:pt x="245835" y="664661"/>
                        <a:pt x="253994" y="659222"/>
                      </a:cubicBezTo>
                      <a:cubicBezTo>
                        <a:pt x="262153" y="653783"/>
                        <a:pt x="273031" y="645624"/>
                        <a:pt x="275751" y="637465"/>
                      </a:cubicBezTo>
                      <a:cubicBezTo>
                        <a:pt x="281190" y="629306"/>
                        <a:pt x="281190" y="621147"/>
                        <a:pt x="281190" y="615708"/>
                      </a:cubicBezTo>
                      <a:cubicBezTo>
                        <a:pt x="281190" y="610268"/>
                        <a:pt x="281190" y="607549"/>
                        <a:pt x="278471" y="602109"/>
                      </a:cubicBezTo>
                      <a:cubicBezTo>
                        <a:pt x="275751" y="591231"/>
                        <a:pt x="267592" y="583072"/>
                        <a:pt x="262153" y="572193"/>
                      </a:cubicBezTo>
                      <a:cubicBezTo>
                        <a:pt x="256713" y="561314"/>
                        <a:pt x="253994" y="547716"/>
                        <a:pt x="245835" y="536838"/>
                      </a:cubicBezTo>
                      <a:cubicBezTo>
                        <a:pt x="232236" y="515080"/>
                        <a:pt x="213199" y="498762"/>
                        <a:pt x="196881" y="477005"/>
                      </a:cubicBezTo>
                      <a:cubicBezTo>
                        <a:pt x="180563" y="457968"/>
                        <a:pt x="164245" y="438930"/>
                        <a:pt x="145207" y="419892"/>
                      </a:cubicBezTo>
                      <a:cubicBezTo>
                        <a:pt x="126170" y="400855"/>
                        <a:pt x="109852" y="379098"/>
                        <a:pt x="93534" y="357340"/>
                      </a:cubicBezTo>
                      <a:cubicBezTo>
                        <a:pt x="77216" y="335583"/>
                        <a:pt x="71777" y="308387"/>
                        <a:pt x="66337" y="283910"/>
                      </a:cubicBezTo>
                      <a:cubicBezTo>
                        <a:pt x="63618" y="267592"/>
                        <a:pt x="58178" y="245834"/>
                        <a:pt x="58178" y="224077"/>
                      </a:cubicBezTo>
                      <a:cubicBezTo>
                        <a:pt x="58178" y="194161"/>
                        <a:pt x="69057" y="175123"/>
                        <a:pt x="82655" y="150647"/>
                      </a:cubicBezTo>
                      <a:cubicBezTo>
                        <a:pt x="96253" y="128889"/>
                        <a:pt x="115291" y="109852"/>
                        <a:pt x="137048" y="96253"/>
                      </a:cubicBezTo>
                      <a:cubicBezTo>
                        <a:pt x="158806" y="82655"/>
                        <a:pt x="172404" y="79936"/>
                        <a:pt x="196881" y="77216"/>
                      </a:cubicBezTo>
                      <a:cubicBezTo>
                        <a:pt x="210479" y="77216"/>
                        <a:pt x="215918" y="69057"/>
                        <a:pt x="232236" y="69057"/>
                      </a:cubicBezTo>
                      <a:cubicBezTo>
                        <a:pt x="243115" y="69057"/>
                        <a:pt x="251274" y="71776"/>
                        <a:pt x="262153" y="74496"/>
                      </a:cubicBezTo>
                      <a:cubicBezTo>
                        <a:pt x="273031" y="77216"/>
                        <a:pt x="283910" y="82655"/>
                        <a:pt x="294789" y="85375"/>
                      </a:cubicBezTo>
                      <a:cubicBezTo>
                        <a:pt x="308387" y="90814"/>
                        <a:pt x="319265" y="96253"/>
                        <a:pt x="327424" y="104412"/>
                      </a:cubicBezTo>
                      <a:cubicBezTo>
                        <a:pt x="327424" y="90814"/>
                        <a:pt x="327424" y="79936"/>
                        <a:pt x="332864" y="74496"/>
                      </a:cubicBezTo>
                      <a:cubicBezTo>
                        <a:pt x="335583" y="71776"/>
                        <a:pt x="335583" y="69057"/>
                        <a:pt x="338303" y="63618"/>
                      </a:cubicBezTo>
                      <a:cubicBezTo>
                        <a:pt x="341023" y="60898"/>
                        <a:pt x="346462" y="58178"/>
                        <a:pt x="349182" y="58178"/>
                      </a:cubicBezTo>
                      <a:cubicBezTo>
                        <a:pt x="351901" y="58178"/>
                        <a:pt x="357341" y="60898"/>
                        <a:pt x="357341" y="63618"/>
                      </a:cubicBezTo>
                      <a:cubicBezTo>
                        <a:pt x="360060" y="69057"/>
                        <a:pt x="365500" y="77216"/>
                        <a:pt x="365500" y="82655"/>
                      </a:cubicBezTo>
                      <a:cubicBezTo>
                        <a:pt x="365500" y="90814"/>
                        <a:pt x="368219" y="123450"/>
                        <a:pt x="368219" y="142488"/>
                      </a:cubicBezTo>
                      <a:cubicBezTo>
                        <a:pt x="368219" y="158806"/>
                        <a:pt x="368219" y="177843"/>
                        <a:pt x="368219" y="188722"/>
                      </a:cubicBezTo>
                      <a:cubicBezTo>
                        <a:pt x="368219" y="213199"/>
                        <a:pt x="370939" y="224077"/>
                        <a:pt x="370939" y="245834"/>
                      </a:cubicBezTo>
                      <a:cubicBezTo>
                        <a:pt x="370939" y="256713"/>
                        <a:pt x="370939" y="286629"/>
                        <a:pt x="354621" y="286629"/>
                      </a:cubicBezTo>
                      <a:cubicBezTo>
                        <a:pt x="346462" y="286629"/>
                        <a:pt x="343742" y="283910"/>
                        <a:pt x="338303" y="281190"/>
                      </a:cubicBezTo>
                      <a:cubicBezTo>
                        <a:pt x="332864" y="278470"/>
                        <a:pt x="330144" y="270311"/>
                        <a:pt x="330144" y="264872"/>
                      </a:cubicBezTo>
                      <a:cubicBezTo>
                        <a:pt x="327424" y="256713"/>
                        <a:pt x="327424" y="251274"/>
                        <a:pt x="327424" y="248554"/>
                      </a:cubicBezTo>
                      <a:cubicBezTo>
                        <a:pt x="327424" y="240395"/>
                        <a:pt x="330144" y="234956"/>
                        <a:pt x="330144" y="221357"/>
                      </a:cubicBezTo>
                      <a:cubicBezTo>
                        <a:pt x="330144" y="213199"/>
                        <a:pt x="330144" y="202320"/>
                        <a:pt x="330144" y="188722"/>
                      </a:cubicBezTo>
                      <a:cubicBezTo>
                        <a:pt x="330144" y="180563"/>
                        <a:pt x="327424" y="172404"/>
                        <a:pt x="327424" y="164245"/>
                      </a:cubicBezTo>
                      <a:cubicBezTo>
                        <a:pt x="324705" y="153366"/>
                        <a:pt x="319265" y="142488"/>
                        <a:pt x="311107" y="134329"/>
                      </a:cubicBezTo>
                      <a:cubicBezTo>
                        <a:pt x="302948" y="126170"/>
                        <a:pt x="294789" y="120730"/>
                        <a:pt x="283910" y="118011"/>
                      </a:cubicBezTo>
                      <a:cubicBezTo>
                        <a:pt x="275751" y="115291"/>
                        <a:pt x="262153" y="112571"/>
                        <a:pt x="251274" y="112571"/>
                      </a:cubicBezTo>
                      <a:cubicBezTo>
                        <a:pt x="237676" y="112571"/>
                        <a:pt x="224077" y="115291"/>
                        <a:pt x="215918" y="123450"/>
                      </a:cubicBezTo>
                      <a:cubicBezTo>
                        <a:pt x="207759" y="128889"/>
                        <a:pt x="205040" y="139768"/>
                        <a:pt x="202320" y="147927"/>
                      </a:cubicBezTo>
                      <a:cubicBezTo>
                        <a:pt x="196881" y="158806"/>
                        <a:pt x="191442" y="166964"/>
                        <a:pt x="188722" y="180563"/>
                      </a:cubicBezTo>
                      <a:cubicBezTo>
                        <a:pt x="186002" y="191441"/>
                        <a:pt x="183283" y="199600"/>
                        <a:pt x="183283" y="210479"/>
                      </a:cubicBezTo>
                      <a:cubicBezTo>
                        <a:pt x="183283" y="215918"/>
                        <a:pt x="186002" y="221357"/>
                        <a:pt x="188722" y="226797"/>
                      </a:cubicBezTo>
                      <a:cubicBezTo>
                        <a:pt x="191442" y="234956"/>
                        <a:pt x="188722" y="243115"/>
                        <a:pt x="188722" y="248554"/>
                      </a:cubicBezTo>
                      <a:cubicBezTo>
                        <a:pt x="191442" y="259433"/>
                        <a:pt x="202320" y="264872"/>
                        <a:pt x="210479" y="273031"/>
                      </a:cubicBezTo>
                      <a:cubicBezTo>
                        <a:pt x="218638" y="281190"/>
                        <a:pt x="221358" y="292069"/>
                        <a:pt x="226797" y="300228"/>
                      </a:cubicBezTo>
                      <a:cubicBezTo>
                        <a:pt x="234956" y="311106"/>
                        <a:pt x="245835" y="321985"/>
                        <a:pt x="256713" y="332864"/>
                      </a:cubicBezTo>
                      <a:cubicBezTo>
                        <a:pt x="259433" y="338303"/>
                        <a:pt x="267592" y="343742"/>
                        <a:pt x="275751" y="351901"/>
                      </a:cubicBezTo>
                      <a:cubicBezTo>
                        <a:pt x="292069" y="368219"/>
                        <a:pt x="311107" y="384537"/>
                        <a:pt x="324705" y="400855"/>
                      </a:cubicBezTo>
                      <a:cubicBezTo>
                        <a:pt x="332864" y="409014"/>
                        <a:pt x="335583" y="419892"/>
                        <a:pt x="343742" y="428051"/>
                      </a:cubicBezTo>
                      <a:cubicBezTo>
                        <a:pt x="346462" y="430771"/>
                        <a:pt x="349182" y="430771"/>
                        <a:pt x="351901" y="433491"/>
                      </a:cubicBezTo>
                      <a:cubicBezTo>
                        <a:pt x="354621" y="436210"/>
                        <a:pt x="357341" y="441650"/>
                        <a:pt x="360060" y="447089"/>
                      </a:cubicBezTo>
                      <a:cubicBezTo>
                        <a:pt x="368219" y="455248"/>
                        <a:pt x="376378" y="463407"/>
                        <a:pt x="384537" y="474286"/>
                      </a:cubicBezTo>
                      <a:cubicBezTo>
                        <a:pt x="389977" y="482445"/>
                        <a:pt x="392696" y="496043"/>
                        <a:pt x="395416" y="506921"/>
                      </a:cubicBezTo>
                      <a:cubicBezTo>
                        <a:pt x="400855" y="517800"/>
                        <a:pt x="400855" y="528679"/>
                        <a:pt x="406295" y="536838"/>
                      </a:cubicBezTo>
                      <a:cubicBezTo>
                        <a:pt x="409014" y="539557"/>
                        <a:pt x="409014" y="544997"/>
                        <a:pt x="409014" y="547716"/>
                      </a:cubicBezTo>
                      <a:cubicBezTo>
                        <a:pt x="409014" y="555875"/>
                        <a:pt x="406295" y="561314"/>
                        <a:pt x="406295" y="569473"/>
                      </a:cubicBezTo>
                      <a:cubicBezTo>
                        <a:pt x="406295" y="574913"/>
                        <a:pt x="403575" y="577632"/>
                        <a:pt x="403575" y="583072"/>
                      </a:cubicBezTo>
                      <a:lnTo>
                        <a:pt x="403575" y="583072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5532EC32-21F9-4E52-94E7-7C0A0288859D}"/>
                    </a:ext>
                  </a:extLst>
                </p:cNvPr>
                <p:cNvSpPr/>
                <p:nvPr/>
              </p:nvSpPr>
              <p:spPr>
                <a:xfrm>
                  <a:off x="2456032" y="4192158"/>
                  <a:ext cx="571128" cy="761503"/>
                </a:xfrm>
                <a:custGeom>
                  <a:avLst/>
                  <a:gdLst>
                    <a:gd name="connsiteX0" fmla="*/ 512361 w 571128"/>
                    <a:gd name="connsiteY0" fmla="*/ 79936 h 761503"/>
                    <a:gd name="connsiteX1" fmla="*/ 539558 w 571128"/>
                    <a:gd name="connsiteY1" fmla="*/ 96253 h 761503"/>
                    <a:gd name="connsiteX2" fmla="*/ 534118 w 571128"/>
                    <a:gd name="connsiteY2" fmla="*/ 112571 h 761503"/>
                    <a:gd name="connsiteX3" fmla="*/ 523240 w 571128"/>
                    <a:gd name="connsiteY3" fmla="*/ 120730 h 761503"/>
                    <a:gd name="connsiteX4" fmla="*/ 506922 w 571128"/>
                    <a:gd name="connsiteY4" fmla="*/ 123450 h 761503"/>
                    <a:gd name="connsiteX5" fmla="*/ 477006 w 571128"/>
                    <a:gd name="connsiteY5" fmla="*/ 123450 h 761503"/>
                    <a:gd name="connsiteX6" fmla="*/ 479725 w 571128"/>
                    <a:gd name="connsiteY6" fmla="*/ 145207 h 761503"/>
                    <a:gd name="connsiteX7" fmla="*/ 477006 w 571128"/>
                    <a:gd name="connsiteY7" fmla="*/ 180563 h 761503"/>
                    <a:gd name="connsiteX8" fmla="*/ 482445 w 571128"/>
                    <a:gd name="connsiteY8" fmla="*/ 232236 h 761503"/>
                    <a:gd name="connsiteX9" fmla="*/ 485165 w 571128"/>
                    <a:gd name="connsiteY9" fmla="*/ 283910 h 761503"/>
                    <a:gd name="connsiteX10" fmla="*/ 485165 w 571128"/>
                    <a:gd name="connsiteY10" fmla="*/ 327424 h 761503"/>
                    <a:gd name="connsiteX11" fmla="*/ 487884 w 571128"/>
                    <a:gd name="connsiteY11" fmla="*/ 373658 h 761503"/>
                    <a:gd name="connsiteX12" fmla="*/ 485165 w 571128"/>
                    <a:gd name="connsiteY12" fmla="*/ 419892 h 761503"/>
                    <a:gd name="connsiteX13" fmla="*/ 485165 w 571128"/>
                    <a:gd name="connsiteY13" fmla="*/ 463407 h 761503"/>
                    <a:gd name="connsiteX14" fmla="*/ 482445 w 571128"/>
                    <a:gd name="connsiteY14" fmla="*/ 515080 h 761503"/>
                    <a:gd name="connsiteX15" fmla="*/ 482445 w 571128"/>
                    <a:gd name="connsiteY15" fmla="*/ 558595 h 761503"/>
                    <a:gd name="connsiteX16" fmla="*/ 479725 w 571128"/>
                    <a:gd name="connsiteY16" fmla="*/ 602109 h 761503"/>
                    <a:gd name="connsiteX17" fmla="*/ 485165 w 571128"/>
                    <a:gd name="connsiteY17" fmla="*/ 648343 h 761503"/>
                    <a:gd name="connsiteX18" fmla="*/ 474286 w 571128"/>
                    <a:gd name="connsiteY18" fmla="*/ 675540 h 761503"/>
                    <a:gd name="connsiteX19" fmla="*/ 428052 w 571128"/>
                    <a:gd name="connsiteY19" fmla="*/ 691858 h 761503"/>
                    <a:gd name="connsiteX20" fmla="*/ 387257 w 571128"/>
                    <a:gd name="connsiteY20" fmla="*/ 683699 h 761503"/>
                    <a:gd name="connsiteX21" fmla="*/ 351901 w 571128"/>
                    <a:gd name="connsiteY21" fmla="*/ 664661 h 761503"/>
                    <a:gd name="connsiteX22" fmla="*/ 305667 w 571128"/>
                    <a:gd name="connsiteY22" fmla="*/ 596670 h 761503"/>
                    <a:gd name="connsiteX23" fmla="*/ 270312 w 571128"/>
                    <a:gd name="connsiteY23" fmla="*/ 509641 h 761503"/>
                    <a:gd name="connsiteX24" fmla="*/ 251274 w 571128"/>
                    <a:gd name="connsiteY24" fmla="*/ 460687 h 761503"/>
                    <a:gd name="connsiteX25" fmla="*/ 224077 w 571128"/>
                    <a:gd name="connsiteY25" fmla="*/ 381817 h 761503"/>
                    <a:gd name="connsiteX26" fmla="*/ 207759 w 571128"/>
                    <a:gd name="connsiteY26" fmla="*/ 330144 h 761503"/>
                    <a:gd name="connsiteX27" fmla="*/ 191442 w 571128"/>
                    <a:gd name="connsiteY27" fmla="*/ 286629 h 761503"/>
                    <a:gd name="connsiteX28" fmla="*/ 183283 w 571128"/>
                    <a:gd name="connsiteY28" fmla="*/ 278470 h 761503"/>
                    <a:gd name="connsiteX29" fmla="*/ 180563 w 571128"/>
                    <a:gd name="connsiteY29" fmla="*/ 292069 h 761503"/>
                    <a:gd name="connsiteX30" fmla="*/ 180563 w 571128"/>
                    <a:gd name="connsiteY30" fmla="*/ 305667 h 761503"/>
                    <a:gd name="connsiteX31" fmla="*/ 183283 w 571128"/>
                    <a:gd name="connsiteY31" fmla="*/ 354621 h 761503"/>
                    <a:gd name="connsiteX32" fmla="*/ 188722 w 571128"/>
                    <a:gd name="connsiteY32" fmla="*/ 449809 h 761503"/>
                    <a:gd name="connsiteX33" fmla="*/ 188722 w 571128"/>
                    <a:gd name="connsiteY33" fmla="*/ 479725 h 761503"/>
                    <a:gd name="connsiteX34" fmla="*/ 188722 w 571128"/>
                    <a:gd name="connsiteY34" fmla="*/ 542277 h 761503"/>
                    <a:gd name="connsiteX35" fmla="*/ 186002 w 571128"/>
                    <a:gd name="connsiteY35" fmla="*/ 615708 h 761503"/>
                    <a:gd name="connsiteX36" fmla="*/ 186002 w 571128"/>
                    <a:gd name="connsiteY36" fmla="*/ 637465 h 761503"/>
                    <a:gd name="connsiteX37" fmla="*/ 183283 w 571128"/>
                    <a:gd name="connsiteY37" fmla="*/ 664661 h 761503"/>
                    <a:gd name="connsiteX38" fmla="*/ 226797 w 571128"/>
                    <a:gd name="connsiteY38" fmla="*/ 664661 h 761503"/>
                    <a:gd name="connsiteX39" fmla="*/ 253994 w 571128"/>
                    <a:gd name="connsiteY39" fmla="*/ 680979 h 761503"/>
                    <a:gd name="connsiteX40" fmla="*/ 248554 w 571128"/>
                    <a:gd name="connsiteY40" fmla="*/ 697297 h 761503"/>
                    <a:gd name="connsiteX41" fmla="*/ 234956 w 571128"/>
                    <a:gd name="connsiteY41" fmla="*/ 705456 h 761503"/>
                    <a:gd name="connsiteX42" fmla="*/ 218638 w 571128"/>
                    <a:gd name="connsiteY42" fmla="*/ 708176 h 761503"/>
                    <a:gd name="connsiteX43" fmla="*/ 183283 w 571128"/>
                    <a:gd name="connsiteY43" fmla="*/ 708176 h 761503"/>
                    <a:gd name="connsiteX44" fmla="*/ 150647 w 571128"/>
                    <a:gd name="connsiteY44" fmla="*/ 708176 h 761503"/>
                    <a:gd name="connsiteX45" fmla="*/ 107132 w 571128"/>
                    <a:gd name="connsiteY45" fmla="*/ 708176 h 761503"/>
                    <a:gd name="connsiteX46" fmla="*/ 88094 w 571128"/>
                    <a:gd name="connsiteY46" fmla="*/ 708176 h 761503"/>
                    <a:gd name="connsiteX47" fmla="*/ 69057 w 571128"/>
                    <a:gd name="connsiteY47" fmla="*/ 702737 h 761503"/>
                    <a:gd name="connsiteX48" fmla="*/ 58178 w 571128"/>
                    <a:gd name="connsiteY48" fmla="*/ 686419 h 761503"/>
                    <a:gd name="connsiteX49" fmla="*/ 60898 w 571128"/>
                    <a:gd name="connsiteY49" fmla="*/ 678260 h 761503"/>
                    <a:gd name="connsiteX50" fmla="*/ 77216 w 571128"/>
                    <a:gd name="connsiteY50" fmla="*/ 670101 h 761503"/>
                    <a:gd name="connsiteX51" fmla="*/ 120730 w 571128"/>
                    <a:gd name="connsiteY51" fmla="*/ 664661 h 761503"/>
                    <a:gd name="connsiteX52" fmla="*/ 131609 w 571128"/>
                    <a:gd name="connsiteY52" fmla="*/ 664661 h 761503"/>
                    <a:gd name="connsiteX53" fmla="*/ 134329 w 571128"/>
                    <a:gd name="connsiteY53" fmla="*/ 539557 h 761503"/>
                    <a:gd name="connsiteX54" fmla="*/ 134329 w 571128"/>
                    <a:gd name="connsiteY54" fmla="*/ 504202 h 761503"/>
                    <a:gd name="connsiteX55" fmla="*/ 131609 w 571128"/>
                    <a:gd name="connsiteY55" fmla="*/ 376378 h 761503"/>
                    <a:gd name="connsiteX56" fmla="*/ 131609 w 571128"/>
                    <a:gd name="connsiteY56" fmla="*/ 302947 h 761503"/>
                    <a:gd name="connsiteX57" fmla="*/ 134329 w 571128"/>
                    <a:gd name="connsiteY57" fmla="*/ 221357 h 761503"/>
                    <a:gd name="connsiteX58" fmla="*/ 137048 w 571128"/>
                    <a:gd name="connsiteY58" fmla="*/ 123450 h 761503"/>
                    <a:gd name="connsiteX59" fmla="*/ 107132 w 571128"/>
                    <a:gd name="connsiteY59" fmla="*/ 123450 h 761503"/>
                    <a:gd name="connsiteX60" fmla="*/ 88094 w 571128"/>
                    <a:gd name="connsiteY60" fmla="*/ 123450 h 761503"/>
                    <a:gd name="connsiteX61" fmla="*/ 69057 w 571128"/>
                    <a:gd name="connsiteY61" fmla="*/ 118011 h 761503"/>
                    <a:gd name="connsiteX62" fmla="*/ 58178 w 571128"/>
                    <a:gd name="connsiteY62" fmla="*/ 101693 h 761503"/>
                    <a:gd name="connsiteX63" fmla="*/ 60898 w 571128"/>
                    <a:gd name="connsiteY63" fmla="*/ 93534 h 761503"/>
                    <a:gd name="connsiteX64" fmla="*/ 77216 w 571128"/>
                    <a:gd name="connsiteY64" fmla="*/ 85375 h 761503"/>
                    <a:gd name="connsiteX65" fmla="*/ 131609 w 571128"/>
                    <a:gd name="connsiteY65" fmla="*/ 79936 h 761503"/>
                    <a:gd name="connsiteX66" fmla="*/ 161525 w 571128"/>
                    <a:gd name="connsiteY66" fmla="*/ 79936 h 761503"/>
                    <a:gd name="connsiteX67" fmla="*/ 177843 w 571128"/>
                    <a:gd name="connsiteY67" fmla="*/ 66337 h 761503"/>
                    <a:gd name="connsiteX68" fmla="*/ 202320 w 571128"/>
                    <a:gd name="connsiteY68" fmla="*/ 58178 h 761503"/>
                    <a:gd name="connsiteX69" fmla="*/ 234956 w 571128"/>
                    <a:gd name="connsiteY69" fmla="*/ 77216 h 761503"/>
                    <a:gd name="connsiteX70" fmla="*/ 251274 w 571128"/>
                    <a:gd name="connsiteY70" fmla="*/ 107132 h 761503"/>
                    <a:gd name="connsiteX71" fmla="*/ 267592 w 571128"/>
                    <a:gd name="connsiteY71" fmla="*/ 147927 h 761503"/>
                    <a:gd name="connsiteX72" fmla="*/ 281190 w 571128"/>
                    <a:gd name="connsiteY72" fmla="*/ 183282 h 761503"/>
                    <a:gd name="connsiteX73" fmla="*/ 297508 w 571128"/>
                    <a:gd name="connsiteY73" fmla="*/ 224077 h 761503"/>
                    <a:gd name="connsiteX74" fmla="*/ 308387 w 571128"/>
                    <a:gd name="connsiteY74" fmla="*/ 264872 h 761503"/>
                    <a:gd name="connsiteX75" fmla="*/ 319265 w 571128"/>
                    <a:gd name="connsiteY75" fmla="*/ 300228 h 761503"/>
                    <a:gd name="connsiteX76" fmla="*/ 351901 w 571128"/>
                    <a:gd name="connsiteY76" fmla="*/ 379098 h 761503"/>
                    <a:gd name="connsiteX77" fmla="*/ 365500 w 571128"/>
                    <a:gd name="connsiteY77" fmla="*/ 417173 h 761503"/>
                    <a:gd name="connsiteX78" fmla="*/ 379098 w 571128"/>
                    <a:gd name="connsiteY78" fmla="*/ 457968 h 761503"/>
                    <a:gd name="connsiteX79" fmla="*/ 395416 w 571128"/>
                    <a:gd name="connsiteY79" fmla="*/ 496043 h 761503"/>
                    <a:gd name="connsiteX80" fmla="*/ 406295 w 571128"/>
                    <a:gd name="connsiteY80" fmla="*/ 512361 h 761503"/>
                    <a:gd name="connsiteX81" fmla="*/ 411734 w 571128"/>
                    <a:gd name="connsiteY81" fmla="*/ 531398 h 761503"/>
                    <a:gd name="connsiteX82" fmla="*/ 419893 w 571128"/>
                    <a:gd name="connsiteY82" fmla="*/ 558595 h 761503"/>
                    <a:gd name="connsiteX83" fmla="*/ 425332 w 571128"/>
                    <a:gd name="connsiteY83" fmla="*/ 564034 h 761503"/>
                    <a:gd name="connsiteX84" fmla="*/ 430771 w 571128"/>
                    <a:gd name="connsiteY84" fmla="*/ 558595 h 761503"/>
                    <a:gd name="connsiteX85" fmla="*/ 430771 w 571128"/>
                    <a:gd name="connsiteY85" fmla="*/ 550436 h 761503"/>
                    <a:gd name="connsiteX86" fmla="*/ 430771 w 571128"/>
                    <a:gd name="connsiteY86" fmla="*/ 501482 h 761503"/>
                    <a:gd name="connsiteX87" fmla="*/ 430771 w 571128"/>
                    <a:gd name="connsiteY87" fmla="*/ 403575 h 761503"/>
                    <a:gd name="connsiteX88" fmla="*/ 425332 w 571128"/>
                    <a:gd name="connsiteY88" fmla="*/ 313826 h 761503"/>
                    <a:gd name="connsiteX89" fmla="*/ 425332 w 571128"/>
                    <a:gd name="connsiteY89" fmla="*/ 248554 h 761503"/>
                    <a:gd name="connsiteX90" fmla="*/ 425332 w 571128"/>
                    <a:gd name="connsiteY90" fmla="*/ 210479 h 761503"/>
                    <a:gd name="connsiteX91" fmla="*/ 422613 w 571128"/>
                    <a:gd name="connsiteY91" fmla="*/ 153366 h 761503"/>
                    <a:gd name="connsiteX92" fmla="*/ 425332 w 571128"/>
                    <a:gd name="connsiteY92" fmla="*/ 123450 h 761503"/>
                    <a:gd name="connsiteX93" fmla="*/ 398136 w 571128"/>
                    <a:gd name="connsiteY93" fmla="*/ 123450 h 761503"/>
                    <a:gd name="connsiteX94" fmla="*/ 379098 w 571128"/>
                    <a:gd name="connsiteY94" fmla="*/ 123450 h 761503"/>
                    <a:gd name="connsiteX95" fmla="*/ 360060 w 571128"/>
                    <a:gd name="connsiteY95" fmla="*/ 118011 h 761503"/>
                    <a:gd name="connsiteX96" fmla="*/ 349182 w 571128"/>
                    <a:gd name="connsiteY96" fmla="*/ 101693 h 761503"/>
                    <a:gd name="connsiteX97" fmla="*/ 351901 w 571128"/>
                    <a:gd name="connsiteY97" fmla="*/ 93534 h 761503"/>
                    <a:gd name="connsiteX98" fmla="*/ 368219 w 571128"/>
                    <a:gd name="connsiteY98" fmla="*/ 85375 h 761503"/>
                    <a:gd name="connsiteX99" fmla="*/ 422613 w 571128"/>
                    <a:gd name="connsiteY99" fmla="*/ 79936 h 761503"/>
                    <a:gd name="connsiteX100" fmla="*/ 444370 w 571128"/>
                    <a:gd name="connsiteY100" fmla="*/ 79936 h 761503"/>
                    <a:gd name="connsiteX101" fmla="*/ 463407 w 571128"/>
                    <a:gd name="connsiteY101" fmla="*/ 71776 h 761503"/>
                    <a:gd name="connsiteX102" fmla="*/ 477006 w 571128"/>
                    <a:gd name="connsiteY102" fmla="*/ 79936 h 761503"/>
                    <a:gd name="connsiteX103" fmla="*/ 512361 w 571128"/>
                    <a:gd name="connsiteY103" fmla="*/ 79936 h 761503"/>
                    <a:gd name="connsiteX104" fmla="*/ 512361 w 571128"/>
                    <a:gd name="connsiteY104" fmla="*/ 79936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71128" h="761503">
                      <a:moveTo>
                        <a:pt x="512361" y="79936"/>
                      </a:moveTo>
                      <a:cubicBezTo>
                        <a:pt x="520520" y="79936"/>
                        <a:pt x="539558" y="79936"/>
                        <a:pt x="539558" y="96253"/>
                      </a:cubicBezTo>
                      <a:cubicBezTo>
                        <a:pt x="539558" y="104412"/>
                        <a:pt x="539558" y="107132"/>
                        <a:pt x="534118" y="112571"/>
                      </a:cubicBezTo>
                      <a:cubicBezTo>
                        <a:pt x="531399" y="118011"/>
                        <a:pt x="525960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10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5"/>
                        <a:pt x="485165" y="419892"/>
                      </a:cubicBezTo>
                      <a:cubicBezTo>
                        <a:pt x="485165" y="436210"/>
                        <a:pt x="485165" y="449809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9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6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9"/>
                        <a:pt x="444370" y="691858"/>
                        <a:pt x="428052" y="691858"/>
                      </a:cubicBezTo>
                      <a:cubicBezTo>
                        <a:pt x="414454" y="691858"/>
                        <a:pt x="400855" y="689138"/>
                        <a:pt x="387257" y="683699"/>
                      </a:cubicBezTo>
                      <a:cubicBezTo>
                        <a:pt x="373659" y="678260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1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8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9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1"/>
                      </a:cubicBezTo>
                      <a:cubicBezTo>
                        <a:pt x="183283" y="387257"/>
                        <a:pt x="186002" y="417173"/>
                        <a:pt x="188722" y="449809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7"/>
                        <a:pt x="186002" y="632026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7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3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7"/>
                      </a:cubicBezTo>
                      <a:cubicBezTo>
                        <a:pt x="63618" y="700017"/>
                        <a:pt x="58178" y="691858"/>
                        <a:pt x="58178" y="686419"/>
                      </a:cubicBezTo>
                      <a:cubicBezTo>
                        <a:pt x="58178" y="683699"/>
                        <a:pt x="58178" y="680979"/>
                        <a:pt x="60898" y="678260"/>
                      </a:cubicBezTo>
                      <a:cubicBezTo>
                        <a:pt x="63618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7"/>
                        <a:pt x="134329" y="583072"/>
                        <a:pt x="134329" y="539557"/>
                      </a:cubicBezTo>
                      <a:cubicBezTo>
                        <a:pt x="134329" y="528679"/>
                        <a:pt x="134329" y="515080"/>
                        <a:pt x="134329" y="504202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3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8" y="90814"/>
                        <a:pt x="71777" y="88095"/>
                        <a:pt x="77216" y="85375"/>
                      </a:cubicBezTo>
                      <a:cubicBezTo>
                        <a:pt x="90814" y="82655"/>
                        <a:pt x="126170" y="79936"/>
                        <a:pt x="131609" y="79936"/>
                      </a:cubicBezTo>
                      <a:cubicBezTo>
                        <a:pt x="137048" y="79936"/>
                        <a:pt x="147927" y="79936"/>
                        <a:pt x="161525" y="79936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8"/>
                        <a:pt x="234956" y="77216"/>
                      </a:cubicBezTo>
                      <a:cubicBezTo>
                        <a:pt x="240395" y="88095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9"/>
                        <a:pt x="267592" y="147927"/>
                      </a:cubicBezTo>
                      <a:cubicBezTo>
                        <a:pt x="273031" y="158806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6"/>
                        <a:pt x="305667" y="251274"/>
                        <a:pt x="308387" y="264872"/>
                      </a:cubicBezTo>
                      <a:cubicBezTo>
                        <a:pt x="311107" y="278470"/>
                        <a:pt x="311107" y="289349"/>
                        <a:pt x="319265" y="300228"/>
                      </a:cubicBezTo>
                      <a:cubicBezTo>
                        <a:pt x="332864" y="324704"/>
                        <a:pt x="346462" y="351901"/>
                        <a:pt x="351901" y="379098"/>
                      </a:cubicBezTo>
                      <a:cubicBezTo>
                        <a:pt x="354621" y="392696"/>
                        <a:pt x="360060" y="403575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8"/>
                      </a:cubicBezTo>
                      <a:cubicBezTo>
                        <a:pt x="381818" y="471566"/>
                        <a:pt x="387257" y="482445"/>
                        <a:pt x="395416" y="496043"/>
                      </a:cubicBezTo>
                      <a:cubicBezTo>
                        <a:pt x="398136" y="501482"/>
                        <a:pt x="403575" y="506921"/>
                        <a:pt x="406295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4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6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5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9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8"/>
                        <a:pt x="422613" y="134329"/>
                        <a:pt x="425332" y="123450"/>
                      </a:cubicBezTo>
                      <a:cubicBezTo>
                        <a:pt x="417173" y="123450"/>
                        <a:pt x="406295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5"/>
                        <a:pt x="368219" y="85375"/>
                      </a:cubicBezTo>
                      <a:cubicBezTo>
                        <a:pt x="381818" y="82655"/>
                        <a:pt x="417173" y="79936"/>
                        <a:pt x="422613" y="79936"/>
                      </a:cubicBezTo>
                      <a:cubicBezTo>
                        <a:pt x="428052" y="79936"/>
                        <a:pt x="433491" y="79936"/>
                        <a:pt x="444370" y="79936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6"/>
                      </a:cubicBezTo>
                      <a:cubicBezTo>
                        <a:pt x="490604" y="82655"/>
                        <a:pt x="504202" y="79936"/>
                        <a:pt x="512361" y="79936"/>
                      </a:cubicBezTo>
                      <a:lnTo>
                        <a:pt x="512361" y="79936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1AA4A575-D499-4134-B867-8E9AF2CCD67C}"/>
                    </a:ext>
                  </a:extLst>
                </p:cNvPr>
                <p:cNvSpPr/>
                <p:nvPr/>
              </p:nvSpPr>
              <p:spPr>
                <a:xfrm>
                  <a:off x="2987430" y="4242177"/>
                  <a:ext cx="494979" cy="674476"/>
                </a:xfrm>
                <a:custGeom>
                  <a:avLst/>
                  <a:gdLst>
                    <a:gd name="connsiteX0" fmla="*/ 228453 w 494979"/>
                    <a:gd name="connsiteY0" fmla="*/ 97907 h 674476"/>
                    <a:gd name="connsiteX1" fmla="*/ 212135 w 494979"/>
                    <a:gd name="connsiteY1" fmla="*/ 119665 h 674476"/>
                    <a:gd name="connsiteX2" fmla="*/ 203976 w 494979"/>
                    <a:gd name="connsiteY2" fmla="*/ 152300 h 674476"/>
                    <a:gd name="connsiteX3" fmla="*/ 201256 w 494979"/>
                    <a:gd name="connsiteY3" fmla="*/ 168618 h 674476"/>
                    <a:gd name="connsiteX4" fmla="*/ 198537 w 494979"/>
                    <a:gd name="connsiteY4" fmla="*/ 184936 h 674476"/>
                    <a:gd name="connsiteX5" fmla="*/ 190378 w 494979"/>
                    <a:gd name="connsiteY5" fmla="*/ 220292 h 674476"/>
                    <a:gd name="connsiteX6" fmla="*/ 171340 w 494979"/>
                    <a:gd name="connsiteY6" fmla="*/ 291003 h 674476"/>
                    <a:gd name="connsiteX7" fmla="*/ 163180 w 494979"/>
                    <a:gd name="connsiteY7" fmla="*/ 323639 h 674476"/>
                    <a:gd name="connsiteX8" fmla="*/ 152302 w 494979"/>
                    <a:gd name="connsiteY8" fmla="*/ 361714 h 674476"/>
                    <a:gd name="connsiteX9" fmla="*/ 146862 w 494979"/>
                    <a:gd name="connsiteY9" fmla="*/ 388910 h 674476"/>
                    <a:gd name="connsiteX10" fmla="*/ 152302 w 494979"/>
                    <a:gd name="connsiteY10" fmla="*/ 391630 h 674476"/>
                    <a:gd name="connsiteX11" fmla="*/ 174060 w 494979"/>
                    <a:gd name="connsiteY11" fmla="*/ 391630 h 674476"/>
                    <a:gd name="connsiteX12" fmla="*/ 195817 w 494979"/>
                    <a:gd name="connsiteY12" fmla="*/ 388910 h 674476"/>
                    <a:gd name="connsiteX13" fmla="*/ 214855 w 494979"/>
                    <a:gd name="connsiteY13" fmla="*/ 388910 h 674476"/>
                    <a:gd name="connsiteX14" fmla="*/ 239332 w 494979"/>
                    <a:gd name="connsiteY14" fmla="*/ 388910 h 674476"/>
                    <a:gd name="connsiteX15" fmla="*/ 252930 w 494979"/>
                    <a:gd name="connsiteY15" fmla="*/ 386191 h 674476"/>
                    <a:gd name="connsiteX16" fmla="*/ 261089 w 494979"/>
                    <a:gd name="connsiteY16" fmla="*/ 386191 h 674476"/>
                    <a:gd name="connsiteX17" fmla="*/ 258369 w 494979"/>
                    <a:gd name="connsiteY17" fmla="*/ 367153 h 674476"/>
                    <a:gd name="connsiteX18" fmla="*/ 252930 w 494979"/>
                    <a:gd name="connsiteY18" fmla="*/ 331797 h 674476"/>
                    <a:gd name="connsiteX19" fmla="*/ 250210 w 494979"/>
                    <a:gd name="connsiteY19" fmla="*/ 244769 h 674476"/>
                    <a:gd name="connsiteX20" fmla="*/ 244771 w 494979"/>
                    <a:gd name="connsiteY20" fmla="*/ 203974 h 674476"/>
                    <a:gd name="connsiteX21" fmla="*/ 239332 w 494979"/>
                    <a:gd name="connsiteY21" fmla="*/ 157740 h 674476"/>
                    <a:gd name="connsiteX22" fmla="*/ 236612 w 494979"/>
                    <a:gd name="connsiteY22" fmla="*/ 119665 h 674476"/>
                    <a:gd name="connsiteX23" fmla="*/ 228453 w 494979"/>
                    <a:gd name="connsiteY23" fmla="*/ 97907 h 674476"/>
                    <a:gd name="connsiteX24" fmla="*/ 274687 w 494979"/>
                    <a:gd name="connsiteY24" fmla="*/ 0 h 674476"/>
                    <a:gd name="connsiteX25" fmla="*/ 304603 w 494979"/>
                    <a:gd name="connsiteY25" fmla="*/ 5439 h 674476"/>
                    <a:gd name="connsiteX26" fmla="*/ 320921 w 494979"/>
                    <a:gd name="connsiteY26" fmla="*/ 24477 h 674476"/>
                    <a:gd name="connsiteX27" fmla="*/ 334519 w 494979"/>
                    <a:gd name="connsiteY27" fmla="*/ 43515 h 674476"/>
                    <a:gd name="connsiteX28" fmla="*/ 339959 w 494979"/>
                    <a:gd name="connsiteY28" fmla="*/ 65272 h 674476"/>
                    <a:gd name="connsiteX29" fmla="*/ 348118 w 494979"/>
                    <a:gd name="connsiteY29" fmla="*/ 114226 h 674476"/>
                    <a:gd name="connsiteX30" fmla="*/ 361716 w 494979"/>
                    <a:gd name="connsiteY30" fmla="*/ 163180 h 674476"/>
                    <a:gd name="connsiteX31" fmla="*/ 369875 w 494979"/>
                    <a:gd name="connsiteY31" fmla="*/ 220293 h 674476"/>
                    <a:gd name="connsiteX32" fmla="*/ 378034 w 494979"/>
                    <a:gd name="connsiteY32" fmla="*/ 274686 h 674476"/>
                    <a:gd name="connsiteX33" fmla="*/ 383473 w 494979"/>
                    <a:gd name="connsiteY33" fmla="*/ 301883 h 674476"/>
                    <a:gd name="connsiteX34" fmla="*/ 391632 w 494979"/>
                    <a:gd name="connsiteY34" fmla="*/ 337238 h 674476"/>
                    <a:gd name="connsiteX35" fmla="*/ 397071 w 494979"/>
                    <a:gd name="connsiteY35" fmla="*/ 364435 h 674476"/>
                    <a:gd name="connsiteX36" fmla="*/ 405230 w 494979"/>
                    <a:gd name="connsiteY36" fmla="*/ 383473 h 674476"/>
                    <a:gd name="connsiteX37" fmla="*/ 416109 w 494979"/>
                    <a:gd name="connsiteY37" fmla="*/ 386192 h 674476"/>
                    <a:gd name="connsiteX38" fmla="*/ 426988 w 494979"/>
                    <a:gd name="connsiteY38" fmla="*/ 386192 h 674476"/>
                    <a:gd name="connsiteX39" fmla="*/ 454184 w 494979"/>
                    <a:gd name="connsiteY39" fmla="*/ 397071 h 674476"/>
                    <a:gd name="connsiteX40" fmla="*/ 456904 w 494979"/>
                    <a:gd name="connsiteY40" fmla="*/ 405230 h 674476"/>
                    <a:gd name="connsiteX41" fmla="*/ 451465 w 494979"/>
                    <a:gd name="connsiteY41" fmla="*/ 416108 h 674476"/>
                    <a:gd name="connsiteX42" fmla="*/ 432427 w 494979"/>
                    <a:gd name="connsiteY42" fmla="*/ 429707 h 674476"/>
                    <a:gd name="connsiteX43" fmla="*/ 421548 w 494979"/>
                    <a:gd name="connsiteY43" fmla="*/ 432426 h 674476"/>
                    <a:gd name="connsiteX44" fmla="*/ 413389 w 494979"/>
                    <a:gd name="connsiteY44" fmla="*/ 435146 h 674476"/>
                    <a:gd name="connsiteX45" fmla="*/ 413389 w 494979"/>
                    <a:gd name="connsiteY45" fmla="*/ 440585 h 674476"/>
                    <a:gd name="connsiteX46" fmla="*/ 416109 w 494979"/>
                    <a:gd name="connsiteY46" fmla="*/ 451464 h 674476"/>
                    <a:gd name="connsiteX47" fmla="*/ 418829 w 494979"/>
                    <a:gd name="connsiteY47" fmla="*/ 465062 h 674476"/>
                    <a:gd name="connsiteX48" fmla="*/ 418829 w 494979"/>
                    <a:gd name="connsiteY48" fmla="*/ 475941 h 674476"/>
                    <a:gd name="connsiteX49" fmla="*/ 418829 w 494979"/>
                    <a:gd name="connsiteY49" fmla="*/ 486820 h 674476"/>
                    <a:gd name="connsiteX50" fmla="*/ 426988 w 494979"/>
                    <a:gd name="connsiteY50" fmla="*/ 516736 h 674476"/>
                    <a:gd name="connsiteX51" fmla="*/ 432427 w 494979"/>
                    <a:gd name="connsiteY51" fmla="*/ 543932 h 674476"/>
                    <a:gd name="connsiteX52" fmla="*/ 437866 w 494979"/>
                    <a:gd name="connsiteY52" fmla="*/ 573848 h 674476"/>
                    <a:gd name="connsiteX53" fmla="*/ 443306 w 494979"/>
                    <a:gd name="connsiteY53" fmla="*/ 606484 h 674476"/>
                    <a:gd name="connsiteX54" fmla="*/ 446025 w 494979"/>
                    <a:gd name="connsiteY54" fmla="*/ 617363 h 674476"/>
                    <a:gd name="connsiteX55" fmla="*/ 470502 w 494979"/>
                    <a:gd name="connsiteY55" fmla="*/ 617363 h 674476"/>
                    <a:gd name="connsiteX56" fmla="*/ 494979 w 494979"/>
                    <a:gd name="connsiteY56" fmla="*/ 641840 h 674476"/>
                    <a:gd name="connsiteX57" fmla="*/ 486820 w 494979"/>
                    <a:gd name="connsiteY57" fmla="*/ 655438 h 674476"/>
                    <a:gd name="connsiteX58" fmla="*/ 470502 w 494979"/>
                    <a:gd name="connsiteY58" fmla="*/ 663597 h 674476"/>
                    <a:gd name="connsiteX59" fmla="*/ 446025 w 494979"/>
                    <a:gd name="connsiteY59" fmla="*/ 666317 h 674476"/>
                    <a:gd name="connsiteX60" fmla="*/ 424268 w 494979"/>
                    <a:gd name="connsiteY60" fmla="*/ 666317 h 674476"/>
                    <a:gd name="connsiteX61" fmla="*/ 416109 w 494979"/>
                    <a:gd name="connsiteY61" fmla="*/ 666317 h 674476"/>
                    <a:gd name="connsiteX62" fmla="*/ 402511 w 494979"/>
                    <a:gd name="connsiteY62" fmla="*/ 671756 h 674476"/>
                    <a:gd name="connsiteX63" fmla="*/ 386193 w 494979"/>
                    <a:gd name="connsiteY63" fmla="*/ 674476 h 674476"/>
                    <a:gd name="connsiteX64" fmla="*/ 350837 w 494979"/>
                    <a:gd name="connsiteY64" fmla="*/ 669036 h 674476"/>
                    <a:gd name="connsiteX65" fmla="*/ 329080 w 494979"/>
                    <a:gd name="connsiteY65" fmla="*/ 669036 h 674476"/>
                    <a:gd name="connsiteX66" fmla="*/ 280126 w 494979"/>
                    <a:gd name="connsiteY66" fmla="*/ 669036 h 674476"/>
                    <a:gd name="connsiteX67" fmla="*/ 255649 w 494979"/>
                    <a:gd name="connsiteY67" fmla="*/ 663597 h 674476"/>
                    <a:gd name="connsiteX68" fmla="*/ 239331 w 494979"/>
                    <a:gd name="connsiteY68" fmla="*/ 647279 h 674476"/>
                    <a:gd name="connsiteX69" fmla="*/ 263808 w 494979"/>
                    <a:gd name="connsiteY69" fmla="*/ 630961 h 674476"/>
                    <a:gd name="connsiteX70" fmla="*/ 291005 w 494979"/>
                    <a:gd name="connsiteY70" fmla="*/ 628241 h 674476"/>
                    <a:gd name="connsiteX71" fmla="*/ 288285 w 494979"/>
                    <a:gd name="connsiteY71" fmla="*/ 609204 h 674476"/>
                    <a:gd name="connsiteX72" fmla="*/ 285565 w 494979"/>
                    <a:gd name="connsiteY72" fmla="*/ 582007 h 674476"/>
                    <a:gd name="connsiteX73" fmla="*/ 282846 w 494979"/>
                    <a:gd name="connsiteY73" fmla="*/ 568409 h 674476"/>
                    <a:gd name="connsiteX74" fmla="*/ 285565 w 494979"/>
                    <a:gd name="connsiteY74" fmla="*/ 554811 h 674476"/>
                    <a:gd name="connsiteX75" fmla="*/ 280126 w 494979"/>
                    <a:gd name="connsiteY75" fmla="*/ 538493 h 674476"/>
                    <a:gd name="connsiteX76" fmla="*/ 274687 w 494979"/>
                    <a:gd name="connsiteY76" fmla="*/ 505857 h 674476"/>
                    <a:gd name="connsiteX77" fmla="*/ 271967 w 494979"/>
                    <a:gd name="connsiteY77" fmla="*/ 478660 h 674476"/>
                    <a:gd name="connsiteX78" fmla="*/ 269247 w 494979"/>
                    <a:gd name="connsiteY78" fmla="*/ 446025 h 674476"/>
                    <a:gd name="connsiteX79" fmla="*/ 263808 w 494979"/>
                    <a:gd name="connsiteY79" fmla="*/ 437866 h 674476"/>
                    <a:gd name="connsiteX80" fmla="*/ 252929 w 494979"/>
                    <a:gd name="connsiteY80" fmla="*/ 437866 h 674476"/>
                    <a:gd name="connsiteX81" fmla="*/ 223013 w 494979"/>
                    <a:gd name="connsiteY81" fmla="*/ 440585 h 674476"/>
                    <a:gd name="connsiteX82" fmla="*/ 193097 w 494979"/>
                    <a:gd name="connsiteY82" fmla="*/ 443305 h 674476"/>
                    <a:gd name="connsiteX83" fmla="*/ 168620 w 494979"/>
                    <a:gd name="connsiteY83" fmla="*/ 443305 h 674476"/>
                    <a:gd name="connsiteX84" fmla="*/ 146862 w 494979"/>
                    <a:gd name="connsiteY84" fmla="*/ 440585 h 674476"/>
                    <a:gd name="connsiteX85" fmla="*/ 138703 w 494979"/>
                    <a:gd name="connsiteY85" fmla="*/ 454184 h 674476"/>
                    <a:gd name="connsiteX86" fmla="*/ 133263 w 494979"/>
                    <a:gd name="connsiteY86" fmla="*/ 486820 h 674476"/>
                    <a:gd name="connsiteX87" fmla="*/ 122385 w 494979"/>
                    <a:gd name="connsiteY87" fmla="*/ 541213 h 674476"/>
                    <a:gd name="connsiteX88" fmla="*/ 106067 w 494979"/>
                    <a:gd name="connsiteY88" fmla="*/ 614643 h 674476"/>
                    <a:gd name="connsiteX89" fmla="*/ 135983 w 494979"/>
                    <a:gd name="connsiteY89" fmla="*/ 614643 h 674476"/>
                    <a:gd name="connsiteX90" fmla="*/ 171340 w 494979"/>
                    <a:gd name="connsiteY90" fmla="*/ 630961 h 674476"/>
                    <a:gd name="connsiteX91" fmla="*/ 165900 w 494979"/>
                    <a:gd name="connsiteY91" fmla="*/ 647279 h 674476"/>
                    <a:gd name="connsiteX92" fmla="*/ 149581 w 494979"/>
                    <a:gd name="connsiteY92" fmla="*/ 655438 h 674476"/>
                    <a:gd name="connsiteX93" fmla="*/ 127824 w 494979"/>
                    <a:gd name="connsiteY93" fmla="*/ 658158 h 674476"/>
                    <a:gd name="connsiteX94" fmla="*/ 106067 w 494979"/>
                    <a:gd name="connsiteY94" fmla="*/ 658158 h 674476"/>
                    <a:gd name="connsiteX95" fmla="*/ 62552 w 494979"/>
                    <a:gd name="connsiteY95" fmla="*/ 658158 h 674476"/>
                    <a:gd name="connsiteX96" fmla="*/ 40795 w 494979"/>
                    <a:gd name="connsiteY96" fmla="*/ 658158 h 674476"/>
                    <a:gd name="connsiteX97" fmla="*/ 16318 w 494979"/>
                    <a:gd name="connsiteY97" fmla="*/ 652718 h 674476"/>
                    <a:gd name="connsiteX98" fmla="*/ 0 w 494979"/>
                    <a:gd name="connsiteY98" fmla="*/ 636401 h 674476"/>
                    <a:gd name="connsiteX99" fmla="*/ 2720 w 494979"/>
                    <a:gd name="connsiteY99" fmla="*/ 628241 h 674476"/>
                    <a:gd name="connsiteX100" fmla="*/ 24477 w 494979"/>
                    <a:gd name="connsiteY100" fmla="*/ 620082 h 674476"/>
                    <a:gd name="connsiteX101" fmla="*/ 62552 w 494979"/>
                    <a:gd name="connsiteY101" fmla="*/ 617363 h 674476"/>
                    <a:gd name="connsiteX102" fmla="*/ 62552 w 494979"/>
                    <a:gd name="connsiteY102" fmla="*/ 614643 h 674476"/>
                    <a:gd name="connsiteX103" fmla="*/ 65272 w 494979"/>
                    <a:gd name="connsiteY103" fmla="*/ 587447 h 674476"/>
                    <a:gd name="connsiteX104" fmla="*/ 76151 w 494979"/>
                    <a:gd name="connsiteY104" fmla="*/ 522175 h 674476"/>
                    <a:gd name="connsiteX105" fmla="*/ 87029 w 494979"/>
                    <a:gd name="connsiteY105" fmla="*/ 470501 h 674476"/>
                    <a:gd name="connsiteX106" fmla="*/ 92469 w 494979"/>
                    <a:gd name="connsiteY106" fmla="*/ 446025 h 674476"/>
                    <a:gd name="connsiteX107" fmla="*/ 65272 w 494979"/>
                    <a:gd name="connsiteY107" fmla="*/ 432426 h 674476"/>
                    <a:gd name="connsiteX108" fmla="*/ 54393 w 494979"/>
                    <a:gd name="connsiteY108" fmla="*/ 421548 h 674476"/>
                    <a:gd name="connsiteX109" fmla="*/ 73431 w 494979"/>
                    <a:gd name="connsiteY109" fmla="*/ 407949 h 674476"/>
                    <a:gd name="connsiteX110" fmla="*/ 100628 w 494979"/>
                    <a:gd name="connsiteY110" fmla="*/ 399790 h 674476"/>
                    <a:gd name="connsiteX111" fmla="*/ 108787 w 494979"/>
                    <a:gd name="connsiteY111" fmla="*/ 369874 h 674476"/>
                    <a:gd name="connsiteX112" fmla="*/ 125105 w 494979"/>
                    <a:gd name="connsiteY112" fmla="*/ 307322 h 674476"/>
                    <a:gd name="connsiteX113" fmla="*/ 141423 w 494979"/>
                    <a:gd name="connsiteY113" fmla="*/ 242051 h 674476"/>
                    <a:gd name="connsiteX114" fmla="*/ 155021 w 494979"/>
                    <a:gd name="connsiteY114" fmla="*/ 179498 h 674476"/>
                    <a:gd name="connsiteX115" fmla="*/ 168620 w 494979"/>
                    <a:gd name="connsiteY115" fmla="*/ 119665 h 674476"/>
                    <a:gd name="connsiteX116" fmla="*/ 193097 w 494979"/>
                    <a:gd name="connsiteY116" fmla="*/ 57113 h 674476"/>
                    <a:gd name="connsiteX117" fmla="*/ 201256 w 494979"/>
                    <a:gd name="connsiteY117" fmla="*/ 38075 h 674476"/>
                    <a:gd name="connsiteX118" fmla="*/ 217574 w 494979"/>
                    <a:gd name="connsiteY118" fmla="*/ 13598 h 674476"/>
                    <a:gd name="connsiteX119" fmla="*/ 274687 w 49497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4979" h="674476">
                      <a:moveTo>
                        <a:pt x="228453" y="97907"/>
                      </a:moveTo>
                      <a:cubicBezTo>
                        <a:pt x="220294" y="97907"/>
                        <a:pt x="212135" y="114225"/>
                        <a:pt x="212135" y="119665"/>
                      </a:cubicBezTo>
                      <a:cubicBezTo>
                        <a:pt x="209415" y="130543"/>
                        <a:pt x="206696" y="144141"/>
                        <a:pt x="203976" y="152300"/>
                      </a:cubicBezTo>
                      <a:cubicBezTo>
                        <a:pt x="201256" y="157740"/>
                        <a:pt x="201256" y="163179"/>
                        <a:pt x="201256" y="168618"/>
                      </a:cubicBezTo>
                      <a:cubicBezTo>
                        <a:pt x="201256" y="174058"/>
                        <a:pt x="198537" y="179497"/>
                        <a:pt x="198537" y="184936"/>
                      </a:cubicBezTo>
                      <a:cubicBezTo>
                        <a:pt x="195817" y="195815"/>
                        <a:pt x="193097" y="209413"/>
                        <a:pt x="190378" y="220292"/>
                      </a:cubicBezTo>
                      <a:cubicBezTo>
                        <a:pt x="187658" y="244769"/>
                        <a:pt x="179499" y="269246"/>
                        <a:pt x="171340" y="291003"/>
                      </a:cubicBezTo>
                      <a:cubicBezTo>
                        <a:pt x="168620" y="301881"/>
                        <a:pt x="165900" y="312760"/>
                        <a:pt x="163180" y="323639"/>
                      </a:cubicBezTo>
                      <a:cubicBezTo>
                        <a:pt x="160461" y="337237"/>
                        <a:pt x="157741" y="348115"/>
                        <a:pt x="152302" y="361714"/>
                      </a:cubicBezTo>
                      <a:cubicBezTo>
                        <a:pt x="149582" y="367153"/>
                        <a:pt x="146862" y="383471"/>
                        <a:pt x="146862" y="388910"/>
                      </a:cubicBezTo>
                      <a:cubicBezTo>
                        <a:pt x="146862" y="391630"/>
                        <a:pt x="149582" y="391630"/>
                        <a:pt x="152302" y="391630"/>
                      </a:cubicBezTo>
                      <a:cubicBezTo>
                        <a:pt x="157741" y="391630"/>
                        <a:pt x="171340" y="391630"/>
                        <a:pt x="174060" y="391630"/>
                      </a:cubicBezTo>
                      <a:cubicBezTo>
                        <a:pt x="182219" y="391630"/>
                        <a:pt x="190378" y="391630"/>
                        <a:pt x="195817" y="388910"/>
                      </a:cubicBezTo>
                      <a:cubicBezTo>
                        <a:pt x="201256" y="388910"/>
                        <a:pt x="206696" y="388910"/>
                        <a:pt x="214855" y="388910"/>
                      </a:cubicBezTo>
                      <a:cubicBezTo>
                        <a:pt x="220294" y="388910"/>
                        <a:pt x="228453" y="388910"/>
                        <a:pt x="239332" y="388910"/>
                      </a:cubicBezTo>
                      <a:cubicBezTo>
                        <a:pt x="244771" y="388910"/>
                        <a:pt x="250210" y="388910"/>
                        <a:pt x="252930" y="386191"/>
                      </a:cubicBezTo>
                      <a:cubicBezTo>
                        <a:pt x="258369" y="391630"/>
                        <a:pt x="261089" y="388910"/>
                        <a:pt x="261089" y="386191"/>
                      </a:cubicBezTo>
                      <a:cubicBezTo>
                        <a:pt x="261089" y="380751"/>
                        <a:pt x="258369" y="372592"/>
                        <a:pt x="258369" y="367153"/>
                      </a:cubicBezTo>
                      <a:cubicBezTo>
                        <a:pt x="255650" y="353555"/>
                        <a:pt x="252930" y="342676"/>
                        <a:pt x="252930" y="331797"/>
                      </a:cubicBezTo>
                      <a:cubicBezTo>
                        <a:pt x="252930" y="301881"/>
                        <a:pt x="252930" y="274685"/>
                        <a:pt x="250210" y="244769"/>
                      </a:cubicBezTo>
                      <a:cubicBezTo>
                        <a:pt x="250210" y="231170"/>
                        <a:pt x="247491" y="217572"/>
                        <a:pt x="244771" y="203974"/>
                      </a:cubicBezTo>
                      <a:cubicBezTo>
                        <a:pt x="242051" y="187656"/>
                        <a:pt x="239332" y="174058"/>
                        <a:pt x="239332" y="157740"/>
                      </a:cubicBezTo>
                      <a:cubicBezTo>
                        <a:pt x="239332" y="152300"/>
                        <a:pt x="239332" y="133263"/>
                        <a:pt x="236612" y="119665"/>
                      </a:cubicBezTo>
                      <a:cubicBezTo>
                        <a:pt x="236612" y="106066"/>
                        <a:pt x="233892" y="97907"/>
                        <a:pt x="22845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2" y="10879"/>
                        <a:pt x="315482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2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5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8661" y="625522"/>
                        <a:pt x="492259" y="630961"/>
                        <a:pt x="494979" y="641840"/>
                      </a:cubicBezTo>
                      <a:cubicBezTo>
                        <a:pt x="494979" y="647279"/>
                        <a:pt x="489540" y="649999"/>
                        <a:pt x="486820" y="655438"/>
                      </a:cubicBezTo>
                      <a:cubicBezTo>
                        <a:pt x="484100" y="660877"/>
                        <a:pt x="475942" y="663597"/>
                        <a:pt x="470502" y="663597"/>
                      </a:cubicBezTo>
                      <a:cubicBezTo>
                        <a:pt x="459623" y="666317"/>
                        <a:pt x="454184" y="666317"/>
                        <a:pt x="446025" y="666317"/>
                      </a:cubicBezTo>
                      <a:cubicBezTo>
                        <a:pt x="440586" y="666317"/>
                        <a:pt x="432427" y="666317"/>
                        <a:pt x="424268" y="666317"/>
                      </a:cubicBezTo>
                      <a:cubicBezTo>
                        <a:pt x="421548" y="666317"/>
                        <a:pt x="418829" y="666317"/>
                        <a:pt x="416109" y="666317"/>
                      </a:cubicBezTo>
                      <a:cubicBezTo>
                        <a:pt x="410670" y="669036"/>
                        <a:pt x="407950" y="669036"/>
                        <a:pt x="402511" y="671756"/>
                      </a:cubicBezTo>
                      <a:cubicBezTo>
                        <a:pt x="397071" y="671756"/>
                        <a:pt x="391632" y="674476"/>
                        <a:pt x="386193" y="674476"/>
                      </a:cubicBezTo>
                      <a:cubicBezTo>
                        <a:pt x="375314" y="674476"/>
                        <a:pt x="361716" y="671756"/>
                        <a:pt x="350837" y="669036"/>
                      </a:cubicBezTo>
                      <a:cubicBezTo>
                        <a:pt x="342678" y="669036"/>
                        <a:pt x="334519" y="669036"/>
                        <a:pt x="329080" y="669036"/>
                      </a:cubicBezTo>
                      <a:cubicBezTo>
                        <a:pt x="307323" y="669036"/>
                        <a:pt x="288285" y="669036"/>
                        <a:pt x="280126" y="669036"/>
                      </a:cubicBezTo>
                      <a:cubicBezTo>
                        <a:pt x="271967" y="669036"/>
                        <a:pt x="261088" y="669036"/>
                        <a:pt x="255649" y="663597"/>
                      </a:cubicBezTo>
                      <a:cubicBezTo>
                        <a:pt x="250210" y="660877"/>
                        <a:pt x="239331" y="655438"/>
                        <a:pt x="239331" y="647279"/>
                      </a:cubicBezTo>
                      <a:cubicBezTo>
                        <a:pt x="239331" y="636401"/>
                        <a:pt x="255649" y="633681"/>
                        <a:pt x="263808" y="630961"/>
                      </a:cubicBezTo>
                      <a:cubicBezTo>
                        <a:pt x="269247" y="630961"/>
                        <a:pt x="277406" y="630961"/>
                        <a:pt x="291005" y="628241"/>
                      </a:cubicBezTo>
                      <a:cubicBezTo>
                        <a:pt x="291005" y="620082"/>
                        <a:pt x="291005" y="614643"/>
                        <a:pt x="288285" y="609204"/>
                      </a:cubicBezTo>
                      <a:cubicBezTo>
                        <a:pt x="288285" y="601045"/>
                        <a:pt x="285565" y="590166"/>
                        <a:pt x="285565" y="582007"/>
                      </a:cubicBezTo>
                      <a:cubicBezTo>
                        <a:pt x="285565" y="576568"/>
                        <a:pt x="282846" y="573848"/>
                        <a:pt x="282846" y="568409"/>
                      </a:cubicBezTo>
                      <a:cubicBezTo>
                        <a:pt x="282846" y="562970"/>
                        <a:pt x="285565" y="557531"/>
                        <a:pt x="285565" y="554811"/>
                      </a:cubicBezTo>
                      <a:cubicBezTo>
                        <a:pt x="285565" y="549371"/>
                        <a:pt x="282846" y="546652"/>
                        <a:pt x="280126" y="538493"/>
                      </a:cubicBezTo>
                      <a:cubicBezTo>
                        <a:pt x="280126" y="527614"/>
                        <a:pt x="274687" y="516736"/>
                        <a:pt x="274687" y="505857"/>
                      </a:cubicBezTo>
                      <a:cubicBezTo>
                        <a:pt x="274687" y="494978"/>
                        <a:pt x="274687" y="486820"/>
                        <a:pt x="271967" y="478660"/>
                      </a:cubicBezTo>
                      <a:cubicBezTo>
                        <a:pt x="269247" y="467782"/>
                        <a:pt x="269247" y="456903"/>
                        <a:pt x="269247" y="446025"/>
                      </a:cubicBezTo>
                      <a:cubicBezTo>
                        <a:pt x="269247" y="440585"/>
                        <a:pt x="266528" y="437866"/>
                        <a:pt x="263808" y="437866"/>
                      </a:cubicBezTo>
                      <a:cubicBezTo>
                        <a:pt x="261088" y="437866"/>
                        <a:pt x="258369" y="437866"/>
                        <a:pt x="252929" y="437866"/>
                      </a:cubicBezTo>
                      <a:cubicBezTo>
                        <a:pt x="242051" y="437866"/>
                        <a:pt x="231172" y="437866"/>
                        <a:pt x="223013" y="440585"/>
                      </a:cubicBezTo>
                      <a:cubicBezTo>
                        <a:pt x="212135" y="440585"/>
                        <a:pt x="203976" y="443305"/>
                        <a:pt x="193097" y="443305"/>
                      </a:cubicBezTo>
                      <a:cubicBezTo>
                        <a:pt x="184938" y="443305"/>
                        <a:pt x="176779" y="443305"/>
                        <a:pt x="168620" y="443305"/>
                      </a:cubicBezTo>
                      <a:cubicBezTo>
                        <a:pt x="165900" y="443305"/>
                        <a:pt x="155021" y="440585"/>
                        <a:pt x="146862" y="440585"/>
                      </a:cubicBezTo>
                      <a:cubicBezTo>
                        <a:pt x="138703" y="440585"/>
                        <a:pt x="138703" y="448744"/>
                        <a:pt x="138703" y="454184"/>
                      </a:cubicBezTo>
                      <a:cubicBezTo>
                        <a:pt x="138703" y="465062"/>
                        <a:pt x="135983" y="475941"/>
                        <a:pt x="133263" y="486820"/>
                      </a:cubicBezTo>
                      <a:cubicBezTo>
                        <a:pt x="130544" y="505857"/>
                        <a:pt x="125105" y="522175"/>
                        <a:pt x="122385" y="541213"/>
                      </a:cubicBezTo>
                      <a:cubicBezTo>
                        <a:pt x="119665" y="560250"/>
                        <a:pt x="111506" y="595606"/>
                        <a:pt x="106067" y="614643"/>
                      </a:cubicBezTo>
                      <a:cubicBezTo>
                        <a:pt x="114226" y="614643"/>
                        <a:pt x="125105" y="614643"/>
                        <a:pt x="135983" y="614643"/>
                      </a:cubicBezTo>
                      <a:cubicBezTo>
                        <a:pt x="149581" y="614643"/>
                        <a:pt x="171340" y="614643"/>
                        <a:pt x="171340" y="630961"/>
                      </a:cubicBezTo>
                      <a:cubicBezTo>
                        <a:pt x="171340" y="639120"/>
                        <a:pt x="168620" y="639120"/>
                        <a:pt x="165900" y="647279"/>
                      </a:cubicBezTo>
                      <a:cubicBezTo>
                        <a:pt x="163181" y="652718"/>
                        <a:pt x="155021" y="655438"/>
                        <a:pt x="149581" y="655438"/>
                      </a:cubicBezTo>
                      <a:cubicBezTo>
                        <a:pt x="141423" y="658158"/>
                        <a:pt x="135983" y="658158"/>
                        <a:pt x="127824" y="658158"/>
                      </a:cubicBezTo>
                      <a:cubicBezTo>
                        <a:pt x="122385" y="658158"/>
                        <a:pt x="116946" y="658158"/>
                        <a:pt x="106067" y="658158"/>
                      </a:cubicBezTo>
                      <a:cubicBezTo>
                        <a:pt x="92469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9" y="451464"/>
                        <a:pt x="92469" y="446025"/>
                      </a:cubicBezTo>
                      <a:cubicBezTo>
                        <a:pt x="92469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9" y="405230"/>
                        <a:pt x="100628" y="399790"/>
                      </a:cubicBezTo>
                      <a:cubicBezTo>
                        <a:pt x="106067" y="394351"/>
                        <a:pt x="106067" y="378033"/>
                        <a:pt x="108787" y="369874"/>
                      </a:cubicBezTo>
                      <a:cubicBezTo>
                        <a:pt x="114226" y="348117"/>
                        <a:pt x="119665" y="326360"/>
                        <a:pt x="125105" y="307322"/>
                      </a:cubicBezTo>
                      <a:cubicBezTo>
                        <a:pt x="130544" y="285565"/>
                        <a:pt x="135983" y="263808"/>
                        <a:pt x="141423" y="242051"/>
                      </a:cubicBezTo>
                      <a:cubicBezTo>
                        <a:pt x="146862" y="220293"/>
                        <a:pt x="152301" y="198536"/>
                        <a:pt x="155021" y="179498"/>
                      </a:cubicBezTo>
                      <a:cubicBezTo>
                        <a:pt x="157740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EDC4E5DB-5515-448C-81EB-E50F3CE12C74}"/>
                    </a:ext>
                  </a:extLst>
                </p:cNvPr>
                <p:cNvSpPr/>
                <p:nvPr/>
              </p:nvSpPr>
              <p:spPr>
                <a:xfrm>
                  <a:off x="3443268" y="4186718"/>
                  <a:ext cx="435145" cy="761503"/>
                </a:xfrm>
                <a:custGeom>
                  <a:avLst/>
                  <a:gdLst>
                    <a:gd name="connsiteX0" fmla="*/ 400855 w 435145"/>
                    <a:gd name="connsiteY0" fmla="*/ 678260 h 761503"/>
                    <a:gd name="connsiteX1" fmla="*/ 384537 w 435145"/>
                    <a:gd name="connsiteY1" fmla="*/ 719054 h 761503"/>
                    <a:gd name="connsiteX2" fmla="*/ 368219 w 435145"/>
                    <a:gd name="connsiteY2" fmla="*/ 713615 h 761503"/>
                    <a:gd name="connsiteX3" fmla="*/ 360060 w 435145"/>
                    <a:gd name="connsiteY3" fmla="*/ 697297 h 761503"/>
                    <a:gd name="connsiteX4" fmla="*/ 360060 w 435145"/>
                    <a:gd name="connsiteY4" fmla="*/ 651063 h 761503"/>
                    <a:gd name="connsiteX5" fmla="*/ 332864 w 435145"/>
                    <a:gd name="connsiteY5" fmla="*/ 686418 h 761503"/>
                    <a:gd name="connsiteX6" fmla="*/ 251274 w 435145"/>
                    <a:gd name="connsiteY6" fmla="*/ 721774 h 761503"/>
                    <a:gd name="connsiteX7" fmla="*/ 229517 w 435145"/>
                    <a:gd name="connsiteY7" fmla="*/ 719054 h 761503"/>
                    <a:gd name="connsiteX8" fmla="*/ 158806 w 435145"/>
                    <a:gd name="connsiteY8" fmla="*/ 694578 h 761503"/>
                    <a:gd name="connsiteX9" fmla="*/ 112571 w 435145"/>
                    <a:gd name="connsiteY9" fmla="*/ 659222 h 761503"/>
                    <a:gd name="connsiteX10" fmla="*/ 79936 w 435145"/>
                    <a:gd name="connsiteY10" fmla="*/ 607548 h 761503"/>
                    <a:gd name="connsiteX11" fmla="*/ 63618 w 435145"/>
                    <a:gd name="connsiteY11" fmla="*/ 542277 h 761503"/>
                    <a:gd name="connsiteX12" fmla="*/ 58178 w 435145"/>
                    <a:gd name="connsiteY12" fmla="*/ 471566 h 761503"/>
                    <a:gd name="connsiteX13" fmla="*/ 60898 w 435145"/>
                    <a:gd name="connsiteY13" fmla="*/ 400855 h 761503"/>
                    <a:gd name="connsiteX14" fmla="*/ 66337 w 435145"/>
                    <a:gd name="connsiteY14" fmla="*/ 335583 h 761503"/>
                    <a:gd name="connsiteX15" fmla="*/ 85375 w 435145"/>
                    <a:gd name="connsiteY15" fmla="*/ 267592 h 761503"/>
                    <a:gd name="connsiteX16" fmla="*/ 109852 w 435145"/>
                    <a:gd name="connsiteY16" fmla="*/ 199600 h 761503"/>
                    <a:gd name="connsiteX17" fmla="*/ 145207 w 435145"/>
                    <a:gd name="connsiteY17" fmla="*/ 145207 h 761503"/>
                    <a:gd name="connsiteX18" fmla="*/ 188722 w 435145"/>
                    <a:gd name="connsiteY18" fmla="*/ 96253 h 761503"/>
                    <a:gd name="connsiteX19" fmla="*/ 243115 w 435145"/>
                    <a:gd name="connsiteY19" fmla="*/ 71776 h 761503"/>
                    <a:gd name="connsiteX20" fmla="*/ 286630 w 435145"/>
                    <a:gd name="connsiteY20" fmla="*/ 63617 h 761503"/>
                    <a:gd name="connsiteX21" fmla="*/ 305667 w 435145"/>
                    <a:gd name="connsiteY21" fmla="*/ 66337 h 761503"/>
                    <a:gd name="connsiteX22" fmla="*/ 324705 w 435145"/>
                    <a:gd name="connsiteY22" fmla="*/ 79936 h 761503"/>
                    <a:gd name="connsiteX23" fmla="*/ 341023 w 435145"/>
                    <a:gd name="connsiteY23" fmla="*/ 101693 h 761503"/>
                    <a:gd name="connsiteX24" fmla="*/ 354621 w 435145"/>
                    <a:gd name="connsiteY24" fmla="*/ 123450 h 761503"/>
                    <a:gd name="connsiteX25" fmla="*/ 354621 w 435145"/>
                    <a:gd name="connsiteY25" fmla="*/ 98973 h 761503"/>
                    <a:gd name="connsiteX26" fmla="*/ 360060 w 435145"/>
                    <a:gd name="connsiteY26" fmla="*/ 74496 h 761503"/>
                    <a:gd name="connsiteX27" fmla="*/ 365500 w 435145"/>
                    <a:gd name="connsiteY27" fmla="*/ 63617 h 761503"/>
                    <a:gd name="connsiteX28" fmla="*/ 373659 w 435145"/>
                    <a:gd name="connsiteY28" fmla="*/ 58178 h 761503"/>
                    <a:gd name="connsiteX29" fmla="*/ 381818 w 435145"/>
                    <a:gd name="connsiteY29" fmla="*/ 63617 h 761503"/>
                    <a:gd name="connsiteX30" fmla="*/ 389977 w 435145"/>
                    <a:gd name="connsiteY30" fmla="*/ 82655 h 761503"/>
                    <a:gd name="connsiteX31" fmla="*/ 392696 w 435145"/>
                    <a:gd name="connsiteY31" fmla="*/ 126170 h 761503"/>
                    <a:gd name="connsiteX32" fmla="*/ 395416 w 435145"/>
                    <a:gd name="connsiteY32" fmla="*/ 186002 h 761503"/>
                    <a:gd name="connsiteX33" fmla="*/ 398136 w 435145"/>
                    <a:gd name="connsiteY33" fmla="*/ 237675 h 761503"/>
                    <a:gd name="connsiteX34" fmla="*/ 398136 w 435145"/>
                    <a:gd name="connsiteY34" fmla="*/ 243115 h 761503"/>
                    <a:gd name="connsiteX35" fmla="*/ 395416 w 435145"/>
                    <a:gd name="connsiteY35" fmla="*/ 256713 h 761503"/>
                    <a:gd name="connsiteX36" fmla="*/ 379098 w 435145"/>
                    <a:gd name="connsiteY36" fmla="*/ 278470 h 761503"/>
                    <a:gd name="connsiteX37" fmla="*/ 362780 w 435145"/>
                    <a:gd name="connsiteY37" fmla="*/ 273031 h 761503"/>
                    <a:gd name="connsiteX38" fmla="*/ 354621 w 435145"/>
                    <a:gd name="connsiteY38" fmla="*/ 256713 h 761503"/>
                    <a:gd name="connsiteX39" fmla="*/ 354621 w 435145"/>
                    <a:gd name="connsiteY39" fmla="*/ 213198 h 761503"/>
                    <a:gd name="connsiteX40" fmla="*/ 354621 w 435145"/>
                    <a:gd name="connsiteY40" fmla="*/ 205040 h 761503"/>
                    <a:gd name="connsiteX41" fmla="*/ 338303 w 435145"/>
                    <a:gd name="connsiteY41" fmla="*/ 147927 h 761503"/>
                    <a:gd name="connsiteX42" fmla="*/ 292069 w 435145"/>
                    <a:gd name="connsiteY42" fmla="*/ 107132 h 761503"/>
                    <a:gd name="connsiteX43" fmla="*/ 262153 w 435145"/>
                    <a:gd name="connsiteY43" fmla="*/ 120730 h 761503"/>
                    <a:gd name="connsiteX44" fmla="*/ 251274 w 435145"/>
                    <a:gd name="connsiteY44" fmla="*/ 131609 h 761503"/>
                    <a:gd name="connsiteX45" fmla="*/ 240395 w 435145"/>
                    <a:gd name="connsiteY45" fmla="*/ 139768 h 761503"/>
                    <a:gd name="connsiteX46" fmla="*/ 237676 w 435145"/>
                    <a:gd name="connsiteY46" fmla="*/ 164245 h 761503"/>
                    <a:gd name="connsiteX47" fmla="*/ 226797 w 435145"/>
                    <a:gd name="connsiteY47" fmla="*/ 196881 h 761503"/>
                    <a:gd name="connsiteX48" fmla="*/ 213199 w 435145"/>
                    <a:gd name="connsiteY48" fmla="*/ 259433 h 761503"/>
                    <a:gd name="connsiteX49" fmla="*/ 207759 w 435145"/>
                    <a:gd name="connsiteY49" fmla="*/ 324704 h 761503"/>
                    <a:gd name="connsiteX50" fmla="*/ 207759 w 435145"/>
                    <a:gd name="connsiteY50" fmla="*/ 335583 h 761503"/>
                    <a:gd name="connsiteX51" fmla="*/ 205040 w 435145"/>
                    <a:gd name="connsiteY51" fmla="*/ 349181 h 761503"/>
                    <a:gd name="connsiteX52" fmla="*/ 207759 w 435145"/>
                    <a:gd name="connsiteY52" fmla="*/ 368219 h 761503"/>
                    <a:gd name="connsiteX53" fmla="*/ 207759 w 435145"/>
                    <a:gd name="connsiteY53" fmla="*/ 376378 h 761503"/>
                    <a:gd name="connsiteX54" fmla="*/ 205040 w 435145"/>
                    <a:gd name="connsiteY54" fmla="*/ 387256 h 761503"/>
                    <a:gd name="connsiteX55" fmla="*/ 205040 w 435145"/>
                    <a:gd name="connsiteY55" fmla="*/ 395415 h 761503"/>
                    <a:gd name="connsiteX56" fmla="*/ 205040 w 435145"/>
                    <a:gd name="connsiteY56" fmla="*/ 406294 h 761503"/>
                    <a:gd name="connsiteX57" fmla="*/ 205040 w 435145"/>
                    <a:gd name="connsiteY57" fmla="*/ 425332 h 761503"/>
                    <a:gd name="connsiteX58" fmla="*/ 213199 w 435145"/>
                    <a:gd name="connsiteY58" fmla="*/ 493323 h 761503"/>
                    <a:gd name="connsiteX59" fmla="*/ 221358 w 435145"/>
                    <a:gd name="connsiteY59" fmla="*/ 561314 h 761503"/>
                    <a:gd name="connsiteX60" fmla="*/ 226797 w 435145"/>
                    <a:gd name="connsiteY60" fmla="*/ 591231 h 761503"/>
                    <a:gd name="connsiteX61" fmla="*/ 240395 w 435145"/>
                    <a:gd name="connsiteY61" fmla="*/ 618427 h 761503"/>
                    <a:gd name="connsiteX62" fmla="*/ 283910 w 435145"/>
                    <a:gd name="connsiteY62" fmla="*/ 651063 h 761503"/>
                    <a:gd name="connsiteX63" fmla="*/ 338303 w 435145"/>
                    <a:gd name="connsiteY63" fmla="*/ 612988 h 761503"/>
                    <a:gd name="connsiteX64" fmla="*/ 354621 w 435145"/>
                    <a:gd name="connsiteY64" fmla="*/ 577632 h 761503"/>
                    <a:gd name="connsiteX65" fmla="*/ 357341 w 435145"/>
                    <a:gd name="connsiteY65" fmla="*/ 509641 h 761503"/>
                    <a:gd name="connsiteX66" fmla="*/ 362780 w 435145"/>
                    <a:gd name="connsiteY66" fmla="*/ 485164 h 761503"/>
                    <a:gd name="connsiteX67" fmla="*/ 368219 w 435145"/>
                    <a:gd name="connsiteY67" fmla="*/ 474286 h 761503"/>
                    <a:gd name="connsiteX68" fmla="*/ 376378 w 435145"/>
                    <a:gd name="connsiteY68" fmla="*/ 468846 h 761503"/>
                    <a:gd name="connsiteX69" fmla="*/ 384537 w 435145"/>
                    <a:gd name="connsiteY69" fmla="*/ 474286 h 761503"/>
                    <a:gd name="connsiteX70" fmla="*/ 392696 w 435145"/>
                    <a:gd name="connsiteY70" fmla="*/ 493323 h 761503"/>
                    <a:gd name="connsiteX71" fmla="*/ 395416 w 435145"/>
                    <a:gd name="connsiteY71" fmla="*/ 558595 h 761503"/>
                    <a:gd name="connsiteX72" fmla="*/ 398136 w 435145"/>
                    <a:gd name="connsiteY72" fmla="*/ 618427 h 761503"/>
                    <a:gd name="connsiteX73" fmla="*/ 400855 w 435145"/>
                    <a:gd name="connsiteY73" fmla="*/ 67826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435145" h="761503">
                      <a:moveTo>
                        <a:pt x="400855" y="678260"/>
                      </a:moveTo>
                      <a:cubicBezTo>
                        <a:pt x="400855" y="689138"/>
                        <a:pt x="400855" y="719054"/>
                        <a:pt x="384537" y="719054"/>
                      </a:cubicBezTo>
                      <a:cubicBezTo>
                        <a:pt x="376378" y="719054"/>
                        <a:pt x="373659" y="716335"/>
                        <a:pt x="368219" y="713615"/>
                      </a:cubicBezTo>
                      <a:cubicBezTo>
                        <a:pt x="362780" y="710895"/>
                        <a:pt x="360060" y="702736"/>
                        <a:pt x="360060" y="697297"/>
                      </a:cubicBezTo>
                      <a:cubicBezTo>
                        <a:pt x="357341" y="680979"/>
                        <a:pt x="357341" y="664661"/>
                        <a:pt x="360060" y="651063"/>
                      </a:cubicBezTo>
                      <a:cubicBezTo>
                        <a:pt x="354621" y="659222"/>
                        <a:pt x="341023" y="678260"/>
                        <a:pt x="332864" y="686418"/>
                      </a:cubicBezTo>
                      <a:cubicBezTo>
                        <a:pt x="311107" y="708176"/>
                        <a:pt x="283910" y="721774"/>
                        <a:pt x="251274" y="721774"/>
                      </a:cubicBezTo>
                      <a:cubicBezTo>
                        <a:pt x="243115" y="721774"/>
                        <a:pt x="237676" y="721774"/>
                        <a:pt x="229517" y="719054"/>
                      </a:cubicBezTo>
                      <a:cubicBezTo>
                        <a:pt x="207759" y="716335"/>
                        <a:pt x="183283" y="708176"/>
                        <a:pt x="158806" y="694578"/>
                      </a:cubicBezTo>
                      <a:cubicBezTo>
                        <a:pt x="142488" y="686418"/>
                        <a:pt x="126170" y="672820"/>
                        <a:pt x="112571" y="659222"/>
                      </a:cubicBezTo>
                      <a:cubicBezTo>
                        <a:pt x="98973" y="642904"/>
                        <a:pt x="88095" y="626586"/>
                        <a:pt x="79936" y="607548"/>
                      </a:cubicBezTo>
                      <a:cubicBezTo>
                        <a:pt x="71777" y="585791"/>
                        <a:pt x="66337" y="566754"/>
                        <a:pt x="63618" y="542277"/>
                      </a:cubicBezTo>
                      <a:cubicBezTo>
                        <a:pt x="60898" y="517800"/>
                        <a:pt x="58178" y="493323"/>
                        <a:pt x="58178" y="471566"/>
                      </a:cubicBezTo>
                      <a:cubicBezTo>
                        <a:pt x="58178" y="447089"/>
                        <a:pt x="58178" y="425332"/>
                        <a:pt x="60898" y="400855"/>
                      </a:cubicBezTo>
                      <a:cubicBezTo>
                        <a:pt x="63618" y="379098"/>
                        <a:pt x="60898" y="357340"/>
                        <a:pt x="66337" y="335583"/>
                      </a:cubicBezTo>
                      <a:cubicBezTo>
                        <a:pt x="69057" y="313826"/>
                        <a:pt x="77216" y="289349"/>
                        <a:pt x="85375" y="267592"/>
                      </a:cubicBezTo>
                      <a:cubicBezTo>
                        <a:pt x="93534" y="243115"/>
                        <a:pt x="98973" y="221357"/>
                        <a:pt x="109852" y="199600"/>
                      </a:cubicBezTo>
                      <a:cubicBezTo>
                        <a:pt x="118011" y="177843"/>
                        <a:pt x="131609" y="161525"/>
                        <a:pt x="145207" y="145207"/>
                      </a:cubicBezTo>
                      <a:cubicBezTo>
                        <a:pt x="158806" y="128889"/>
                        <a:pt x="172404" y="109852"/>
                        <a:pt x="188722" y="96253"/>
                      </a:cubicBezTo>
                      <a:cubicBezTo>
                        <a:pt x="205040" y="82655"/>
                        <a:pt x="224077" y="77216"/>
                        <a:pt x="243115" y="71776"/>
                      </a:cubicBezTo>
                      <a:cubicBezTo>
                        <a:pt x="256713" y="69057"/>
                        <a:pt x="273031" y="63617"/>
                        <a:pt x="286630" y="63617"/>
                      </a:cubicBezTo>
                      <a:cubicBezTo>
                        <a:pt x="292069" y="63617"/>
                        <a:pt x="297508" y="63617"/>
                        <a:pt x="305667" y="66337"/>
                      </a:cubicBezTo>
                      <a:cubicBezTo>
                        <a:pt x="313826" y="69057"/>
                        <a:pt x="319266" y="74496"/>
                        <a:pt x="324705" y="79936"/>
                      </a:cubicBezTo>
                      <a:cubicBezTo>
                        <a:pt x="332864" y="85375"/>
                        <a:pt x="332864" y="93534"/>
                        <a:pt x="341023" y="101693"/>
                      </a:cubicBezTo>
                      <a:cubicBezTo>
                        <a:pt x="346462" y="107132"/>
                        <a:pt x="349182" y="118011"/>
                        <a:pt x="354621" y="123450"/>
                      </a:cubicBezTo>
                      <a:cubicBezTo>
                        <a:pt x="354621" y="115291"/>
                        <a:pt x="354621" y="101693"/>
                        <a:pt x="354621" y="98973"/>
                      </a:cubicBezTo>
                      <a:cubicBezTo>
                        <a:pt x="354621" y="90814"/>
                        <a:pt x="354621" y="79936"/>
                        <a:pt x="360060" y="74496"/>
                      </a:cubicBezTo>
                      <a:cubicBezTo>
                        <a:pt x="362780" y="71776"/>
                        <a:pt x="362780" y="69057"/>
                        <a:pt x="365500" y="63617"/>
                      </a:cubicBezTo>
                      <a:cubicBezTo>
                        <a:pt x="368219" y="60898"/>
                        <a:pt x="370939" y="58178"/>
                        <a:pt x="373659" y="58178"/>
                      </a:cubicBezTo>
                      <a:cubicBezTo>
                        <a:pt x="376378" y="58178"/>
                        <a:pt x="379098" y="60898"/>
                        <a:pt x="381818" y="63617"/>
                      </a:cubicBezTo>
                      <a:cubicBezTo>
                        <a:pt x="384537" y="69057"/>
                        <a:pt x="387257" y="77216"/>
                        <a:pt x="389977" y="82655"/>
                      </a:cubicBezTo>
                      <a:cubicBezTo>
                        <a:pt x="389977" y="90814"/>
                        <a:pt x="392696" y="107132"/>
                        <a:pt x="392696" y="126170"/>
                      </a:cubicBezTo>
                      <a:cubicBezTo>
                        <a:pt x="392696" y="150647"/>
                        <a:pt x="392696" y="177843"/>
                        <a:pt x="395416" y="186002"/>
                      </a:cubicBezTo>
                      <a:cubicBezTo>
                        <a:pt x="398136" y="205040"/>
                        <a:pt x="398136" y="215918"/>
                        <a:pt x="398136" y="237675"/>
                      </a:cubicBezTo>
                      <a:cubicBezTo>
                        <a:pt x="398136" y="240395"/>
                        <a:pt x="398136" y="243115"/>
                        <a:pt x="398136" y="243115"/>
                      </a:cubicBezTo>
                      <a:cubicBezTo>
                        <a:pt x="398136" y="248554"/>
                        <a:pt x="398136" y="251274"/>
                        <a:pt x="395416" y="256713"/>
                      </a:cubicBezTo>
                      <a:cubicBezTo>
                        <a:pt x="392696" y="267592"/>
                        <a:pt x="389977" y="278470"/>
                        <a:pt x="379098" y="278470"/>
                      </a:cubicBezTo>
                      <a:cubicBezTo>
                        <a:pt x="370939" y="278470"/>
                        <a:pt x="368219" y="275751"/>
                        <a:pt x="362780" y="273031"/>
                      </a:cubicBezTo>
                      <a:cubicBezTo>
                        <a:pt x="357341" y="270311"/>
                        <a:pt x="354621" y="262152"/>
                        <a:pt x="354621" y="256713"/>
                      </a:cubicBezTo>
                      <a:cubicBezTo>
                        <a:pt x="349182" y="237675"/>
                        <a:pt x="354621" y="232236"/>
                        <a:pt x="354621" y="213198"/>
                      </a:cubicBezTo>
                      <a:cubicBezTo>
                        <a:pt x="354621" y="210479"/>
                        <a:pt x="354621" y="207759"/>
                        <a:pt x="354621" y="205040"/>
                      </a:cubicBezTo>
                      <a:cubicBezTo>
                        <a:pt x="349182" y="186002"/>
                        <a:pt x="343742" y="169684"/>
                        <a:pt x="338303" y="147927"/>
                      </a:cubicBezTo>
                      <a:cubicBezTo>
                        <a:pt x="332864" y="131609"/>
                        <a:pt x="311107" y="107132"/>
                        <a:pt x="292069" y="107132"/>
                      </a:cubicBezTo>
                      <a:cubicBezTo>
                        <a:pt x="281190" y="107132"/>
                        <a:pt x="270312" y="115291"/>
                        <a:pt x="262153" y="120730"/>
                      </a:cubicBezTo>
                      <a:cubicBezTo>
                        <a:pt x="259433" y="123450"/>
                        <a:pt x="256713" y="126170"/>
                        <a:pt x="251274" y="131609"/>
                      </a:cubicBezTo>
                      <a:cubicBezTo>
                        <a:pt x="248554" y="134329"/>
                        <a:pt x="243115" y="137048"/>
                        <a:pt x="240395" y="139768"/>
                      </a:cubicBezTo>
                      <a:cubicBezTo>
                        <a:pt x="237676" y="145207"/>
                        <a:pt x="240395" y="156086"/>
                        <a:pt x="237676" y="164245"/>
                      </a:cubicBezTo>
                      <a:cubicBezTo>
                        <a:pt x="232236" y="175123"/>
                        <a:pt x="229517" y="186002"/>
                        <a:pt x="226797" y="196881"/>
                      </a:cubicBezTo>
                      <a:cubicBezTo>
                        <a:pt x="221358" y="218638"/>
                        <a:pt x="218638" y="237675"/>
                        <a:pt x="213199" y="259433"/>
                      </a:cubicBezTo>
                      <a:cubicBezTo>
                        <a:pt x="210479" y="281190"/>
                        <a:pt x="207759" y="302947"/>
                        <a:pt x="207759" y="324704"/>
                      </a:cubicBezTo>
                      <a:cubicBezTo>
                        <a:pt x="207759" y="327424"/>
                        <a:pt x="207759" y="332863"/>
                        <a:pt x="207759" y="335583"/>
                      </a:cubicBezTo>
                      <a:cubicBezTo>
                        <a:pt x="207759" y="341022"/>
                        <a:pt x="205040" y="343742"/>
                        <a:pt x="205040" y="349181"/>
                      </a:cubicBezTo>
                      <a:cubicBezTo>
                        <a:pt x="205040" y="354621"/>
                        <a:pt x="207759" y="362779"/>
                        <a:pt x="207759" y="368219"/>
                      </a:cubicBezTo>
                      <a:cubicBezTo>
                        <a:pt x="207759" y="370939"/>
                        <a:pt x="207759" y="373658"/>
                        <a:pt x="207759" y="376378"/>
                      </a:cubicBezTo>
                      <a:cubicBezTo>
                        <a:pt x="205040" y="381817"/>
                        <a:pt x="205040" y="384537"/>
                        <a:pt x="205040" y="387256"/>
                      </a:cubicBezTo>
                      <a:cubicBezTo>
                        <a:pt x="205040" y="389976"/>
                        <a:pt x="205040" y="392696"/>
                        <a:pt x="205040" y="395415"/>
                      </a:cubicBezTo>
                      <a:cubicBezTo>
                        <a:pt x="205040" y="398135"/>
                        <a:pt x="205040" y="403574"/>
                        <a:pt x="205040" y="406294"/>
                      </a:cubicBezTo>
                      <a:cubicBezTo>
                        <a:pt x="205040" y="411733"/>
                        <a:pt x="205040" y="417173"/>
                        <a:pt x="205040" y="425332"/>
                      </a:cubicBezTo>
                      <a:cubicBezTo>
                        <a:pt x="205040" y="449809"/>
                        <a:pt x="213199" y="471566"/>
                        <a:pt x="213199" y="493323"/>
                      </a:cubicBezTo>
                      <a:cubicBezTo>
                        <a:pt x="213199" y="517800"/>
                        <a:pt x="215919" y="539557"/>
                        <a:pt x="221358" y="561314"/>
                      </a:cubicBezTo>
                      <a:cubicBezTo>
                        <a:pt x="224077" y="572193"/>
                        <a:pt x="224077" y="580352"/>
                        <a:pt x="226797" y="591231"/>
                      </a:cubicBezTo>
                      <a:cubicBezTo>
                        <a:pt x="229517" y="599390"/>
                        <a:pt x="237676" y="607548"/>
                        <a:pt x="240395" y="618427"/>
                      </a:cubicBezTo>
                      <a:cubicBezTo>
                        <a:pt x="248554" y="637465"/>
                        <a:pt x="262153" y="651063"/>
                        <a:pt x="283910" y="651063"/>
                      </a:cubicBezTo>
                      <a:cubicBezTo>
                        <a:pt x="302948" y="651063"/>
                        <a:pt x="330144" y="629306"/>
                        <a:pt x="338303" y="612988"/>
                      </a:cubicBezTo>
                      <a:cubicBezTo>
                        <a:pt x="346462" y="599390"/>
                        <a:pt x="351901" y="591231"/>
                        <a:pt x="354621" y="577632"/>
                      </a:cubicBezTo>
                      <a:cubicBezTo>
                        <a:pt x="354621" y="550436"/>
                        <a:pt x="354621" y="517800"/>
                        <a:pt x="357341" y="509641"/>
                      </a:cubicBezTo>
                      <a:cubicBezTo>
                        <a:pt x="357341" y="501482"/>
                        <a:pt x="357341" y="490603"/>
                        <a:pt x="362780" y="485164"/>
                      </a:cubicBezTo>
                      <a:cubicBezTo>
                        <a:pt x="365500" y="482444"/>
                        <a:pt x="365500" y="479725"/>
                        <a:pt x="368219" y="474286"/>
                      </a:cubicBezTo>
                      <a:cubicBezTo>
                        <a:pt x="370939" y="471566"/>
                        <a:pt x="373659" y="468846"/>
                        <a:pt x="376378" y="468846"/>
                      </a:cubicBezTo>
                      <a:cubicBezTo>
                        <a:pt x="379098" y="468846"/>
                        <a:pt x="381818" y="471566"/>
                        <a:pt x="384537" y="474286"/>
                      </a:cubicBezTo>
                      <a:cubicBezTo>
                        <a:pt x="387257" y="479725"/>
                        <a:pt x="389977" y="487884"/>
                        <a:pt x="392696" y="493323"/>
                      </a:cubicBezTo>
                      <a:cubicBezTo>
                        <a:pt x="392696" y="501482"/>
                        <a:pt x="395416" y="539557"/>
                        <a:pt x="395416" y="558595"/>
                      </a:cubicBezTo>
                      <a:cubicBezTo>
                        <a:pt x="395416" y="583072"/>
                        <a:pt x="395416" y="610268"/>
                        <a:pt x="398136" y="618427"/>
                      </a:cubicBezTo>
                      <a:cubicBezTo>
                        <a:pt x="398136" y="648343"/>
                        <a:pt x="400855" y="659222"/>
                        <a:pt x="400855" y="67826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8869E8F9-B18E-41D2-96FB-FECEACD74029}"/>
                    </a:ext>
                  </a:extLst>
                </p:cNvPr>
                <p:cNvSpPr/>
                <p:nvPr/>
              </p:nvSpPr>
              <p:spPr>
                <a:xfrm>
                  <a:off x="3829459" y="4200317"/>
                  <a:ext cx="598325" cy="761503"/>
                </a:xfrm>
                <a:custGeom>
                  <a:avLst/>
                  <a:gdLst>
                    <a:gd name="connsiteX0" fmla="*/ 360060 w 598324"/>
                    <a:gd name="connsiteY0" fmla="*/ 332863 h 761503"/>
                    <a:gd name="connsiteX1" fmla="*/ 341023 w 598324"/>
                    <a:gd name="connsiteY1" fmla="*/ 370939 h 761503"/>
                    <a:gd name="connsiteX2" fmla="*/ 376378 w 598324"/>
                    <a:gd name="connsiteY2" fmla="*/ 389976 h 761503"/>
                    <a:gd name="connsiteX3" fmla="*/ 425332 w 598324"/>
                    <a:gd name="connsiteY3" fmla="*/ 433491 h 761503"/>
                    <a:gd name="connsiteX4" fmla="*/ 438930 w 598324"/>
                    <a:gd name="connsiteY4" fmla="*/ 463407 h 761503"/>
                    <a:gd name="connsiteX5" fmla="*/ 449809 w 598324"/>
                    <a:gd name="connsiteY5" fmla="*/ 498762 h 761503"/>
                    <a:gd name="connsiteX6" fmla="*/ 457968 w 598324"/>
                    <a:gd name="connsiteY6" fmla="*/ 528679 h 761503"/>
                    <a:gd name="connsiteX7" fmla="*/ 466127 w 598324"/>
                    <a:gd name="connsiteY7" fmla="*/ 564034 h 761503"/>
                    <a:gd name="connsiteX8" fmla="*/ 471566 w 598324"/>
                    <a:gd name="connsiteY8" fmla="*/ 593950 h 761503"/>
                    <a:gd name="connsiteX9" fmla="*/ 479725 w 598324"/>
                    <a:gd name="connsiteY9" fmla="*/ 607548 h 761503"/>
                    <a:gd name="connsiteX10" fmla="*/ 487884 w 598324"/>
                    <a:gd name="connsiteY10" fmla="*/ 623867 h 761503"/>
                    <a:gd name="connsiteX11" fmla="*/ 501482 w 598324"/>
                    <a:gd name="connsiteY11" fmla="*/ 651063 h 761503"/>
                    <a:gd name="connsiteX12" fmla="*/ 523240 w 598324"/>
                    <a:gd name="connsiteY12" fmla="*/ 670101 h 761503"/>
                    <a:gd name="connsiteX13" fmla="*/ 534119 w 598324"/>
                    <a:gd name="connsiteY13" fmla="*/ 686418 h 761503"/>
                    <a:gd name="connsiteX14" fmla="*/ 531399 w 598324"/>
                    <a:gd name="connsiteY14" fmla="*/ 694578 h 761503"/>
                    <a:gd name="connsiteX15" fmla="*/ 498763 w 598324"/>
                    <a:gd name="connsiteY15" fmla="*/ 708176 h 761503"/>
                    <a:gd name="connsiteX16" fmla="*/ 449809 w 598324"/>
                    <a:gd name="connsiteY16" fmla="*/ 700017 h 761503"/>
                    <a:gd name="connsiteX17" fmla="*/ 400855 w 598324"/>
                    <a:gd name="connsiteY17" fmla="*/ 667381 h 761503"/>
                    <a:gd name="connsiteX18" fmla="*/ 381817 w 598324"/>
                    <a:gd name="connsiteY18" fmla="*/ 642904 h 761503"/>
                    <a:gd name="connsiteX19" fmla="*/ 368219 w 598324"/>
                    <a:gd name="connsiteY19" fmla="*/ 610268 h 761503"/>
                    <a:gd name="connsiteX20" fmla="*/ 349182 w 598324"/>
                    <a:gd name="connsiteY20" fmla="*/ 550436 h 761503"/>
                    <a:gd name="connsiteX21" fmla="*/ 338303 w 598324"/>
                    <a:gd name="connsiteY21" fmla="*/ 504202 h 761503"/>
                    <a:gd name="connsiteX22" fmla="*/ 330144 w 598324"/>
                    <a:gd name="connsiteY22" fmla="*/ 477005 h 761503"/>
                    <a:gd name="connsiteX23" fmla="*/ 321985 w 598324"/>
                    <a:gd name="connsiteY23" fmla="*/ 455248 h 761503"/>
                    <a:gd name="connsiteX24" fmla="*/ 305667 w 598324"/>
                    <a:gd name="connsiteY24" fmla="*/ 436210 h 761503"/>
                    <a:gd name="connsiteX25" fmla="*/ 294788 w 598324"/>
                    <a:gd name="connsiteY25" fmla="*/ 441650 h 761503"/>
                    <a:gd name="connsiteX26" fmla="*/ 278471 w 598324"/>
                    <a:gd name="connsiteY26" fmla="*/ 463407 h 761503"/>
                    <a:gd name="connsiteX27" fmla="*/ 264872 w 598324"/>
                    <a:gd name="connsiteY27" fmla="*/ 496043 h 761503"/>
                    <a:gd name="connsiteX28" fmla="*/ 262153 w 598324"/>
                    <a:gd name="connsiteY28" fmla="*/ 517800 h 761503"/>
                    <a:gd name="connsiteX29" fmla="*/ 262153 w 598324"/>
                    <a:gd name="connsiteY29" fmla="*/ 523239 h 761503"/>
                    <a:gd name="connsiteX30" fmla="*/ 262153 w 598324"/>
                    <a:gd name="connsiteY30" fmla="*/ 553155 h 761503"/>
                    <a:gd name="connsiteX31" fmla="*/ 262153 w 598324"/>
                    <a:gd name="connsiteY31" fmla="*/ 629306 h 761503"/>
                    <a:gd name="connsiteX32" fmla="*/ 259433 w 598324"/>
                    <a:gd name="connsiteY32" fmla="*/ 659222 h 761503"/>
                    <a:gd name="connsiteX33" fmla="*/ 283910 w 598324"/>
                    <a:gd name="connsiteY33" fmla="*/ 659222 h 761503"/>
                    <a:gd name="connsiteX34" fmla="*/ 321985 w 598324"/>
                    <a:gd name="connsiteY34" fmla="*/ 675540 h 761503"/>
                    <a:gd name="connsiteX35" fmla="*/ 316546 w 598324"/>
                    <a:gd name="connsiteY35" fmla="*/ 691858 h 761503"/>
                    <a:gd name="connsiteX36" fmla="*/ 300228 w 598324"/>
                    <a:gd name="connsiteY36" fmla="*/ 700017 h 761503"/>
                    <a:gd name="connsiteX37" fmla="*/ 278471 w 598324"/>
                    <a:gd name="connsiteY37" fmla="*/ 702736 h 761503"/>
                    <a:gd name="connsiteX38" fmla="*/ 243115 w 598324"/>
                    <a:gd name="connsiteY38" fmla="*/ 702736 h 761503"/>
                    <a:gd name="connsiteX39" fmla="*/ 221358 w 598324"/>
                    <a:gd name="connsiteY39" fmla="*/ 710895 h 761503"/>
                    <a:gd name="connsiteX40" fmla="*/ 194161 w 598324"/>
                    <a:gd name="connsiteY40" fmla="*/ 702736 h 761503"/>
                    <a:gd name="connsiteX41" fmla="*/ 177843 w 598324"/>
                    <a:gd name="connsiteY41" fmla="*/ 702736 h 761503"/>
                    <a:gd name="connsiteX42" fmla="*/ 126170 w 598324"/>
                    <a:gd name="connsiteY42" fmla="*/ 702736 h 761503"/>
                    <a:gd name="connsiteX43" fmla="*/ 101693 w 598324"/>
                    <a:gd name="connsiteY43" fmla="*/ 702736 h 761503"/>
                    <a:gd name="connsiteX44" fmla="*/ 74496 w 598324"/>
                    <a:gd name="connsiteY44" fmla="*/ 697297 h 761503"/>
                    <a:gd name="connsiteX45" fmla="*/ 58178 w 598324"/>
                    <a:gd name="connsiteY45" fmla="*/ 680979 h 761503"/>
                    <a:gd name="connsiteX46" fmla="*/ 63617 w 598324"/>
                    <a:gd name="connsiteY46" fmla="*/ 672820 h 761503"/>
                    <a:gd name="connsiteX47" fmla="*/ 85375 w 598324"/>
                    <a:gd name="connsiteY47" fmla="*/ 664661 h 761503"/>
                    <a:gd name="connsiteX48" fmla="*/ 128889 w 598324"/>
                    <a:gd name="connsiteY48" fmla="*/ 659222 h 761503"/>
                    <a:gd name="connsiteX49" fmla="*/ 147927 w 598324"/>
                    <a:gd name="connsiteY49" fmla="*/ 659222 h 761503"/>
                    <a:gd name="connsiteX50" fmla="*/ 145207 w 598324"/>
                    <a:gd name="connsiteY50" fmla="*/ 653783 h 761503"/>
                    <a:gd name="connsiteX51" fmla="*/ 131609 w 598324"/>
                    <a:gd name="connsiteY51" fmla="*/ 585791 h 761503"/>
                    <a:gd name="connsiteX52" fmla="*/ 134329 w 598324"/>
                    <a:gd name="connsiteY52" fmla="*/ 498762 h 761503"/>
                    <a:gd name="connsiteX53" fmla="*/ 137048 w 598324"/>
                    <a:gd name="connsiteY53" fmla="*/ 406294 h 761503"/>
                    <a:gd name="connsiteX54" fmla="*/ 134329 w 598324"/>
                    <a:gd name="connsiteY54" fmla="*/ 327424 h 761503"/>
                    <a:gd name="connsiteX55" fmla="*/ 137048 w 598324"/>
                    <a:gd name="connsiteY55" fmla="*/ 253993 h 761503"/>
                    <a:gd name="connsiteX56" fmla="*/ 139768 w 598324"/>
                    <a:gd name="connsiteY56" fmla="*/ 207759 h 761503"/>
                    <a:gd name="connsiteX57" fmla="*/ 137048 w 598324"/>
                    <a:gd name="connsiteY57" fmla="*/ 172404 h 761503"/>
                    <a:gd name="connsiteX58" fmla="*/ 137048 w 598324"/>
                    <a:gd name="connsiteY58" fmla="*/ 112571 h 761503"/>
                    <a:gd name="connsiteX59" fmla="*/ 126170 w 598324"/>
                    <a:gd name="connsiteY59" fmla="*/ 112571 h 761503"/>
                    <a:gd name="connsiteX60" fmla="*/ 101693 w 598324"/>
                    <a:gd name="connsiteY60" fmla="*/ 112571 h 761503"/>
                    <a:gd name="connsiteX61" fmla="*/ 74496 w 598324"/>
                    <a:gd name="connsiteY61" fmla="*/ 107132 h 761503"/>
                    <a:gd name="connsiteX62" fmla="*/ 58178 w 598324"/>
                    <a:gd name="connsiteY62" fmla="*/ 90814 h 761503"/>
                    <a:gd name="connsiteX63" fmla="*/ 63617 w 598324"/>
                    <a:gd name="connsiteY63" fmla="*/ 82655 h 761503"/>
                    <a:gd name="connsiteX64" fmla="*/ 85375 w 598324"/>
                    <a:gd name="connsiteY64" fmla="*/ 74496 h 761503"/>
                    <a:gd name="connsiteX65" fmla="*/ 137048 w 598324"/>
                    <a:gd name="connsiteY65" fmla="*/ 69057 h 761503"/>
                    <a:gd name="connsiteX66" fmla="*/ 145207 w 598324"/>
                    <a:gd name="connsiteY66" fmla="*/ 69057 h 761503"/>
                    <a:gd name="connsiteX67" fmla="*/ 169684 w 598324"/>
                    <a:gd name="connsiteY67" fmla="*/ 58178 h 761503"/>
                    <a:gd name="connsiteX68" fmla="*/ 177843 w 598324"/>
                    <a:gd name="connsiteY68" fmla="*/ 58178 h 761503"/>
                    <a:gd name="connsiteX69" fmla="*/ 205040 w 598324"/>
                    <a:gd name="connsiteY69" fmla="*/ 66337 h 761503"/>
                    <a:gd name="connsiteX70" fmla="*/ 286629 w 598324"/>
                    <a:gd name="connsiteY70" fmla="*/ 63617 h 761503"/>
                    <a:gd name="connsiteX71" fmla="*/ 324705 w 598324"/>
                    <a:gd name="connsiteY71" fmla="*/ 79936 h 761503"/>
                    <a:gd name="connsiteX72" fmla="*/ 319265 w 598324"/>
                    <a:gd name="connsiteY72" fmla="*/ 96253 h 761503"/>
                    <a:gd name="connsiteX73" fmla="*/ 302948 w 598324"/>
                    <a:gd name="connsiteY73" fmla="*/ 104412 h 761503"/>
                    <a:gd name="connsiteX74" fmla="*/ 278471 w 598324"/>
                    <a:gd name="connsiteY74" fmla="*/ 112571 h 761503"/>
                    <a:gd name="connsiteX75" fmla="*/ 232236 w 598324"/>
                    <a:gd name="connsiteY75" fmla="*/ 112571 h 761503"/>
                    <a:gd name="connsiteX76" fmla="*/ 240395 w 598324"/>
                    <a:gd name="connsiteY76" fmla="*/ 137048 h 761503"/>
                    <a:gd name="connsiteX77" fmla="*/ 240395 w 598324"/>
                    <a:gd name="connsiteY77" fmla="*/ 150647 h 761503"/>
                    <a:gd name="connsiteX78" fmla="*/ 243115 w 598324"/>
                    <a:gd name="connsiteY78" fmla="*/ 158805 h 761503"/>
                    <a:gd name="connsiteX79" fmla="*/ 248554 w 598324"/>
                    <a:gd name="connsiteY79" fmla="*/ 188722 h 761503"/>
                    <a:gd name="connsiteX80" fmla="*/ 248554 w 598324"/>
                    <a:gd name="connsiteY80" fmla="*/ 199600 h 761503"/>
                    <a:gd name="connsiteX81" fmla="*/ 248554 w 598324"/>
                    <a:gd name="connsiteY81" fmla="*/ 221357 h 761503"/>
                    <a:gd name="connsiteX82" fmla="*/ 253994 w 598324"/>
                    <a:gd name="connsiteY82" fmla="*/ 264872 h 761503"/>
                    <a:gd name="connsiteX83" fmla="*/ 262153 w 598324"/>
                    <a:gd name="connsiteY83" fmla="*/ 297508 h 761503"/>
                    <a:gd name="connsiteX84" fmla="*/ 264872 w 598324"/>
                    <a:gd name="connsiteY84" fmla="*/ 324704 h 761503"/>
                    <a:gd name="connsiteX85" fmla="*/ 264872 w 598324"/>
                    <a:gd name="connsiteY85" fmla="*/ 332863 h 761503"/>
                    <a:gd name="connsiteX86" fmla="*/ 264872 w 598324"/>
                    <a:gd name="connsiteY86" fmla="*/ 351901 h 761503"/>
                    <a:gd name="connsiteX87" fmla="*/ 262153 w 598324"/>
                    <a:gd name="connsiteY87" fmla="*/ 370939 h 761503"/>
                    <a:gd name="connsiteX88" fmla="*/ 267592 w 598324"/>
                    <a:gd name="connsiteY88" fmla="*/ 384537 h 761503"/>
                    <a:gd name="connsiteX89" fmla="*/ 278471 w 598324"/>
                    <a:gd name="connsiteY89" fmla="*/ 370939 h 761503"/>
                    <a:gd name="connsiteX90" fmla="*/ 297508 w 598324"/>
                    <a:gd name="connsiteY90" fmla="*/ 332863 h 761503"/>
                    <a:gd name="connsiteX91" fmla="*/ 311106 w 598324"/>
                    <a:gd name="connsiteY91" fmla="*/ 305667 h 761503"/>
                    <a:gd name="connsiteX92" fmla="*/ 335583 w 598324"/>
                    <a:gd name="connsiteY92" fmla="*/ 259433 h 761503"/>
                    <a:gd name="connsiteX93" fmla="*/ 354621 w 598324"/>
                    <a:gd name="connsiteY93" fmla="*/ 224077 h 761503"/>
                    <a:gd name="connsiteX94" fmla="*/ 381817 w 598324"/>
                    <a:gd name="connsiteY94" fmla="*/ 172404 h 761503"/>
                    <a:gd name="connsiteX95" fmla="*/ 409014 w 598324"/>
                    <a:gd name="connsiteY95" fmla="*/ 118011 h 761503"/>
                    <a:gd name="connsiteX96" fmla="*/ 411734 w 598324"/>
                    <a:gd name="connsiteY96" fmla="*/ 115291 h 761503"/>
                    <a:gd name="connsiteX97" fmla="*/ 398136 w 598324"/>
                    <a:gd name="connsiteY97" fmla="*/ 115291 h 761503"/>
                    <a:gd name="connsiteX98" fmla="*/ 379098 w 598324"/>
                    <a:gd name="connsiteY98" fmla="*/ 109852 h 761503"/>
                    <a:gd name="connsiteX99" fmla="*/ 368219 w 598324"/>
                    <a:gd name="connsiteY99" fmla="*/ 93534 h 761503"/>
                    <a:gd name="connsiteX100" fmla="*/ 370939 w 598324"/>
                    <a:gd name="connsiteY100" fmla="*/ 85375 h 761503"/>
                    <a:gd name="connsiteX101" fmla="*/ 387257 w 598324"/>
                    <a:gd name="connsiteY101" fmla="*/ 77216 h 761503"/>
                    <a:gd name="connsiteX102" fmla="*/ 422612 w 598324"/>
                    <a:gd name="connsiteY102" fmla="*/ 71776 h 761503"/>
                    <a:gd name="connsiteX103" fmla="*/ 436211 w 598324"/>
                    <a:gd name="connsiteY103" fmla="*/ 71776 h 761503"/>
                    <a:gd name="connsiteX104" fmla="*/ 438930 w 598324"/>
                    <a:gd name="connsiteY104" fmla="*/ 69057 h 761503"/>
                    <a:gd name="connsiteX105" fmla="*/ 452529 w 598324"/>
                    <a:gd name="connsiteY105" fmla="*/ 66337 h 761503"/>
                    <a:gd name="connsiteX106" fmla="*/ 466127 w 598324"/>
                    <a:gd name="connsiteY106" fmla="*/ 69057 h 761503"/>
                    <a:gd name="connsiteX107" fmla="*/ 471566 w 598324"/>
                    <a:gd name="connsiteY107" fmla="*/ 71776 h 761503"/>
                    <a:gd name="connsiteX108" fmla="*/ 515081 w 598324"/>
                    <a:gd name="connsiteY108" fmla="*/ 71776 h 761503"/>
                    <a:gd name="connsiteX109" fmla="*/ 542277 w 598324"/>
                    <a:gd name="connsiteY109" fmla="*/ 88094 h 761503"/>
                    <a:gd name="connsiteX110" fmla="*/ 536838 w 598324"/>
                    <a:gd name="connsiteY110" fmla="*/ 104412 h 761503"/>
                    <a:gd name="connsiteX111" fmla="*/ 525959 w 598324"/>
                    <a:gd name="connsiteY111" fmla="*/ 112571 h 761503"/>
                    <a:gd name="connsiteX112" fmla="*/ 509642 w 598324"/>
                    <a:gd name="connsiteY112" fmla="*/ 115291 h 761503"/>
                    <a:gd name="connsiteX113" fmla="*/ 468847 w 598324"/>
                    <a:gd name="connsiteY113" fmla="*/ 115291 h 761503"/>
                    <a:gd name="connsiteX114" fmla="*/ 457968 w 598324"/>
                    <a:gd name="connsiteY114" fmla="*/ 137048 h 761503"/>
                    <a:gd name="connsiteX115" fmla="*/ 430771 w 598324"/>
                    <a:gd name="connsiteY115" fmla="*/ 194161 h 761503"/>
                    <a:gd name="connsiteX116" fmla="*/ 400855 w 598324"/>
                    <a:gd name="connsiteY116" fmla="*/ 262152 h 761503"/>
                    <a:gd name="connsiteX117" fmla="*/ 360060 w 598324"/>
                    <a:gd name="connsiteY117" fmla="*/ 3328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</a:cxnLst>
                  <a:rect l="l" t="t" r="r" b="b"/>
                  <a:pathLst>
                    <a:path w="598324" h="761503">
                      <a:moveTo>
                        <a:pt x="360060" y="332863"/>
                      </a:moveTo>
                      <a:cubicBezTo>
                        <a:pt x="351901" y="343742"/>
                        <a:pt x="341023" y="357340"/>
                        <a:pt x="341023" y="370939"/>
                      </a:cubicBezTo>
                      <a:cubicBezTo>
                        <a:pt x="341023" y="379098"/>
                        <a:pt x="357341" y="381817"/>
                        <a:pt x="376378" y="389976"/>
                      </a:cubicBezTo>
                      <a:cubicBezTo>
                        <a:pt x="395416" y="398135"/>
                        <a:pt x="417173" y="417173"/>
                        <a:pt x="425332" y="433491"/>
                      </a:cubicBezTo>
                      <a:cubicBezTo>
                        <a:pt x="430771" y="444369"/>
                        <a:pt x="436211" y="452528"/>
                        <a:pt x="438930" y="463407"/>
                      </a:cubicBezTo>
                      <a:cubicBezTo>
                        <a:pt x="444370" y="474286"/>
                        <a:pt x="447089" y="487884"/>
                        <a:pt x="449809" y="498762"/>
                      </a:cubicBezTo>
                      <a:cubicBezTo>
                        <a:pt x="452529" y="512361"/>
                        <a:pt x="452529" y="517800"/>
                        <a:pt x="457968" y="528679"/>
                      </a:cubicBezTo>
                      <a:cubicBezTo>
                        <a:pt x="463407" y="539557"/>
                        <a:pt x="463407" y="553155"/>
                        <a:pt x="466127" y="564034"/>
                      </a:cubicBezTo>
                      <a:cubicBezTo>
                        <a:pt x="468847" y="572193"/>
                        <a:pt x="468847" y="585791"/>
                        <a:pt x="471566" y="593950"/>
                      </a:cubicBezTo>
                      <a:cubicBezTo>
                        <a:pt x="474286" y="599390"/>
                        <a:pt x="477006" y="602109"/>
                        <a:pt x="479725" y="607548"/>
                      </a:cubicBezTo>
                      <a:cubicBezTo>
                        <a:pt x="482445" y="612988"/>
                        <a:pt x="487884" y="618427"/>
                        <a:pt x="487884" y="623867"/>
                      </a:cubicBezTo>
                      <a:cubicBezTo>
                        <a:pt x="490604" y="634745"/>
                        <a:pt x="496043" y="642904"/>
                        <a:pt x="501482" y="651063"/>
                      </a:cubicBezTo>
                      <a:cubicBezTo>
                        <a:pt x="506922" y="661942"/>
                        <a:pt x="512361" y="664661"/>
                        <a:pt x="523240" y="670101"/>
                      </a:cubicBezTo>
                      <a:cubicBezTo>
                        <a:pt x="528679" y="672820"/>
                        <a:pt x="534119" y="680979"/>
                        <a:pt x="534119" y="686418"/>
                      </a:cubicBezTo>
                      <a:cubicBezTo>
                        <a:pt x="534119" y="689138"/>
                        <a:pt x="534119" y="691858"/>
                        <a:pt x="531399" y="694578"/>
                      </a:cubicBezTo>
                      <a:cubicBezTo>
                        <a:pt x="525959" y="702736"/>
                        <a:pt x="512361" y="708176"/>
                        <a:pt x="498763" y="708176"/>
                      </a:cubicBezTo>
                      <a:cubicBezTo>
                        <a:pt x="485165" y="708176"/>
                        <a:pt x="466127" y="705456"/>
                        <a:pt x="449809" y="700017"/>
                      </a:cubicBezTo>
                      <a:cubicBezTo>
                        <a:pt x="430771" y="694578"/>
                        <a:pt x="409014" y="675540"/>
                        <a:pt x="400855" y="667381"/>
                      </a:cubicBezTo>
                      <a:cubicBezTo>
                        <a:pt x="392696" y="659222"/>
                        <a:pt x="387257" y="651063"/>
                        <a:pt x="381817" y="642904"/>
                      </a:cubicBezTo>
                      <a:cubicBezTo>
                        <a:pt x="376378" y="632025"/>
                        <a:pt x="370939" y="623867"/>
                        <a:pt x="368219" y="610268"/>
                      </a:cubicBezTo>
                      <a:cubicBezTo>
                        <a:pt x="360060" y="588511"/>
                        <a:pt x="357341" y="574913"/>
                        <a:pt x="349182" y="550436"/>
                      </a:cubicBezTo>
                      <a:cubicBezTo>
                        <a:pt x="343742" y="534118"/>
                        <a:pt x="341023" y="520520"/>
                        <a:pt x="338303" y="504202"/>
                      </a:cubicBezTo>
                      <a:cubicBezTo>
                        <a:pt x="335583" y="493323"/>
                        <a:pt x="332864" y="485164"/>
                        <a:pt x="330144" y="477005"/>
                      </a:cubicBezTo>
                      <a:cubicBezTo>
                        <a:pt x="327424" y="471566"/>
                        <a:pt x="324705" y="463407"/>
                        <a:pt x="321985" y="455248"/>
                      </a:cubicBezTo>
                      <a:cubicBezTo>
                        <a:pt x="316546" y="444369"/>
                        <a:pt x="311106" y="436210"/>
                        <a:pt x="305667" y="436210"/>
                      </a:cubicBezTo>
                      <a:cubicBezTo>
                        <a:pt x="302948" y="436210"/>
                        <a:pt x="300228" y="438930"/>
                        <a:pt x="294788" y="441650"/>
                      </a:cubicBezTo>
                      <a:cubicBezTo>
                        <a:pt x="289349" y="447089"/>
                        <a:pt x="283910" y="455248"/>
                        <a:pt x="278471" y="463407"/>
                      </a:cubicBezTo>
                      <a:cubicBezTo>
                        <a:pt x="270312" y="474286"/>
                        <a:pt x="267592" y="485164"/>
                        <a:pt x="264872" y="496043"/>
                      </a:cubicBezTo>
                      <a:cubicBezTo>
                        <a:pt x="264872" y="504202"/>
                        <a:pt x="262153" y="512361"/>
                        <a:pt x="262153" y="517800"/>
                      </a:cubicBezTo>
                      <a:cubicBezTo>
                        <a:pt x="262153" y="520520"/>
                        <a:pt x="262153" y="520520"/>
                        <a:pt x="262153" y="523239"/>
                      </a:cubicBezTo>
                      <a:cubicBezTo>
                        <a:pt x="262153" y="528679"/>
                        <a:pt x="262153" y="544997"/>
                        <a:pt x="262153" y="553155"/>
                      </a:cubicBezTo>
                      <a:cubicBezTo>
                        <a:pt x="262153" y="583072"/>
                        <a:pt x="264872" y="599390"/>
                        <a:pt x="262153" y="629306"/>
                      </a:cubicBezTo>
                      <a:cubicBezTo>
                        <a:pt x="262153" y="640184"/>
                        <a:pt x="262153" y="648343"/>
                        <a:pt x="259433" y="659222"/>
                      </a:cubicBezTo>
                      <a:cubicBezTo>
                        <a:pt x="270312" y="659222"/>
                        <a:pt x="278471" y="659222"/>
                        <a:pt x="283910" y="659222"/>
                      </a:cubicBezTo>
                      <a:cubicBezTo>
                        <a:pt x="297508" y="659222"/>
                        <a:pt x="321985" y="659222"/>
                        <a:pt x="321985" y="675540"/>
                      </a:cubicBezTo>
                      <a:cubicBezTo>
                        <a:pt x="321985" y="683699"/>
                        <a:pt x="319265" y="686418"/>
                        <a:pt x="316546" y="691858"/>
                      </a:cubicBezTo>
                      <a:cubicBezTo>
                        <a:pt x="311106" y="697297"/>
                        <a:pt x="305667" y="700017"/>
                        <a:pt x="300228" y="700017"/>
                      </a:cubicBezTo>
                      <a:cubicBezTo>
                        <a:pt x="292069" y="702736"/>
                        <a:pt x="283910" y="702736"/>
                        <a:pt x="278471" y="702736"/>
                      </a:cubicBezTo>
                      <a:cubicBezTo>
                        <a:pt x="275751" y="702736"/>
                        <a:pt x="259433" y="702736"/>
                        <a:pt x="243115" y="702736"/>
                      </a:cubicBezTo>
                      <a:cubicBezTo>
                        <a:pt x="237676" y="708176"/>
                        <a:pt x="229517" y="710895"/>
                        <a:pt x="221358" y="710895"/>
                      </a:cubicBezTo>
                      <a:cubicBezTo>
                        <a:pt x="213199" y="710895"/>
                        <a:pt x="202320" y="708176"/>
                        <a:pt x="194161" y="702736"/>
                      </a:cubicBezTo>
                      <a:cubicBezTo>
                        <a:pt x="186002" y="702736"/>
                        <a:pt x="180563" y="702736"/>
                        <a:pt x="177843" y="702736"/>
                      </a:cubicBezTo>
                      <a:cubicBezTo>
                        <a:pt x="164245" y="702736"/>
                        <a:pt x="139768" y="702736"/>
                        <a:pt x="126170" y="702736"/>
                      </a:cubicBezTo>
                      <a:cubicBezTo>
                        <a:pt x="118011" y="702736"/>
                        <a:pt x="109852" y="702736"/>
                        <a:pt x="101693" y="702736"/>
                      </a:cubicBezTo>
                      <a:cubicBezTo>
                        <a:pt x="93534" y="702736"/>
                        <a:pt x="82655" y="702736"/>
                        <a:pt x="74496" y="697297"/>
                      </a:cubicBezTo>
                      <a:cubicBezTo>
                        <a:pt x="66337" y="694578"/>
                        <a:pt x="58178" y="686418"/>
                        <a:pt x="58178" y="680979"/>
                      </a:cubicBezTo>
                      <a:cubicBezTo>
                        <a:pt x="58178" y="678260"/>
                        <a:pt x="58178" y="675540"/>
                        <a:pt x="63617" y="672820"/>
                      </a:cubicBezTo>
                      <a:cubicBezTo>
                        <a:pt x="69057" y="670101"/>
                        <a:pt x="79935" y="667381"/>
                        <a:pt x="85375" y="664661"/>
                      </a:cubicBezTo>
                      <a:cubicBezTo>
                        <a:pt x="104412" y="661942"/>
                        <a:pt x="123450" y="659222"/>
                        <a:pt x="128889" y="659222"/>
                      </a:cubicBezTo>
                      <a:cubicBezTo>
                        <a:pt x="134329" y="659222"/>
                        <a:pt x="139768" y="659222"/>
                        <a:pt x="147927" y="659222"/>
                      </a:cubicBezTo>
                      <a:cubicBezTo>
                        <a:pt x="147927" y="656502"/>
                        <a:pt x="145207" y="653783"/>
                        <a:pt x="145207" y="653783"/>
                      </a:cubicBezTo>
                      <a:cubicBezTo>
                        <a:pt x="131609" y="632025"/>
                        <a:pt x="131609" y="610268"/>
                        <a:pt x="131609" y="585791"/>
                      </a:cubicBezTo>
                      <a:cubicBezTo>
                        <a:pt x="131609" y="555875"/>
                        <a:pt x="131609" y="528679"/>
                        <a:pt x="134329" y="498762"/>
                      </a:cubicBezTo>
                      <a:cubicBezTo>
                        <a:pt x="134329" y="468846"/>
                        <a:pt x="137048" y="436210"/>
                        <a:pt x="137048" y="406294"/>
                      </a:cubicBezTo>
                      <a:cubicBezTo>
                        <a:pt x="137048" y="379098"/>
                        <a:pt x="134329" y="354621"/>
                        <a:pt x="134329" y="327424"/>
                      </a:cubicBezTo>
                      <a:cubicBezTo>
                        <a:pt x="134329" y="302947"/>
                        <a:pt x="137048" y="278470"/>
                        <a:pt x="137048" y="253993"/>
                      </a:cubicBezTo>
                      <a:cubicBezTo>
                        <a:pt x="137048" y="237675"/>
                        <a:pt x="139768" y="224077"/>
                        <a:pt x="139768" y="207759"/>
                      </a:cubicBezTo>
                      <a:cubicBezTo>
                        <a:pt x="139768" y="196881"/>
                        <a:pt x="137048" y="183282"/>
                        <a:pt x="137048" y="172404"/>
                      </a:cubicBezTo>
                      <a:cubicBezTo>
                        <a:pt x="137048" y="150647"/>
                        <a:pt x="137048" y="131609"/>
                        <a:pt x="137048" y="112571"/>
                      </a:cubicBezTo>
                      <a:cubicBezTo>
                        <a:pt x="134329" y="112571"/>
                        <a:pt x="137048" y="112571"/>
                        <a:pt x="126170" y="112571"/>
                      </a:cubicBezTo>
                      <a:cubicBezTo>
                        <a:pt x="118011" y="112571"/>
                        <a:pt x="109852" y="112571"/>
                        <a:pt x="101693" y="112571"/>
                      </a:cubicBezTo>
                      <a:cubicBezTo>
                        <a:pt x="93534" y="112571"/>
                        <a:pt x="82655" y="109852"/>
                        <a:pt x="74496" y="107132"/>
                      </a:cubicBezTo>
                      <a:cubicBezTo>
                        <a:pt x="66337" y="104412"/>
                        <a:pt x="58178" y="96253"/>
                        <a:pt x="58178" y="90814"/>
                      </a:cubicBezTo>
                      <a:cubicBezTo>
                        <a:pt x="58178" y="88094"/>
                        <a:pt x="58178" y="85375"/>
                        <a:pt x="63617" y="82655"/>
                      </a:cubicBezTo>
                      <a:cubicBezTo>
                        <a:pt x="69057" y="79936"/>
                        <a:pt x="79935" y="77216"/>
                        <a:pt x="85375" y="74496"/>
                      </a:cubicBezTo>
                      <a:cubicBezTo>
                        <a:pt x="104412" y="71776"/>
                        <a:pt x="128889" y="69057"/>
                        <a:pt x="137048" y="69057"/>
                      </a:cubicBezTo>
                      <a:cubicBezTo>
                        <a:pt x="137048" y="69057"/>
                        <a:pt x="139768" y="69057"/>
                        <a:pt x="145207" y="69057"/>
                      </a:cubicBezTo>
                      <a:cubicBezTo>
                        <a:pt x="150646" y="60898"/>
                        <a:pt x="158806" y="58178"/>
                        <a:pt x="169684" y="58178"/>
                      </a:cubicBezTo>
                      <a:cubicBezTo>
                        <a:pt x="172404" y="58178"/>
                        <a:pt x="175123" y="58178"/>
                        <a:pt x="177843" y="58178"/>
                      </a:cubicBezTo>
                      <a:cubicBezTo>
                        <a:pt x="186002" y="58178"/>
                        <a:pt x="196881" y="63617"/>
                        <a:pt x="205040" y="66337"/>
                      </a:cubicBezTo>
                      <a:cubicBezTo>
                        <a:pt x="237676" y="66337"/>
                        <a:pt x="273031" y="63617"/>
                        <a:pt x="286629" y="63617"/>
                      </a:cubicBezTo>
                      <a:cubicBezTo>
                        <a:pt x="300228" y="63617"/>
                        <a:pt x="324705" y="63617"/>
                        <a:pt x="324705" y="79936"/>
                      </a:cubicBezTo>
                      <a:cubicBezTo>
                        <a:pt x="324705" y="88094"/>
                        <a:pt x="321985" y="90814"/>
                        <a:pt x="319265" y="96253"/>
                      </a:cubicBezTo>
                      <a:cubicBezTo>
                        <a:pt x="313826" y="101693"/>
                        <a:pt x="308387" y="104412"/>
                        <a:pt x="302948" y="104412"/>
                      </a:cubicBezTo>
                      <a:cubicBezTo>
                        <a:pt x="289349" y="112571"/>
                        <a:pt x="283910" y="112571"/>
                        <a:pt x="278471" y="112571"/>
                      </a:cubicBezTo>
                      <a:cubicBezTo>
                        <a:pt x="273031" y="112571"/>
                        <a:pt x="253994" y="112571"/>
                        <a:pt x="232236" y="112571"/>
                      </a:cubicBezTo>
                      <a:cubicBezTo>
                        <a:pt x="237676" y="120730"/>
                        <a:pt x="240395" y="128889"/>
                        <a:pt x="240395" y="137048"/>
                      </a:cubicBezTo>
                      <a:cubicBezTo>
                        <a:pt x="240395" y="142487"/>
                        <a:pt x="240395" y="145207"/>
                        <a:pt x="240395" y="150647"/>
                      </a:cubicBezTo>
                      <a:cubicBezTo>
                        <a:pt x="240395" y="153366"/>
                        <a:pt x="240395" y="156086"/>
                        <a:pt x="243115" y="158805"/>
                      </a:cubicBezTo>
                      <a:cubicBezTo>
                        <a:pt x="245835" y="169684"/>
                        <a:pt x="245835" y="180563"/>
                        <a:pt x="248554" y="188722"/>
                      </a:cubicBezTo>
                      <a:cubicBezTo>
                        <a:pt x="248554" y="191441"/>
                        <a:pt x="248554" y="194161"/>
                        <a:pt x="248554" y="199600"/>
                      </a:cubicBezTo>
                      <a:cubicBezTo>
                        <a:pt x="248554" y="207759"/>
                        <a:pt x="248554" y="213198"/>
                        <a:pt x="248554" y="221357"/>
                      </a:cubicBezTo>
                      <a:cubicBezTo>
                        <a:pt x="248554" y="234956"/>
                        <a:pt x="251274" y="248554"/>
                        <a:pt x="253994" y="264872"/>
                      </a:cubicBezTo>
                      <a:cubicBezTo>
                        <a:pt x="256713" y="275751"/>
                        <a:pt x="259433" y="286629"/>
                        <a:pt x="262153" y="297508"/>
                      </a:cubicBezTo>
                      <a:cubicBezTo>
                        <a:pt x="264872" y="305667"/>
                        <a:pt x="264872" y="313826"/>
                        <a:pt x="264872" y="324704"/>
                      </a:cubicBezTo>
                      <a:cubicBezTo>
                        <a:pt x="264872" y="327424"/>
                        <a:pt x="264872" y="330144"/>
                        <a:pt x="264872" y="332863"/>
                      </a:cubicBezTo>
                      <a:cubicBezTo>
                        <a:pt x="264872" y="338303"/>
                        <a:pt x="264872" y="346462"/>
                        <a:pt x="264872" y="351901"/>
                      </a:cubicBezTo>
                      <a:cubicBezTo>
                        <a:pt x="264872" y="357340"/>
                        <a:pt x="262153" y="365499"/>
                        <a:pt x="262153" y="370939"/>
                      </a:cubicBezTo>
                      <a:cubicBezTo>
                        <a:pt x="262153" y="376378"/>
                        <a:pt x="264872" y="384537"/>
                        <a:pt x="267592" y="384537"/>
                      </a:cubicBezTo>
                      <a:cubicBezTo>
                        <a:pt x="273031" y="384537"/>
                        <a:pt x="275751" y="376378"/>
                        <a:pt x="278471" y="370939"/>
                      </a:cubicBezTo>
                      <a:cubicBezTo>
                        <a:pt x="283910" y="360060"/>
                        <a:pt x="289349" y="346462"/>
                        <a:pt x="297508" y="332863"/>
                      </a:cubicBezTo>
                      <a:cubicBezTo>
                        <a:pt x="302948" y="324704"/>
                        <a:pt x="305667" y="313826"/>
                        <a:pt x="311106" y="305667"/>
                      </a:cubicBezTo>
                      <a:cubicBezTo>
                        <a:pt x="319265" y="289349"/>
                        <a:pt x="327424" y="275751"/>
                        <a:pt x="335583" y="259433"/>
                      </a:cubicBezTo>
                      <a:cubicBezTo>
                        <a:pt x="341023" y="248554"/>
                        <a:pt x="349182" y="234956"/>
                        <a:pt x="354621" y="224077"/>
                      </a:cubicBezTo>
                      <a:cubicBezTo>
                        <a:pt x="362780" y="207759"/>
                        <a:pt x="370939" y="191441"/>
                        <a:pt x="381817" y="172404"/>
                      </a:cubicBezTo>
                      <a:cubicBezTo>
                        <a:pt x="389977" y="153366"/>
                        <a:pt x="400855" y="134329"/>
                        <a:pt x="409014" y="118011"/>
                      </a:cubicBezTo>
                      <a:cubicBezTo>
                        <a:pt x="409014" y="115291"/>
                        <a:pt x="409014" y="115291"/>
                        <a:pt x="411734" y="115291"/>
                      </a:cubicBezTo>
                      <a:cubicBezTo>
                        <a:pt x="406294" y="115291"/>
                        <a:pt x="400855" y="115291"/>
                        <a:pt x="398136" y="115291"/>
                      </a:cubicBezTo>
                      <a:cubicBezTo>
                        <a:pt x="392696" y="115291"/>
                        <a:pt x="384537" y="115291"/>
                        <a:pt x="379098" y="109852"/>
                      </a:cubicBezTo>
                      <a:cubicBezTo>
                        <a:pt x="373659" y="107132"/>
                        <a:pt x="368219" y="98973"/>
                        <a:pt x="368219" y="93534"/>
                      </a:cubicBezTo>
                      <a:cubicBezTo>
                        <a:pt x="368219" y="90814"/>
                        <a:pt x="368219" y="88094"/>
                        <a:pt x="370939" y="85375"/>
                      </a:cubicBezTo>
                      <a:cubicBezTo>
                        <a:pt x="373659" y="82655"/>
                        <a:pt x="381817" y="79936"/>
                        <a:pt x="387257" y="77216"/>
                      </a:cubicBezTo>
                      <a:cubicBezTo>
                        <a:pt x="400855" y="74496"/>
                        <a:pt x="414453" y="71776"/>
                        <a:pt x="422612" y="71776"/>
                      </a:cubicBezTo>
                      <a:cubicBezTo>
                        <a:pt x="425332" y="71776"/>
                        <a:pt x="430771" y="71776"/>
                        <a:pt x="436211" y="71776"/>
                      </a:cubicBezTo>
                      <a:cubicBezTo>
                        <a:pt x="436211" y="71776"/>
                        <a:pt x="438930" y="69057"/>
                        <a:pt x="438930" y="69057"/>
                      </a:cubicBezTo>
                      <a:cubicBezTo>
                        <a:pt x="444370" y="66337"/>
                        <a:pt x="447089" y="66337"/>
                        <a:pt x="452529" y="66337"/>
                      </a:cubicBezTo>
                      <a:cubicBezTo>
                        <a:pt x="457968" y="66337"/>
                        <a:pt x="460688" y="66337"/>
                        <a:pt x="466127" y="69057"/>
                      </a:cubicBezTo>
                      <a:cubicBezTo>
                        <a:pt x="468847" y="69057"/>
                        <a:pt x="471566" y="71776"/>
                        <a:pt x="471566" y="71776"/>
                      </a:cubicBezTo>
                      <a:cubicBezTo>
                        <a:pt x="490604" y="71776"/>
                        <a:pt x="506922" y="71776"/>
                        <a:pt x="515081" y="71776"/>
                      </a:cubicBezTo>
                      <a:cubicBezTo>
                        <a:pt x="523240" y="71776"/>
                        <a:pt x="542277" y="71776"/>
                        <a:pt x="542277" y="88094"/>
                      </a:cubicBezTo>
                      <a:cubicBezTo>
                        <a:pt x="542277" y="96253"/>
                        <a:pt x="542277" y="98973"/>
                        <a:pt x="536838" y="104412"/>
                      </a:cubicBezTo>
                      <a:cubicBezTo>
                        <a:pt x="534119" y="109852"/>
                        <a:pt x="528679" y="112571"/>
                        <a:pt x="525959" y="112571"/>
                      </a:cubicBezTo>
                      <a:cubicBezTo>
                        <a:pt x="520520" y="115291"/>
                        <a:pt x="515081" y="115291"/>
                        <a:pt x="509642" y="115291"/>
                      </a:cubicBezTo>
                      <a:cubicBezTo>
                        <a:pt x="506922" y="115291"/>
                        <a:pt x="487884" y="115291"/>
                        <a:pt x="468847" y="115291"/>
                      </a:cubicBezTo>
                      <a:cubicBezTo>
                        <a:pt x="466127" y="123450"/>
                        <a:pt x="460688" y="128889"/>
                        <a:pt x="457968" y="137048"/>
                      </a:cubicBezTo>
                      <a:cubicBezTo>
                        <a:pt x="447089" y="156086"/>
                        <a:pt x="438930" y="175123"/>
                        <a:pt x="430771" y="194161"/>
                      </a:cubicBezTo>
                      <a:cubicBezTo>
                        <a:pt x="419893" y="215918"/>
                        <a:pt x="411734" y="240395"/>
                        <a:pt x="400855" y="262152"/>
                      </a:cubicBezTo>
                      <a:cubicBezTo>
                        <a:pt x="387257" y="289349"/>
                        <a:pt x="373659" y="311106"/>
                        <a:pt x="360060" y="3328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F467577D-21D5-40EB-8F81-A306FB667014}"/>
                    </a:ext>
                  </a:extLst>
                </p:cNvPr>
                <p:cNvSpPr/>
                <p:nvPr/>
              </p:nvSpPr>
              <p:spPr>
                <a:xfrm>
                  <a:off x="4335316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7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89 w 353555"/>
                    <a:gd name="connsiteY16" fmla="*/ 640184 h 761503"/>
                    <a:gd name="connsiteX17" fmla="*/ 128889 w 353555"/>
                    <a:gd name="connsiteY17" fmla="*/ 629306 h 761503"/>
                    <a:gd name="connsiteX18" fmla="*/ 128889 w 353555"/>
                    <a:gd name="connsiteY18" fmla="*/ 621147 h 761503"/>
                    <a:gd name="connsiteX19" fmla="*/ 128889 w 353555"/>
                    <a:gd name="connsiteY19" fmla="*/ 593950 h 761503"/>
                    <a:gd name="connsiteX20" fmla="*/ 128889 w 353555"/>
                    <a:gd name="connsiteY20" fmla="*/ 583072 h 761503"/>
                    <a:gd name="connsiteX21" fmla="*/ 128889 w 353555"/>
                    <a:gd name="connsiteY21" fmla="*/ 436210 h 761503"/>
                    <a:gd name="connsiteX22" fmla="*/ 128889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6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6 w 353555"/>
                    <a:gd name="connsiteY44" fmla="*/ 120730 h 761503"/>
                    <a:gd name="connsiteX45" fmla="*/ 294788 w 353555"/>
                    <a:gd name="connsiteY45" fmla="*/ 128889 h 761503"/>
                    <a:gd name="connsiteX46" fmla="*/ 273031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5" y="697297"/>
                        <a:pt x="316546" y="705456"/>
                      </a:cubicBezTo>
                      <a:cubicBezTo>
                        <a:pt x="311106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2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7" y="689138"/>
                      </a:cubicBezTo>
                      <a:cubicBezTo>
                        <a:pt x="69057" y="686418"/>
                        <a:pt x="79935" y="683699"/>
                        <a:pt x="85375" y="680979"/>
                      </a:cubicBezTo>
                      <a:cubicBezTo>
                        <a:pt x="104412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8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89" y="640184"/>
                      </a:cubicBezTo>
                      <a:cubicBezTo>
                        <a:pt x="128889" y="637465"/>
                        <a:pt x="128889" y="634745"/>
                        <a:pt x="128889" y="629306"/>
                      </a:cubicBezTo>
                      <a:cubicBezTo>
                        <a:pt x="128889" y="626586"/>
                        <a:pt x="128889" y="623867"/>
                        <a:pt x="128889" y="621147"/>
                      </a:cubicBezTo>
                      <a:cubicBezTo>
                        <a:pt x="128889" y="612988"/>
                        <a:pt x="128889" y="604829"/>
                        <a:pt x="128889" y="593950"/>
                      </a:cubicBezTo>
                      <a:cubicBezTo>
                        <a:pt x="128889" y="591231"/>
                        <a:pt x="128889" y="585791"/>
                        <a:pt x="128889" y="583072"/>
                      </a:cubicBezTo>
                      <a:cubicBezTo>
                        <a:pt x="128889" y="534118"/>
                        <a:pt x="131609" y="485164"/>
                        <a:pt x="128889" y="436210"/>
                      </a:cubicBezTo>
                      <a:cubicBezTo>
                        <a:pt x="128889" y="409014"/>
                        <a:pt x="128889" y="384537"/>
                        <a:pt x="128889" y="357340"/>
                      </a:cubicBezTo>
                      <a:cubicBezTo>
                        <a:pt x="128889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89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7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8" y="69057"/>
                        <a:pt x="145207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3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7" y="74496"/>
                        <a:pt x="232236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6" y="120730"/>
                      </a:cubicBezTo>
                      <a:cubicBezTo>
                        <a:pt x="305667" y="126170"/>
                        <a:pt x="300228" y="128889"/>
                        <a:pt x="294788" y="128889"/>
                      </a:cubicBezTo>
                      <a:cubicBezTo>
                        <a:pt x="286630" y="131609"/>
                        <a:pt x="278471" y="131609"/>
                        <a:pt x="273031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1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814E1230-18AC-4187-88EA-7BC6A675FC19}"/>
                    </a:ext>
                  </a:extLst>
                </p:cNvPr>
                <p:cNvSpPr/>
                <p:nvPr/>
              </p:nvSpPr>
              <p:spPr>
                <a:xfrm>
                  <a:off x="4620880" y="4194877"/>
                  <a:ext cx="598325" cy="761503"/>
                </a:xfrm>
                <a:custGeom>
                  <a:avLst/>
                  <a:gdLst>
                    <a:gd name="connsiteX0" fmla="*/ 515081 w 598324"/>
                    <a:gd name="connsiteY0" fmla="*/ 79935 h 761503"/>
                    <a:gd name="connsiteX1" fmla="*/ 542277 w 598324"/>
                    <a:gd name="connsiteY1" fmla="*/ 96253 h 761503"/>
                    <a:gd name="connsiteX2" fmla="*/ 536838 w 598324"/>
                    <a:gd name="connsiteY2" fmla="*/ 112571 h 761503"/>
                    <a:gd name="connsiteX3" fmla="*/ 523240 w 598324"/>
                    <a:gd name="connsiteY3" fmla="*/ 120730 h 761503"/>
                    <a:gd name="connsiteX4" fmla="*/ 506922 w 598324"/>
                    <a:gd name="connsiteY4" fmla="*/ 123450 h 761503"/>
                    <a:gd name="connsiteX5" fmla="*/ 477006 w 598324"/>
                    <a:gd name="connsiteY5" fmla="*/ 123450 h 761503"/>
                    <a:gd name="connsiteX6" fmla="*/ 479725 w 598324"/>
                    <a:gd name="connsiteY6" fmla="*/ 145207 h 761503"/>
                    <a:gd name="connsiteX7" fmla="*/ 477006 w 598324"/>
                    <a:gd name="connsiteY7" fmla="*/ 180563 h 761503"/>
                    <a:gd name="connsiteX8" fmla="*/ 482445 w 598324"/>
                    <a:gd name="connsiteY8" fmla="*/ 232236 h 761503"/>
                    <a:gd name="connsiteX9" fmla="*/ 485165 w 598324"/>
                    <a:gd name="connsiteY9" fmla="*/ 283909 h 761503"/>
                    <a:gd name="connsiteX10" fmla="*/ 485165 w 598324"/>
                    <a:gd name="connsiteY10" fmla="*/ 327424 h 761503"/>
                    <a:gd name="connsiteX11" fmla="*/ 487884 w 598324"/>
                    <a:gd name="connsiteY11" fmla="*/ 373658 h 761503"/>
                    <a:gd name="connsiteX12" fmla="*/ 485165 w 598324"/>
                    <a:gd name="connsiteY12" fmla="*/ 419892 h 761503"/>
                    <a:gd name="connsiteX13" fmla="*/ 485165 w 598324"/>
                    <a:gd name="connsiteY13" fmla="*/ 463407 h 761503"/>
                    <a:gd name="connsiteX14" fmla="*/ 482445 w 598324"/>
                    <a:gd name="connsiteY14" fmla="*/ 515080 h 761503"/>
                    <a:gd name="connsiteX15" fmla="*/ 482445 w 598324"/>
                    <a:gd name="connsiteY15" fmla="*/ 558595 h 761503"/>
                    <a:gd name="connsiteX16" fmla="*/ 479725 w 598324"/>
                    <a:gd name="connsiteY16" fmla="*/ 602109 h 761503"/>
                    <a:gd name="connsiteX17" fmla="*/ 485165 w 598324"/>
                    <a:gd name="connsiteY17" fmla="*/ 648343 h 761503"/>
                    <a:gd name="connsiteX18" fmla="*/ 474286 w 598324"/>
                    <a:gd name="connsiteY18" fmla="*/ 675540 h 761503"/>
                    <a:gd name="connsiteX19" fmla="*/ 428052 w 598324"/>
                    <a:gd name="connsiteY19" fmla="*/ 691858 h 761503"/>
                    <a:gd name="connsiteX20" fmla="*/ 387257 w 598324"/>
                    <a:gd name="connsiteY20" fmla="*/ 683699 h 761503"/>
                    <a:gd name="connsiteX21" fmla="*/ 351901 w 598324"/>
                    <a:gd name="connsiteY21" fmla="*/ 664661 h 761503"/>
                    <a:gd name="connsiteX22" fmla="*/ 305667 w 598324"/>
                    <a:gd name="connsiteY22" fmla="*/ 596670 h 761503"/>
                    <a:gd name="connsiteX23" fmla="*/ 270312 w 598324"/>
                    <a:gd name="connsiteY23" fmla="*/ 509641 h 761503"/>
                    <a:gd name="connsiteX24" fmla="*/ 251274 w 598324"/>
                    <a:gd name="connsiteY24" fmla="*/ 460687 h 761503"/>
                    <a:gd name="connsiteX25" fmla="*/ 224077 w 598324"/>
                    <a:gd name="connsiteY25" fmla="*/ 381817 h 761503"/>
                    <a:gd name="connsiteX26" fmla="*/ 207759 w 598324"/>
                    <a:gd name="connsiteY26" fmla="*/ 330144 h 761503"/>
                    <a:gd name="connsiteX27" fmla="*/ 191442 w 598324"/>
                    <a:gd name="connsiteY27" fmla="*/ 286629 h 761503"/>
                    <a:gd name="connsiteX28" fmla="*/ 183283 w 598324"/>
                    <a:gd name="connsiteY28" fmla="*/ 278470 h 761503"/>
                    <a:gd name="connsiteX29" fmla="*/ 180563 w 598324"/>
                    <a:gd name="connsiteY29" fmla="*/ 292068 h 761503"/>
                    <a:gd name="connsiteX30" fmla="*/ 180563 w 598324"/>
                    <a:gd name="connsiteY30" fmla="*/ 305667 h 761503"/>
                    <a:gd name="connsiteX31" fmla="*/ 183283 w 598324"/>
                    <a:gd name="connsiteY31" fmla="*/ 354620 h 761503"/>
                    <a:gd name="connsiteX32" fmla="*/ 188722 w 598324"/>
                    <a:gd name="connsiteY32" fmla="*/ 449808 h 761503"/>
                    <a:gd name="connsiteX33" fmla="*/ 188722 w 598324"/>
                    <a:gd name="connsiteY33" fmla="*/ 479725 h 761503"/>
                    <a:gd name="connsiteX34" fmla="*/ 188722 w 598324"/>
                    <a:gd name="connsiteY34" fmla="*/ 542277 h 761503"/>
                    <a:gd name="connsiteX35" fmla="*/ 186002 w 598324"/>
                    <a:gd name="connsiteY35" fmla="*/ 615708 h 761503"/>
                    <a:gd name="connsiteX36" fmla="*/ 186002 w 598324"/>
                    <a:gd name="connsiteY36" fmla="*/ 637465 h 761503"/>
                    <a:gd name="connsiteX37" fmla="*/ 183283 w 598324"/>
                    <a:gd name="connsiteY37" fmla="*/ 664661 h 761503"/>
                    <a:gd name="connsiteX38" fmla="*/ 226797 w 598324"/>
                    <a:gd name="connsiteY38" fmla="*/ 664661 h 761503"/>
                    <a:gd name="connsiteX39" fmla="*/ 253994 w 598324"/>
                    <a:gd name="connsiteY39" fmla="*/ 680979 h 761503"/>
                    <a:gd name="connsiteX40" fmla="*/ 248554 w 598324"/>
                    <a:gd name="connsiteY40" fmla="*/ 697297 h 761503"/>
                    <a:gd name="connsiteX41" fmla="*/ 234956 w 598324"/>
                    <a:gd name="connsiteY41" fmla="*/ 705456 h 761503"/>
                    <a:gd name="connsiteX42" fmla="*/ 218638 w 598324"/>
                    <a:gd name="connsiteY42" fmla="*/ 708176 h 761503"/>
                    <a:gd name="connsiteX43" fmla="*/ 183283 w 598324"/>
                    <a:gd name="connsiteY43" fmla="*/ 708176 h 761503"/>
                    <a:gd name="connsiteX44" fmla="*/ 150647 w 598324"/>
                    <a:gd name="connsiteY44" fmla="*/ 708176 h 761503"/>
                    <a:gd name="connsiteX45" fmla="*/ 107132 w 598324"/>
                    <a:gd name="connsiteY45" fmla="*/ 708176 h 761503"/>
                    <a:gd name="connsiteX46" fmla="*/ 88094 w 598324"/>
                    <a:gd name="connsiteY46" fmla="*/ 708176 h 761503"/>
                    <a:gd name="connsiteX47" fmla="*/ 69057 w 598324"/>
                    <a:gd name="connsiteY47" fmla="*/ 702736 h 761503"/>
                    <a:gd name="connsiteX48" fmla="*/ 58178 w 598324"/>
                    <a:gd name="connsiteY48" fmla="*/ 686418 h 761503"/>
                    <a:gd name="connsiteX49" fmla="*/ 60898 w 598324"/>
                    <a:gd name="connsiteY49" fmla="*/ 678259 h 761503"/>
                    <a:gd name="connsiteX50" fmla="*/ 77216 w 598324"/>
                    <a:gd name="connsiteY50" fmla="*/ 670101 h 761503"/>
                    <a:gd name="connsiteX51" fmla="*/ 120730 w 598324"/>
                    <a:gd name="connsiteY51" fmla="*/ 664661 h 761503"/>
                    <a:gd name="connsiteX52" fmla="*/ 131609 w 598324"/>
                    <a:gd name="connsiteY52" fmla="*/ 664661 h 761503"/>
                    <a:gd name="connsiteX53" fmla="*/ 134329 w 598324"/>
                    <a:gd name="connsiteY53" fmla="*/ 539557 h 761503"/>
                    <a:gd name="connsiteX54" fmla="*/ 134329 w 598324"/>
                    <a:gd name="connsiteY54" fmla="*/ 504201 h 761503"/>
                    <a:gd name="connsiteX55" fmla="*/ 131609 w 598324"/>
                    <a:gd name="connsiteY55" fmla="*/ 376378 h 761503"/>
                    <a:gd name="connsiteX56" fmla="*/ 131609 w 598324"/>
                    <a:gd name="connsiteY56" fmla="*/ 302947 h 761503"/>
                    <a:gd name="connsiteX57" fmla="*/ 134329 w 598324"/>
                    <a:gd name="connsiteY57" fmla="*/ 221357 h 761503"/>
                    <a:gd name="connsiteX58" fmla="*/ 137048 w 598324"/>
                    <a:gd name="connsiteY58" fmla="*/ 123450 h 761503"/>
                    <a:gd name="connsiteX59" fmla="*/ 107132 w 598324"/>
                    <a:gd name="connsiteY59" fmla="*/ 123450 h 761503"/>
                    <a:gd name="connsiteX60" fmla="*/ 88094 w 598324"/>
                    <a:gd name="connsiteY60" fmla="*/ 123450 h 761503"/>
                    <a:gd name="connsiteX61" fmla="*/ 69057 w 598324"/>
                    <a:gd name="connsiteY61" fmla="*/ 118011 h 761503"/>
                    <a:gd name="connsiteX62" fmla="*/ 58178 w 598324"/>
                    <a:gd name="connsiteY62" fmla="*/ 101693 h 761503"/>
                    <a:gd name="connsiteX63" fmla="*/ 60898 w 598324"/>
                    <a:gd name="connsiteY63" fmla="*/ 93534 h 761503"/>
                    <a:gd name="connsiteX64" fmla="*/ 77216 w 598324"/>
                    <a:gd name="connsiteY64" fmla="*/ 85375 h 761503"/>
                    <a:gd name="connsiteX65" fmla="*/ 131609 w 598324"/>
                    <a:gd name="connsiteY65" fmla="*/ 79935 h 761503"/>
                    <a:gd name="connsiteX66" fmla="*/ 161525 w 598324"/>
                    <a:gd name="connsiteY66" fmla="*/ 79935 h 761503"/>
                    <a:gd name="connsiteX67" fmla="*/ 177843 w 598324"/>
                    <a:gd name="connsiteY67" fmla="*/ 66337 h 761503"/>
                    <a:gd name="connsiteX68" fmla="*/ 202320 w 598324"/>
                    <a:gd name="connsiteY68" fmla="*/ 58178 h 761503"/>
                    <a:gd name="connsiteX69" fmla="*/ 234956 w 598324"/>
                    <a:gd name="connsiteY69" fmla="*/ 77216 h 761503"/>
                    <a:gd name="connsiteX70" fmla="*/ 251274 w 598324"/>
                    <a:gd name="connsiteY70" fmla="*/ 107132 h 761503"/>
                    <a:gd name="connsiteX71" fmla="*/ 267592 w 598324"/>
                    <a:gd name="connsiteY71" fmla="*/ 147927 h 761503"/>
                    <a:gd name="connsiteX72" fmla="*/ 281190 w 598324"/>
                    <a:gd name="connsiteY72" fmla="*/ 183282 h 761503"/>
                    <a:gd name="connsiteX73" fmla="*/ 297508 w 598324"/>
                    <a:gd name="connsiteY73" fmla="*/ 224077 h 761503"/>
                    <a:gd name="connsiteX74" fmla="*/ 308387 w 598324"/>
                    <a:gd name="connsiteY74" fmla="*/ 264872 h 761503"/>
                    <a:gd name="connsiteX75" fmla="*/ 319265 w 598324"/>
                    <a:gd name="connsiteY75" fmla="*/ 300227 h 761503"/>
                    <a:gd name="connsiteX76" fmla="*/ 351901 w 598324"/>
                    <a:gd name="connsiteY76" fmla="*/ 379097 h 761503"/>
                    <a:gd name="connsiteX77" fmla="*/ 365500 w 598324"/>
                    <a:gd name="connsiteY77" fmla="*/ 417173 h 761503"/>
                    <a:gd name="connsiteX78" fmla="*/ 379098 w 598324"/>
                    <a:gd name="connsiteY78" fmla="*/ 457967 h 761503"/>
                    <a:gd name="connsiteX79" fmla="*/ 395416 w 598324"/>
                    <a:gd name="connsiteY79" fmla="*/ 496043 h 761503"/>
                    <a:gd name="connsiteX80" fmla="*/ 406294 w 598324"/>
                    <a:gd name="connsiteY80" fmla="*/ 512361 h 761503"/>
                    <a:gd name="connsiteX81" fmla="*/ 411734 w 598324"/>
                    <a:gd name="connsiteY81" fmla="*/ 531398 h 761503"/>
                    <a:gd name="connsiteX82" fmla="*/ 419893 w 598324"/>
                    <a:gd name="connsiteY82" fmla="*/ 558595 h 761503"/>
                    <a:gd name="connsiteX83" fmla="*/ 425332 w 598324"/>
                    <a:gd name="connsiteY83" fmla="*/ 564034 h 761503"/>
                    <a:gd name="connsiteX84" fmla="*/ 430771 w 598324"/>
                    <a:gd name="connsiteY84" fmla="*/ 558595 h 761503"/>
                    <a:gd name="connsiteX85" fmla="*/ 430771 w 598324"/>
                    <a:gd name="connsiteY85" fmla="*/ 550436 h 761503"/>
                    <a:gd name="connsiteX86" fmla="*/ 430771 w 598324"/>
                    <a:gd name="connsiteY86" fmla="*/ 501482 h 761503"/>
                    <a:gd name="connsiteX87" fmla="*/ 430771 w 598324"/>
                    <a:gd name="connsiteY87" fmla="*/ 403574 h 761503"/>
                    <a:gd name="connsiteX88" fmla="*/ 425332 w 598324"/>
                    <a:gd name="connsiteY88" fmla="*/ 313826 h 761503"/>
                    <a:gd name="connsiteX89" fmla="*/ 425332 w 598324"/>
                    <a:gd name="connsiteY89" fmla="*/ 248554 h 761503"/>
                    <a:gd name="connsiteX90" fmla="*/ 425332 w 598324"/>
                    <a:gd name="connsiteY90" fmla="*/ 210479 h 761503"/>
                    <a:gd name="connsiteX91" fmla="*/ 422613 w 598324"/>
                    <a:gd name="connsiteY91" fmla="*/ 153366 h 761503"/>
                    <a:gd name="connsiteX92" fmla="*/ 425332 w 598324"/>
                    <a:gd name="connsiteY92" fmla="*/ 123450 h 761503"/>
                    <a:gd name="connsiteX93" fmla="*/ 398136 w 598324"/>
                    <a:gd name="connsiteY93" fmla="*/ 123450 h 761503"/>
                    <a:gd name="connsiteX94" fmla="*/ 379098 w 598324"/>
                    <a:gd name="connsiteY94" fmla="*/ 123450 h 761503"/>
                    <a:gd name="connsiteX95" fmla="*/ 360060 w 598324"/>
                    <a:gd name="connsiteY95" fmla="*/ 118011 h 761503"/>
                    <a:gd name="connsiteX96" fmla="*/ 349182 w 598324"/>
                    <a:gd name="connsiteY96" fmla="*/ 101693 h 761503"/>
                    <a:gd name="connsiteX97" fmla="*/ 351901 w 598324"/>
                    <a:gd name="connsiteY97" fmla="*/ 93534 h 761503"/>
                    <a:gd name="connsiteX98" fmla="*/ 368219 w 598324"/>
                    <a:gd name="connsiteY98" fmla="*/ 85375 h 761503"/>
                    <a:gd name="connsiteX99" fmla="*/ 422613 w 598324"/>
                    <a:gd name="connsiteY99" fmla="*/ 79935 h 761503"/>
                    <a:gd name="connsiteX100" fmla="*/ 444370 w 598324"/>
                    <a:gd name="connsiteY100" fmla="*/ 79935 h 761503"/>
                    <a:gd name="connsiteX101" fmla="*/ 463407 w 598324"/>
                    <a:gd name="connsiteY101" fmla="*/ 71776 h 761503"/>
                    <a:gd name="connsiteX102" fmla="*/ 477006 w 598324"/>
                    <a:gd name="connsiteY102" fmla="*/ 79935 h 761503"/>
                    <a:gd name="connsiteX103" fmla="*/ 515081 w 598324"/>
                    <a:gd name="connsiteY103" fmla="*/ 79935 h 761503"/>
                    <a:gd name="connsiteX104" fmla="*/ 515081 w 598324"/>
                    <a:gd name="connsiteY104" fmla="*/ 79935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98324" h="761503">
                      <a:moveTo>
                        <a:pt x="515081" y="79935"/>
                      </a:moveTo>
                      <a:cubicBezTo>
                        <a:pt x="523240" y="79935"/>
                        <a:pt x="542277" y="79935"/>
                        <a:pt x="542277" y="96253"/>
                      </a:cubicBezTo>
                      <a:cubicBezTo>
                        <a:pt x="542277" y="104412"/>
                        <a:pt x="542277" y="107132"/>
                        <a:pt x="536838" y="112571"/>
                      </a:cubicBezTo>
                      <a:cubicBezTo>
                        <a:pt x="534119" y="118011"/>
                        <a:pt x="528679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09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4"/>
                        <a:pt x="485165" y="419892"/>
                      </a:cubicBezTo>
                      <a:cubicBezTo>
                        <a:pt x="485165" y="436210"/>
                        <a:pt x="485165" y="449808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8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5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8"/>
                        <a:pt x="444370" y="691858"/>
                        <a:pt x="428052" y="691858"/>
                      </a:cubicBezTo>
                      <a:cubicBezTo>
                        <a:pt x="414453" y="691858"/>
                        <a:pt x="400855" y="689138"/>
                        <a:pt x="387257" y="683699"/>
                      </a:cubicBezTo>
                      <a:cubicBezTo>
                        <a:pt x="373659" y="678259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0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7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8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0"/>
                      </a:cubicBezTo>
                      <a:cubicBezTo>
                        <a:pt x="183283" y="387256"/>
                        <a:pt x="186002" y="417173"/>
                        <a:pt x="188722" y="449808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6"/>
                        <a:pt x="186002" y="632025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6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4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6"/>
                        <a:pt x="134329" y="583072"/>
                        <a:pt x="134329" y="539557"/>
                      </a:cubicBezTo>
                      <a:cubicBezTo>
                        <a:pt x="134329" y="528678"/>
                        <a:pt x="134329" y="515080"/>
                        <a:pt x="134329" y="504201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4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7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7" y="90814"/>
                        <a:pt x="71777" y="88094"/>
                        <a:pt x="77216" y="85375"/>
                      </a:cubicBezTo>
                      <a:cubicBezTo>
                        <a:pt x="90814" y="82655"/>
                        <a:pt x="126170" y="79935"/>
                        <a:pt x="131609" y="79935"/>
                      </a:cubicBezTo>
                      <a:cubicBezTo>
                        <a:pt x="137048" y="79935"/>
                        <a:pt x="147927" y="79935"/>
                        <a:pt x="161525" y="79935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7"/>
                        <a:pt x="234956" y="77216"/>
                      </a:cubicBezTo>
                      <a:cubicBezTo>
                        <a:pt x="240395" y="88094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8"/>
                        <a:pt x="267592" y="147927"/>
                      </a:cubicBezTo>
                      <a:cubicBezTo>
                        <a:pt x="273031" y="158805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5"/>
                        <a:pt x="305667" y="251274"/>
                        <a:pt x="308387" y="264872"/>
                      </a:cubicBezTo>
                      <a:cubicBezTo>
                        <a:pt x="311106" y="278470"/>
                        <a:pt x="311106" y="289349"/>
                        <a:pt x="319265" y="300227"/>
                      </a:cubicBezTo>
                      <a:cubicBezTo>
                        <a:pt x="332864" y="324704"/>
                        <a:pt x="346462" y="351901"/>
                        <a:pt x="351901" y="379097"/>
                      </a:cubicBezTo>
                      <a:cubicBezTo>
                        <a:pt x="354621" y="392696"/>
                        <a:pt x="360060" y="403574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7"/>
                      </a:cubicBezTo>
                      <a:cubicBezTo>
                        <a:pt x="381818" y="471566"/>
                        <a:pt x="387257" y="482444"/>
                        <a:pt x="395416" y="496043"/>
                      </a:cubicBezTo>
                      <a:cubicBezTo>
                        <a:pt x="398136" y="501482"/>
                        <a:pt x="403575" y="506921"/>
                        <a:pt x="406294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3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5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4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8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7"/>
                        <a:pt x="422613" y="134328"/>
                        <a:pt x="425332" y="123450"/>
                      </a:cubicBezTo>
                      <a:cubicBezTo>
                        <a:pt x="417173" y="123450"/>
                        <a:pt x="406294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4"/>
                        <a:pt x="368219" y="85375"/>
                      </a:cubicBezTo>
                      <a:cubicBezTo>
                        <a:pt x="381818" y="82655"/>
                        <a:pt x="417173" y="79935"/>
                        <a:pt x="422613" y="79935"/>
                      </a:cubicBezTo>
                      <a:cubicBezTo>
                        <a:pt x="428052" y="79935"/>
                        <a:pt x="433491" y="79935"/>
                        <a:pt x="444370" y="79935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5"/>
                      </a:cubicBezTo>
                      <a:cubicBezTo>
                        <a:pt x="493324" y="79935"/>
                        <a:pt x="506922" y="79935"/>
                        <a:pt x="515081" y="79935"/>
                      </a:cubicBezTo>
                      <a:lnTo>
                        <a:pt x="515081" y="79935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3018A6A4-6B01-4F98-B82E-C43C975D7FDD}"/>
                    </a:ext>
                  </a:extLst>
                </p:cNvPr>
                <p:cNvSpPr/>
                <p:nvPr/>
              </p:nvSpPr>
              <p:spPr>
                <a:xfrm>
                  <a:off x="5139126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4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5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8 w 516735"/>
                    <a:gd name="connsiteY18" fmla="*/ 694578 h 788699"/>
                    <a:gd name="connsiteX19" fmla="*/ 86584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4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6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3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7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4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2" y="694578"/>
                        <a:pt x="317755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8" y="694578"/>
                      </a:cubicBezTo>
                      <a:cubicBezTo>
                        <a:pt x="113780" y="672820"/>
                        <a:pt x="100182" y="648343"/>
                        <a:pt x="86584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4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6" y="82655"/>
                      </a:cubicBezTo>
                      <a:cubicBezTo>
                        <a:pt x="383026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5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3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6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2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3" y="468846"/>
                        <a:pt x="247043" y="466126"/>
                      </a:cubicBezTo>
                      <a:cubicBezTo>
                        <a:pt x="247043" y="463407"/>
                        <a:pt x="247043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1989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BD310714-9EB8-4199-9BD3-1CBF49909E61}"/>
                    </a:ext>
                  </a:extLst>
                </p:cNvPr>
                <p:cNvSpPr/>
                <p:nvPr/>
              </p:nvSpPr>
              <p:spPr>
                <a:xfrm>
                  <a:off x="5651630" y="4181279"/>
                  <a:ext cx="734308" cy="788700"/>
                </a:xfrm>
                <a:custGeom>
                  <a:avLst/>
                  <a:gdLst>
                    <a:gd name="connsiteX0" fmla="*/ 653783 w 734307"/>
                    <a:gd name="connsiteY0" fmla="*/ 678259 h 788699"/>
                    <a:gd name="connsiteX1" fmla="*/ 691859 w 734307"/>
                    <a:gd name="connsiteY1" fmla="*/ 694577 h 788699"/>
                    <a:gd name="connsiteX2" fmla="*/ 686419 w 734307"/>
                    <a:gd name="connsiteY2" fmla="*/ 710895 h 788699"/>
                    <a:gd name="connsiteX3" fmla="*/ 670101 w 734307"/>
                    <a:gd name="connsiteY3" fmla="*/ 719054 h 788699"/>
                    <a:gd name="connsiteX4" fmla="*/ 648344 w 734307"/>
                    <a:gd name="connsiteY4" fmla="*/ 721774 h 788699"/>
                    <a:gd name="connsiteX5" fmla="*/ 618428 w 734307"/>
                    <a:gd name="connsiteY5" fmla="*/ 721774 h 788699"/>
                    <a:gd name="connsiteX6" fmla="*/ 572194 w 734307"/>
                    <a:gd name="connsiteY6" fmla="*/ 735372 h 788699"/>
                    <a:gd name="connsiteX7" fmla="*/ 544997 w 734307"/>
                    <a:gd name="connsiteY7" fmla="*/ 729933 h 788699"/>
                    <a:gd name="connsiteX8" fmla="*/ 534119 w 734307"/>
                    <a:gd name="connsiteY8" fmla="*/ 721774 h 788699"/>
                    <a:gd name="connsiteX9" fmla="*/ 496043 w 734307"/>
                    <a:gd name="connsiteY9" fmla="*/ 721774 h 788699"/>
                    <a:gd name="connsiteX10" fmla="*/ 471566 w 734307"/>
                    <a:gd name="connsiteY10" fmla="*/ 721774 h 788699"/>
                    <a:gd name="connsiteX11" fmla="*/ 444370 w 734307"/>
                    <a:gd name="connsiteY11" fmla="*/ 716335 h 788699"/>
                    <a:gd name="connsiteX12" fmla="*/ 428052 w 734307"/>
                    <a:gd name="connsiteY12" fmla="*/ 700017 h 788699"/>
                    <a:gd name="connsiteX13" fmla="*/ 433491 w 734307"/>
                    <a:gd name="connsiteY13" fmla="*/ 691858 h 788699"/>
                    <a:gd name="connsiteX14" fmla="*/ 455248 w 734307"/>
                    <a:gd name="connsiteY14" fmla="*/ 683699 h 788699"/>
                    <a:gd name="connsiteX15" fmla="*/ 506922 w 734307"/>
                    <a:gd name="connsiteY15" fmla="*/ 678259 h 788699"/>
                    <a:gd name="connsiteX16" fmla="*/ 509641 w 734307"/>
                    <a:gd name="connsiteY16" fmla="*/ 678259 h 788699"/>
                    <a:gd name="connsiteX17" fmla="*/ 506922 w 734307"/>
                    <a:gd name="connsiteY17" fmla="*/ 664661 h 788699"/>
                    <a:gd name="connsiteX18" fmla="*/ 498763 w 734307"/>
                    <a:gd name="connsiteY18" fmla="*/ 580352 h 788699"/>
                    <a:gd name="connsiteX19" fmla="*/ 496043 w 734307"/>
                    <a:gd name="connsiteY19" fmla="*/ 479725 h 788699"/>
                    <a:gd name="connsiteX20" fmla="*/ 493324 w 734307"/>
                    <a:gd name="connsiteY20" fmla="*/ 389976 h 788699"/>
                    <a:gd name="connsiteX21" fmla="*/ 490604 w 734307"/>
                    <a:gd name="connsiteY21" fmla="*/ 302947 h 788699"/>
                    <a:gd name="connsiteX22" fmla="*/ 487884 w 734307"/>
                    <a:gd name="connsiteY22" fmla="*/ 229516 h 788699"/>
                    <a:gd name="connsiteX23" fmla="*/ 485165 w 734307"/>
                    <a:gd name="connsiteY23" fmla="*/ 221357 h 788699"/>
                    <a:gd name="connsiteX24" fmla="*/ 482445 w 734307"/>
                    <a:gd name="connsiteY24" fmla="*/ 226797 h 788699"/>
                    <a:gd name="connsiteX25" fmla="*/ 477006 w 734307"/>
                    <a:gd name="connsiteY25" fmla="*/ 262152 h 788699"/>
                    <a:gd name="connsiteX26" fmla="*/ 460688 w 734307"/>
                    <a:gd name="connsiteY26" fmla="*/ 341022 h 788699"/>
                    <a:gd name="connsiteX27" fmla="*/ 444370 w 734307"/>
                    <a:gd name="connsiteY27" fmla="*/ 417173 h 788699"/>
                    <a:gd name="connsiteX28" fmla="*/ 436211 w 734307"/>
                    <a:gd name="connsiteY28" fmla="*/ 455248 h 788699"/>
                    <a:gd name="connsiteX29" fmla="*/ 425332 w 734307"/>
                    <a:gd name="connsiteY29" fmla="*/ 493323 h 788699"/>
                    <a:gd name="connsiteX30" fmla="*/ 411734 w 734307"/>
                    <a:gd name="connsiteY30" fmla="*/ 531398 h 788699"/>
                    <a:gd name="connsiteX31" fmla="*/ 376378 w 734307"/>
                    <a:gd name="connsiteY31" fmla="*/ 547716 h 788699"/>
                    <a:gd name="connsiteX32" fmla="*/ 319265 w 734307"/>
                    <a:gd name="connsiteY32" fmla="*/ 525959 h 788699"/>
                    <a:gd name="connsiteX33" fmla="*/ 289349 w 734307"/>
                    <a:gd name="connsiteY33" fmla="*/ 455248 h 788699"/>
                    <a:gd name="connsiteX34" fmla="*/ 273031 w 734307"/>
                    <a:gd name="connsiteY34" fmla="*/ 373658 h 788699"/>
                    <a:gd name="connsiteX35" fmla="*/ 262153 w 734307"/>
                    <a:gd name="connsiteY35" fmla="*/ 316545 h 788699"/>
                    <a:gd name="connsiteX36" fmla="*/ 245835 w 734307"/>
                    <a:gd name="connsiteY36" fmla="*/ 237675 h 788699"/>
                    <a:gd name="connsiteX37" fmla="*/ 234956 w 734307"/>
                    <a:gd name="connsiteY37" fmla="*/ 196881 h 788699"/>
                    <a:gd name="connsiteX38" fmla="*/ 232236 w 734307"/>
                    <a:gd name="connsiteY38" fmla="*/ 191441 h 788699"/>
                    <a:gd name="connsiteX39" fmla="*/ 226797 w 734307"/>
                    <a:gd name="connsiteY39" fmla="*/ 207759 h 788699"/>
                    <a:gd name="connsiteX40" fmla="*/ 226797 w 734307"/>
                    <a:gd name="connsiteY40" fmla="*/ 232236 h 788699"/>
                    <a:gd name="connsiteX41" fmla="*/ 224077 w 734307"/>
                    <a:gd name="connsiteY41" fmla="*/ 267592 h 788699"/>
                    <a:gd name="connsiteX42" fmla="*/ 221358 w 734307"/>
                    <a:gd name="connsiteY42" fmla="*/ 311106 h 788699"/>
                    <a:gd name="connsiteX43" fmla="*/ 218638 w 734307"/>
                    <a:gd name="connsiteY43" fmla="*/ 360060 h 788699"/>
                    <a:gd name="connsiteX44" fmla="*/ 215919 w 734307"/>
                    <a:gd name="connsiteY44" fmla="*/ 398135 h 788699"/>
                    <a:gd name="connsiteX45" fmla="*/ 213199 w 734307"/>
                    <a:gd name="connsiteY45" fmla="*/ 430771 h 788699"/>
                    <a:gd name="connsiteX46" fmla="*/ 213199 w 734307"/>
                    <a:gd name="connsiteY46" fmla="*/ 455248 h 788699"/>
                    <a:gd name="connsiteX47" fmla="*/ 213199 w 734307"/>
                    <a:gd name="connsiteY47" fmla="*/ 477005 h 788699"/>
                    <a:gd name="connsiteX48" fmla="*/ 207759 w 734307"/>
                    <a:gd name="connsiteY48" fmla="*/ 520520 h 788699"/>
                    <a:gd name="connsiteX49" fmla="*/ 196881 w 734307"/>
                    <a:gd name="connsiteY49" fmla="*/ 610268 h 788699"/>
                    <a:gd name="connsiteX50" fmla="*/ 194161 w 734307"/>
                    <a:gd name="connsiteY50" fmla="*/ 653783 h 788699"/>
                    <a:gd name="connsiteX51" fmla="*/ 191441 w 734307"/>
                    <a:gd name="connsiteY51" fmla="*/ 667381 h 788699"/>
                    <a:gd name="connsiteX52" fmla="*/ 243115 w 734307"/>
                    <a:gd name="connsiteY52" fmla="*/ 667381 h 788699"/>
                    <a:gd name="connsiteX53" fmla="*/ 273031 w 734307"/>
                    <a:gd name="connsiteY53" fmla="*/ 683699 h 788699"/>
                    <a:gd name="connsiteX54" fmla="*/ 262153 w 734307"/>
                    <a:gd name="connsiteY54" fmla="*/ 697297 h 788699"/>
                    <a:gd name="connsiteX55" fmla="*/ 248554 w 734307"/>
                    <a:gd name="connsiteY55" fmla="*/ 705456 h 788699"/>
                    <a:gd name="connsiteX56" fmla="*/ 232236 w 734307"/>
                    <a:gd name="connsiteY56" fmla="*/ 708176 h 788699"/>
                    <a:gd name="connsiteX57" fmla="*/ 166965 w 734307"/>
                    <a:gd name="connsiteY57" fmla="*/ 708176 h 788699"/>
                    <a:gd name="connsiteX58" fmla="*/ 109852 w 734307"/>
                    <a:gd name="connsiteY58" fmla="*/ 708176 h 788699"/>
                    <a:gd name="connsiteX59" fmla="*/ 90814 w 734307"/>
                    <a:gd name="connsiteY59" fmla="*/ 708176 h 788699"/>
                    <a:gd name="connsiteX60" fmla="*/ 69057 w 734307"/>
                    <a:gd name="connsiteY60" fmla="*/ 702736 h 788699"/>
                    <a:gd name="connsiteX61" fmla="*/ 58178 w 734307"/>
                    <a:gd name="connsiteY61" fmla="*/ 686418 h 788699"/>
                    <a:gd name="connsiteX62" fmla="*/ 60898 w 734307"/>
                    <a:gd name="connsiteY62" fmla="*/ 678259 h 788699"/>
                    <a:gd name="connsiteX63" fmla="*/ 77216 w 734307"/>
                    <a:gd name="connsiteY63" fmla="*/ 670101 h 788699"/>
                    <a:gd name="connsiteX64" fmla="*/ 126170 w 734307"/>
                    <a:gd name="connsiteY64" fmla="*/ 664661 h 788699"/>
                    <a:gd name="connsiteX65" fmla="*/ 142487 w 734307"/>
                    <a:gd name="connsiteY65" fmla="*/ 664661 h 788699"/>
                    <a:gd name="connsiteX66" fmla="*/ 147927 w 734307"/>
                    <a:gd name="connsiteY66" fmla="*/ 588511 h 788699"/>
                    <a:gd name="connsiteX67" fmla="*/ 153366 w 734307"/>
                    <a:gd name="connsiteY67" fmla="*/ 493323 h 788699"/>
                    <a:gd name="connsiteX68" fmla="*/ 156086 w 734307"/>
                    <a:gd name="connsiteY68" fmla="*/ 411733 h 788699"/>
                    <a:gd name="connsiteX69" fmla="*/ 161525 w 734307"/>
                    <a:gd name="connsiteY69" fmla="*/ 297508 h 788699"/>
                    <a:gd name="connsiteX70" fmla="*/ 166965 w 734307"/>
                    <a:gd name="connsiteY70" fmla="*/ 240395 h 788699"/>
                    <a:gd name="connsiteX71" fmla="*/ 177843 w 734307"/>
                    <a:gd name="connsiteY71" fmla="*/ 161525 h 788699"/>
                    <a:gd name="connsiteX72" fmla="*/ 183282 w 734307"/>
                    <a:gd name="connsiteY72" fmla="*/ 118011 h 788699"/>
                    <a:gd name="connsiteX73" fmla="*/ 183282 w 734307"/>
                    <a:gd name="connsiteY73" fmla="*/ 115291 h 788699"/>
                    <a:gd name="connsiteX74" fmla="*/ 161525 w 734307"/>
                    <a:gd name="connsiteY74" fmla="*/ 115291 h 788699"/>
                    <a:gd name="connsiteX75" fmla="*/ 137048 w 734307"/>
                    <a:gd name="connsiteY75" fmla="*/ 115291 h 788699"/>
                    <a:gd name="connsiteX76" fmla="*/ 109852 w 734307"/>
                    <a:gd name="connsiteY76" fmla="*/ 109851 h 788699"/>
                    <a:gd name="connsiteX77" fmla="*/ 93534 w 734307"/>
                    <a:gd name="connsiteY77" fmla="*/ 93534 h 788699"/>
                    <a:gd name="connsiteX78" fmla="*/ 98973 w 734307"/>
                    <a:gd name="connsiteY78" fmla="*/ 85375 h 788699"/>
                    <a:gd name="connsiteX79" fmla="*/ 120730 w 734307"/>
                    <a:gd name="connsiteY79" fmla="*/ 77216 h 788699"/>
                    <a:gd name="connsiteX80" fmla="*/ 172404 w 734307"/>
                    <a:gd name="connsiteY80" fmla="*/ 71776 h 788699"/>
                    <a:gd name="connsiteX81" fmla="*/ 234956 w 734307"/>
                    <a:gd name="connsiteY81" fmla="*/ 69057 h 788699"/>
                    <a:gd name="connsiteX82" fmla="*/ 243115 w 734307"/>
                    <a:gd name="connsiteY82" fmla="*/ 69057 h 788699"/>
                    <a:gd name="connsiteX83" fmla="*/ 270312 w 734307"/>
                    <a:gd name="connsiteY83" fmla="*/ 74496 h 788699"/>
                    <a:gd name="connsiteX84" fmla="*/ 308387 w 734307"/>
                    <a:gd name="connsiteY84" fmla="*/ 123450 h 788699"/>
                    <a:gd name="connsiteX85" fmla="*/ 332864 w 734307"/>
                    <a:gd name="connsiteY85" fmla="*/ 202320 h 788699"/>
                    <a:gd name="connsiteX86" fmla="*/ 338303 w 734307"/>
                    <a:gd name="connsiteY86" fmla="*/ 237675 h 788699"/>
                    <a:gd name="connsiteX87" fmla="*/ 349182 w 734307"/>
                    <a:gd name="connsiteY87" fmla="*/ 281190 h 788699"/>
                    <a:gd name="connsiteX88" fmla="*/ 357341 w 734307"/>
                    <a:gd name="connsiteY88" fmla="*/ 316545 h 788699"/>
                    <a:gd name="connsiteX89" fmla="*/ 365500 w 734307"/>
                    <a:gd name="connsiteY89" fmla="*/ 351901 h 788699"/>
                    <a:gd name="connsiteX90" fmla="*/ 376378 w 734307"/>
                    <a:gd name="connsiteY90" fmla="*/ 389976 h 788699"/>
                    <a:gd name="connsiteX91" fmla="*/ 387257 w 734307"/>
                    <a:gd name="connsiteY91" fmla="*/ 414453 h 788699"/>
                    <a:gd name="connsiteX92" fmla="*/ 398136 w 734307"/>
                    <a:gd name="connsiteY92" fmla="*/ 376378 h 788699"/>
                    <a:gd name="connsiteX93" fmla="*/ 406295 w 734307"/>
                    <a:gd name="connsiteY93" fmla="*/ 332863 h 788699"/>
                    <a:gd name="connsiteX94" fmla="*/ 425332 w 734307"/>
                    <a:gd name="connsiteY94" fmla="*/ 243115 h 788699"/>
                    <a:gd name="connsiteX95" fmla="*/ 444370 w 734307"/>
                    <a:gd name="connsiteY95" fmla="*/ 150646 h 788699"/>
                    <a:gd name="connsiteX96" fmla="*/ 477006 w 734307"/>
                    <a:gd name="connsiteY96" fmla="*/ 79935 h 788699"/>
                    <a:gd name="connsiteX97" fmla="*/ 523240 w 734307"/>
                    <a:gd name="connsiteY97" fmla="*/ 58178 h 788699"/>
                    <a:gd name="connsiteX98" fmla="*/ 544997 w 734307"/>
                    <a:gd name="connsiteY98" fmla="*/ 63617 h 788699"/>
                    <a:gd name="connsiteX99" fmla="*/ 612988 w 734307"/>
                    <a:gd name="connsiteY99" fmla="*/ 63617 h 788699"/>
                    <a:gd name="connsiteX100" fmla="*/ 651064 w 734307"/>
                    <a:gd name="connsiteY100" fmla="*/ 79935 h 788699"/>
                    <a:gd name="connsiteX101" fmla="*/ 645624 w 734307"/>
                    <a:gd name="connsiteY101" fmla="*/ 96253 h 788699"/>
                    <a:gd name="connsiteX102" fmla="*/ 629307 w 734307"/>
                    <a:gd name="connsiteY102" fmla="*/ 104412 h 788699"/>
                    <a:gd name="connsiteX103" fmla="*/ 607549 w 734307"/>
                    <a:gd name="connsiteY103" fmla="*/ 107132 h 788699"/>
                    <a:gd name="connsiteX104" fmla="*/ 580353 w 734307"/>
                    <a:gd name="connsiteY104" fmla="*/ 107132 h 788699"/>
                    <a:gd name="connsiteX105" fmla="*/ 583072 w 734307"/>
                    <a:gd name="connsiteY105" fmla="*/ 115291 h 788699"/>
                    <a:gd name="connsiteX106" fmla="*/ 588512 w 734307"/>
                    <a:gd name="connsiteY106" fmla="*/ 156086 h 788699"/>
                    <a:gd name="connsiteX107" fmla="*/ 593951 w 734307"/>
                    <a:gd name="connsiteY107" fmla="*/ 196881 h 788699"/>
                    <a:gd name="connsiteX108" fmla="*/ 599390 w 734307"/>
                    <a:gd name="connsiteY108" fmla="*/ 226797 h 788699"/>
                    <a:gd name="connsiteX109" fmla="*/ 599390 w 734307"/>
                    <a:gd name="connsiteY109" fmla="*/ 232236 h 788699"/>
                    <a:gd name="connsiteX110" fmla="*/ 599390 w 734307"/>
                    <a:gd name="connsiteY110" fmla="*/ 240395 h 788699"/>
                    <a:gd name="connsiteX111" fmla="*/ 602110 w 734307"/>
                    <a:gd name="connsiteY111" fmla="*/ 270311 h 788699"/>
                    <a:gd name="connsiteX112" fmla="*/ 607549 w 734307"/>
                    <a:gd name="connsiteY112" fmla="*/ 308386 h 788699"/>
                    <a:gd name="connsiteX113" fmla="*/ 607549 w 734307"/>
                    <a:gd name="connsiteY113" fmla="*/ 319265 h 788699"/>
                    <a:gd name="connsiteX114" fmla="*/ 612988 w 734307"/>
                    <a:gd name="connsiteY114" fmla="*/ 335583 h 788699"/>
                    <a:gd name="connsiteX115" fmla="*/ 612988 w 734307"/>
                    <a:gd name="connsiteY115" fmla="*/ 346462 h 788699"/>
                    <a:gd name="connsiteX116" fmla="*/ 612988 w 734307"/>
                    <a:gd name="connsiteY116" fmla="*/ 370939 h 788699"/>
                    <a:gd name="connsiteX117" fmla="*/ 612988 w 734307"/>
                    <a:gd name="connsiteY117" fmla="*/ 395415 h 788699"/>
                    <a:gd name="connsiteX118" fmla="*/ 615708 w 734307"/>
                    <a:gd name="connsiteY118" fmla="*/ 422612 h 788699"/>
                    <a:gd name="connsiteX119" fmla="*/ 618428 w 734307"/>
                    <a:gd name="connsiteY119" fmla="*/ 441650 h 788699"/>
                    <a:gd name="connsiteX120" fmla="*/ 618428 w 734307"/>
                    <a:gd name="connsiteY120" fmla="*/ 455248 h 788699"/>
                    <a:gd name="connsiteX121" fmla="*/ 621147 w 734307"/>
                    <a:gd name="connsiteY121" fmla="*/ 463407 h 788699"/>
                    <a:gd name="connsiteX122" fmla="*/ 626587 w 734307"/>
                    <a:gd name="connsiteY122" fmla="*/ 482444 h 788699"/>
                    <a:gd name="connsiteX123" fmla="*/ 629307 w 734307"/>
                    <a:gd name="connsiteY123" fmla="*/ 517800 h 788699"/>
                    <a:gd name="connsiteX124" fmla="*/ 634746 w 734307"/>
                    <a:gd name="connsiteY124" fmla="*/ 561314 h 788699"/>
                    <a:gd name="connsiteX125" fmla="*/ 634746 w 734307"/>
                    <a:gd name="connsiteY125" fmla="*/ 566754 h 788699"/>
                    <a:gd name="connsiteX126" fmla="*/ 634746 w 734307"/>
                    <a:gd name="connsiteY126" fmla="*/ 583072 h 788699"/>
                    <a:gd name="connsiteX127" fmla="*/ 637466 w 734307"/>
                    <a:gd name="connsiteY127" fmla="*/ 607548 h 788699"/>
                    <a:gd name="connsiteX128" fmla="*/ 640185 w 734307"/>
                    <a:gd name="connsiteY128" fmla="*/ 618427 h 788699"/>
                    <a:gd name="connsiteX129" fmla="*/ 640185 w 734307"/>
                    <a:gd name="connsiteY129" fmla="*/ 632025 h 788699"/>
                    <a:gd name="connsiteX130" fmla="*/ 640185 w 734307"/>
                    <a:gd name="connsiteY130" fmla="*/ 640184 h 788699"/>
                    <a:gd name="connsiteX131" fmla="*/ 642905 w 734307"/>
                    <a:gd name="connsiteY131" fmla="*/ 659222 h 788699"/>
                    <a:gd name="connsiteX132" fmla="*/ 642905 w 734307"/>
                    <a:gd name="connsiteY132" fmla="*/ 664661 h 788699"/>
                    <a:gd name="connsiteX133" fmla="*/ 653783 w 734307"/>
                    <a:gd name="connsiteY133" fmla="*/ 678259 h 788699"/>
                    <a:gd name="connsiteX134" fmla="*/ 653783 w 734307"/>
                    <a:gd name="connsiteY134" fmla="*/ 67825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</a:cxnLst>
                  <a:rect l="l" t="t" r="r" b="b"/>
                  <a:pathLst>
                    <a:path w="734307" h="788699">
                      <a:moveTo>
                        <a:pt x="653783" y="678259"/>
                      </a:moveTo>
                      <a:cubicBezTo>
                        <a:pt x="667382" y="678259"/>
                        <a:pt x="691859" y="678259"/>
                        <a:pt x="691859" y="694577"/>
                      </a:cubicBezTo>
                      <a:cubicBezTo>
                        <a:pt x="691859" y="702736"/>
                        <a:pt x="689139" y="705456"/>
                        <a:pt x="686419" y="710895"/>
                      </a:cubicBezTo>
                      <a:cubicBezTo>
                        <a:pt x="683700" y="716335"/>
                        <a:pt x="675541" y="719054"/>
                        <a:pt x="670101" y="719054"/>
                      </a:cubicBezTo>
                      <a:cubicBezTo>
                        <a:pt x="661942" y="721774"/>
                        <a:pt x="653783" y="721774"/>
                        <a:pt x="648344" y="721774"/>
                      </a:cubicBezTo>
                      <a:cubicBezTo>
                        <a:pt x="645624" y="721774"/>
                        <a:pt x="634746" y="721774"/>
                        <a:pt x="618428" y="721774"/>
                      </a:cubicBezTo>
                      <a:cubicBezTo>
                        <a:pt x="604829" y="729933"/>
                        <a:pt x="588512" y="735372"/>
                        <a:pt x="572194" y="735372"/>
                      </a:cubicBezTo>
                      <a:cubicBezTo>
                        <a:pt x="564035" y="735372"/>
                        <a:pt x="553156" y="732653"/>
                        <a:pt x="544997" y="729933"/>
                      </a:cubicBezTo>
                      <a:cubicBezTo>
                        <a:pt x="539558" y="727213"/>
                        <a:pt x="536838" y="724494"/>
                        <a:pt x="534119" y="721774"/>
                      </a:cubicBezTo>
                      <a:cubicBezTo>
                        <a:pt x="520520" y="721774"/>
                        <a:pt x="509641" y="721774"/>
                        <a:pt x="496043" y="721774"/>
                      </a:cubicBezTo>
                      <a:cubicBezTo>
                        <a:pt x="487884" y="721774"/>
                        <a:pt x="479725" y="721774"/>
                        <a:pt x="471566" y="721774"/>
                      </a:cubicBezTo>
                      <a:cubicBezTo>
                        <a:pt x="463407" y="721774"/>
                        <a:pt x="452529" y="721774"/>
                        <a:pt x="444370" y="716335"/>
                      </a:cubicBezTo>
                      <a:cubicBezTo>
                        <a:pt x="436211" y="713615"/>
                        <a:pt x="428052" y="705456"/>
                        <a:pt x="428052" y="700017"/>
                      </a:cubicBezTo>
                      <a:cubicBezTo>
                        <a:pt x="428052" y="697297"/>
                        <a:pt x="428052" y="694577"/>
                        <a:pt x="433491" y="691858"/>
                      </a:cubicBezTo>
                      <a:cubicBezTo>
                        <a:pt x="438930" y="689138"/>
                        <a:pt x="449809" y="686418"/>
                        <a:pt x="455248" y="683699"/>
                      </a:cubicBezTo>
                      <a:cubicBezTo>
                        <a:pt x="474286" y="680979"/>
                        <a:pt x="498763" y="678259"/>
                        <a:pt x="506922" y="678259"/>
                      </a:cubicBezTo>
                      <a:cubicBezTo>
                        <a:pt x="506922" y="678259"/>
                        <a:pt x="509641" y="678259"/>
                        <a:pt x="509641" y="678259"/>
                      </a:cubicBezTo>
                      <a:cubicBezTo>
                        <a:pt x="509641" y="672820"/>
                        <a:pt x="506922" y="670101"/>
                        <a:pt x="506922" y="664661"/>
                      </a:cubicBezTo>
                      <a:cubicBezTo>
                        <a:pt x="501483" y="640184"/>
                        <a:pt x="501483" y="612988"/>
                        <a:pt x="498763" y="580352"/>
                      </a:cubicBezTo>
                      <a:cubicBezTo>
                        <a:pt x="496043" y="547716"/>
                        <a:pt x="498763" y="512361"/>
                        <a:pt x="496043" y="479725"/>
                      </a:cubicBezTo>
                      <a:cubicBezTo>
                        <a:pt x="493324" y="449808"/>
                        <a:pt x="493324" y="419892"/>
                        <a:pt x="493324" y="389976"/>
                      </a:cubicBezTo>
                      <a:cubicBezTo>
                        <a:pt x="493324" y="360060"/>
                        <a:pt x="490604" y="332863"/>
                        <a:pt x="490604" y="302947"/>
                      </a:cubicBezTo>
                      <a:cubicBezTo>
                        <a:pt x="487884" y="275751"/>
                        <a:pt x="487884" y="240395"/>
                        <a:pt x="487884" y="229516"/>
                      </a:cubicBezTo>
                      <a:cubicBezTo>
                        <a:pt x="487884" y="224077"/>
                        <a:pt x="487884" y="221357"/>
                        <a:pt x="485165" y="221357"/>
                      </a:cubicBezTo>
                      <a:cubicBezTo>
                        <a:pt x="485165" y="221357"/>
                        <a:pt x="482445" y="224077"/>
                        <a:pt x="482445" y="226797"/>
                      </a:cubicBezTo>
                      <a:cubicBezTo>
                        <a:pt x="479725" y="237675"/>
                        <a:pt x="479725" y="251274"/>
                        <a:pt x="477006" y="262152"/>
                      </a:cubicBezTo>
                      <a:cubicBezTo>
                        <a:pt x="471566" y="289349"/>
                        <a:pt x="466127" y="316545"/>
                        <a:pt x="460688" y="341022"/>
                      </a:cubicBezTo>
                      <a:cubicBezTo>
                        <a:pt x="455248" y="365499"/>
                        <a:pt x="447090" y="392696"/>
                        <a:pt x="444370" y="417173"/>
                      </a:cubicBezTo>
                      <a:cubicBezTo>
                        <a:pt x="441650" y="430771"/>
                        <a:pt x="438930" y="441650"/>
                        <a:pt x="436211" y="455248"/>
                      </a:cubicBezTo>
                      <a:cubicBezTo>
                        <a:pt x="433491" y="468846"/>
                        <a:pt x="428052" y="479725"/>
                        <a:pt x="425332" y="493323"/>
                      </a:cubicBezTo>
                      <a:cubicBezTo>
                        <a:pt x="422612" y="506921"/>
                        <a:pt x="419893" y="520520"/>
                        <a:pt x="411734" y="531398"/>
                      </a:cubicBezTo>
                      <a:cubicBezTo>
                        <a:pt x="406295" y="539557"/>
                        <a:pt x="395416" y="547716"/>
                        <a:pt x="376378" y="547716"/>
                      </a:cubicBezTo>
                      <a:cubicBezTo>
                        <a:pt x="357341" y="547716"/>
                        <a:pt x="335583" y="539557"/>
                        <a:pt x="319265" y="525959"/>
                      </a:cubicBezTo>
                      <a:cubicBezTo>
                        <a:pt x="300228" y="506921"/>
                        <a:pt x="294788" y="479725"/>
                        <a:pt x="289349" y="455248"/>
                      </a:cubicBezTo>
                      <a:cubicBezTo>
                        <a:pt x="283910" y="428051"/>
                        <a:pt x="278470" y="400855"/>
                        <a:pt x="273031" y="373658"/>
                      </a:cubicBezTo>
                      <a:cubicBezTo>
                        <a:pt x="273031" y="368219"/>
                        <a:pt x="267592" y="346462"/>
                        <a:pt x="262153" y="316545"/>
                      </a:cubicBezTo>
                      <a:cubicBezTo>
                        <a:pt x="256713" y="292068"/>
                        <a:pt x="251274" y="262152"/>
                        <a:pt x="245835" y="237675"/>
                      </a:cubicBezTo>
                      <a:cubicBezTo>
                        <a:pt x="240395" y="218638"/>
                        <a:pt x="237675" y="205039"/>
                        <a:pt x="234956" y="196881"/>
                      </a:cubicBezTo>
                      <a:cubicBezTo>
                        <a:pt x="232236" y="191441"/>
                        <a:pt x="232236" y="191441"/>
                        <a:pt x="232236" y="191441"/>
                      </a:cubicBezTo>
                      <a:cubicBezTo>
                        <a:pt x="229517" y="191441"/>
                        <a:pt x="229517" y="196881"/>
                        <a:pt x="226797" y="207759"/>
                      </a:cubicBezTo>
                      <a:cubicBezTo>
                        <a:pt x="226797" y="215918"/>
                        <a:pt x="226797" y="229516"/>
                        <a:pt x="226797" y="232236"/>
                      </a:cubicBezTo>
                      <a:cubicBezTo>
                        <a:pt x="226797" y="243115"/>
                        <a:pt x="224077" y="256713"/>
                        <a:pt x="224077" y="267592"/>
                      </a:cubicBezTo>
                      <a:cubicBezTo>
                        <a:pt x="224077" y="278470"/>
                        <a:pt x="224077" y="294788"/>
                        <a:pt x="221358" y="311106"/>
                      </a:cubicBezTo>
                      <a:cubicBezTo>
                        <a:pt x="221358" y="327424"/>
                        <a:pt x="218638" y="343742"/>
                        <a:pt x="218638" y="360060"/>
                      </a:cubicBezTo>
                      <a:cubicBezTo>
                        <a:pt x="218638" y="373658"/>
                        <a:pt x="215919" y="384537"/>
                        <a:pt x="215919" y="398135"/>
                      </a:cubicBezTo>
                      <a:cubicBezTo>
                        <a:pt x="215919" y="409014"/>
                        <a:pt x="213199" y="419892"/>
                        <a:pt x="213199" y="430771"/>
                      </a:cubicBezTo>
                      <a:cubicBezTo>
                        <a:pt x="213199" y="438930"/>
                        <a:pt x="213199" y="447089"/>
                        <a:pt x="213199" y="455248"/>
                      </a:cubicBezTo>
                      <a:cubicBezTo>
                        <a:pt x="213199" y="463407"/>
                        <a:pt x="213199" y="471566"/>
                        <a:pt x="213199" y="477005"/>
                      </a:cubicBezTo>
                      <a:cubicBezTo>
                        <a:pt x="210479" y="490603"/>
                        <a:pt x="207759" y="506921"/>
                        <a:pt x="207759" y="520520"/>
                      </a:cubicBezTo>
                      <a:cubicBezTo>
                        <a:pt x="202320" y="550436"/>
                        <a:pt x="199600" y="580352"/>
                        <a:pt x="196881" y="610268"/>
                      </a:cubicBezTo>
                      <a:cubicBezTo>
                        <a:pt x="196881" y="623866"/>
                        <a:pt x="196881" y="640184"/>
                        <a:pt x="194161" y="653783"/>
                      </a:cubicBezTo>
                      <a:cubicBezTo>
                        <a:pt x="194161" y="659222"/>
                        <a:pt x="194161" y="661942"/>
                        <a:pt x="191441" y="667381"/>
                      </a:cubicBezTo>
                      <a:cubicBezTo>
                        <a:pt x="213199" y="667381"/>
                        <a:pt x="232236" y="667381"/>
                        <a:pt x="243115" y="667381"/>
                      </a:cubicBezTo>
                      <a:cubicBezTo>
                        <a:pt x="253994" y="667381"/>
                        <a:pt x="273031" y="670101"/>
                        <a:pt x="273031" y="683699"/>
                      </a:cubicBezTo>
                      <a:cubicBezTo>
                        <a:pt x="273031" y="691858"/>
                        <a:pt x="267592" y="691858"/>
                        <a:pt x="262153" y="697297"/>
                      </a:cubicBezTo>
                      <a:cubicBezTo>
                        <a:pt x="259433" y="702736"/>
                        <a:pt x="253994" y="705456"/>
                        <a:pt x="248554" y="705456"/>
                      </a:cubicBezTo>
                      <a:cubicBezTo>
                        <a:pt x="240395" y="708176"/>
                        <a:pt x="234956" y="708176"/>
                        <a:pt x="232236" y="708176"/>
                      </a:cubicBezTo>
                      <a:cubicBezTo>
                        <a:pt x="226797" y="708176"/>
                        <a:pt x="175124" y="708176"/>
                        <a:pt x="166965" y="708176"/>
                      </a:cubicBezTo>
                      <a:cubicBezTo>
                        <a:pt x="156086" y="708176"/>
                        <a:pt x="120730" y="708176"/>
                        <a:pt x="109852" y="708176"/>
                      </a:cubicBezTo>
                      <a:cubicBezTo>
                        <a:pt x="104412" y="708176"/>
                        <a:pt x="96253" y="708176"/>
                        <a:pt x="90814" y="708176"/>
                      </a:cubicBezTo>
                      <a:cubicBezTo>
                        <a:pt x="85375" y="708176"/>
                        <a:pt x="77216" y="70545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20730" y="664661"/>
                        <a:pt x="126170" y="664661"/>
                      </a:cubicBezTo>
                      <a:cubicBezTo>
                        <a:pt x="128889" y="664661"/>
                        <a:pt x="134329" y="664661"/>
                        <a:pt x="142487" y="664661"/>
                      </a:cubicBezTo>
                      <a:cubicBezTo>
                        <a:pt x="142487" y="640184"/>
                        <a:pt x="147927" y="612988"/>
                        <a:pt x="147927" y="588511"/>
                      </a:cubicBezTo>
                      <a:cubicBezTo>
                        <a:pt x="150646" y="555875"/>
                        <a:pt x="153366" y="523239"/>
                        <a:pt x="153366" y="493323"/>
                      </a:cubicBezTo>
                      <a:cubicBezTo>
                        <a:pt x="153366" y="466126"/>
                        <a:pt x="156086" y="438930"/>
                        <a:pt x="156086" y="411733"/>
                      </a:cubicBezTo>
                      <a:cubicBezTo>
                        <a:pt x="158806" y="373658"/>
                        <a:pt x="158806" y="335583"/>
                        <a:pt x="161525" y="297508"/>
                      </a:cubicBezTo>
                      <a:cubicBezTo>
                        <a:pt x="161525" y="278470"/>
                        <a:pt x="164245" y="259433"/>
                        <a:pt x="166965" y="240395"/>
                      </a:cubicBezTo>
                      <a:cubicBezTo>
                        <a:pt x="169684" y="210479"/>
                        <a:pt x="172404" y="191441"/>
                        <a:pt x="177843" y="161525"/>
                      </a:cubicBezTo>
                      <a:cubicBezTo>
                        <a:pt x="180563" y="147927"/>
                        <a:pt x="180563" y="131609"/>
                        <a:pt x="183282" y="118011"/>
                      </a:cubicBezTo>
                      <a:cubicBezTo>
                        <a:pt x="183282" y="118011"/>
                        <a:pt x="183282" y="115291"/>
                        <a:pt x="183282" y="115291"/>
                      </a:cubicBezTo>
                      <a:cubicBezTo>
                        <a:pt x="177843" y="115291"/>
                        <a:pt x="172404" y="115291"/>
                        <a:pt x="161525" y="115291"/>
                      </a:cubicBezTo>
                      <a:cubicBezTo>
                        <a:pt x="153366" y="115291"/>
                        <a:pt x="145207" y="115291"/>
                        <a:pt x="137048" y="115291"/>
                      </a:cubicBezTo>
                      <a:cubicBezTo>
                        <a:pt x="128889" y="115291"/>
                        <a:pt x="118011" y="115291"/>
                        <a:pt x="109852" y="109851"/>
                      </a:cubicBezTo>
                      <a:cubicBezTo>
                        <a:pt x="101693" y="107132"/>
                        <a:pt x="93534" y="98973"/>
                        <a:pt x="93534" y="93534"/>
                      </a:cubicBezTo>
                      <a:cubicBezTo>
                        <a:pt x="93534" y="90814"/>
                        <a:pt x="93534" y="88094"/>
                        <a:pt x="98973" y="85375"/>
                      </a:cubicBezTo>
                      <a:cubicBezTo>
                        <a:pt x="104412" y="82655"/>
                        <a:pt x="115291" y="79935"/>
                        <a:pt x="120730" y="77216"/>
                      </a:cubicBezTo>
                      <a:cubicBezTo>
                        <a:pt x="139768" y="74496"/>
                        <a:pt x="164245" y="71776"/>
                        <a:pt x="172404" y="71776"/>
                      </a:cubicBezTo>
                      <a:cubicBezTo>
                        <a:pt x="194161" y="71776"/>
                        <a:pt x="210479" y="69057"/>
                        <a:pt x="234956" y="69057"/>
                      </a:cubicBezTo>
                      <a:cubicBezTo>
                        <a:pt x="237675" y="69057"/>
                        <a:pt x="240395" y="69057"/>
                        <a:pt x="243115" y="69057"/>
                      </a:cubicBezTo>
                      <a:cubicBezTo>
                        <a:pt x="251274" y="69057"/>
                        <a:pt x="262153" y="69057"/>
                        <a:pt x="270312" y="74496"/>
                      </a:cubicBezTo>
                      <a:cubicBezTo>
                        <a:pt x="283910" y="82655"/>
                        <a:pt x="300228" y="96253"/>
                        <a:pt x="308387" y="123450"/>
                      </a:cubicBezTo>
                      <a:cubicBezTo>
                        <a:pt x="316546" y="147927"/>
                        <a:pt x="327424" y="175123"/>
                        <a:pt x="332864" y="202320"/>
                      </a:cubicBezTo>
                      <a:cubicBezTo>
                        <a:pt x="335583" y="213198"/>
                        <a:pt x="335583" y="226797"/>
                        <a:pt x="338303" y="237675"/>
                      </a:cubicBezTo>
                      <a:cubicBezTo>
                        <a:pt x="343742" y="251274"/>
                        <a:pt x="346462" y="264872"/>
                        <a:pt x="349182" y="281190"/>
                      </a:cubicBezTo>
                      <a:cubicBezTo>
                        <a:pt x="351901" y="292068"/>
                        <a:pt x="351901" y="305667"/>
                        <a:pt x="357341" y="316545"/>
                      </a:cubicBezTo>
                      <a:cubicBezTo>
                        <a:pt x="362780" y="327424"/>
                        <a:pt x="362780" y="338303"/>
                        <a:pt x="365500" y="351901"/>
                      </a:cubicBezTo>
                      <a:cubicBezTo>
                        <a:pt x="365500" y="357340"/>
                        <a:pt x="373658" y="373658"/>
                        <a:pt x="376378" y="389976"/>
                      </a:cubicBezTo>
                      <a:cubicBezTo>
                        <a:pt x="381817" y="403574"/>
                        <a:pt x="384537" y="414453"/>
                        <a:pt x="387257" y="414453"/>
                      </a:cubicBezTo>
                      <a:cubicBezTo>
                        <a:pt x="392696" y="414453"/>
                        <a:pt x="395416" y="381817"/>
                        <a:pt x="398136" y="376378"/>
                      </a:cubicBezTo>
                      <a:cubicBezTo>
                        <a:pt x="400855" y="362779"/>
                        <a:pt x="403575" y="346462"/>
                        <a:pt x="406295" y="332863"/>
                      </a:cubicBezTo>
                      <a:cubicBezTo>
                        <a:pt x="411734" y="302947"/>
                        <a:pt x="417173" y="273031"/>
                        <a:pt x="425332" y="243115"/>
                      </a:cubicBezTo>
                      <a:cubicBezTo>
                        <a:pt x="430771" y="213198"/>
                        <a:pt x="436211" y="180563"/>
                        <a:pt x="444370" y="150646"/>
                      </a:cubicBezTo>
                      <a:cubicBezTo>
                        <a:pt x="449809" y="126170"/>
                        <a:pt x="460688" y="98973"/>
                        <a:pt x="477006" y="79935"/>
                      </a:cubicBezTo>
                      <a:cubicBezTo>
                        <a:pt x="487884" y="66337"/>
                        <a:pt x="506922" y="58178"/>
                        <a:pt x="523240" y="58178"/>
                      </a:cubicBezTo>
                      <a:cubicBezTo>
                        <a:pt x="528679" y="58178"/>
                        <a:pt x="539558" y="58178"/>
                        <a:pt x="544997" y="63617"/>
                      </a:cubicBezTo>
                      <a:lnTo>
                        <a:pt x="612988" y="63617"/>
                      </a:lnTo>
                      <a:cubicBezTo>
                        <a:pt x="626587" y="63617"/>
                        <a:pt x="651064" y="63617"/>
                        <a:pt x="651064" y="79935"/>
                      </a:cubicBezTo>
                      <a:cubicBezTo>
                        <a:pt x="651064" y="88094"/>
                        <a:pt x="648344" y="88094"/>
                        <a:pt x="645624" y="96253"/>
                      </a:cubicBezTo>
                      <a:cubicBezTo>
                        <a:pt x="640185" y="101693"/>
                        <a:pt x="634746" y="104412"/>
                        <a:pt x="629307" y="104412"/>
                      </a:cubicBezTo>
                      <a:cubicBezTo>
                        <a:pt x="621147" y="107132"/>
                        <a:pt x="612988" y="107132"/>
                        <a:pt x="607549" y="107132"/>
                      </a:cubicBezTo>
                      <a:cubicBezTo>
                        <a:pt x="604829" y="107132"/>
                        <a:pt x="591231" y="107132"/>
                        <a:pt x="580353" y="107132"/>
                      </a:cubicBezTo>
                      <a:cubicBezTo>
                        <a:pt x="580353" y="109851"/>
                        <a:pt x="583072" y="112571"/>
                        <a:pt x="583072" y="115291"/>
                      </a:cubicBezTo>
                      <a:cubicBezTo>
                        <a:pt x="585792" y="128889"/>
                        <a:pt x="585792" y="142487"/>
                        <a:pt x="588512" y="156086"/>
                      </a:cubicBezTo>
                      <a:cubicBezTo>
                        <a:pt x="591231" y="169684"/>
                        <a:pt x="591231" y="183282"/>
                        <a:pt x="593951" y="196881"/>
                      </a:cubicBezTo>
                      <a:cubicBezTo>
                        <a:pt x="593951" y="207759"/>
                        <a:pt x="599390" y="215918"/>
                        <a:pt x="599390" y="226797"/>
                      </a:cubicBezTo>
                      <a:cubicBezTo>
                        <a:pt x="599390" y="229516"/>
                        <a:pt x="599390" y="229516"/>
                        <a:pt x="599390" y="232236"/>
                      </a:cubicBezTo>
                      <a:cubicBezTo>
                        <a:pt x="599390" y="234956"/>
                        <a:pt x="599390" y="237675"/>
                        <a:pt x="599390" y="240395"/>
                      </a:cubicBezTo>
                      <a:cubicBezTo>
                        <a:pt x="599390" y="251274"/>
                        <a:pt x="599390" y="259433"/>
                        <a:pt x="602110" y="270311"/>
                      </a:cubicBezTo>
                      <a:cubicBezTo>
                        <a:pt x="604829" y="283909"/>
                        <a:pt x="607549" y="294788"/>
                        <a:pt x="607549" y="308386"/>
                      </a:cubicBezTo>
                      <a:cubicBezTo>
                        <a:pt x="607549" y="311106"/>
                        <a:pt x="607549" y="316545"/>
                        <a:pt x="607549" y="319265"/>
                      </a:cubicBezTo>
                      <a:cubicBezTo>
                        <a:pt x="607549" y="324704"/>
                        <a:pt x="610269" y="330144"/>
                        <a:pt x="612988" y="335583"/>
                      </a:cubicBezTo>
                      <a:cubicBezTo>
                        <a:pt x="612988" y="338303"/>
                        <a:pt x="612988" y="343742"/>
                        <a:pt x="612988" y="346462"/>
                      </a:cubicBezTo>
                      <a:cubicBezTo>
                        <a:pt x="612988" y="354620"/>
                        <a:pt x="612988" y="362779"/>
                        <a:pt x="612988" y="370939"/>
                      </a:cubicBezTo>
                      <a:cubicBezTo>
                        <a:pt x="612988" y="379097"/>
                        <a:pt x="612988" y="387256"/>
                        <a:pt x="612988" y="395415"/>
                      </a:cubicBezTo>
                      <a:cubicBezTo>
                        <a:pt x="612988" y="403574"/>
                        <a:pt x="615708" y="414453"/>
                        <a:pt x="615708" y="422612"/>
                      </a:cubicBezTo>
                      <a:cubicBezTo>
                        <a:pt x="618428" y="430771"/>
                        <a:pt x="618428" y="436210"/>
                        <a:pt x="618428" y="441650"/>
                      </a:cubicBezTo>
                      <a:cubicBezTo>
                        <a:pt x="618428" y="444369"/>
                        <a:pt x="618428" y="449808"/>
                        <a:pt x="618428" y="455248"/>
                      </a:cubicBezTo>
                      <a:cubicBezTo>
                        <a:pt x="618428" y="460687"/>
                        <a:pt x="618428" y="460687"/>
                        <a:pt x="621147" y="463407"/>
                      </a:cubicBezTo>
                      <a:cubicBezTo>
                        <a:pt x="623867" y="471566"/>
                        <a:pt x="623867" y="477005"/>
                        <a:pt x="626587" y="482444"/>
                      </a:cubicBezTo>
                      <a:cubicBezTo>
                        <a:pt x="629307" y="493323"/>
                        <a:pt x="629307" y="506921"/>
                        <a:pt x="629307" y="517800"/>
                      </a:cubicBezTo>
                      <a:cubicBezTo>
                        <a:pt x="632026" y="534118"/>
                        <a:pt x="632026" y="547716"/>
                        <a:pt x="634746" y="561314"/>
                      </a:cubicBezTo>
                      <a:cubicBezTo>
                        <a:pt x="634746" y="564034"/>
                        <a:pt x="634746" y="564034"/>
                        <a:pt x="634746" y="566754"/>
                      </a:cubicBezTo>
                      <a:cubicBezTo>
                        <a:pt x="634746" y="572193"/>
                        <a:pt x="634746" y="577632"/>
                        <a:pt x="634746" y="583072"/>
                      </a:cubicBezTo>
                      <a:cubicBezTo>
                        <a:pt x="634746" y="596670"/>
                        <a:pt x="637466" y="602109"/>
                        <a:pt x="637466" y="607548"/>
                      </a:cubicBezTo>
                      <a:cubicBezTo>
                        <a:pt x="637466" y="610268"/>
                        <a:pt x="640185" y="615708"/>
                        <a:pt x="640185" y="618427"/>
                      </a:cubicBezTo>
                      <a:cubicBezTo>
                        <a:pt x="640185" y="623866"/>
                        <a:pt x="640185" y="629306"/>
                        <a:pt x="640185" y="632025"/>
                      </a:cubicBezTo>
                      <a:cubicBezTo>
                        <a:pt x="640185" y="634745"/>
                        <a:pt x="640185" y="637465"/>
                        <a:pt x="640185" y="640184"/>
                      </a:cubicBezTo>
                      <a:cubicBezTo>
                        <a:pt x="640185" y="645624"/>
                        <a:pt x="642905" y="653783"/>
                        <a:pt x="642905" y="659222"/>
                      </a:cubicBezTo>
                      <a:cubicBezTo>
                        <a:pt x="642905" y="661942"/>
                        <a:pt x="642905" y="661942"/>
                        <a:pt x="642905" y="664661"/>
                      </a:cubicBezTo>
                      <a:cubicBezTo>
                        <a:pt x="645624" y="678259"/>
                        <a:pt x="651064" y="678259"/>
                        <a:pt x="653783" y="678259"/>
                      </a:cubicBezTo>
                      <a:lnTo>
                        <a:pt x="653783" y="67825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B9FA1D22-84A0-452A-AF53-50D718C96ECE}"/>
                    </a:ext>
                  </a:extLst>
                </p:cNvPr>
                <p:cNvSpPr/>
                <p:nvPr/>
              </p:nvSpPr>
              <p:spPr>
                <a:xfrm>
                  <a:off x="6362526" y="4242177"/>
                  <a:ext cx="492259" cy="674476"/>
                </a:xfrm>
                <a:custGeom>
                  <a:avLst/>
                  <a:gdLst>
                    <a:gd name="connsiteX0" fmla="*/ 225733 w 492259"/>
                    <a:gd name="connsiteY0" fmla="*/ 97907 h 674476"/>
                    <a:gd name="connsiteX1" fmla="*/ 209415 w 492259"/>
                    <a:gd name="connsiteY1" fmla="*/ 119665 h 674476"/>
                    <a:gd name="connsiteX2" fmla="*/ 201256 w 492259"/>
                    <a:gd name="connsiteY2" fmla="*/ 152300 h 674476"/>
                    <a:gd name="connsiteX3" fmla="*/ 198536 w 492259"/>
                    <a:gd name="connsiteY3" fmla="*/ 168618 h 674476"/>
                    <a:gd name="connsiteX4" fmla="*/ 195817 w 492259"/>
                    <a:gd name="connsiteY4" fmla="*/ 184936 h 674476"/>
                    <a:gd name="connsiteX5" fmla="*/ 187658 w 492259"/>
                    <a:gd name="connsiteY5" fmla="*/ 220292 h 674476"/>
                    <a:gd name="connsiteX6" fmla="*/ 168620 w 492259"/>
                    <a:gd name="connsiteY6" fmla="*/ 291003 h 674476"/>
                    <a:gd name="connsiteX7" fmla="*/ 160461 w 492259"/>
                    <a:gd name="connsiteY7" fmla="*/ 323639 h 674476"/>
                    <a:gd name="connsiteX8" fmla="*/ 149582 w 492259"/>
                    <a:gd name="connsiteY8" fmla="*/ 361714 h 674476"/>
                    <a:gd name="connsiteX9" fmla="*/ 144143 w 492259"/>
                    <a:gd name="connsiteY9" fmla="*/ 388910 h 674476"/>
                    <a:gd name="connsiteX10" fmla="*/ 149582 w 492259"/>
                    <a:gd name="connsiteY10" fmla="*/ 391630 h 674476"/>
                    <a:gd name="connsiteX11" fmla="*/ 171340 w 492259"/>
                    <a:gd name="connsiteY11" fmla="*/ 391630 h 674476"/>
                    <a:gd name="connsiteX12" fmla="*/ 193097 w 492259"/>
                    <a:gd name="connsiteY12" fmla="*/ 388910 h 674476"/>
                    <a:gd name="connsiteX13" fmla="*/ 212135 w 492259"/>
                    <a:gd name="connsiteY13" fmla="*/ 388910 h 674476"/>
                    <a:gd name="connsiteX14" fmla="*/ 236611 w 492259"/>
                    <a:gd name="connsiteY14" fmla="*/ 388910 h 674476"/>
                    <a:gd name="connsiteX15" fmla="*/ 250210 w 492259"/>
                    <a:gd name="connsiteY15" fmla="*/ 386191 h 674476"/>
                    <a:gd name="connsiteX16" fmla="*/ 258369 w 492259"/>
                    <a:gd name="connsiteY16" fmla="*/ 386191 h 674476"/>
                    <a:gd name="connsiteX17" fmla="*/ 255649 w 492259"/>
                    <a:gd name="connsiteY17" fmla="*/ 367153 h 674476"/>
                    <a:gd name="connsiteX18" fmla="*/ 250210 w 492259"/>
                    <a:gd name="connsiteY18" fmla="*/ 331797 h 674476"/>
                    <a:gd name="connsiteX19" fmla="*/ 247490 w 492259"/>
                    <a:gd name="connsiteY19" fmla="*/ 244769 h 674476"/>
                    <a:gd name="connsiteX20" fmla="*/ 242051 w 492259"/>
                    <a:gd name="connsiteY20" fmla="*/ 203974 h 674476"/>
                    <a:gd name="connsiteX21" fmla="*/ 236611 w 492259"/>
                    <a:gd name="connsiteY21" fmla="*/ 157740 h 674476"/>
                    <a:gd name="connsiteX22" fmla="*/ 233892 w 492259"/>
                    <a:gd name="connsiteY22" fmla="*/ 119665 h 674476"/>
                    <a:gd name="connsiteX23" fmla="*/ 225733 w 492259"/>
                    <a:gd name="connsiteY23" fmla="*/ 97907 h 674476"/>
                    <a:gd name="connsiteX24" fmla="*/ 274687 w 492259"/>
                    <a:gd name="connsiteY24" fmla="*/ 0 h 674476"/>
                    <a:gd name="connsiteX25" fmla="*/ 304603 w 492259"/>
                    <a:gd name="connsiteY25" fmla="*/ 5439 h 674476"/>
                    <a:gd name="connsiteX26" fmla="*/ 320921 w 492259"/>
                    <a:gd name="connsiteY26" fmla="*/ 24477 h 674476"/>
                    <a:gd name="connsiteX27" fmla="*/ 334519 w 492259"/>
                    <a:gd name="connsiteY27" fmla="*/ 43515 h 674476"/>
                    <a:gd name="connsiteX28" fmla="*/ 339959 w 492259"/>
                    <a:gd name="connsiteY28" fmla="*/ 65272 h 674476"/>
                    <a:gd name="connsiteX29" fmla="*/ 348118 w 492259"/>
                    <a:gd name="connsiteY29" fmla="*/ 114226 h 674476"/>
                    <a:gd name="connsiteX30" fmla="*/ 361716 w 492259"/>
                    <a:gd name="connsiteY30" fmla="*/ 163180 h 674476"/>
                    <a:gd name="connsiteX31" fmla="*/ 369875 w 492259"/>
                    <a:gd name="connsiteY31" fmla="*/ 220293 h 674476"/>
                    <a:gd name="connsiteX32" fmla="*/ 378034 w 492259"/>
                    <a:gd name="connsiteY32" fmla="*/ 274686 h 674476"/>
                    <a:gd name="connsiteX33" fmla="*/ 383473 w 492259"/>
                    <a:gd name="connsiteY33" fmla="*/ 301883 h 674476"/>
                    <a:gd name="connsiteX34" fmla="*/ 391632 w 492259"/>
                    <a:gd name="connsiteY34" fmla="*/ 337238 h 674476"/>
                    <a:gd name="connsiteX35" fmla="*/ 397071 w 492259"/>
                    <a:gd name="connsiteY35" fmla="*/ 364435 h 674476"/>
                    <a:gd name="connsiteX36" fmla="*/ 405230 w 492259"/>
                    <a:gd name="connsiteY36" fmla="*/ 383473 h 674476"/>
                    <a:gd name="connsiteX37" fmla="*/ 416109 w 492259"/>
                    <a:gd name="connsiteY37" fmla="*/ 386192 h 674476"/>
                    <a:gd name="connsiteX38" fmla="*/ 426988 w 492259"/>
                    <a:gd name="connsiteY38" fmla="*/ 386192 h 674476"/>
                    <a:gd name="connsiteX39" fmla="*/ 454184 w 492259"/>
                    <a:gd name="connsiteY39" fmla="*/ 397071 h 674476"/>
                    <a:gd name="connsiteX40" fmla="*/ 456904 w 492259"/>
                    <a:gd name="connsiteY40" fmla="*/ 405230 h 674476"/>
                    <a:gd name="connsiteX41" fmla="*/ 451464 w 492259"/>
                    <a:gd name="connsiteY41" fmla="*/ 416108 h 674476"/>
                    <a:gd name="connsiteX42" fmla="*/ 432427 w 492259"/>
                    <a:gd name="connsiteY42" fmla="*/ 429707 h 674476"/>
                    <a:gd name="connsiteX43" fmla="*/ 421548 w 492259"/>
                    <a:gd name="connsiteY43" fmla="*/ 432426 h 674476"/>
                    <a:gd name="connsiteX44" fmla="*/ 413389 w 492259"/>
                    <a:gd name="connsiteY44" fmla="*/ 435146 h 674476"/>
                    <a:gd name="connsiteX45" fmla="*/ 413389 w 492259"/>
                    <a:gd name="connsiteY45" fmla="*/ 440585 h 674476"/>
                    <a:gd name="connsiteX46" fmla="*/ 416109 w 492259"/>
                    <a:gd name="connsiteY46" fmla="*/ 451464 h 674476"/>
                    <a:gd name="connsiteX47" fmla="*/ 418829 w 492259"/>
                    <a:gd name="connsiteY47" fmla="*/ 465062 h 674476"/>
                    <a:gd name="connsiteX48" fmla="*/ 418829 w 492259"/>
                    <a:gd name="connsiteY48" fmla="*/ 475941 h 674476"/>
                    <a:gd name="connsiteX49" fmla="*/ 418829 w 492259"/>
                    <a:gd name="connsiteY49" fmla="*/ 486820 h 674476"/>
                    <a:gd name="connsiteX50" fmla="*/ 426988 w 492259"/>
                    <a:gd name="connsiteY50" fmla="*/ 516736 h 674476"/>
                    <a:gd name="connsiteX51" fmla="*/ 432427 w 492259"/>
                    <a:gd name="connsiteY51" fmla="*/ 543932 h 674476"/>
                    <a:gd name="connsiteX52" fmla="*/ 437866 w 492259"/>
                    <a:gd name="connsiteY52" fmla="*/ 573848 h 674476"/>
                    <a:gd name="connsiteX53" fmla="*/ 443306 w 492259"/>
                    <a:gd name="connsiteY53" fmla="*/ 606484 h 674476"/>
                    <a:gd name="connsiteX54" fmla="*/ 446025 w 492259"/>
                    <a:gd name="connsiteY54" fmla="*/ 617363 h 674476"/>
                    <a:gd name="connsiteX55" fmla="*/ 470502 w 492259"/>
                    <a:gd name="connsiteY55" fmla="*/ 617363 h 674476"/>
                    <a:gd name="connsiteX56" fmla="*/ 492259 w 492259"/>
                    <a:gd name="connsiteY56" fmla="*/ 641840 h 674476"/>
                    <a:gd name="connsiteX57" fmla="*/ 484101 w 492259"/>
                    <a:gd name="connsiteY57" fmla="*/ 655438 h 674476"/>
                    <a:gd name="connsiteX58" fmla="*/ 467782 w 492259"/>
                    <a:gd name="connsiteY58" fmla="*/ 663597 h 674476"/>
                    <a:gd name="connsiteX59" fmla="*/ 443306 w 492259"/>
                    <a:gd name="connsiteY59" fmla="*/ 666317 h 674476"/>
                    <a:gd name="connsiteX60" fmla="*/ 421548 w 492259"/>
                    <a:gd name="connsiteY60" fmla="*/ 666317 h 674476"/>
                    <a:gd name="connsiteX61" fmla="*/ 413389 w 492259"/>
                    <a:gd name="connsiteY61" fmla="*/ 666317 h 674476"/>
                    <a:gd name="connsiteX62" fmla="*/ 399791 w 492259"/>
                    <a:gd name="connsiteY62" fmla="*/ 671756 h 674476"/>
                    <a:gd name="connsiteX63" fmla="*/ 383473 w 492259"/>
                    <a:gd name="connsiteY63" fmla="*/ 674476 h 674476"/>
                    <a:gd name="connsiteX64" fmla="*/ 348118 w 492259"/>
                    <a:gd name="connsiteY64" fmla="*/ 669036 h 674476"/>
                    <a:gd name="connsiteX65" fmla="*/ 326360 w 492259"/>
                    <a:gd name="connsiteY65" fmla="*/ 669036 h 674476"/>
                    <a:gd name="connsiteX66" fmla="*/ 277406 w 492259"/>
                    <a:gd name="connsiteY66" fmla="*/ 669036 h 674476"/>
                    <a:gd name="connsiteX67" fmla="*/ 252930 w 492259"/>
                    <a:gd name="connsiteY67" fmla="*/ 663597 h 674476"/>
                    <a:gd name="connsiteX68" fmla="*/ 236611 w 492259"/>
                    <a:gd name="connsiteY68" fmla="*/ 647279 h 674476"/>
                    <a:gd name="connsiteX69" fmla="*/ 261088 w 492259"/>
                    <a:gd name="connsiteY69" fmla="*/ 630961 h 674476"/>
                    <a:gd name="connsiteX70" fmla="*/ 288285 w 492259"/>
                    <a:gd name="connsiteY70" fmla="*/ 628241 h 674476"/>
                    <a:gd name="connsiteX71" fmla="*/ 285565 w 492259"/>
                    <a:gd name="connsiteY71" fmla="*/ 609204 h 674476"/>
                    <a:gd name="connsiteX72" fmla="*/ 282846 w 492259"/>
                    <a:gd name="connsiteY72" fmla="*/ 582007 h 674476"/>
                    <a:gd name="connsiteX73" fmla="*/ 280126 w 492259"/>
                    <a:gd name="connsiteY73" fmla="*/ 568409 h 674476"/>
                    <a:gd name="connsiteX74" fmla="*/ 282846 w 492259"/>
                    <a:gd name="connsiteY74" fmla="*/ 554811 h 674476"/>
                    <a:gd name="connsiteX75" fmla="*/ 277406 w 492259"/>
                    <a:gd name="connsiteY75" fmla="*/ 538493 h 674476"/>
                    <a:gd name="connsiteX76" fmla="*/ 271967 w 492259"/>
                    <a:gd name="connsiteY76" fmla="*/ 505857 h 674476"/>
                    <a:gd name="connsiteX77" fmla="*/ 269247 w 492259"/>
                    <a:gd name="connsiteY77" fmla="*/ 478660 h 674476"/>
                    <a:gd name="connsiteX78" fmla="*/ 266528 w 492259"/>
                    <a:gd name="connsiteY78" fmla="*/ 446025 h 674476"/>
                    <a:gd name="connsiteX79" fmla="*/ 261088 w 492259"/>
                    <a:gd name="connsiteY79" fmla="*/ 437866 h 674476"/>
                    <a:gd name="connsiteX80" fmla="*/ 250210 w 492259"/>
                    <a:gd name="connsiteY80" fmla="*/ 437866 h 674476"/>
                    <a:gd name="connsiteX81" fmla="*/ 220293 w 492259"/>
                    <a:gd name="connsiteY81" fmla="*/ 440585 h 674476"/>
                    <a:gd name="connsiteX82" fmla="*/ 190377 w 492259"/>
                    <a:gd name="connsiteY82" fmla="*/ 443305 h 674476"/>
                    <a:gd name="connsiteX83" fmla="*/ 165900 w 492259"/>
                    <a:gd name="connsiteY83" fmla="*/ 443305 h 674476"/>
                    <a:gd name="connsiteX84" fmla="*/ 144143 w 492259"/>
                    <a:gd name="connsiteY84" fmla="*/ 440585 h 674476"/>
                    <a:gd name="connsiteX85" fmla="*/ 135984 w 492259"/>
                    <a:gd name="connsiteY85" fmla="*/ 454184 h 674476"/>
                    <a:gd name="connsiteX86" fmla="*/ 130545 w 492259"/>
                    <a:gd name="connsiteY86" fmla="*/ 486820 h 674476"/>
                    <a:gd name="connsiteX87" fmla="*/ 119666 w 492259"/>
                    <a:gd name="connsiteY87" fmla="*/ 541213 h 674476"/>
                    <a:gd name="connsiteX88" fmla="*/ 103348 w 492259"/>
                    <a:gd name="connsiteY88" fmla="*/ 614643 h 674476"/>
                    <a:gd name="connsiteX89" fmla="*/ 133264 w 492259"/>
                    <a:gd name="connsiteY89" fmla="*/ 614643 h 674476"/>
                    <a:gd name="connsiteX90" fmla="*/ 168620 w 492259"/>
                    <a:gd name="connsiteY90" fmla="*/ 630961 h 674476"/>
                    <a:gd name="connsiteX91" fmla="*/ 163181 w 492259"/>
                    <a:gd name="connsiteY91" fmla="*/ 647279 h 674476"/>
                    <a:gd name="connsiteX92" fmla="*/ 146863 w 492259"/>
                    <a:gd name="connsiteY92" fmla="*/ 655438 h 674476"/>
                    <a:gd name="connsiteX93" fmla="*/ 127825 w 492259"/>
                    <a:gd name="connsiteY93" fmla="*/ 658158 h 674476"/>
                    <a:gd name="connsiteX94" fmla="*/ 106068 w 492259"/>
                    <a:gd name="connsiteY94" fmla="*/ 658158 h 674476"/>
                    <a:gd name="connsiteX95" fmla="*/ 62552 w 492259"/>
                    <a:gd name="connsiteY95" fmla="*/ 658158 h 674476"/>
                    <a:gd name="connsiteX96" fmla="*/ 40795 w 492259"/>
                    <a:gd name="connsiteY96" fmla="*/ 658158 h 674476"/>
                    <a:gd name="connsiteX97" fmla="*/ 16318 w 492259"/>
                    <a:gd name="connsiteY97" fmla="*/ 652718 h 674476"/>
                    <a:gd name="connsiteX98" fmla="*/ 0 w 492259"/>
                    <a:gd name="connsiteY98" fmla="*/ 636401 h 674476"/>
                    <a:gd name="connsiteX99" fmla="*/ 2720 w 492259"/>
                    <a:gd name="connsiteY99" fmla="*/ 628241 h 674476"/>
                    <a:gd name="connsiteX100" fmla="*/ 24477 w 492259"/>
                    <a:gd name="connsiteY100" fmla="*/ 620082 h 674476"/>
                    <a:gd name="connsiteX101" fmla="*/ 62552 w 492259"/>
                    <a:gd name="connsiteY101" fmla="*/ 617363 h 674476"/>
                    <a:gd name="connsiteX102" fmla="*/ 62552 w 492259"/>
                    <a:gd name="connsiteY102" fmla="*/ 614643 h 674476"/>
                    <a:gd name="connsiteX103" fmla="*/ 65272 w 492259"/>
                    <a:gd name="connsiteY103" fmla="*/ 587447 h 674476"/>
                    <a:gd name="connsiteX104" fmla="*/ 76151 w 492259"/>
                    <a:gd name="connsiteY104" fmla="*/ 522175 h 674476"/>
                    <a:gd name="connsiteX105" fmla="*/ 87029 w 492259"/>
                    <a:gd name="connsiteY105" fmla="*/ 470501 h 674476"/>
                    <a:gd name="connsiteX106" fmla="*/ 92468 w 492259"/>
                    <a:gd name="connsiteY106" fmla="*/ 446025 h 674476"/>
                    <a:gd name="connsiteX107" fmla="*/ 65272 w 492259"/>
                    <a:gd name="connsiteY107" fmla="*/ 432426 h 674476"/>
                    <a:gd name="connsiteX108" fmla="*/ 54393 w 492259"/>
                    <a:gd name="connsiteY108" fmla="*/ 421548 h 674476"/>
                    <a:gd name="connsiteX109" fmla="*/ 73431 w 492259"/>
                    <a:gd name="connsiteY109" fmla="*/ 407949 h 674476"/>
                    <a:gd name="connsiteX110" fmla="*/ 100629 w 492259"/>
                    <a:gd name="connsiteY110" fmla="*/ 399790 h 674476"/>
                    <a:gd name="connsiteX111" fmla="*/ 108788 w 492259"/>
                    <a:gd name="connsiteY111" fmla="*/ 369874 h 674476"/>
                    <a:gd name="connsiteX112" fmla="*/ 125105 w 492259"/>
                    <a:gd name="connsiteY112" fmla="*/ 307322 h 674476"/>
                    <a:gd name="connsiteX113" fmla="*/ 141423 w 492259"/>
                    <a:gd name="connsiteY113" fmla="*/ 242051 h 674476"/>
                    <a:gd name="connsiteX114" fmla="*/ 155022 w 492259"/>
                    <a:gd name="connsiteY114" fmla="*/ 179498 h 674476"/>
                    <a:gd name="connsiteX115" fmla="*/ 168620 w 492259"/>
                    <a:gd name="connsiteY115" fmla="*/ 119665 h 674476"/>
                    <a:gd name="connsiteX116" fmla="*/ 193097 w 492259"/>
                    <a:gd name="connsiteY116" fmla="*/ 57113 h 674476"/>
                    <a:gd name="connsiteX117" fmla="*/ 201256 w 492259"/>
                    <a:gd name="connsiteY117" fmla="*/ 38075 h 674476"/>
                    <a:gd name="connsiteX118" fmla="*/ 217574 w 492259"/>
                    <a:gd name="connsiteY118" fmla="*/ 13598 h 674476"/>
                    <a:gd name="connsiteX119" fmla="*/ 274687 w 49225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2259" h="674476">
                      <a:moveTo>
                        <a:pt x="225733" y="97907"/>
                      </a:moveTo>
                      <a:cubicBezTo>
                        <a:pt x="217574" y="97907"/>
                        <a:pt x="209415" y="114225"/>
                        <a:pt x="209415" y="119665"/>
                      </a:cubicBezTo>
                      <a:cubicBezTo>
                        <a:pt x="206695" y="130543"/>
                        <a:pt x="203976" y="144141"/>
                        <a:pt x="201256" y="152300"/>
                      </a:cubicBezTo>
                      <a:cubicBezTo>
                        <a:pt x="198536" y="157740"/>
                        <a:pt x="198536" y="163179"/>
                        <a:pt x="198536" y="168618"/>
                      </a:cubicBezTo>
                      <a:cubicBezTo>
                        <a:pt x="198536" y="174058"/>
                        <a:pt x="195817" y="179497"/>
                        <a:pt x="195817" y="184936"/>
                      </a:cubicBezTo>
                      <a:cubicBezTo>
                        <a:pt x="193097" y="195815"/>
                        <a:pt x="190377" y="209413"/>
                        <a:pt x="187658" y="220292"/>
                      </a:cubicBezTo>
                      <a:cubicBezTo>
                        <a:pt x="184938" y="244769"/>
                        <a:pt x="176779" y="269246"/>
                        <a:pt x="168620" y="291003"/>
                      </a:cubicBezTo>
                      <a:cubicBezTo>
                        <a:pt x="165900" y="301881"/>
                        <a:pt x="163181" y="312760"/>
                        <a:pt x="160461" y="323639"/>
                      </a:cubicBezTo>
                      <a:cubicBezTo>
                        <a:pt x="157742" y="337237"/>
                        <a:pt x="155022" y="348115"/>
                        <a:pt x="149582" y="361714"/>
                      </a:cubicBezTo>
                      <a:cubicBezTo>
                        <a:pt x="146863" y="367153"/>
                        <a:pt x="144143" y="383471"/>
                        <a:pt x="144143" y="388910"/>
                      </a:cubicBezTo>
                      <a:cubicBezTo>
                        <a:pt x="144143" y="391630"/>
                        <a:pt x="146863" y="391630"/>
                        <a:pt x="149582" y="391630"/>
                      </a:cubicBezTo>
                      <a:cubicBezTo>
                        <a:pt x="155022" y="391630"/>
                        <a:pt x="168620" y="391630"/>
                        <a:pt x="171340" y="391630"/>
                      </a:cubicBezTo>
                      <a:cubicBezTo>
                        <a:pt x="179498" y="391630"/>
                        <a:pt x="187658" y="391630"/>
                        <a:pt x="193097" y="388910"/>
                      </a:cubicBezTo>
                      <a:cubicBezTo>
                        <a:pt x="198536" y="388910"/>
                        <a:pt x="203976" y="388910"/>
                        <a:pt x="212135" y="388910"/>
                      </a:cubicBezTo>
                      <a:cubicBezTo>
                        <a:pt x="217574" y="388910"/>
                        <a:pt x="225733" y="388910"/>
                        <a:pt x="236611" y="388910"/>
                      </a:cubicBezTo>
                      <a:cubicBezTo>
                        <a:pt x="242051" y="388910"/>
                        <a:pt x="247490" y="388910"/>
                        <a:pt x="250210" y="386191"/>
                      </a:cubicBezTo>
                      <a:cubicBezTo>
                        <a:pt x="255649" y="391630"/>
                        <a:pt x="258369" y="388910"/>
                        <a:pt x="258369" y="386191"/>
                      </a:cubicBezTo>
                      <a:cubicBezTo>
                        <a:pt x="258369" y="380751"/>
                        <a:pt x="255649" y="372592"/>
                        <a:pt x="255649" y="367153"/>
                      </a:cubicBezTo>
                      <a:cubicBezTo>
                        <a:pt x="252930" y="353555"/>
                        <a:pt x="250210" y="342676"/>
                        <a:pt x="250210" y="331797"/>
                      </a:cubicBezTo>
                      <a:cubicBezTo>
                        <a:pt x="250210" y="301881"/>
                        <a:pt x="250210" y="274685"/>
                        <a:pt x="247490" y="244769"/>
                      </a:cubicBezTo>
                      <a:cubicBezTo>
                        <a:pt x="247490" y="231170"/>
                        <a:pt x="244771" y="217572"/>
                        <a:pt x="242051" y="203974"/>
                      </a:cubicBezTo>
                      <a:cubicBezTo>
                        <a:pt x="239331" y="187656"/>
                        <a:pt x="236611" y="174058"/>
                        <a:pt x="236611" y="157740"/>
                      </a:cubicBezTo>
                      <a:cubicBezTo>
                        <a:pt x="236611" y="152300"/>
                        <a:pt x="236611" y="133263"/>
                        <a:pt x="233892" y="119665"/>
                      </a:cubicBezTo>
                      <a:cubicBezTo>
                        <a:pt x="233892" y="106066"/>
                        <a:pt x="231172" y="97907"/>
                        <a:pt x="22573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1" y="10879"/>
                        <a:pt x="315481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3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4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5942" y="625522"/>
                        <a:pt x="492259" y="630961"/>
                        <a:pt x="492259" y="641840"/>
                      </a:cubicBezTo>
                      <a:cubicBezTo>
                        <a:pt x="492259" y="647279"/>
                        <a:pt x="486820" y="649999"/>
                        <a:pt x="484101" y="655438"/>
                      </a:cubicBezTo>
                      <a:cubicBezTo>
                        <a:pt x="481381" y="660877"/>
                        <a:pt x="473222" y="663597"/>
                        <a:pt x="467782" y="663597"/>
                      </a:cubicBezTo>
                      <a:cubicBezTo>
                        <a:pt x="456904" y="666317"/>
                        <a:pt x="451464" y="666317"/>
                        <a:pt x="443306" y="666317"/>
                      </a:cubicBezTo>
                      <a:cubicBezTo>
                        <a:pt x="437866" y="666317"/>
                        <a:pt x="429707" y="666317"/>
                        <a:pt x="421548" y="666317"/>
                      </a:cubicBezTo>
                      <a:cubicBezTo>
                        <a:pt x="418829" y="666317"/>
                        <a:pt x="416109" y="666317"/>
                        <a:pt x="413389" y="666317"/>
                      </a:cubicBezTo>
                      <a:cubicBezTo>
                        <a:pt x="407950" y="669036"/>
                        <a:pt x="405230" y="669036"/>
                        <a:pt x="399791" y="671756"/>
                      </a:cubicBezTo>
                      <a:cubicBezTo>
                        <a:pt x="394352" y="671756"/>
                        <a:pt x="388913" y="674476"/>
                        <a:pt x="383473" y="674476"/>
                      </a:cubicBezTo>
                      <a:cubicBezTo>
                        <a:pt x="372594" y="674476"/>
                        <a:pt x="358996" y="671756"/>
                        <a:pt x="348118" y="669036"/>
                      </a:cubicBezTo>
                      <a:cubicBezTo>
                        <a:pt x="339959" y="669036"/>
                        <a:pt x="331800" y="669036"/>
                        <a:pt x="326360" y="669036"/>
                      </a:cubicBezTo>
                      <a:cubicBezTo>
                        <a:pt x="304603" y="669036"/>
                        <a:pt x="285565" y="669036"/>
                        <a:pt x="277406" y="669036"/>
                      </a:cubicBezTo>
                      <a:cubicBezTo>
                        <a:pt x="269247" y="669036"/>
                        <a:pt x="258369" y="669036"/>
                        <a:pt x="252930" y="663597"/>
                      </a:cubicBezTo>
                      <a:cubicBezTo>
                        <a:pt x="247490" y="660877"/>
                        <a:pt x="236611" y="655438"/>
                        <a:pt x="236611" y="647279"/>
                      </a:cubicBezTo>
                      <a:cubicBezTo>
                        <a:pt x="236611" y="636401"/>
                        <a:pt x="252930" y="633681"/>
                        <a:pt x="261088" y="630961"/>
                      </a:cubicBezTo>
                      <a:cubicBezTo>
                        <a:pt x="266528" y="630961"/>
                        <a:pt x="274687" y="630961"/>
                        <a:pt x="288285" y="628241"/>
                      </a:cubicBezTo>
                      <a:cubicBezTo>
                        <a:pt x="288285" y="620082"/>
                        <a:pt x="288285" y="614643"/>
                        <a:pt x="285565" y="609204"/>
                      </a:cubicBezTo>
                      <a:cubicBezTo>
                        <a:pt x="285565" y="601045"/>
                        <a:pt x="282846" y="590166"/>
                        <a:pt x="282846" y="582007"/>
                      </a:cubicBezTo>
                      <a:cubicBezTo>
                        <a:pt x="282846" y="576568"/>
                        <a:pt x="280126" y="573848"/>
                        <a:pt x="280126" y="568409"/>
                      </a:cubicBezTo>
                      <a:cubicBezTo>
                        <a:pt x="280126" y="562970"/>
                        <a:pt x="282846" y="557531"/>
                        <a:pt x="282846" y="554811"/>
                      </a:cubicBezTo>
                      <a:cubicBezTo>
                        <a:pt x="282846" y="549371"/>
                        <a:pt x="280126" y="546652"/>
                        <a:pt x="277406" y="538493"/>
                      </a:cubicBezTo>
                      <a:cubicBezTo>
                        <a:pt x="277406" y="527614"/>
                        <a:pt x="271967" y="516736"/>
                        <a:pt x="271967" y="505857"/>
                      </a:cubicBezTo>
                      <a:cubicBezTo>
                        <a:pt x="271967" y="494978"/>
                        <a:pt x="271967" y="486820"/>
                        <a:pt x="269247" y="478660"/>
                      </a:cubicBezTo>
                      <a:cubicBezTo>
                        <a:pt x="266528" y="467782"/>
                        <a:pt x="266528" y="456903"/>
                        <a:pt x="266528" y="446025"/>
                      </a:cubicBezTo>
                      <a:cubicBezTo>
                        <a:pt x="266528" y="440585"/>
                        <a:pt x="263808" y="437866"/>
                        <a:pt x="261088" y="437866"/>
                      </a:cubicBezTo>
                      <a:cubicBezTo>
                        <a:pt x="258369" y="437866"/>
                        <a:pt x="255649" y="437866"/>
                        <a:pt x="250210" y="437866"/>
                      </a:cubicBezTo>
                      <a:cubicBezTo>
                        <a:pt x="239331" y="437866"/>
                        <a:pt x="228452" y="437866"/>
                        <a:pt x="220293" y="440585"/>
                      </a:cubicBezTo>
                      <a:cubicBezTo>
                        <a:pt x="209415" y="440585"/>
                        <a:pt x="201256" y="443305"/>
                        <a:pt x="190377" y="443305"/>
                      </a:cubicBezTo>
                      <a:cubicBezTo>
                        <a:pt x="182218" y="443305"/>
                        <a:pt x="174059" y="443305"/>
                        <a:pt x="165900" y="443305"/>
                      </a:cubicBezTo>
                      <a:cubicBezTo>
                        <a:pt x="163181" y="443305"/>
                        <a:pt x="152302" y="440585"/>
                        <a:pt x="144143" y="440585"/>
                      </a:cubicBezTo>
                      <a:cubicBezTo>
                        <a:pt x="135984" y="440585"/>
                        <a:pt x="135984" y="448744"/>
                        <a:pt x="135984" y="454184"/>
                      </a:cubicBezTo>
                      <a:cubicBezTo>
                        <a:pt x="135984" y="465062"/>
                        <a:pt x="133264" y="475941"/>
                        <a:pt x="130545" y="486820"/>
                      </a:cubicBezTo>
                      <a:cubicBezTo>
                        <a:pt x="127825" y="505857"/>
                        <a:pt x="122386" y="522175"/>
                        <a:pt x="119666" y="541213"/>
                      </a:cubicBezTo>
                      <a:cubicBezTo>
                        <a:pt x="116947" y="560250"/>
                        <a:pt x="108788" y="595606"/>
                        <a:pt x="103348" y="614643"/>
                      </a:cubicBezTo>
                      <a:cubicBezTo>
                        <a:pt x="111507" y="614643"/>
                        <a:pt x="122386" y="614643"/>
                        <a:pt x="133264" y="614643"/>
                      </a:cubicBezTo>
                      <a:cubicBezTo>
                        <a:pt x="146863" y="614643"/>
                        <a:pt x="168620" y="614643"/>
                        <a:pt x="168620" y="630961"/>
                      </a:cubicBezTo>
                      <a:cubicBezTo>
                        <a:pt x="168620" y="639120"/>
                        <a:pt x="165900" y="639120"/>
                        <a:pt x="163181" y="647279"/>
                      </a:cubicBezTo>
                      <a:cubicBezTo>
                        <a:pt x="160461" y="652718"/>
                        <a:pt x="152302" y="655438"/>
                        <a:pt x="146863" y="655438"/>
                      </a:cubicBezTo>
                      <a:cubicBezTo>
                        <a:pt x="138704" y="658158"/>
                        <a:pt x="133264" y="658158"/>
                        <a:pt x="127825" y="658158"/>
                      </a:cubicBezTo>
                      <a:cubicBezTo>
                        <a:pt x="122386" y="658158"/>
                        <a:pt x="116947" y="658158"/>
                        <a:pt x="106068" y="658158"/>
                      </a:cubicBezTo>
                      <a:cubicBezTo>
                        <a:pt x="92468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8" y="451464"/>
                        <a:pt x="92468" y="446025"/>
                      </a:cubicBezTo>
                      <a:cubicBezTo>
                        <a:pt x="92468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8" y="405230"/>
                        <a:pt x="100629" y="399790"/>
                      </a:cubicBezTo>
                      <a:cubicBezTo>
                        <a:pt x="106068" y="394351"/>
                        <a:pt x="106068" y="378033"/>
                        <a:pt x="108788" y="369874"/>
                      </a:cubicBezTo>
                      <a:cubicBezTo>
                        <a:pt x="114227" y="348117"/>
                        <a:pt x="119666" y="326360"/>
                        <a:pt x="125105" y="307322"/>
                      </a:cubicBezTo>
                      <a:cubicBezTo>
                        <a:pt x="130545" y="285565"/>
                        <a:pt x="135984" y="263808"/>
                        <a:pt x="141423" y="242051"/>
                      </a:cubicBezTo>
                      <a:cubicBezTo>
                        <a:pt x="146863" y="220293"/>
                        <a:pt x="152302" y="198536"/>
                        <a:pt x="155022" y="179498"/>
                      </a:cubicBezTo>
                      <a:cubicBezTo>
                        <a:pt x="157742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40AEC6AD-81BC-4D4C-B0B0-CB9ED53CFC2A}"/>
                    </a:ext>
                  </a:extLst>
                </p:cNvPr>
                <p:cNvSpPr/>
                <p:nvPr/>
              </p:nvSpPr>
              <p:spPr>
                <a:xfrm>
                  <a:off x="6876542" y="4244897"/>
                  <a:ext cx="462342" cy="677195"/>
                </a:xfrm>
                <a:custGeom>
                  <a:avLst/>
                  <a:gdLst>
                    <a:gd name="connsiteX0" fmla="*/ 214853 w 462342"/>
                    <a:gd name="connsiteY0" fmla="*/ 65272 h 677195"/>
                    <a:gd name="connsiteX1" fmla="*/ 195815 w 462342"/>
                    <a:gd name="connsiteY1" fmla="*/ 73431 h 677195"/>
                    <a:gd name="connsiteX2" fmla="*/ 193096 w 462342"/>
                    <a:gd name="connsiteY2" fmla="*/ 125105 h 677195"/>
                    <a:gd name="connsiteX3" fmla="*/ 190376 w 462342"/>
                    <a:gd name="connsiteY3" fmla="*/ 280125 h 677195"/>
                    <a:gd name="connsiteX4" fmla="*/ 190376 w 462342"/>
                    <a:gd name="connsiteY4" fmla="*/ 301882 h 677195"/>
                    <a:gd name="connsiteX5" fmla="*/ 193096 w 462342"/>
                    <a:gd name="connsiteY5" fmla="*/ 342677 h 677195"/>
                    <a:gd name="connsiteX6" fmla="*/ 195815 w 462342"/>
                    <a:gd name="connsiteY6" fmla="*/ 397070 h 677195"/>
                    <a:gd name="connsiteX7" fmla="*/ 195815 w 462342"/>
                    <a:gd name="connsiteY7" fmla="*/ 443304 h 677195"/>
                    <a:gd name="connsiteX8" fmla="*/ 195815 w 462342"/>
                    <a:gd name="connsiteY8" fmla="*/ 530333 h 677195"/>
                    <a:gd name="connsiteX9" fmla="*/ 193096 w 462342"/>
                    <a:gd name="connsiteY9" fmla="*/ 554810 h 677195"/>
                    <a:gd name="connsiteX10" fmla="*/ 190376 w 462342"/>
                    <a:gd name="connsiteY10" fmla="*/ 603764 h 677195"/>
                    <a:gd name="connsiteX11" fmla="*/ 198535 w 462342"/>
                    <a:gd name="connsiteY11" fmla="*/ 611923 h 677195"/>
                    <a:gd name="connsiteX12" fmla="*/ 214853 w 462342"/>
                    <a:gd name="connsiteY12" fmla="*/ 611923 h 677195"/>
                    <a:gd name="connsiteX13" fmla="*/ 236610 w 462342"/>
                    <a:gd name="connsiteY13" fmla="*/ 611923 h 677195"/>
                    <a:gd name="connsiteX14" fmla="*/ 263807 w 462342"/>
                    <a:gd name="connsiteY14" fmla="*/ 598325 h 677195"/>
                    <a:gd name="connsiteX15" fmla="*/ 277405 w 462342"/>
                    <a:gd name="connsiteY15" fmla="*/ 592885 h 677195"/>
                    <a:gd name="connsiteX16" fmla="*/ 291004 w 462342"/>
                    <a:gd name="connsiteY16" fmla="*/ 573848 h 677195"/>
                    <a:gd name="connsiteX17" fmla="*/ 307322 w 462342"/>
                    <a:gd name="connsiteY17" fmla="*/ 543931 h 677195"/>
                    <a:gd name="connsiteX18" fmla="*/ 326359 w 462342"/>
                    <a:gd name="connsiteY18" fmla="*/ 481379 h 677195"/>
                    <a:gd name="connsiteX19" fmla="*/ 337238 w 462342"/>
                    <a:gd name="connsiteY19" fmla="*/ 413388 h 677195"/>
                    <a:gd name="connsiteX20" fmla="*/ 337238 w 462342"/>
                    <a:gd name="connsiteY20" fmla="*/ 350836 h 677195"/>
                    <a:gd name="connsiteX21" fmla="*/ 334518 w 462342"/>
                    <a:gd name="connsiteY21" fmla="*/ 296443 h 677195"/>
                    <a:gd name="connsiteX22" fmla="*/ 329079 w 462342"/>
                    <a:gd name="connsiteY22" fmla="*/ 244769 h 677195"/>
                    <a:gd name="connsiteX23" fmla="*/ 307322 w 462342"/>
                    <a:gd name="connsiteY23" fmla="*/ 135983 h 677195"/>
                    <a:gd name="connsiteX24" fmla="*/ 271966 w 462342"/>
                    <a:gd name="connsiteY24" fmla="*/ 78870 h 677195"/>
                    <a:gd name="connsiteX25" fmla="*/ 214853 w 462342"/>
                    <a:gd name="connsiteY25" fmla="*/ 65272 h 677195"/>
                    <a:gd name="connsiteX26" fmla="*/ 114226 w 462342"/>
                    <a:gd name="connsiteY26" fmla="*/ 0 h 677195"/>
                    <a:gd name="connsiteX27" fmla="*/ 127824 w 462342"/>
                    <a:gd name="connsiteY27" fmla="*/ 0 h 677195"/>
                    <a:gd name="connsiteX28" fmla="*/ 146862 w 462342"/>
                    <a:gd name="connsiteY28" fmla="*/ 2720 h 677195"/>
                    <a:gd name="connsiteX29" fmla="*/ 174059 w 462342"/>
                    <a:gd name="connsiteY29" fmla="*/ 21758 h 677195"/>
                    <a:gd name="connsiteX30" fmla="*/ 193096 w 462342"/>
                    <a:gd name="connsiteY30" fmla="*/ 21758 h 677195"/>
                    <a:gd name="connsiteX31" fmla="*/ 261088 w 462342"/>
                    <a:gd name="connsiteY31" fmla="*/ 27197 h 677195"/>
                    <a:gd name="connsiteX32" fmla="*/ 310042 w 462342"/>
                    <a:gd name="connsiteY32" fmla="*/ 35356 h 677195"/>
                    <a:gd name="connsiteX33" fmla="*/ 334518 w 462342"/>
                    <a:gd name="connsiteY33" fmla="*/ 40795 h 677195"/>
                    <a:gd name="connsiteX34" fmla="*/ 356276 w 462342"/>
                    <a:gd name="connsiteY34" fmla="*/ 59833 h 677195"/>
                    <a:gd name="connsiteX35" fmla="*/ 372593 w 462342"/>
                    <a:gd name="connsiteY35" fmla="*/ 76151 h 677195"/>
                    <a:gd name="connsiteX36" fmla="*/ 380752 w 462342"/>
                    <a:gd name="connsiteY36" fmla="*/ 95188 h 677195"/>
                    <a:gd name="connsiteX37" fmla="*/ 405230 w 462342"/>
                    <a:gd name="connsiteY37" fmla="*/ 114226 h 677195"/>
                    <a:gd name="connsiteX38" fmla="*/ 416108 w 462342"/>
                    <a:gd name="connsiteY38" fmla="*/ 141422 h 677195"/>
                    <a:gd name="connsiteX39" fmla="*/ 451464 w 462342"/>
                    <a:gd name="connsiteY39" fmla="*/ 201256 h 677195"/>
                    <a:gd name="connsiteX40" fmla="*/ 456903 w 462342"/>
                    <a:gd name="connsiteY40" fmla="*/ 252929 h 677195"/>
                    <a:gd name="connsiteX41" fmla="*/ 456903 w 462342"/>
                    <a:gd name="connsiteY41" fmla="*/ 291004 h 677195"/>
                    <a:gd name="connsiteX42" fmla="*/ 459623 w 462342"/>
                    <a:gd name="connsiteY42" fmla="*/ 318201 h 677195"/>
                    <a:gd name="connsiteX43" fmla="*/ 459623 w 462342"/>
                    <a:gd name="connsiteY43" fmla="*/ 326360 h 677195"/>
                    <a:gd name="connsiteX44" fmla="*/ 459623 w 462342"/>
                    <a:gd name="connsiteY44" fmla="*/ 348117 h 677195"/>
                    <a:gd name="connsiteX45" fmla="*/ 462342 w 462342"/>
                    <a:gd name="connsiteY45" fmla="*/ 367155 h 677195"/>
                    <a:gd name="connsiteX46" fmla="*/ 456903 w 462342"/>
                    <a:gd name="connsiteY46" fmla="*/ 391632 h 677195"/>
                    <a:gd name="connsiteX47" fmla="*/ 456903 w 462342"/>
                    <a:gd name="connsiteY47" fmla="*/ 418828 h 677195"/>
                    <a:gd name="connsiteX48" fmla="*/ 451464 w 462342"/>
                    <a:gd name="connsiteY48" fmla="*/ 437866 h 677195"/>
                    <a:gd name="connsiteX49" fmla="*/ 446025 w 462342"/>
                    <a:gd name="connsiteY49" fmla="*/ 454184 h 677195"/>
                    <a:gd name="connsiteX50" fmla="*/ 440585 w 462342"/>
                    <a:gd name="connsiteY50" fmla="*/ 481380 h 677195"/>
                    <a:gd name="connsiteX51" fmla="*/ 432426 w 462342"/>
                    <a:gd name="connsiteY51" fmla="*/ 508577 h 677195"/>
                    <a:gd name="connsiteX52" fmla="*/ 418828 w 462342"/>
                    <a:gd name="connsiteY52" fmla="*/ 530334 h 677195"/>
                    <a:gd name="connsiteX53" fmla="*/ 410669 w 462342"/>
                    <a:gd name="connsiteY53" fmla="*/ 549371 h 677195"/>
                    <a:gd name="connsiteX54" fmla="*/ 391631 w 462342"/>
                    <a:gd name="connsiteY54" fmla="*/ 579288 h 677195"/>
                    <a:gd name="connsiteX55" fmla="*/ 337238 w 462342"/>
                    <a:gd name="connsiteY55" fmla="*/ 630961 h 677195"/>
                    <a:gd name="connsiteX56" fmla="*/ 301883 w 462342"/>
                    <a:gd name="connsiteY56" fmla="*/ 647279 h 677195"/>
                    <a:gd name="connsiteX57" fmla="*/ 263807 w 462342"/>
                    <a:gd name="connsiteY57" fmla="*/ 652718 h 677195"/>
                    <a:gd name="connsiteX58" fmla="*/ 233891 w 462342"/>
                    <a:gd name="connsiteY58" fmla="*/ 649999 h 677195"/>
                    <a:gd name="connsiteX59" fmla="*/ 187657 w 462342"/>
                    <a:gd name="connsiteY59" fmla="*/ 652718 h 677195"/>
                    <a:gd name="connsiteX60" fmla="*/ 171339 w 462342"/>
                    <a:gd name="connsiteY60" fmla="*/ 669036 h 677195"/>
                    <a:gd name="connsiteX61" fmla="*/ 155021 w 462342"/>
                    <a:gd name="connsiteY61" fmla="*/ 671756 h 677195"/>
                    <a:gd name="connsiteX62" fmla="*/ 138703 w 462342"/>
                    <a:gd name="connsiteY62" fmla="*/ 674476 h 677195"/>
                    <a:gd name="connsiteX63" fmla="*/ 125105 w 462342"/>
                    <a:gd name="connsiteY63" fmla="*/ 677195 h 677195"/>
                    <a:gd name="connsiteX64" fmla="*/ 106067 w 462342"/>
                    <a:gd name="connsiteY64" fmla="*/ 671756 h 677195"/>
                    <a:gd name="connsiteX65" fmla="*/ 87029 w 462342"/>
                    <a:gd name="connsiteY65" fmla="*/ 658158 h 677195"/>
                    <a:gd name="connsiteX66" fmla="*/ 81590 w 462342"/>
                    <a:gd name="connsiteY66" fmla="*/ 652718 h 677195"/>
                    <a:gd name="connsiteX67" fmla="*/ 67992 w 462342"/>
                    <a:gd name="connsiteY67" fmla="*/ 652718 h 677195"/>
                    <a:gd name="connsiteX68" fmla="*/ 43515 w 462342"/>
                    <a:gd name="connsiteY68" fmla="*/ 652718 h 677195"/>
                    <a:gd name="connsiteX69" fmla="*/ 16318 w 462342"/>
                    <a:gd name="connsiteY69" fmla="*/ 647279 h 677195"/>
                    <a:gd name="connsiteX70" fmla="*/ 0 w 462342"/>
                    <a:gd name="connsiteY70" fmla="*/ 630961 h 677195"/>
                    <a:gd name="connsiteX71" fmla="*/ 5439 w 462342"/>
                    <a:gd name="connsiteY71" fmla="*/ 620083 h 677195"/>
                    <a:gd name="connsiteX72" fmla="*/ 27197 w 462342"/>
                    <a:gd name="connsiteY72" fmla="*/ 611924 h 677195"/>
                    <a:gd name="connsiteX73" fmla="*/ 65272 w 462342"/>
                    <a:gd name="connsiteY73" fmla="*/ 609204 h 677195"/>
                    <a:gd name="connsiteX74" fmla="*/ 65272 w 462342"/>
                    <a:gd name="connsiteY74" fmla="*/ 584727 h 677195"/>
                    <a:gd name="connsiteX75" fmla="*/ 62552 w 462342"/>
                    <a:gd name="connsiteY75" fmla="*/ 456903 h 677195"/>
                    <a:gd name="connsiteX76" fmla="*/ 65272 w 462342"/>
                    <a:gd name="connsiteY76" fmla="*/ 337238 h 677195"/>
                    <a:gd name="connsiteX77" fmla="*/ 67992 w 462342"/>
                    <a:gd name="connsiteY77" fmla="*/ 203975 h 677195"/>
                    <a:gd name="connsiteX78" fmla="*/ 70712 w 462342"/>
                    <a:gd name="connsiteY78" fmla="*/ 119665 h 677195"/>
                    <a:gd name="connsiteX79" fmla="*/ 73431 w 462342"/>
                    <a:gd name="connsiteY79" fmla="*/ 67992 h 677195"/>
                    <a:gd name="connsiteX80" fmla="*/ 67992 w 462342"/>
                    <a:gd name="connsiteY80" fmla="*/ 67992 h 677195"/>
                    <a:gd name="connsiteX81" fmla="*/ 43515 w 462342"/>
                    <a:gd name="connsiteY81" fmla="*/ 67992 h 677195"/>
                    <a:gd name="connsiteX82" fmla="*/ 16318 w 462342"/>
                    <a:gd name="connsiteY82" fmla="*/ 62552 h 677195"/>
                    <a:gd name="connsiteX83" fmla="*/ 0 w 462342"/>
                    <a:gd name="connsiteY83" fmla="*/ 46234 h 677195"/>
                    <a:gd name="connsiteX84" fmla="*/ 5439 w 462342"/>
                    <a:gd name="connsiteY84" fmla="*/ 35356 h 677195"/>
                    <a:gd name="connsiteX85" fmla="*/ 27197 w 462342"/>
                    <a:gd name="connsiteY85" fmla="*/ 27197 h 677195"/>
                    <a:gd name="connsiteX86" fmla="*/ 76151 w 462342"/>
                    <a:gd name="connsiteY86" fmla="*/ 21758 h 677195"/>
                    <a:gd name="connsiteX87" fmla="*/ 81590 w 462342"/>
                    <a:gd name="connsiteY87" fmla="*/ 13598 h 677195"/>
                    <a:gd name="connsiteX88" fmla="*/ 97908 w 462342"/>
                    <a:gd name="connsiteY88" fmla="*/ 5439 h 677195"/>
                    <a:gd name="connsiteX89" fmla="*/ 114226 w 462342"/>
                    <a:gd name="connsiteY89" fmla="*/ 0 h 677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2" h="677195">
                      <a:moveTo>
                        <a:pt x="214853" y="65272"/>
                      </a:moveTo>
                      <a:cubicBezTo>
                        <a:pt x="203975" y="65272"/>
                        <a:pt x="195815" y="67992"/>
                        <a:pt x="195815" y="73431"/>
                      </a:cubicBezTo>
                      <a:cubicBezTo>
                        <a:pt x="193096" y="78870"/>
                        <a:pt x="193096" y="100628"/>
                        <a:pt x="193096" y="125105"/>
                      </a:cubicBezTo>
                      <a:cubicBezTo>
                        <a:pt x="193096" y="182217"/>
                        <a:pt x="193096" y="266527"/>
                        <a:pt x="190376" y="280125"/>
                      </a:cubicBezTo>
                      <a:cubicBezTo>
                        <a:pt x="190376" y="288284"/>
                        <a:pt x="190376" y="293723"/>
                        <a:pt x="190376" y="301882"/>
                      </a:cubicBezTo>
                      <a:cubicBezTo>
                        <a:pt x="190376" y="315480"/>
                        <a:pt x="190376" y="329079"/>
                        <a:pt x="193096" y="342677"/>
                      </a:cubicBezTo>
                      <a:cubicBezTo>
                        <a:pt x="193096" y="361715"/>
                        <a:pt x="193096" y="378033"/>
                        <a:pt x="195815" y="397070"/>
                      </a:cubicBezTo>
                      <a:cubicBezTo>
                        <a:pt x="195815" y="413388"/>
                        <a:pt x="195815" y="426986"/>
                        <a:pt x="195815" y="443304"/>
                      </a:cubicBezTo>
                      <a:cubicBezTo>
                        <a:pt x="195815" y="465061"/>
                        <a:pt x="198535" y="508576"/>
                        <a:pt x="195815" y="530333"/>
                      </a:cubicBezTo>
                      <a:cubicBezTo>
                        <a:pt x="195815" y="538492"/>
                        <a:pt x="193096" y="546651"/>
                        <a:pt x="193096" y="554810"/>
                      </a:cubicBezTo>
                      <a:cubicBezTo>
                        <a:pt x="193096" y="560249"/>
                        <a:pt x="190376" y="590166"/>
                        <a:pt x="190376" y="603764"/>
                      </a:cubicBezTo>
                      <a:cubicBezTo>
                        <a:pt x="190376" y="609203"/>
                        <a:pt x="190376" y="611923"/>
                        <a:pt x="198535" y="611923"/>
                      </a:cubicBezTo>
                      <a:cubicBezTo>
                        <a:pt x="206694" y="611923"/>
                        <a:pt x="209414" y="611923"/>
                        <a:pt x="214853" y="611923"/>
                      </a:cubicBezTo>
                      <a:cubicBezTo>
                        <a:pt x="223012" y="611923"/>
                        <a:pt x="220293" y="611923"/>
                        <a:pt x="236610" y="611923"/>
                      </a:cubicBezTo>
                      <a:cubicBezTo>
                        <a:pt x="242050" y="611923"/>
                        <a:pt x="258368" y="601044"/>
                        <a:pt x="263807" y="598325"/>
                      </a:cubicBezTo>
                      <a:cubicBezTo>
                        <a:pt x="266527" y="598325"/>
                        <a:pt x="274686" y="592885"/>
                        <a:pt x="277405" y="592885"/>
                      </a:cubicBezTo>
                      <a:cubicBezTo>
                        <a:pt x="285564" y="587446"/>
                        <a:pt x="288284" y="579287"/>
                        <a:pt x="291004" y="573848"/>
                      </a:cubicBezTo>
                      <a:cubicBezTo>
                        <a:pt x="296443" y="562969"/>
                        <a:pt x="301882" y="554810"/>
                        <a:pt x="307322" y="543931"/>
                      </a:cubicBezTo>
                      <a:cubicBezTo>
                        <a:pt x="315481" y="524894"/>
                        <a:pt x="320920" y="524894"/>
                        <a:pt x="326359" y="481379"/>
                      </a:cubicBezTo>
                      <a:cubicBezTo>
                        <a:pt x="329079" y="456903"/>
                        <a:pt x="334518" y="435145"/>
                        <a:pt x="337238" y="413388"/>
                      </a:cubicBezTo>
                      <a:cubicBezTo>
                        <a:pt x="337238" y="391631"/>
                        <a:pt x="337238" y="369873"/>
                        <a:pt x="337238" y="350836"/>
                      </a:cubicBezTo>
                      <a:cubicBezTo>
                        <a:pt x="337238" y="339957"/>
                        <a:pt x="337238" y="320920"/>
                        <a:pt x="334518" y="296443"/>
                      </a:cubicBezTo>
                      <a:cubicBezTo>
                        <a:pt x="331798" y="269246"/>
                        <a:pt x="329079" y="250209"/>
                        <a:pt x="329079" y="244769"/>
                      </a:cubicBezTo>
                      <a:cubicBezTo>
                        <a:pt x="323640" y="206694"/>
                        <a:pt x="318200" y="174058"/>
                        <a:pt x="307322" y="135983"/>
                      </a:cubicBezTo>
                      <a:cubicBezTo>
                        <a:pt x="304602" y="125105"/>
                        <a:pt x="304602" y="108787"/>
                        <a:pt x="271966" y="78870"/>
                      </a:cubicBezTo>
                      <a:cubicBezTo>
                        <a:pt x="263807" y="73431"/>
                        <a:pt x="233891" y="65272"/>
                        <a:pt x="214853" y="65272"/>
                      </a:cubicBezTo>
                      <a:close/>
                      <a:moveTo>
                        <a:pt x="114226" y="0"/>
                      </a:moveTo>
                      <a:cubicBezTo>
                        <a:pt x="119665" y="0"/>
                        <a:pt x="125105" y="0"/>
                        <a:pt x="127824" y="0"/>
                      </a:cubicBezTo>
                      <a:cubicBezTo>
                        <a:pt x="133264" y="0"/>
                        <a:pt x="141422" y="0"/>
                        <a:pt x="146862" y="2720"/>
                      </a:cubicBezTo>
                      <a:cubicBezTo>
                        <a:pt x="157741" y="5439"/>
                        <a:pt x="165900" y="13598"/>
                        <a:pt x="174059" y="21758"/>
                      </a:cubicBezTo>
                      <a:cubicBezTo>
                        <a:pt x="179498" y="21758"/>
                        <a:pt x="187657" y="21758"/>
                        <a:pt x="193096" y="21758"/>
                      </a:cubicBezTo>
                      <a:cubicBezTo>
                        <a:pt x="212134" y="21758"/>
                        <a:pt x="228452" y="27197"/>
                        <a:pt x="261088" y="27197"/>
                      </a:cubicBezTo>
                      <a:cubicBezTo>
                        <a:pt x="277405" y="27197"/>
                        <a:pt x="293723" y="35356"/>
                        <a:pt x="310042" y="35356"/>
                      </a:cubicBezTo>
                      <a:cubicBezTo>
                        <a:pt x="318200" y="35356"/>
                        <a:pt x="329079" y="35356"/>
                        <a:pt x="334518" y="40795"/>
                      </a:cubicBezTo>
                      <a:cubicBezTo>
                        <a:pt x="342677" y="46234"/>
                        <a:pt x="348117" y="54393"/>
                        <a:pt x="356276" y="59833"/>
                      </a:cubicBezTo>
                      <a:cubicBezTo>
                        <a:pt x="361715" y="65272"/>
                        <a:pt x="369874" y="67992"/>
                        <a:pt x="372593" y="76151"/>
                      </a:cubicBezTo>
                      <a:cubicBezTo>
                        <a:pt x="375313" y="81590"/>
                        <a:pt x="378033" y="89749"/>
                        <a:pt x="380752" y="95188"/>
                      </a:cubicBezTo>
                      <a:cubicBezTo>
                        <a:pt x="386192" y="103347"/>
                        <a:pt x="391631" y="106067"/>
                        <a:pt x="405230" y="114226"/>
                      </a:cubicBezTo>
                      <a:cubicBezTo>
                        <a:pt x="413388" y="119665"/>
                        <a:pt x="410669" y="133263"/>
                        <a:pt x="416108" y="141422"/>
                      </a:cubicBezTo>
                      <a:cubicBezTo>
                        <a:pt x="426987" y="160461"/>
                        <a:pt x="446025" y="182218"/>
                        <a:pt x="451464" y="201256"/>
                      </a:cubicBezTo>
                      <a:cubicBezTo>
                        <a:pt x="456903" y="220293"/>
                        <a:pt x="456903" y="236611"/>
                        <a:pt x="456903" y="252929"/>
                      </a:cubicBezTo>
                      <a:cubicBezTo>
                        <a:pt x="456903" y="266527"/>
                        <a:pt x="456903" y="277406"/>
                        <a:pt x="456903" y="291004"/>
                      </a:cubicBezTo>
                      <a:cubicBezTo>
                        <a:pt x="456903" y="299163"/>
                        <a:pt x="456903" y="307322"/>
                        <a:pt x="459623" y="318201"/>
                      </a:cubicBezTo>
                      <a:cubicBezTo>
                        <a:pt x="459623" y="320921"/>
                        <a:pt x="459623" y="323640"/>
                        <a:pt x="459623" y="326360"/>
                      </a:cubicBezTo>
                      <a:cubicBezTo>
                        <a:pt x="462342" y="331799"/>
                        <a:pt x="459623" y="337238"/>
                        <a:pt x="459623" y="348117"/>
                      </a:cubicBezTo>
                      <a:cubicBezTo>
                        <a:pt x="459623" y="350837"/>
                        <a:pt x="462342" y="361715"/>
                        <a:pt x="462342" y="367155"/>
                      </a:cubicBezTo>
                      <a:cubicBezTo>
                        <a:pt x="462342" y="375314"/>
                        <a:pt x="456903" y="383473"/>
                        <a:pt x="456903" y="391632"/>
                      </a:cubicBezTo>
                      <a:cubicBezTo>
                        <a:pt x="456903" y="399790"/>
                        <a:pt x="456903" y="410669"/>
                        <a:pt x="456903" y="418828"/>
                      </a:cubicBezTo>
                      <a:cubicBezTo>
                        <a:pt x="456903" y="421548"/>
                        <a:pt x="454183" y="429707"/>
                        <a:pt x="451464" y="437866"/>
                      </a:cubicBezTo>
                      <a:cubicBezTo>
                        <a:pt x="448744" y="443305"/>
                        <a:pt x="448744" y="451464"/>
                        <a:pt x="446025" y="454184"/>
                      </a:cubicBezTo>
                      <a:cubicBezTo>
                        <a:pt x="443305" y="462343"/>
                        <a:pt x="440585" y="473221"/>
                        <a:pt x="440585" y="481380"/>
                      </a:cubicBezTo>
                      <a:cubicBezTo>
                        <a:pt x="437865" y="489539"/>
                        <a:pt x="437865" y="500418"/>
                        <a:pt x="432426" y="508577"/>
                      </a:cubicBezTo>
                      <a:cubicBezTo>
                        <a:pt x="429706" y="516736"/>
                        <a:pt x="424267" y="522175"/>
                        <a:pt x="418828" y="530334"/>
                      </a:cubicBezTo>
                      <a:cubicBezTo>
                        <a:pt x="416108" y="535773"/>
                        <a:pt x="413388" y="543932"/>
                        <a:pt x="410669" y="549371"/>
                      </a:cubicBezTo>
                      <a:cubicBezTo>
                        <a:pt x="405230" y="557531"/>
                        <a:pt x="397071" y="573848"/>
                        <a:pt x="391631" y="579288"/>
                      </a:cubicBezTo>
                      <a:cubicBezTo>
                        <a:pt x="369874" y="609204"/>
                        <a:pt x="350836" y="620083"/>
                        <a:pt x="337238" y="630961"/>
                      </a:cubicBezTo>
                      <a:cubicBezTo>
                        <a:pt x="326359" y="639120"/>
                        <a:pt x="315481" y="641840"/>
                        <a:pt x="301883" y="647279"/>
                      </a:cubicBezTo>
                      <a:cubicBezTo>
                        <a:pt x="291004" y="649999"/>
                        <a:pt x="277405" y="652718"/>
                        <a:pt x="263807" y="652718"/>
                      </a:cubicBezTo>
                      <a:cubicBezTo>
                        <a:pt x="252929" y="652718"/>
                        <a:pt x="244770" y="649999"/>
                        <a:pt x="233891" y="649999"/>
                      </a:cubicBezTo>
                      <a:cubicBezTo>
                        <a:pt x="206694" y="649999"/>
                        <a:pt x="217573" y="652718"/>
                        <a:pt x="187657" y="652718"/>
                      </a:cubicBezTo>
                      <a:cubicBezTo>
                        <a:pt x="184937" y="660877"/>
                        <a:pt x="179498" y="666317"/>
                        <a:pt x="171339" y="669036"/>
                      </a:cubicBezTo>
                      <a:cubicBezTo>
                        <a:pt x="165900" y="671756"/>
                        <a:pt x="160460" y="671756"/>
                        <a:pt x="155021" y="671756"/>
                      </a:cubicBezTo>
                      <a:cubicBezTo>
                        <a:pt x="149581" y="671756"/>
                        <a:pt x="144142" y="674476"/>
                        <a:pt x="138703" y="674476"/>
                      </a:cubicBezTo>
                      <a:cubicBezTo>
                        <a:pt x="135983" y="674476"/>
                        <a:pt x="127824" y="677195"/>
                        <a:pt x="125105" y="677195"/>
                      </a:cubicBezTo>
                      <a:cubicBezTo>
                        <a:pt x="116946" y="677195"/>
                        <a:pt x="108787" y="671756"/>
                        <a:pt x="106067" y="671756"/>
                      </a:cubicBezTo>
                      <a:cubicBezTo>
                        <a:pt x="100628" y="669036"/>
                        <a:pt x="95188" y="663597"/>
                        <a:pt x="87029" y="658158"/>
                      </a:cubicBezTo>
                      <a:cubicBezTo>
                        <a:pt x="84310" y="655438"/>
                        <a:pt x="81590" y="655438"/>
                        <a:pt x="81590" y="652718"/>
                      </a:cubicBezTo>
                      <a:cubicBezTo>
                        <a:pt x="73431" y="652718"/>
                        <a:pt x="81590" y="652718"/>
                        <a:pt x="67992" y="652718"/>
                      </a:cubicBezTo>
                      <a:cubicBezTo>
                        <a:pt x="59833" y="652718"/>
                        <a:pt x="51674" y="652718"/>
                        <a:pt x="43515" y="652718"/>
                      </a:cubicBezTo>
                      <a:cubicBezTo>
                        <a:pt x="35356" y="652718"/>
                        <a:pt x="24477" y="652718"/>
                        <a:pt x="16318" y="647279"/>
                      </a:cubicBezTo>
                      <a:cubicBezTo>
                        <a:pt x="8159" y="644559"/>
                        <a:pt x="0" y="636401"/>
                        <a:pt x="0" y="630961"/>
                      </a:cubicBezTo>
                      <a:cubicBezTo>
                        <a:pt x="0" y="625522"/>
                        <a:pt x="0" y="622802"/>
                        <a:pt x="5439" y="620083"/>
                      </a:cubicBezTo>
                      <a:cubicBezTo>
                        <a:pt x="10879" y="617363"/>
                        <a:pt x="21758" y="614643"/>
                        <a:pt x="27197" y="611924"/>
                      </a:cubicBezTo>
                      <a:cubicBezTo>
                        <a:pt x="38076" y="609204"/>
                        <a:pt x="54393" y="609204"/>
                        <a:pt x="65272" y="609204"/>
                      </a:cubicBezTo>
                      <a:cubicBezTo>
                        <a:pt x="65272" y="601045"/>
                        <a:pt x="65272" y="592886"/>
                        <a:pt x="65272" y="584727"/>
                      </a:cubicBezTo>
                      <a:cubicBezTo>
                        <a:pt x="65272" y="541213"/>
                        <a:pt x="62552" y="500418"/>
                        <a:pt x="62552" y="456903"/>
                      </a:cubicBezTo>
                      <a:cubicBezTo>
                        <a:pt x="62552" y="440585"/>
                        <a:pt x="65272" y="397071"/>
                        <a:pt x="65272" y="337238"/>
                      </a:cubicBezTo>
                      <a:cubicBezTo>
                        <a:pt x="65272" y="293724"/>
                        <a:pt x="67992" y="247490"/>
                        <a:pt x="67992" y="203975"/>
                      </a:cubicBezTo>
                      <a:cubicBezTo>
                        <a:pt x="67992" y="179498"/>
                        <a:pt x="67992" y="149582"/>
                        <a:pt x="70712" y="119665"/>
                      </a:cubicBezTo>
                      <a:cubicBezTo>
                        <a:pt x="70712" y="103347"/>
                        <a:pt x="73431" y="84309"/>
                        <a:pt x="73431" y="67992"/>
                      </a:cubicBezTo>
                      <a:cubicBezTo>
                        <a:pt x="73431" y="67992"/>
                        <a:pt x="70712" y="67992"/>
                        <a:pt x="67992" y="67992"/>
                      </a:cubicBezTo>
                      <a:cubicBezTo>
                        <a:pt x="59833" y="67992"/>
                        <a:pt x="51674" y="67992"/>
                        <a:pt x="43515" y="67992"/>
                      </a:cubicBezTo>
                      <a:cubicBezTo>
                        <a:pt x="35356" y="67992"/>
                        <a:pt x="24477" y="67992"/>
                        <a:pt x="16318" y="62552"/>
                      </a:cubicBezTo>
                      <a:cubicBezTo>
                        <a:pt x="8159" y="59833"/>
                        <a:pt x="0" y="51674"/>
                        <a:pt x="0" y="46234"/>
                      </a:cubicBezTo>
                      <a:cubicBezTo>
                        <a:pt x="0" y="43515"/>
                        <a:pt x="0" y="38075"/>
                        <a:pt x="5439" y="35356"/>
                      </a:cubicBezTo>
                      <a:cubicBezTo>
                        <a:pt x="10879" y="32636"/>
                        <a:pt x="21758" y="29916"/>
                        <a:pt x="27197" y="27197"/>
                      </a:cubicBezTo>
                      <a:cubicBezTo>
                        <a:pt x="46234" y="24477"/>
                        <a:pt x="65272" y="21758"/>
                        <a:pt x="76151" y="21758"/>
                      </a:cubicBezTo>
                      <a:cubicBezTo>
                        <a:pt x="76151" y="19038"/>
                        <a:pt x="78871" y="16318"/>
                        <a:pt x="81590" y="13598"/>
                      </a:cubicBezTo>
                      <a:cubicBezTo>
                        <a:pt x="84310" y="10879"/>
                        <a:pt x="92469" y="5439"/>
                        <a:pt x="97908" y="5439"/>
                      </a:cubicBezTo>
                      <a:cubicBezTo>
                        <a:pt x="103347" y="2720"/>
                        <a:pt x="108787" y="0"/>
                        <a:pt x="11422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2C2411EF-DBBD-472B-ADD3-DE6A15B2B56E}"/>
                    </a:ext>
                  </a:extLst>
                </p:cNvPr>
                <p:cNvSpPr/>
                <p:nvPr/>
              </p:nvSpPr>
              <p:spPr>
                <a:xfrm>
                  <a:off x="7310622" y="4197597"/>
                  <a:ext cx="489539" cy="761503"/>
                </a:xfrm>
                <a:custGeom>
                  <a:avLst/>
                  <a:gdLst>
                    <a:gd name="connsiteX0" fmla="*/ 433491 w 489538"/>
                    <a:gd name="connsiteY0" fmla="*/ 651063 h 761503"/>
                    <a:gd name="connsiteX1" fmla="*/ 438930 w 489538"/>
                    <a:gd name="connsiteY1" fmla="*/ 661942 h 761503"/>
                    <a:gd name="connsiteX2" fmla="*/ 425332 w 489538"/>
                    <a:gd name="connsiteY2" fmla="*/ 683699 h 761503"/>
                    <a:gd name="connsiteX3" fmla="*/ 400855 w 489538"/>
                    <a:gd name="connsiteY3" fmla="*/ 691858 h 761503"/>
                    <a:gd name="connsiteX4" fmla="*/ 343742 w 489538"/>
                    <a:gd name="connsiteY4" fmla="*/ 700017 h 761503"/>
                    <a:gd name="connsiteX5" fmla="*/ 316546 w 489538"/>
                    <a:gd name="connsiteY5" fmla="*/ 705456 h 761503"/>
                    <a:gd name="connsiteX6" fmla="*/ 275751 w 489538"/>
                    <a:gd name="connsiteY6" fmla="*/ 705456 h 761503"/>
                    <a:gd name="connsiteX7" fmla="*/ 264872 w 489538"/>
                    <a:gd name="connsiteY7" fmla="*/ 708176 h 761503"/>
                    <a:gd name="connsiteX8" fmla="*/ 253994 w 489538"/>
                    <a:gd name="connsiteY8" fmla="*/ 708176 h 761503"/>
                    <a:gd name="connsiteX9" fmla="*/ 240395 w 489538"/>
                    <a:gd name="connsiteY9" fmla="*/ 719054 h 761503"/>
                    <a:gd name="connsiteX10" fmla="*/ 224077 w 489538"/>
                    <a:gd name="connsiteY10" fmla="*/ 721774 h 761503"/>
                    <a:gd name="connsiteX11" fmla="*/ 205040 w 489538"/>
                    <a:gd name="connsiteY11" fmla="*/ 724494 h 761503"/>
                    <a:gd name="connsiteX12" fmla="*/ 191441 w 489538"/>
                    <a:gd name="connsiteY12" fmla="*/ 727213 h 761503"/>
                    <a:gd name="connsiteX13" fmla="*/ 169684 w 489538"/>
                    <a:gd name="connsiteY13" fmla="*/ 721774 h 761503"/>
                    <a:gd name="connsiteX14" fmla="*/ 150646 w 489538"/>
                    <a:gd name="connsiteY14" fmla="*/ 708176 h 761503"/>
                    <a:gd name="connsiteX15" fmla="*/ 139768 w 489538"/>
                    <a:gd name="connsiteY15" fmla="*/ 708176 h 761503"/>
                    <a:gd name="connsiteX16" fmla="*/ 120730 w 489538"/>
                    <a:gd name="connsiteY16" fmla="*/ 708176 h 761503"/>
                    <a:gd name="connsiteX17" fmla="*/ 98973 w 489538"/>
                    <a:gd name="connsiteY17" fmla="*/ 708176 h 761503"/>
                    <a:gd name="connsiteX18" fmla="*/ 74496 w 489538"/>
                    <a:gd name="connsiteY18" fmla="*/ 702736 h 761503"/>
                    <a:gd name="connsiteX19" fmla="*/ 58178 w 489538"/>
                    <a:gd name="connsiteY19" fmla="*/ 683699 h 761503"/>
                    <a:gd name="connsiteX20" fmla="*/ 63617 w 489538"/>
                    <a:gd name="connsiteY20" fmla="*/ 675540 h 761503"/>
                    <a:gd name="connsiteX21" fmla="*/ 85375 w 489538"/>
                    <a:gd name="connsiteY21" fmla="*/ 667381 h 761503"/>
                    <a:gd name="connsiteX22" fmla="*/ 128889 w 489538"/>
                    <a:gd name="connsiteY22" fmla="*/ 661942 h 761503"/>
                    <a:gd name="connsiteX23" fmla="*/ 128889 w 489538"/>
                    <a:gd name="connsiteY23" fmla="*/ 602109 h 761503"/>
                    <a:gd name="connsiteX24" fmla="*/ 126170 w 489538"/>
                    <a:gd name="connsiteY24" fmla="*/ 523239 h 761503"/>
                    <a:gd name="connsiteX25" fmla="*/ 126170 w 489538"/>
                    <a:gd name="connsiteY25" fmla="*/ 468846 h 761503"/>
                    <a:gd name="connsiteX26" fmla="*/ 123450 w 489538"/>
                    <a:gd name="connsiteY26" fmla="*/ 409014 h 761503"/>
                    <a:gd name="connsiteX27" fmla="*/ 123450 w 489538"/>
                    <a:gd name="connsiteY27" fmla="*/ 384537 h 761503"/>
                    <a:gd name="connsiteX28" fmla="*/ 126170 w 489538"/>
                    <a:gd name="connsiteY28" fmla="*/ 349181 h 761503"/>
                    <a:gd name="connsiteX29" fmla="*/ 126170 w 489538"/>
                    <a:gd name="connsiteY29" fmla="*/ 324704 h 761503"/>
                    <a:gd name="connsiteX30" fmla="*/ 128889 w 489538"/>
                    <a:gd name="connsiteY30" fmla="*/ 292068 h 761503"/>
                    <a:gd name="connsiteX31" fmla="*/ 134329 w 489538"/>
                    <a:gd name="connsiteY31" fmla="*/ 234956 h 761503"/>
                    <a:gd name="connsiteX32" fmla="*/ 134329 w 489538"/>
                    <a:gd name="connsiteY32" fmla="*/ 172404 h 761503"/>
                    <a:gd name="connsiteX33" fmla="*/ 137048 w 489538"/>
                    <a:gd name="connsiteY33" fmla="*/ 123450 h 761503"/>
                    <a:gd name="connsiteX34" fmla="*/ 123450 w 489538"/>
                    <a:gd name="connsiteY34" fmla="*/ 123450 h 761503"/>
                    <a:gd name="connsiteX35" fmla="*/ 101693 w 489538"/>
                    <a:gd name="connsiteY35" fmla="*/ 123450 h 761503"/>
                    <a:gd name="connsiteX36" fmla="*/ 77216 w 489538"/>
                    <a:gd name="connsiteY36" fmla="*/ 118011 h 761503"/>
                    <a:gd name="connsiteX37" fmla="*/ 60898 w 489538"/>
                    <a:gd name="connsiteY37" fmla="*/ 98973 h 761503"/>
                    <a:gd name="connsiteX38" fmla="*/ 66337 w 489538"/>
                    <a:gd name="connsiteY38" fmla="*/ 90814 h 761503"/>
                    <a:gd name="connsiteX39" fmla="*/ 88094 w 489538"/>
                    <a:gd name="connsiteY39" fmla="*/ 82655 h 761503"/>
                    <a:gd name="connsiteX40" fmla="*/ 145207 w 489538"/>
                    <a:gd name="connsiteY40" fmla="*/ 77216 h 761503"/>
                    <a:gd name="connsiteX41" fmla="*/ 145207 w 489538"/>
                    <a:gd name="connsiteY41" fmla="*/ 77216 h 761503"/>
                    <a:gd name="connsiteX42" fmla="*/ 153366 w 489538"/>
                    <a:gd name="connsiteY42" fmla="*/ 69057 h 761503"/>
                    <a:gd name="connsiteX43" fmla="*/ 177843 w 489538"/>
                    <a:gd name="connsiteY43" fmla="*/ 60898 h 761503"/>
                    <a:gd name="connsiteX44" fmla="*/ 196881 w 489538"/>
                    <a:gd name="connsiteY44" fmla="*/ 58178 h 761503"/>
                    <a:gd name="connsiteX45" fmla="*/ 205040 w 489538"/>
                    <a:gd name="connsiteY45" fmla="*/ 58178 h 761503"/>
                    <a:gd name="connsiteX46" fmla="*/ 215919 w 489538"/>
                    <a:gd name="connsiteY46" fmla="*/ 63617 h 761503"/>
                    <a:gd name="connsiteX47" fmla="*/ 229517 w 489538"/>
                    <a:gd name="connsiteY47" fmla="*/ 69057 h 761503"/>
                    <a:gd name="connsiteX48" fmla="*/ 256713 w 489538"/>
                    <a:gd name="connsiteY48" fmla="*/ 77216 h 761503"/>
                    <a:gd name="connsiteX49" fmla="*/ 264872 w 489538"/>
                    <a:gd name="connsiteY49" fmla="*/ 77216 h 761503"/>
                    <a:gd name="connsiteX50" fmla="*/ 281190 w 489538"/>
                    <a:gd name="connsiteY50" fmla="*/ 77216 h 761503"/>
                    <a:gd name="connsiteX51" fmla="*/ 330144 w 489538"/>
                    <a:gd name="connsiteY51" fmla="*/ 77216 h 761503"/>
                    <a:gd name="connsiteX52" fmla="*/ 357341 w 489538"/>
                    <a:gd name="connsiteY52" fmla="*/ 79935 h 761503"/>
                    <a:gd name="connsiteX53" fmla="*/ 387257 w 489538"/>
                    <a:gd name="connsiteY53" fmla="*/ 82655 h 761503"/>
                    <a:gd name="connsiteX54" fmla="*/ 406295 w 489538"/>
                    <a:gd name="connsiteY54" fmla="*/ 85375 h 761503"/>
                    <a:gd name="connsiteX55" fmla="*/ 417173 w 489538"/>
                    <a:gd name="connsiteY55" fmla="*/ 79935 h 761503"/>
                    <a:gd name="connsiteX56" fmla="*/ 425332 w 489538"/>
                    <a:gd name="connsiteY56" fmla="*/ 85375 h 761503"/>
                    <a:gd name="connsiteX57" fmla="*/ 433491 w 489538"/>
                    <a:gd name="connsiteY57" fmla="*/ 104412 h 761503"/>
                    <a:gd name="connsiteX58" fmla="*/ 436211 w 489538"/>
                    <a:gd name="connsiteY58" fmla="*/ 137048 h 761503"/>
                    <a:gd name="connsiteX59" fmla="*/ 438930 w 489538"/>
                    <a:gd name="connsiteY59" fmla="*/ 183282 h 761503"/>
                    <a:gd name="connsiteX60" fmla="*/ 422612 w 489538"/>
                    <a:gd name="connsiteY60" fmla="*/ 218638 h 761503"/>
                    <a:gd name="connsiteX61" fmla="*/ 406295 w 489538"/>
                    <a:gd name="connsiteY61" fmla="*/ 213198 h 761503"/>
                    <a:gd name="connsiteX62" fmla="*/ 398136 w 489538"/>
                    <a:gd name="connsiteY62" fmla="*/ 196881 h 761503"/>
                    <a:gd name="connsiteX63" fmla="*/ 395416 w 489538"/>
                    <a:gd name="connsiteY63" fmla="*/ 175123 h 761503"/>
                    <a:gd name="connsiteX64" fmla="*/ 395416 w 489538"/>
                    <a:gd name="connsiteY64" fmla="*/ 153366 h 761503"/>
                    <a:gd name="connsiteX65" fmla="*/ 395416 w 489538"/>
                    <a:gd name="connsiteY65" fmla="*/ 126170 h 761503"/>
                    <a:gd name="connsiteX66" fmla="*/ 370939 w 489538"/>
                    <a:gd name="connsiteY66" fmla="*/ 128889 h 761503"/>
                    <a:gd name="connsiteX67" fmla="*/ 338303 w 489538"/>
                    <a:gd name="connsiteY67" fmla="*/ 131609 h 761503"/>
                    <a:gd name="connsiteX68" fmla="*/ 286629 w 489538"/>
                    <a:gd name="connsiteY68" fmla="*/ 134328 h 761503"/>
                    <a:gd name="connsiteX69" fmla="*/ 273031 w 489538"/>
                    <a:gd name="connsiteY69" fmla="*/ 137048 h 761503"/>
                    <a:gd name="connsiteX70" fmla="*/ 262153 w 489538"/>
                    <a:gd name="connsiteY70" fmla="*/ 142487 h 761503"/>
                    <a:gd name="connsiteX71" fmla="*/ 259433 w 489538"/>
                    <a:gd name="connsiteY71" fmla="*/ 153366 h 761503"/>
                    <a:gd name="connsiteX72" fmla="*/ 262153 w 489538"/>
                    <a:gd name="connsiteY72" fmla="*/ 166964 h 761503"/>
                    <a:gd name="connsiteX73" fmla="*/ 262153 w 489538"/>
                    <a:gd name="connsiteY73" fmla="*/ 196881 h 761503"/>
                    <a:gd name="connsiteX74" fmla="*/ 262153 w 489538"/>
                    <a:gd name="connsiteY74" fmla="*/ 215918 h 761503"/>
                    <a:gd name="connsiteX75" fmla="*/ 262153 w 489538"/>
                    <a:gd name="connsiteY75" fmla="*/ 251274 h 761503"/>
                    <a:gd name="connsiteX76" fmla="*/ 259433 w 489538"/>
                    <a:gd name="connsiteY76" fmla="*/ 278470 h 761503"/>
                    <a:gd name="connsiteX77" fmla="*/ 259433 w 489538"/>
                    <a:gd name="connsiteY77" fmla="*/ 308386 h 761503"/>
                    <a:gd name="connsiteX78" fmla="*/ 259433 w 489538"/>
                    <a:gd name="connsiteY78" fmla="*/ 321985 h 761503"/>
                    <a:gd name="connsiteX79" fmla="*/ 259433 w 489538"/>
                    <a:gd name="connsiteY79" fmla="*/ 332863 h 761503"/>
                    <a:gd name="connsiteX80" fmla="*/ 267592 w 489538"/>
                    <a:gd name="connsiteY80" fmla="*/ 335583 h 761503"/>
                    <a:gd name="connsiteX81" fmla="*/ 281190 w 489538"/>
                    <a:gd name="connsiteY81" fmla="*/ 335583 h 761503"/>
                    <a:gd name="connsiteX82" fmla="*/ 327424 w 489538"/>
                    <a:gd name="connsiteY82" fmla="*/ 338303 h 761503"/>
                    <a:gd name="connsiteX83" fmla="*/ 351901 w 489538"/>
                    <a:gd name="connsiteY83" fmla="*/ 341022 h 761503"/>
                    <a:gd name="connsiteX84" fmla="*/ 351901 w 489538"/>
                    <a:gd name="connsiteY84" fmla="*/ 335583 h 761503"/>
                    <a:gd name="connsiteX85" fmla="*/ 351901 w 489538"/>
                    <a:gd name="connsiteY85" fmla="*/ 313826 h 761503"/>
                    <a:gd name="connsiteX86" fmla="*/ 357341 w 489538"/>
                    <a:gd name="connsiteY86" fmla="*/ 289349 h 761503"/>
                    <a:gd name="connsiteX87" fmla="*/ 373658 w 489538"/>
                    <a:gd name="connsiteY87" fmla="*/ 273031 h 761503"/>
                    <a:gd name="connsiteX88" fmla="*/ 381817 w 489538"/>
                    <a:gd name="connsiteY88" fmla="*/ 278470 h 761503"/>
                    <a:gd name="connsiteX89" fmla="*/ 389977 w 489538"/>
                    <a:gd name="connsiteY89" fmla="*/ 300228 h 761503"/>
                    <a:gd name="connsiteX90" fmla="*/ 395416 w 489538"/>
                    <a:gd name="connsiteY90" fmla="*/ 351901 h 761503"/>
                    <a:gd name="connsiteX91" fmla="*/ 398136 w 489538"/>
                    <a:gd name="connsiteY91" fmla="*/ 409014 h 761503"/>
                    <a:gd name="connsiteX92" fmla="*/ 381817 w 489538"/>
                    <a:gd name="connsiteY92" fmla="*/ 444369 h 761503"/>
                    <a:gd name="connsiteX93" fmla="*/ 365500 w 489538"/>
                    <a:gd name="connsiteY93" fmla="*/ 438930 h 761503"/>
                    <a:gd name="connsiteX94" fmla="*/ 357341 w 489538"/>
                    <a:gd name="connsiteY94" fmla="*/ 422612 h 761503"/>
                    <a:gd name="connsiteX95" fmla="*/ 354621 w 489538"/>
                    <a:gd name="connsiteY95" fmla="*/ 400855 h 761503"/>
                    <a:gd name="connsiteX96" fmla="*/ 354621 w 489538"/>
                    <a:gd name="connsiteY96" fmla="*/ 381817 h 761503"/>
                    <a:gd name="connsiteX97" fmla="*/ 270312 w 489538"/>
                    <a:gd name="connsiteY97" fmla="*/ 381817 h 761503"/>
                    <a:gd name="connsiteX98" fmla="*/ 256713 w 489538"/>
                    <a:gd name="connsiteY98" fmla="*/ 395415 h 761503"/>
                    <a:gd name="connsiteX99" fmla="*/ 253994 w 489538"/>
                    <a:gd name="connsiteY99" fmla="*/ 422612 h 761503"/>
                    <a:gd name="connsiteX100" fmla="*/ 253994 w 489538"/>
                    <a:gd name="connsiteY100" fmla="*/ 433490 h 761503"/>
                    <a:gd name="connsiteX101" fmla="*/ 253994 w 489538"/>
                    <a:gd name="connsiteY101" fmla="*/ 449809 h 761503"/>
                    <a:gd name="connsiteX102" fmla="*/ 256713 w 489538"/>
                    <a:gd name="connsiteY102" fmla="*/ 474285 h 761503"/>
                    <a:gd name="connsiteX103" fmla="*/ 256713 w 489538"/>
                    <a:gd name="connsiteY103" fmla="*/ 496043 h 761503"/>
                    <a:gd name="connsiteX104" fmla="*/ 259433 w 489538"/>
                    <a:gd name="connsiteY104" fmla="*/ 534118 h 761503"/>
                    <a:gd name="connsiteX105" fmla="*/ 259433 w 489538"/>
                    <a:gd name="connsiteY105" fmla="*/ 591231 h 761503"/>
                    <a:gd name="connsiteX106" fmla="*/ 262153 w 489538"/>
                    <a:gd name="connsiteY106" fmla="*/ 618427 h 761503"/>
                    <a:gd name="connsiteX107" fmla="*/ 267592 w 489538"/>
                    <a:gd name="connsiteY107" fmla="*/ 648343 h 761503"/>
                    <a:gd name="connsiteX108" fmla="*/ 292069 w 489538"/>
                    <a:gd name="connsiteY108" fmla="*/ 651063 h 761503"/>
                    <a:gd name="connsiteX109" fmla="*/ 327424 w 489538"/>
                    <a:gd name="connsiteY109" fmla="*/ 651063 h 761503"/>
                    <a:gd name="connsiteX110" fmla="*/ 362780 w 489538"/>
                    <a:gd name="connsiteY110" fmla="*/ 653783 h 761503"/>
                    <a:gd name="connsiteX111" fmla="*/ 395416 w 489538"/>
                    <a:gd name="connsiteY111" fmla="*/ 648343 h 761503"/>
                    <a:gd name="connsiteX112" fmla="*/ 395416 w 489538"/>
                    <a:gd name="connsiteY112" fmla="*/ 618427 h 761503"/>
                    <a:gd name="connsiteX113" fmla="*/ 395416 w 489538"/>
                    <a:gd name="connsiteY113" fmla="*/ 596670 h 761503"/>
                    <a:gd name="connsiteX114" fmla="*/ 398136 w 489538"/>
                    <a:gd name="connsiteY114" fmla="*/ 574913 h 761503"/>
                    <a:gd name="connsiteX115" fmla="*/ 406295 w 489538"/>
                    <a:gd name="connsiteY115" fmla="*/ 558595 h 761503"/>
                    <a:gd name="connsiteX116" fmla="*/ 422612 w 489538"/>
                    <a:gd name="connsiteY116" fmla="*/ 553155 h 761503"/>
                    <a:gd name="connsiteX117" fmla="*/ 438930 w 489538"/>
                    <a:gd name="connsiteY117" fmla="*/ 588511 h 761503"/>
                    <a:gd name="connsiteX118" fmla="*/ 436211 w 489538"/>
                    <a:gd name="connsiteY118" fmla="*/ 645624 h 761503"/>
                    <a:gd name="connsiteX119" fmla="*/ 433491 w 489538"/>
                    <a:gd name="connsiteY119" fmla="*/ 651063 h 761503"/>
                    <a:gd name="connsiteX120" fmla="*/ 433491 w 489538"/>
                    <a:gd name="connsiteY120" fmla="*/ 6510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489538" h="761503">
                      <a:moveTo>
                        <a:pt x="433491" y="651063"/>
                      </a:moveTo>
                      <a:cubicBezTo>
                        <a:pt x="436211" y="653783"/>
                        <a:pt x="438930" y="656502"/>
                        <a:pt x="438930" y="661942"/>
                      </a:cubicBezTo>
                      <a:cubicBezTo>
                        <a:pt x="438930" y="670101"/>
                        <a:pt x="433491" y="678259"/>
                        <a:pt x="425332" y="683699"/>
                      </a:cubicBezTo>
                      <a:cubicBezTo>
                        <a:pt x="417173" y="689138"/>
                        <a:pt x="409014" y="689138"/>
                        <a:pt x="400855" y="691858"/>
                      </a:cubicBezTo>
                      <a:cubicBezTo>
                        <a:pt x="381817" y="694578"/>
                        <a:pt x="362780" y="694578"/>
                        <a:pt x="343742" y="700017"/>
                      </a:cubicBezTo>
                      <a:cubicBezTo>
                        <a:pt x="335583" y="702736"/>
                        <a:pt x="324705" y="702736"/>
                        <a:pt x="316546" y="705456"/>
                      </a:cubicBezTo>
                      <a:cubicBezTo>
                        <a:pt x="308387" y="705456"/>
                        <a:pt x="289349" y="705456"/>
                        <a:pt x="275751" y="705456"/>
                      </a:cubicBezTo>
                      <a:cubicBezTo>
                        <a:pt x="270312" y="705456"/>
                        <a:pt x="267592" y="708176"/>
                        <a:pt x="264872" y="708176"/>
                      </a:cubicBezTo>
                      <a:cubicBezTo>
                        <a:pt x="264872" y="708176"/>
                        <a:pt x="259433" y="708176"/>
                        <a:pt x="253994" y="708176"/>
                      </a:cubicBezTo>
                      <a:cubicBezTo>
                        <a:pt x="251274" y="713615"/>
                        <a:pt x="245835" y="716335"/>
                        <a:pt x="240395" y="719054"/>
                      </a:cubicBezTo>
                      <a:cubicBezTo>
                        <a:pt x="234956" y="721774"/>
                        <a:pt x="229517" y="721774"/>
                        <a:pt x="224077" y="721774"/>
                      </a:cubicBezTo>
                      <a:cubicBezTo>
                        <a:pt x="218638" y="721774"/>
                        <a:pt x="213199" y="724494"/>
                        <a:pt x="205040" y="724494"/>
                      </a:cubicBezTo>
                      <a:cubicBezTo>
                        <a:pt x="202320" y="724494"/>
                        <a:pt x="194161" y="727213"/>
                        <a:pt x="191441" y="727213"/>
                      </a:cubicBezTo>
                      <a:cubicBezTo>
                        <a:pt x="183282" y="727213"/>
                        <a:pt x="172404" y="721774"/>
                        <a:pt x="169684" y="721774"/>
                      </a:cubicBezTo>
                      <a:cubicBezTo>
                        <a:pt x="164245" y="719054"/>
                        <a:pt x="156086" y="713615"/>
                        <a:pt x="150646" y="708176"/>
                      </a:cubicBezTo>
                      <a:cubicBezTo>
                        <a:pt x="145207" y="708176"/>
                        <a:pt x="139768" y="708176"/>
                        <a:pt x="139768" y="708176"/>
                      </a:cubicBezTo>
                      <a:cubicBezTo>
                        <a:pt x="126170" y="708176"/>
                        <a:pt x="137048" y="708176"/>
                        <a:pt x="120730" y="708176"/>
                      </a:cubicBezTo>
                      <a:cubicBezTo>
                        <a:pt x="112571" y="708176"/>
                        <a:pt x="104412" y="708176"/>
                        <a:pt x="98973" y="708176"/>
                      </a:cubicBezTo>
                      <a:cubicBezTo>
                        <a:pt x="90814" y="708176"/>
                        <a:pt x="79936" y="708176"/>
                        <a:pt x="74496" y="702736"/>
                      </a:cubicBezTo>
                      <a:cubicBezTo>
                        <a:pt x="66337" y="700017"/>
                        <a:pt x="58178" y="689138"/>
                        <a:pt x="58178" y="683699"/>
                      </a:cubicBezTo>
                      <a:cubicBezTo>
                        <a:pt x="58178" y="680979"/>
                        <a:pt x="58178" y="678259"/>
                        <a:pt x="63617" y="675540"/>
                      </a:cubicBezTo>
                      <a:cubicBezTo>
                        <a:pt x="69057" y="672820"/>
                        <a:pt x="77216" y="670101"/>
                        <a:pt x="85375" y="667381"/>
                      </a:cubicBezTo>
                      <a:cubicBezTo>
                        <a:pt x="98973" y="664661"/>
                        <a:pt x="115291" y="664661"/>
                        <a:pt x="128889" y="661942"/>
                      </a:cubicBezTo>
                      <a:cubicBezTo>
                        <a:pt x="128889" y="645624"/>
                        <a:pt x="128889" y="623866"/>
                        <a:pt x="128889" y="602109"/>
                      </a:cubicBezTo>
                      <a:cubicBezTo>
                        <a:pt x="128889" y="566754"/>
                        <a:pt x="128889" y="531398"/>
                        <a:pt x="126170" y="523239"/>
                      </a:cubicBezTo>
                      <a:cubicBezTo>
                        <a:pt x="126170" y="517800"/>
                        <a:pt x="126170" y="487884"/>
                        <a:pt x="126170" y="468846"/>
                      </a:cubicBezTo>
                      <a:cubicBezTo>
                        <a:pt x="126170" y="449809"/>
                        <a:pt x="123450" y="430771"/>
                        <a:pt x="123450" y="409014"/>
                      </a:cubicBezTo>
                      <a:cubicBezTo>
                        <a:pt x="123450" y="400855"/>
                        <a:pt x="123450" y="392696"/>
                        <a:pt x="123450" y="384537"/>
                      </a:cubicBezTo>
                      <a:cubicBezTo>
                        <a:pt x="123450" y="373658"/>
                        <a:pt x="126170" y="360060"/>
                        <a:pt x="126170" y="349181"/>
                      </a:cubicBezTo>
                      <a:cubicBezTo>
                        <a:pt x="126170" y="341022"/>
                        <a:pt x="126170" y="332863"/>
                        <a:pt x="126170" y="324704"/>
                      </a:cubicBezTo>
                      <a:cubicBezTo>
                        <a:pt x="126170" y="313826"/>
                        <a:pt x="126170" y="302947"/>
                        <a:pt x="128889" y="292068"/>
                      </a:cubicBezTo>
                      <a:cubicBezTo>
                        <a:pt x="131609" y="273031"/>
                        <a:pt x="134329" y="253993"/>
                        <a:pt x="134329" y="234956"/>
                      </a:cubicBezTo>
                      <a:cubicBezTo>
                        <a:pt x="134329" y="213198"/>
                        <a:pt x="134329" y="191441"/>
                        <a:pt x="134329" y="172404"/>
                      </a:cubicBezTo>
                      <a:cubicBezTo>
                        <a:pt x="134329" y="156086"/>
                        <a:pt x="134329" y="139768"/>
                        <a:pt x="137048" y="123450"/>
                      </a:cubicBezTo>
                      <a:cubicBezTo>
                        <a:pt x="131609" y="123450"/>
                        <a:pt x="134329" y="123450"/>
                        <a:pt x="123450" y="123450"/>
                      </a:cubicBezTo>
                      <a:cubicBezTo>
                        <a:pt x="115291" y="123450"/>
                        <a:pt x="107132" y="123450"/>
                        <a:pt x="101693" y="123450"/>
                      </a:cubicBezTo>
                      <a:cubicBezTo>
                        <a:pt x="93534" y="123450"/>
                        <a:pt x="82655" y="123450"/>
                        <a:pt x="77216" y="118011"/>
                      </a:cubicBezTo>
                      <a:cubicBezTo>
                        <a:pt x="69057" y="115291"/>
                        <a:pt x="60898" y="101693"/>
                        <a:pt x="60898" y="98973"/>
                      </a:cubicBezTo>
                      <a:cubicBezTo>
                        <a:pt x="60898" y="96253"/>
                        <a:pt x="60898" y="93534"/>
                        <a:pt x="66337" y="90814"/>
                      </a:cubicBezTo>
                      <a:cubicBezTo>
                        <a:pt x="71777" y="88094"/>
                        <a:pt x="79936" y="85375"/>
                        <a:pt x="88094" y="82655"/>
                      </a:cubicBezTo>
                      <a:cubicBezTo>
                        <a:pt x="104412" y="79935"/>
                        <a:pt x="131609" y="77216"/>
                        <a:pt x="145207" y="77216"/>
                      </a:cubicBezTo>
                      <a:cubicBezTo>
                        <a:pt x="145207" y="77216"/>
                        <a:pt x="145207" y="77216"/>
                        <a:pt x="145207" y="77216"/>
                      </a:cubicBezTo>
                      <a:cubicBezTo>
                        <a:pt x="145207" y="74496"/>
                        <a:pt x="150646" y="71776"/>
                        <a:pt x="153366" y="69057"/>
                      </a:cubicBezTo>
                      <a:cubicBezTo>
                        <a:pt x="161525" y="63617"/>
                        <a:pt x="169684" y="63617"/>
                        <a:pt x="177843" y="60898"/>
                      </a:cubicBezTo>
                      <a:cubicBezTo>
                        <a:pt x="183282" y="58178"/>
                        <a:pt x="191441" y="58178"/>
                        <a:pt x="196881" y="58178"/>
                      </a:cubicBezTo>
                      <a:cubicBezTo>
                        <a:pt x="199600" y="58178"/>
                        <a:pt x="202320" y="58178"/>
                        <a:pt x="205040" y="58178"/>
                      </a:cubicBezTo>
                      <a:cubicBezTo>
                        <a:pt x="207759" y="58178"/>
                        <a:pt x="213199" y="60898"/>
                        <a:pt x="215919" y="63617"/>
                      </a:cubicBezTo>
                      <a:cubicBezTo>
                        <a:pt x="221358" y="66337"/>
                        <a:pt x="224077" y="66337"/>
                        <a:pt x="229517" y="69057"/>
                      </a:cubicBezTo>
                      <a:cubicBezTo>
                        <a:pt x="237675" y="71776"/>
                        <a:pt x="245835" y="77216"/>
                        <a:pt x="256713" y="77216"/>
                      </a:cubicBezTo>
                      <a:cubicBezTo>
                        <a:pt x="259433" y="77216"/>
                        <a:pt x="262153" y="77216"/>
                        <a:pt x="264872" y="77216"/>
                      </a:cubicBezTo>
                      <a:cubicBezTo>
                        <a:pt x="270312" y="77216"/>
                        <a:pt x="275751" y="77216"/>
                        <a:pt x="281190" y="77216"/>
                      </a:cubicBezTo>
                      <a:cubicBezTo>
                        <a:pt x="292069" y="77216"/>
                        <a:pt x="321985" y="77216"/>
                        <a:pt x="330144" y="77216"/>
                      </a:cubicBezTo>
                      <a:cubicBezTo>
                        <a:pt x="338303" y="77216"/>
                        <a:pt x="349182" y="77216"/>
                        <a:pt x="357341" y="79935"/>
                      </a:cubicBezTo>
                      <a:cubicBezTo>
                        <a:pt x="368219" y="79935"/>
                        <a:pt x="379098" y="82655"/>
                        <a:pt x="387257" y="82655"/>
                      </a:cubicBezTo>
                      <a:cubicBezTo>
                        <a:pt x="392696" y="82655"/>
                        <a:pt x="400855" y="85375"/>
                        <a:pt x="406295" y="85375"/>
                      </a:cubicBezTo>
                      <a:cubicBezTo>
                        <a:pt x="409014" y="82655"/>
                        <a:pt x="414453" y="79935"/>
                        <a:pt x="417173" y="79935"/>
                      </a:cubicBezTo>
                      <a:cubicBezTo>
                        <a:pt x="419893" y="79935"/>
                        <a:pt x="422612" y="79935"/>
                        <a:pt x="425332" y="85375"/>
                      </a:cubicBezTo>
                      <a:cubicBezTo>
                        <a:pt x="428052" y="90814"/>
                        <a:pt x="433491" y="98973"/>
                        <a:pt x="433491" y="104412"/>
                      </a:cubicBezTo>
                      <a:cubicBezTo>
                        <a:pt x="436211" y="131609"/>
                        <a:pt x="436211" y="120730"/>
                        <a:pt x="436211" y="137048"/>
                      </a:cubicBezTo>
                      <a:cubicBezTo>
                        <a:pt x="438930" y="158805"/>
                        <a:pt x="438930" y="158805"/>
                        <a:pt x="438930" y="183282"/>
                      </a:cubicBezTo>
                      <a:cubicBezTo>
                        <a:pt x="438930" y="194161"/>
                        <a:pt x="438930" y="218638"/>
                        <a:pt x="422612" y="218638"/>
                      </a:cubicBezTo>
                      <a:cubicBezTo>
                        <a:pt x="414453" y="218638"/>
                        <a:pt x="411734" y="215918"/>
                        <a:pt x="406295" y="213198"/>
                      </a:cubicBezTo>
                      <a:cubicBezTo>
                        <a:pt x="400855" y="210479"/>
                        <a:pt x="398136" y="202320"/>
                        <a:pt x="398136" y="196881"/>
                      </a:cubicBezTo>
                      <a:cubicBezTo>
                        <a:pt x="395416" y="188722"/>
                        <a:pt x="395416" y="183282"/>
                        <a:pt x="395416" y="175123"/>
                      </a:cubicBezTo>
                      <a:cubicBezTo>
                        <a:pt x="395416" y="169684"/>
                        <a:pt x="395416" y="164245"/>
                        <a:pt x="395416" y="153366"/>
                      </a:cubicBezTo>
                      <a:cubicBezTo>
                        <a:pt x="395416" y="145207"/>
                        <a:pt x="395416" y="134328"/>
                        <a:pt x="395416" y="126170"/>
                      </a:cubicBezTo>
                      <a:cubicBezTo>
                        <a:pt x="387257" y="128889"/>
                        <a:pt x="379098" y="128889"/>
                        <a:pt x="370939" y="128889"/>
                      </a:cubicBezTo>
                      <a:cubicBezTo>
                        <a:pt x="360060" y="128889"/>
                        <a:pt x="349182" y="128889"/>
                        <a:pt x="338303" y="131609"/>
                      </a:cubicBezTo>
                      <a:cubicBezTo>
                        <a:pt x="327424" y="131609"/>
                        <a:pt x="319265" y="134328"/>
                        <a:pt x="286629" y="134328"/>
                      </a:cubicBezTo>
                      <a:cubicBezTo>
                        <a:pt x="281190" y="134328"/>
                        <a:pt x="278470" y="134328"/>
                        <a:pt x="273031" y="137048"/>
                      </a:cubicBezTo>
                      <a:cubicBezTo>
                        <a:pt x="270312" y="137048"/>
                        <a:pt x="264872" y="137048"/>
                        <a:pt x="262153" y="142487"/>
                      </a:cubicBezTo>
                      <a:cubicBezTo>
                        <a:pt x="259433" y="145207"/>
                        <a:pt x="259433" y="150647"/>
                        <a:pt x="259433" y="153366"/>
                      </a:cubicBezTo>
                      <a:cubicBezTo>
                        <a:pt x="259433" y="158805"/>
                        <a:pt x="259433" y="164245"/>
                        <a:pt x="262153" y="166964"/>
                      </a:cubicBezTo>
                      <a:cubicBezTo>
                        <a:pt x="262153" y="177843"/>
                        <a:pt x="262153" y="186002"/>
                        <a:pt x="262153" y="196881"/>
                      </a:cubicBezTo>
                      <a:cubicBezTo>
                        <a:pt x="262153" y="202320"/>
                        <a:pt x="262153" y="210479"/>
                        <a:pt x="262153" y="215918"/>
                      </a:cubicBezTo>
                      <a:cubicBezTo>
                        <a:pt x="262153" y="229516"/>
                        <a:pt x="262153" y="240395"/>
                        <a:pt x="262153" y="251274"/>
                      </a:cubicBezTo>
                      <a:cubicBezTo>
                        <a:pt x="262153" y="259433"/>
                        <a:pt x="259433" y="270311"/>
                        <a:pt x="259433" y="278470"/>
                      </a:cubicBezTo>
                      <a:cubicBezTo>
                        <a:pt x="259433" y="289349"/>
                        <a:pt x="259433" y="297508"/>
                        <a:pt x="259433" y="308386"/>
                      </a:cubicBezTo>
                      <a:cubicBezTo>
                        <a:pt x="259433" y="313826"/>
                        <a:pt x="259433" y="319265"/>
                        <a:pt x="259433" y="321985"/>
                      </a:cubicBezTo>
                      <a:cubicBezTo>
                        <a:pt x="259433" y="324704"/>
                        <a:pt x="259433" y="330144"/>
                        <a:pt x="259433" y="332863"/>
                      </a:cubicBezTo>
                      <a:cubicBezTo>
                        <a:pt x="262153" y="335583"/>
                        <a:pt x="264872" y="335583"/>
                        <a:pt x="267592" y="335583"/>
                      </a:cubicBezTo>
                      <a:cubicBezTo>
                        <a:pt x="273031" y="335583"/>
                        <a:pt x="275751" y="335583"/>
                        <a:pt x="281190" y="335583"/>
                      </a:cubicBezTo>
                      <a:cubicBezTo>
                        <a:pt x="311107" y="335583"/>
                        <a:pt x="319265" y="335583"/>
                        <a:pt x="327424" y="338303"/>
                      </a:cubicBezTo>
                      <a:cubicBezTo>
                        <a:pt x="335583" y="341022"/>
                        <a:pt x="343742" y="341022"/>
                        <a:pt x="351901" y="341022"/>
                      </a:cubicBezTo>
                      <a:cubicBezTo>
                        <a:pt x="351901" y="338303"/>
                        <a:pt x="351901" y="338303"/>
                        <a:pt x="351901" y="335583"/>
                      </a:cubicBezTo>
                      <a:cubicBezTo>
                        <a:pt x="351901" y="327424"/>
                        <a:pt x="351901" y="319265"/>
                        <a:pt x="351901" y="313826"/>
                      </a:cubicBezTo>
                      <a:cubicBezTo>
                        <a:pt x="351901" y="305667"/>
                        <a:pt x="351901" y="294788"/>
                        <a:pt x="357341" y="289349"/>
                      </a:cubicBezTo>
                      <a:cubicBezTo>
                        <a:pt x="360060" y="281190"/>
                        <a:pt x="368219" y="273031"/>
                        <a:pt x="373658" y="273031"/>
                      </a:cubicBezTo>
                      <a:cubicBezTo>
                        <a:pt x="376378" y="273031"/>
                        <a:pt x="379098" y="273031"/>
                        <a:pt x="381817" y="278470"/>
                      </a:cubicBezTo>
                      <a:cubicBezTo>
                        <a:pt x="384537" y="283909"/>
                        <a:pt x="387257" y="292068"/>
                        <a:pt x="389977" y="300228"/>
                      </a:cubicBezTo>
                      <a:cubicBezTo>
                        <a:pt x="392696" y="316545"/>
                        <a:pt x="392696" y="335583"/>
                        <a:pt x="395416" y="351901"/>
                      </a:cubicBezTo>
                      <a:cubicBezTo>
                        <a:pt x="398136" y="373658"/>
                        <a:pt x="398136" y="384537"/>
                        <a:pt x="398136" y="409014"/>
                      </a:cubicBezTo>
                      <a:cubicBezTo>
                        <a:pt x="398136" y="422612"/>
                        <a:pt x="398136" y="444369"/>
                        <a:pt x="381817" y="444369"/>
                      </a:cubicBezTo>
                      <a:cubicBezTo>
                        <a:pt x="373658" y="444369"/>
                        <a:pt x="370939" y="441650"/>
                        <a:pt x="365500" y="438930"/>
                      </a:cubicBezTo>
                      <a:cubicBezTo>
                        <a:pt x="360060" y="436210"/>
                        <a:pt x="357341" y="428051"/>
                        <a:pt x="357341" y="422612"/>
                      </a:cubicBezTo>
                      <a:cubicBezTo>
                        <a:pt x="354621" y="414453"/>
                        <a:pt x="354621" y="409014"/>
                        <a:pt x="354621" y="400855"/>
                      </a:cubicBezTo>
                      <a:cubicBezTo>
                        <a:pt x="354621" y="395415"/>
                        <a:pt x="354621" y="389976"/>
                        <a:pt x="354621" y="381817"/>
                      </a:cubicBezTo>
                      <a:cubicBezTo>
                        <a:pt x="335583" y="381817"/>
                        <a:pt x="308387" y="384537"/>
                        <a:pt x="270312" y="381817"/>
                      </a:cubicBezTo>
                      <a:cubicBezTo>
                        <a:pt x="262153" y="381817"/>
                        <a:pt x="256713" y="387256"/>
                        <a:pt x="256713" y="395415"/>
                      </a:cubicBezTo>
                      <a:cubicBezTo>
                        <a:pt x="256713" y="403574"/>
                        <a:pt x="256713" y="414453"/>
                        <a:pt x="253994" y="422612"/>
                      </a:cubicBezTo>
                      <a:cubicBezTo>
                        <a:pt x="253994" y="425332"/>
                        <a:pt x="253994" y="430771"/>
                        <a:pt x="253994" y="433490"/>
                      </a:cubicBezTo>
                      <a:cubicBezTo>
                        <a:pt x="253994" y="438930"/>
                        <a:pt x="253994" y="444369"/>
                        <a:pt x="253994" y="449809"/>
                      </a:cubicBezTo>
                      <a:cubicBezTo>
                        <a:pt x="253994" y="457967"/>
                        <a:pt x="256713" y="466126"/>
                        <a:pt x="256713" y="474285"/>
                      </a:cubicBezTo>
                      <a:cubicBezTo>
                        <a:pt x="256713" y="482444"/>
                        <a:pt x="256713" y="490603"/>
                        <a:pt x="256713" y="496043"/>
                      </a:cubicBezTo>
                      <a:cubicBezTo>
                        <a:pt x="256713" y="509641"/>
                        <a:pt x="259433" y="520520"/>
                        <a:pt x="259433" y="534118"/>
                      </a:cubicBezTo>
                      <a:cubicBezTo>
                        <a:pt x="259433" y="553155"/>
                        <a:pt x="259433" y="572193"/>
                        <a:pt x="259433" y="591231"/>
                      </a:cubicBezTo>
                      <a:cubicBezTo>
                        <a:pt x="259433" y="602109"/>
                        <a:pt x="262153" y="610268"/>
                        <a:pt x="262153" y="618427"/>
                      </a:cubicBezTo>
                      <a:cubicBezTo>
                        <a:pt x="264872" y="626586"/>
                        <a:pt x="262153" y="642904"/>
                        <a:pt x="267592" y="648343"/>
                      </a:cubicBezTo>
                      <a:cubicBezTo>
                        <a:pt x="270312" y="651063"/>
                        <a:pt x="275751" y="651063"/>
                        <a:pt x="292069" y="651063"/>
                      </a:cubicBezTo>
                      <a:cubicBezTo>
                        <a:pt x="305667" y="651063"/>
                        <a:pt x="319265" y="651063"/>
                        <a:pt x="327424" y="651063"/>
                      </a:cubicBezTo>
                      <a:cubicBezTo>
                        <a:pt x="338303" y="651063"/>
                        <a:pt x="351901" y="653783"/>
                        <a:pt x="362780" y="653783"/>
                      </a:cubicBezTo>
                      <a:cubicBezTo>
                        <a:pt x="376378" y="653783"/>
                        <a:pt x="384537" y="651063"/>
                        <a:pt x="395416" y="648343"/>
                      </a:cubicBezTo>
                      <a:cubicBezTo>
                        <a:pt x="395416" y="637465"/>
                        <a:pt x="395416" y="629306"/>
                        <a:pt x="395416" y="618427"/>
                      </a:cubicBezTo>
                      <a:cubicBezTo>
                        <a:pt x="395416" y="610268"/>
                        <a:pt x="395416" y="602109"/>
                        <a:pt x="395416" y="596670"/>
                      </a:cubicBezTo>
                      <a:cubicBezTo>
                        <a:pt x="395416" y="591231"/>
                        <a:pt x="395416" y="585791"/>
                        <a:pt x="398136" y="574913"/>
                      </a:cubicBezTo>
                      <a:cubicBezTo>
                        <a:pt x="400855" y="569473"/>
                        <a:pt x="400855" y="564034"/>
                        <a:pt x="406295" y="558595"/>
                      </a:cubicBezTo>
                      <a:cubicBezTo>
                        <a:pt x="411734" y="553155"/>
                        <a:pt x="414453" y="553155"/>
                        <a:pt x="422612" y="553155"/>
                      </a:cubicBezTo>
                      <a:cubicBezTo>
                        <a:pt x="436211" y="553155"/>
                        <a:pt x="438930" y="577632"/>
                        <a:pt x="438930" y="588511"/>
                      </a:cubicBezTo>
                      <a:cubicBezTo>
                        <a:pt x="438930" y="612988"/>
                        <a:pt x="438930" y="623866"/>
                        <a:pt x="436211" y="645624"/>
                      </a:cubicBezTo>
                      <a:cubicBezTo>
                        <a:pt x="433491" y="648343"/>
                        <a:pt x="433491" y="648343"/>
                        <a:pt x="433491" y="651063"/>
                      </a:cubicBezTo>
                      <a:lnTo>
                        <a:pt x="433491" y="651063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C7A52A5F-DC47-441F-B66B-C6B0C4EAD5FA}"/>
                    </a:ext>
                  </a:extLst>
                </p:cNvPr>
                <p:cNvSpPr/>
                <p:nvPr/>
              </p:nvSpPr>
              <p:spPr>
                <a:xfrm>
                  <a:off x="7912732" y="4250336"/>
                  <a:ext cx="465062" cy="658157"/>
                </a:xfrm>
                <a:custGeom>
                  <a:avLst/>
                  <a:gdLst>
                    <a:gd name="connsiteX0" fmla="*/ 193096 w 465062"/>
                    <a:gd name="connsiteY0" fmla="*/ 59832 h 658157"/>
                    <a:gd name="connsiteX1" fmla="*/ 193096 w 465062"/>
                    <a:gd name="connsiteY1" fmla="*/ 114226 h 658157"/>
                    <a:gd name="connsiteX2" fmla="*/ 198536 w 465062"/>
                    <a:gd name="connsiteY2" fmla="*/ 209414 h 658157"/>
                    <a:gd name="connsiteX3" fmla="*/ 201255 w 465062"/>
                    <a:gd name="connsiteY3" fmla="*/ 282845 h 658157"/>
                    <a:gd name="connsiteX4" fmla="*/ 203975 w 465062"/>
                    <a:gd name="connsiteY4" fmla="*/ 315481 h 658157"/>
                    <a:gd name="connsiteX5" fmla="*/ 203975 w 465062"/>
                    <a:gd name="connsiteY5" fmla="*/ 320920 h 658157"/>
                    <a:gd name="connsiteX6" fmla="*/ 212134 w 465062"/>
                    <a:gd name="connsiteY6" fmla="*/ 329079 h 658157"/>
                    <a:gd name="connsiteX7" fmla="*/ 223013 w 465062"/>
                    <a:gd name="connsiteY7" fmla="*/ 329079 h 658157"/>
                    <a:gd name="connsiteX8" fmla="*/ 239331 w 465062"/>
                    <a:gd name="connsiteY8" fmla="*/ 329079 h 658157"/>
                    <a:gd name="connsiteX9" fmla="*/ 280126 w 465062"/>
                    <a:gd name="connsiteY9" fmla="*/ 312761 h 658157"/>
                    <a:gd name="connsiteX10" fmla="*/ 296443 w 465062"/>
                    <a:gd name="connsiteY10" fmla="*/ 288284 h 658157"/>
                    <a:gd name="connsiteX11" fmla="*/ 304602 w 465062"/>
                    <a:gd name="connsiteY11" fmla="*/ 258368 h 658157"/>
                    <a:gd name="connsiteX12" fmla="*/ 312761 w 465062"/>
                    <a:gd name="connsiteY12" fmla="*/ 225732 h 658157"/>
                    <a:gd name="connsiteX13" fmla="*/ 315481 w 465062"/>
                    <a:gd name="connsiteY13" fmla="*/ 195816 h 658157"/>
                    <a:gd name="connsiteX14" fmla="*/ 318201 w 465062"/>
                    <a:gd name="connsiteY14" fmla="*/ 168619 h 658157"/>
                    <a:gd name="connsiteX15" fmla="*/ 312761 w 465062"/>
                    <a:gd name="connsiteY15" fmla="*/ 135983 h 658157"/>
                    <a:gd name="connsiteX16" fmla="*/ 312761 w 465062"/>
                    <a:gd name="connsiteY16" fmla="*/ 122385 h 658157"/>
                    <a:gd name="connsiteX17" fmla="*/ 293724 w 465062"/>
                    <a:gd name="connsiteY17" fmla="*/ 84309 h 658157"/>
                    <a:gd name="connsiteX18" fmla="*/ 280126 w 465062"/>
                    <a:gd name="connsiteY18" fmla="*/ 73430 h 658157"/>
                    <a:gd name="connsiteX19" fmla="*/ 258368 w 465062"/>
                    <a:gd name="connsiteY19" fmla="*/ 62552 h 658157"/>
                    <a:gd name="connsiteX20" fmla="*/ 217573 w 465062"/>
                    <a:gd name="connsiteY20" fmla="*/ 59832 h 658157"/>
                    <a:gd name="connsiteX21" fmla="*/ 111506 w 465062"/>
                    <a:gd name="connsiteY21" fmla="*/ 0 h 658157"/>
                    <a:gd name="connsiteX22" fmla="*/ 127824 w 465062"/>
                    <a:gd name="connsiteY22" fmla="*/ 0 h 658157"/>
                    <a:gd name="connsiteX23" fmla="*/ 157741 w 465062"/>
                    <a:gd name="connsiteY23" fmla="*/ 5440 h 658157"/>
                    <a:gd name="connsiteX24" fmla="*/ 179497 w 465062"/>
                    <a:gd name="connsiteY24" fmla="*/ 16318 h 658157"/>
                    <a:gd name="connsiteX25" fmla="*/ 209414 w 465062"/>
                    <a:gd name="connsiteY25" fmla="*/ 16318 h 658157"/>
                    <a:gd name="connsiteX26" fmla="*/ 247489 w 465062"/>
                    <a:gd name="connsiteY26" fmla="*/ 16318 h 658157"/>
                    <a:gd name="connsiteX27" fmla="*/ 266527 w 465062"/>
                    <a:gd name="connsiteY27" fmla="*/ 16318 h 658157"/>
                    <a:gd name="connsiteX28" fmla="*/ 312761 w 465062"/>
                    <a:gd name="connsiteY28" fmla="*/ 27197 h 658157"/>
                    <a:gd name="connsiteX29" fmla="*/ 337238 w 465062"/>
                    <a:gd name="connsiteY29" fmla="*/ 38075 h 658157"/>
                    <a:gd name="connsiteX30" fmla="*/ 364434 w 465062"/>
                    <a:gd name="connsiteY30" fmla="*/ 54393 h 658157"/>
                    <a:gd name="connsiteX31" fmla="*/ 386192 w 465062"/>
                    <a:gd name="connsiteY31" fmla="*/ 73431 h 658157"/>
                    <a:gd name="connsiteX32" fmla="*/ 407949 w 465062"/>
                    <a:gd name="connsiteY32" fmla="*/ 103347 h 658157"/>
                    <a:gd name="connsiteX33" fmla="*/ 416108 w 465062"/>
                    <a:gd name="connsiteY33" fmla="*/ 141422 h 658157"/>
                    <a:gd name="connsiteX34" fmla="*/ 418828 w 465062"/>
                    <a:gd name="connsiteY34" fmla="*/ 163179 h 658157"/>
                    <a:gd name="connsiteX35" fmla="*/ 418828 w 465062"/>
                    <a:gd name="connsiteY35" fmla="*/ 171339 h 658157"/>
                    <a:gd name="connsiteX36" fmla="*/ 421547 w 465062"/>
                    <a:gd name="connsiteY36" fmla="*/ 187656 h 658157"/>
                    <a:gd name="connsiteX37" fmla="*/ 418828 w 465062"/>
                    <a:gd name="connsiteY37" fmla="*/ 206694 h 658157"/>
                    <a:gd name="connsiteX38" fmla="*/ 416108 w 465062"/>
                    <a:gd name="connsiteY38" fmla="*/ 233891 h 658157"/>
                    <a:gd name="connsiteX39" fmla="*/ 405229 w 465062"/>
                    <a:gd name="connsiteY39" fmla="*/ 263807 h 658157"/>
                    <a:gd name="connsiteX40" fmla="*/ 394351 w 465062"/>
                    <a:gd name="connsiteY40" fmla="*/ 274686 h 658157"/>
                    <a:gd name="connsiteX41" fmla="*/ 388912 w 465062"/>
                    <a:gd name="connsiteY41" fmla="*/ 285564 h 658157"/>
                    <a:gd name="connsiteX42" fmla="*/ 369874 w 465062"/>
                    <a:gd name="connsiteY42" fmla="*/ 304602 h 658157"/>
                    <a:gd name="connsiteX43" fmla="*/ 358995 w 465062"/>
                    <a:gd name="connsiteY43" fmla="*/ 310041 h 658157"/>
                    <a:gd name="connsiteX44" fmla="*/ 348117 w 465062"/>
                    <a:gd name="connsiteY44" fmla="*/ 320920 h 658157"/>
                    <a:gd name="connsiteX45" fmla="*/ 326359 w 465062"/>
                    <a:gd name="connsiteY45" fmla="*/ 339957 h 658157"/>
                    <a:gd name="connsiteX46" fmla="*/ 312761 w 465062"/>
                    <a:gd name="connsiteY46" fmla="*/ 353555 h 658157"/>
                    <a:gd name="connsiteX47" fmla="*/ 337238 w 465062"/>
                    <a:gd name="connsiteY47" fmla="*/ 380752 h 658157"/>
                    <a:gd name="connsiteX48" fmla="*/ 358995 w 465062"/>
                    <a:gd name="connsiteY48" fmla="*/ 421547 h 658157"/>
                    <a:gd name="connsiteX49" fmla="*/ 372593 w 465062"/>
                    <a:gd name="connsiteY49" fmla="*/ 459622 h 658157"/>
                    <a:gd name="connsiteX50" fmla="*/ 386192 w 465062"/>
                    <a:gd name="connsiteY50" fmla="*/ 514015 h 658157"/>
                    <a:gd name="connsiteX51" fmla="*/ 407949 w 465062"/>
                    <a:gd name="connsiteY51" fmla="*/ 568408 h 658157"/>
                    <a:gd name="connsiteX52" fmla="*/ 421547 w 465062"/>
                    <a:gd name="connsiteY52" fmla="*/ 598324 h 658157"/>
                    <a:gd name="connsiteX53" fmla="*/ 451463 w 465062"/>
                    <a:gd name="connsiteY53" fmla="*/ 628241 h 658157"/>
                    <a:gd name="connsiteX54" fmla="*/ 465062 w 465062"/>
                    <a:gd name="connsiteY54" fmla="*/ 644559 h 658157"/>
                    <a:gd name="connsiteX55" fmla="*/ 462342 w 465062"/>
                    <a:gd name="connsiteY55" fmla="*/ 649998 h 658157"/>
                    <a:gd name="connsiteX56" fmla="*/ 437865 w 465062"/>
                    <a:gd name="connsiteY56" fmla="*/ 658157 h 658157"/>
                    <a:gd name="connsiteX57" fmla="*/ 361715 w 465062"/>
                    <a:gd name="connsiteY57" fmla="*/ 622801 h 658157"/>
                    <a:gd name="connsiteX58" fmla="*/ 320920 w 465062"/>
                    <a:gd name="connsiteY58" fmla="*/ 565689 h 658157"/>
                    <a:gd name="connsiteX59" fmla="*/ 304602 w 465062"/>
                    <a:gd name="connsiteY59" fmla="*/ 530333 h 658157"/>
                    <a:gd name="connsiteX60" fmla="*/ 293723 w 465062"/>
                    <a:gd name="connsiteY60" fmla="*/ 497697 h 658157"/>
                    <a:gd name="connsiteX61" fmla="*/ 282845 w 465062"/>
                    <a:gd name="connsiteY61" fmla="*/ 462342 h 658157"/>
                    <a:gd name="connsiteX62" fmla="*/ 269246 w 465062"/>
                    <a:gd name="connsiteY62" fmla="*/ 424267 h 658157"/>
                    <a:gd name="connsiteX63" fmla="*/ 255648 w 465062"/>
                    <a:gd name="connsiteY63" fmla="*/ 391631 h 658157"/>
                    <a:gd name="connsiteX64" fmla="*/ 236610 w 465062"/>
                    <a:gd name="connsiteY64" fmla="*/ 367154 h 658157"/>
                    <a:gd name="connsiteX65" fmla="*/ 217573 w 465062"/>
                    <a:gd name="connsiteY65" fmla="*/ 361714 h 658157"/>
                    <a:gd name="connsiteX66" fmla="*/ 201255 w 465062"/>
                    <a:gd name="connsiteY66" fmla="*/ 361714 h 658157"/>
                    <a:gd name="connsiteX67" fmla="*/ 198535 w 465062"/>
                    <a:gd name="connsiteY67" fmla="*/ 367154 h 658157"/>
                    <a:gd name="connsiteX68" fmla="*/ 201255 w 465062"/>
                    <a:gd name="connsiteY68" fmla="*/ 388911 h 658157"/>
                    <a:gd name="connsiteX69" fmla="*/ 198535 w 465062"/>
                    <a:gd name="connsiteY69" fmla="*/ 426986 h 658157"/>
                    <a:gd name="connsiteX70" fmla="*/ 203975 w 465062"/>
                    <a:gd name="connsiteY70" fmla="*/ 478660 h 658157"/>
                    <a:gd name="connsiteX71" fmla="*/ 198535 w 465062"/>
                    <a:gd name="connsiteY71" fmla="*/ 552090 h 658157"/>
                    <a:gd name="connsiteX72" fmla="*/ 195816 w 465062"/>
                    <a:gd name="connsiteY72" fmla="*/ 576567 h 658157"/>
                    <a:gd name="connsiteX73" fmla="*/ 198535 w 465062"/>
                    <a:gd name="connsiteY73" fmla="*/ 592885 h 658157"/>
                    <a:gd name="connsiteX74" fmla="*/ 233891 w 465062"/>
                    <a:gd name="connsiteY74" fmla="*/ 592885 h 658157"/>
                    <a:gd name="connsiteX75" fmla="*/ 271966 w 465062"/>
                    <a:gd name="connsiteY75" fmla="*/ 611923 h 658157"/>
                    <a:gd name="connsiteX76" fmla="*/ 266527 w 465062"/>
                    <a:gd name="connsiteY76" fmla="*/ 628241 h 658157"/>
                    <a:gd name="connsiteX77" fmla="*/ 250209 w 465062"/>
                    <a:gd name="connsiteY77" fmla="*/ 636400 h 658157"/>
                    <a:gd name="connsiteX78" fmla="*/ 228451 w 465062"/>
                    <a:gd name="connsiteY78" fmla="*/ 639119 h 658157"/>
                    <a:gd name="connsiteX79" fmla="*/ 187657 w 465062"/>
                    <a:gd name="connsiteY79" fmla="*/ 639119 h 658157"/>
                    <a:gd name="connsiteX80" fmla="*/ 152301 w 465062"/>
                    <a:gd name="connsiteY80" fmla="*/ 652717 h 658157"/>
                    <a:gd name="connsiteX81" fmla="*/ 133263 w 465062"/>
                    <a:gd name="connsiteY81" fmla="*/ 655437 h 658157"/>
                    <a:gd name="connsiteX82" fmla="*/ 122385 w 465062"/>
                    <a:gd name="connsiteY82" fmla="*/ 652717 h 658157"/>
                    <a:gd name="connsiteX83" fmla="*/ 97908 w 465062"/>
                    <a:gd name="connsiteY83" fmla="*/ 639119 h 658157"/>
                    <a:gd name="connsiteX84" fmla="*/ 70711 w 465062"/>
                    <a:gd name="connsiteY84" fmla="*/ 639119 h 658157"/>
                    <a:gd name="connsiteX85" fmla="*/ 46234 w 465062"/>
                    <a:gd name="connsiteY85" fmla="*/ 639119 h 658157"/>
                    <a:gd name="connsiteX86" fmla="*/ 19038 w 465062"/>
                    <a:gd name="connsiteY86" fmla="*/ 630960 h 658157"/>
                    <a:gd name="connsiteX87" fmla="*/ 2720 w 465062"/>
                    <a:gd name="connsiteY87" fmla="*/ 614642 h 658157"/>
                    <a:gd name="connsiteX88" fmla="*/ 8159 w 465062"/>
                    <a:gd name="connsiteY88" fmla="*/ 606483 h 658157"/>
                    <a:gd name="connsiteX89" fmla="*/ 29916 w 465062"/>
                    <a:gd name="connsiteY89" fmla="*/ 598324 h 658157"/>
                    <a:gd name="connsiteX90" fmla="*/ 76151 w 465062"/>
                    <a:gd name="connsiteY90" fmla="*/ 592885 h 658157"/>
                    <a:gd name="connsiteX91" fmla="*/ 73431 w 465062"/>
                    <a:gd name="connsiteY91" fmla="*/ 573848 h 658157"/>
                    <a:gd name="connsiteX92" fmla="*/ 70711 w 465062"/>
                    <a:gd name="connsiteY92" fmla="*/ 500417 h 658157"/>
                    <a:gd name="connsiteX93" fmla="*/ 73431 w 465062"/>
                    <a:gd name="connsiteY93" fmla="*/ 437865 h 658157"/>
                    <a:gd name="connsiteX94" fmla="*/ 70711 w 465062"/>
                    <a:gd name="connsiteY94" fmla="*/ 369873 h 658157"/>
                    <a:gd name="connsiteX95" fmla="*/ 70711 w 465062"/>
                    <a:gd name="connsiteY95" fmla="*/ 293723 h 658157"/>
                    <a:gd name="connsiteX96" fmla="*/ 73431 w 465062"/>
                    <a:gd name="connsiteY96" fmla="*/ 212133 h 658157"/>
                    <a:gd name="connsiteX97" fmla="*/ 76151 w 465062"/>
                    <a:gd name="connsiteY97" fmla="*/ 155021 h 658157"/>
                    <a:gd name="connsiteX98" fmla="*/ 76151 w 465062"/>
                    <a:gd name="connsiteY98" fmla="*/ 119665 h 658157"/>
                    <a:gd name="connsiteX99" fmla="*/ 78870 w 465062"/>
                    <a:gd name="connsiteY99" fmla="*/ 84310 h 658157"/>
                    <a:gd name="connsiteX100" fmla="*/ 76151 w 465062"/>
                    <a:gd name="connsiteY100" fmla="*/ 62552 h 658157"/>
                    <a:gd name="connsiteX101" fmla="*/ 67992 w 465062"/>
                    <a:gd name="connsiteY101" fmla="*/ 62552 h 658157"/>
                    <a:gd name="connsiteX102" fmla="*/ 43515 w 465062"/>
                    <a:gd name="connsiteY102" fmla="*/ 62552 h 658157"/>
                    <a:gd name="connsiteX103" fmla="*/ 16318 w 465062"/>
                    <a:gd name="connsiteY103" fmla="*/ 57113 h 658157"/>
                    <a:gd name="connsiteX104" fmla="*/ 0 w 465062"/>
                    <a:gd name="connsiteY104" fmla="*/ 40795 h 658157"/>
                    <a:gd name="connsiteX105" fmla="*/ 5439 w 465062"/>
                    <a:gd name="connsiteY105" fmla="*/ 32636 h 658157"/>
                    <a:gd name="connsiteX106" fmla="*/ 27197 w 465062"/>
                    <a:gd name="connsiteY106" fmla="*/ 24477 h 658157"/>
                    <a:gd name="connsiteX107" fmla="*/ 76151 w 465062"/>
                    <a:gd name="connsiteY107" fmla="*/ 19038 h 658157"/>
                    <a:gd name="connsiteX108" fmla="*/ 78870 w 465062"/>
                    <a:gd name="connsiteY108" fmla="*/ 13598 h 658157"/>
                    <a:gd name="connsiteX109" fmla="*/ 95188 w 465062"/>
                    <a:gd name="connsiteY109" fmla="*/ 5440 h 658157"/>
                    <a:gd name="connsiteX110" fmla="*/ 111506 w 465062"/>
                    <a:gd name="connsiteY110" fmla="*/ 0 h 658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465062" h="658157">
                      <a:moveTo>
                        <a:pt x="193096" y="59832"/>
                      </a:moveTo>
                      <a:cubicBezTo>
                        <a:pt x="193096" y="73430"/>
                        <a:pt x="193096" y="89748"/>
                        <a:pt x="193096" y="114226"/>
                      </a:cubicBezTo>
                      <a:cubicBezTo>
                        <a:pt x="193096" y="144142"/>
                        <a:pt x="195816" y="176778"/>
                        <a:pt x="198536" y="209414"/>
                      </a:cubicBezTo>
                      <a:cubicBezTo>
                        <a:pt x="198536" y="247489"/>
                        <a:pt x="201255" y="277406"/>
                        <a:pt x="201255" y="282845"/>
                      </a:cubicBezTo>
                      <a:cubicBezTo>
                        <a:pt x="201255" y="293723"/>
                        <a:pt x="203975" y="304602"/>
                        <a:pt x="203975" y="315481"/>
                      </a:cubicBezTo>
                      <a:cubicBezTo>
                        <a:pt x="203975" y="318200"/>
                        <a:pt x="203975" y="318200"/>
                        <a:pt x="203975" y="320920"/>
                      </a:cubicBezTo>
                      <a:cubicBezTo>
                        <a:pt x="203975" y="326359"/>
                        <a:pt x="206695" y="329079"/>
                        <a:pt x="212134" y="329079"/>
                      </a:cubicBezTo>
                      <a:cubicBezTo>
                        <a:pt x="214854" y="329079"/>
                        <a:pt x="220293" y="329079"/>
                        <a:pt x="223013" y="329079"/>
                      </a:cubicBezTo>
                      <a:cubicBezTo>
                        <a:pt x="228452" y="329079"/>
                        <a:pt x="233891" y="329079"/>
                        <a:pt x="239331" y="329079"/>
                      </a:cubicBezTo>
                      <a:cubicBezTo>
                        <a:pt x="252929" y="329079"/>
                        <a:pt x="271967" y="323640"/>
                        <a:pt x="280126" y="312761"/>
                      </a:cubicBezTo>
                      <a:cubicBezTo>
                        <a:pt x="288284" y="304602"/>
                        <a:pt x="291004" y="299163"/>
                        <a:pt x="296443" y="288284"/>
                      </a:cubicBezTo>
                      <a:cubicBezTo>
                        <a:pt x="299163" y="277406"/>
                        <a:pt x="301883" y="269247"/>
                        <a:pt x="304602" y="258368"/>
                      </a:cubicBezTo>
                      <a:cubicBezTo>
                        <a:pt x="307322" y="244770"/>
                        <a:pt x="310042" y="239330"/>
                        <a:pt x="312761" y="225732"/>
                      </a:cubicBezTo>
                      <a:cubicBezTo>
                        <a:pt x="315481" y="212134"/>
                        <a:pt x="315481" y="209414"/>
                        <a:pt x="315481" y="195816"/>
                      </a:cubicBezTo>
                      <a:cubicBezTo>
                        <a:pt x="315481" y="179498"/>
                        <a:pt x="315481" y="184937"/>
                        <a:pt x="318201" y="168619"/>
                      </a:cubicBezTo>
                      <a:cubicBezTo>
                        <a:pt x="312761" y="152302"/>
                        <a:pt x="312761" y="149582"/>
                        <a:pt x="312761" y="135983"/>
                      </a:cubicBezTo>
                      <a:cubicBezTo>
                        <a:pt x="312761" y="133264"/>
                        <a:pt x="312761" y="127825"/>
                        <a:pt x="312761" y="122385"/>
                      </a:cubicBezTo>
                      <a:cubicBezTo>
                        <a:pt x="312761" y="111507"/>
                        <a:pt x="301883" y="95188"/>
                        <a:pt x="293724" y="84309"/>
                      </a:cubicBezTo>
                      <a:cubicBezTo>
                        <a:pt x="288284" y="78870"/>
                        <a:pt x="285565" y="76150"/>
                        <a:pt x="280126" y="73430"/>
                      </a:cubicBezTo>
                      <a:cubicBezTo>
                        <a:pt x="271967" y="67991"/>
                        <a:pt x="266527" y="65271"/>
                        <a:pt x="258368" y="62552"/>
                      </a:cubicBezTo>
                      <a:cubicBezTo>
                        <a:pt x="244770" y="59832"/>
                        <a:pt x="228452" y="59832"/>
                        <a:pt x="217573" y="59832"/>
                      </a:cubicBezTo>
                      <a:close/>
                      <a:moveTo>
                        <a:pt x="111506" y="0"/>
                      </a:moveTo>
                      <a:cubicBezTo>
                        <a:pt x="114226" y="0"/>
                        <a:pt x="122385" y="0"/>
                        <a:pt x="127824" y="0"/>
                      </a:cubicBezTo>
                      <a:cubicBezTo>
                        <a:pt x="135983" y="0"/>
                        <a:pt x="146862" y="2720"/>
                        <a:pt x="157741" y="5440"/>
                      </a:cubicBezTo>
                      <a:cubicBezTo>
                        <a:pt x="168619" y="8159"/>
                        <a:pt x="176778" y="10879"/>
                        <a:pt x="179497" y="16318"/>
                      </a:cubicBezTo>
                      <a:cubicBezTo>
                        <a:pt x="193096" y="16318"/>
                        <a:pt x="201255" y="16318"/>
                        <a:pt x="209414" y="16318"/>
                      </a:cubicBezTo>
                      <a:cubicBezTo>
                        <a:pt x="220292" y="16318"/>
                        <a:pt x="231171" y="16318"/>
                        <a:pt x="247489" y="16318"/>
                      </a:cubicBezTo>
                      <a:cubicBezTo>
                        <a:pt x="250209" y="16318"/>
                        <a:pt x="258368" y="16318"/>
                        <a:pt x="266527" y="16318"/>
                      </a:cubicBezTo>
                      <a:cubicBezTo>
                        <a:pt x="277405" y="16318"/>
                        <a:pt x="291004" y="21758"/>
                        <a:pt x="312761" y="27197"/>
                      </a:cubicBezTo>
                      <a:cubicBezTo>
                        <a:pt x="320920" y="29917"/>
                        <a:pt x="329079" y="35356"/>
                        <a:pt x="337238" y="38075"/>
                      </a:cubicBezTo>
                      <a:cubicBezTo>
                        <a:pt x="342677" y="40795"/>
                        <a:pt x="353556" y="48954"/>
                        <a:pt x="364434" y="54393"/>
                      </a:cubicBezTo>
                      <a:cubicBezTo>
                        <a:pt x="375313" y="62552"/>
                        <a:pt x="386192" y="67992"/>
                        <a:pt x="386192" y="73431"/>
                      </a:cubicBezTo>
                      <a:cubicBezTo>
                        <a:pt x="391631" y="84310"/>
                        <a:pt x="402510" y="92469"/>
                        <a:pt x="407949" y="103347"/>
                      </a:cubicBezTo>
                      <a:cubicBezTo>
                        <a:pt x="413388" y="116945"/>
                        <a:pt x="416108" y="130544"/>
                        <a:pt x="416108" y="141422"/>
                      </a:cubicBezTo>
                      <a:cubicBezTo>
                        <a:pt x="416108" y="152301"/>
                        <a:pt x="418828" y="157740"/>
                        <a:pt x="418828" y="163179"/>
                      </a:cubicBezTo>
                      <a:cubicBezTo>
                        <a:pt x="418828" y="165899"/>
                        <a:pt x="418828" y="168619"/>
                        <a:pt x="418828" y="171339"/>
                      </a:cubicBezTo>
                      <a:cubicBezTo>
                        <a:pt x="418828" y="174058"/>
                        <a:pt x="421547" y="182217"/>
                        <a:pt x="421547" y="187656"/>
                      </a:cubicBezTo>
                      <a:cubicBezTo>
                        <a:pt x="421547" y="193096"/>
                        <a:pt x="418828" y="201255"/>
                        <a:pt x="418828" y="206694"/>
                      </a:cubicBezTo>
                      <a:cubicBezTo>
                        <a:pt x="418828" y="217573"/>
                        <a:pt x="418828" y="223012"/>
                        <a:pt x="416108" y="233891"/>
                      </a:cubicBezTo>
                      <a:cubicBezTo>
                        <a:pt x="413388" y="244769"/>
                        <a:pt x="410668" y="255648"/>
                        <a:pt x="405229" y="263807"/>
                      </a:cubicBezTo>
                      <a:cubicBezTo>
                        <a:pt x="402510" y="269246"/>
                        <a:pt x="397070" y="269246"/>
                        <a:pt x="394351" y="274686"/>
                      </a:cubicBezTo>
                      <a:cubicBezTo>
                        <a:pt x="391631" y="277405"/>
                        <a:pt x="391631" y="282844"/>
                        <a:pt x="388912" y="285564"/>
                      </a:cubicBezTo>
                      <a:cubicBezTo>
                        <a:pt x="383472" y="291003"/>
                        <a:pt x="375313" y="301882"/>
                        <a:pt x="369874" y="304602"/>
                      </a:cubicBezTo>
                      <a:cubicBezTo>
                        <a:pt x="367154" y="307321"/>
                        <a:pt x="361715" y="307321"/>
                        <a:pt x="358995" y="310041"/>
                      </a:cubicBezTo>
                      <a:cubicBezTo>
                        <a:pt x="356275" y="312761"/>
                        <a:pt x="350836" y="318200"/>
                        <a:pt x="348117" y="320920"/>
                      </a:cubicBezTo>
                      <a:cubicBezTo>
                        <a:pt x="339958" y="326359"/>
                        <a:pt x="334518" y="334518"/>
                        <a:pt x="326359" y="339957"/>
                      </a:cubicBezTo>
                      <a:cubicBezTo>
                        <a:pt x="320920" y="342677"/>
                        <a:pt x="312761" y="342677"/>
                        <a:pt x="312761" y="353555"/>
                      </a:cubicBezTo>
                      <a:cubicBezTo>
                        <a:pt x="312761" y="361714"/>
                        <a:pt x="334518" y="372593"/>
                        <a:pt x="337238" y="380752"/>
                      </a:cubicBezTo>
                      <a:cubicBezTo>
                        <a:pt x="345397" y="394350"/>
                        <a:pt x="353556" y="407948"/>
                        <a:pt x="358995" y="421547"/>
                      </a:cubicBezTo>
                      <a:cubicBezTo>
                        <a:pt x="364434" y="435145"/>
                        <a:pt x="367154" y="446024"/>
                        <a:pt x="372593" y="459622"/>
                      </a:cubicBezTo>
                      <a:cubicBezTo>
                        <a:pt x="378033" y="478660"/>
                        <a:pt x="383472" y="494978"/>
                        <a:pt x="386192" y="514015"/>
                      </a:cubicBezTo>
                      <a:cubicBezTo>
                        <a:pt x="391631" y="533053"/>
                        <a:pt x="402510" y="549371"/>
                        <a:pt x="407949" y="568408"/>
                      </a:cubicBezTo>
                      <a:cubicBezTo>
                        <a:pt x="410668" y="579287"/>
                        <a:pt x="416108" y="590165"/>
                        <a:pt x="421547" y="598324"/>
                      </a:cubicBezTo>
                      <a:cubicBezTo>
                        <a:pt x="435146" y="614642"/>
                        <a:pt x="443305" y="622801"/>
                        <a:pt x="451463" y="628241"/>
                      </a:cubicBezTo>
                      <a:cubicBezTo>
                        <a:pt x="456903" y="630960"/>
                        <a:pt x="465062" y="636400"/>
                        <a:pt x="465062" y="644559"/>
                      </a:cubicBezTo>
                      <a:cubicBezTo>
                        <a:pt x="465062" y="647278"/>
                        <a:pt x="465062" y="647278"/>
                        <a:pt x="462342" y="649998"/>
                      </a:cubicBezTo>
                      <a:cubicBezTo>
                        <a:pt x="456903" y="655437"/>
                        <a:pt x="446024" y="658157"/>
                        <a:pt x="437865" y="658157"/>
                      </a:cubicBezTo>
                      <a:cubicBezTo>
                        <a:pt x="413388" y="658157"/>
                        <a:pt x="378033" y="641839"/>
                        <a:pt x="361715" y="622801"/>
                      </a:cubicBezTo>
                      <a:cubicBezTo>
                        <a:pt x="345397" y="606483"/>
                        <a:pt x="334518" y="584726"/>
                        <a:pt x="320920" y="565689"/>
                      </a:cubicBezTo>
                      <a:cubicBezTo>
                        <a:pt x="315480" y="554810"/>
                        <a:pt x="310041" y="543931"/>
                        <a:pt x="304602" y="530333"/>
                      </a:cubicBezTo>
                      <a:cubicBezTo>
                        <a:pt x="299163" y="519454"/>
                        <a:pt x="296443" y="508576"/>
                        <a:pt x="293723" y="497697"/>
                      </a:cubicBezTo>
                      <a:cubicBezTo>
                        <a:pt x="291004" y="486819"/>
                        <a:pt x="288284" y="473220"/>
                        <a:pt x="282845" y="462342"/>
                      </a:cubicBezTo>
                      <a:cubicBezTo>
                        <a:pt x="280125" y="448743"/>
                        <a:pt x="274686" y="437865"/>
                        <a:pt x="269246" y="424267"/>
                      </a:cubicBezTo>
                      <a:cubicBezTo>
                        <a:pt x="266527" y="416108"/>
                        <a:pt x="261087" y="402509"/>
                        <a:pt x="255648" y="391631"/>
                      </a:cubicBezTo>
                      <a:cubicBezTo>
                        <a:pt x="250209" y="380752"/>
                        <a:pt x="244770" y="375313"/>
                        <a:pt x="236610" y="367154"/>
                      </a:cubicBezTo>
                      <a:cubicBezTo>
                        <a:pt x="231171" y="361714"/>
                        <a:pt x="223012" y="361714"/>
                        <a:pt x="217573" y="361714"/>
                      </a:cubicBezTo>
                      <a:cubicBezTo>
                        <a:pt x="212134" y="361714"/>
                        <a:pt x="206694" y="361714"/>
                        <a:pt x="201255" y="361714"/>
                      </a:cubicBezTo>
                      <a:cubicBezTo>
                        <a:pt x="198535" y="361714"/>
                        <a:pt x="198535" y="364434"/>
                        <a:pt x="198535" y="367154"/>
                      </a:cubicBezTo>
                      <a:cubicBezTo>
                        <a:pt x="198535" y="375313"/>
                        <a:pt x="201255" y="386191"/>
                        <a:pt x="201255" y="388911"/>
                      </a:cubicBezTo>
                      <a:cubicBezTo>
                        <a:pt x="201255" y="402509"/>
                        <a:pt x="198535" y="413388"/>
                        <a:pt x="198535" y="426986"/>
                      </a:cubicBezTo>
                      <a:cubicBezTo>
                        <a:pt x="198535" y="446024"/>
                        <a:pt x="203975" y="456902"/>
                        <a:pt x="203975" y="478660"/>
                      </a:cubicBezTo>
                      <a:cubicBezTo>
                        <a:pt x="203975" y="503136"/>
                        <a:pt x="201255" y="527613"/>
                        <a:pt x="198535" y="552090"/>
                      </a:cubicBezTo>
                      <a:cubicBezTo>
                        <a:pt x="198535" y="560249"/>
                        <a:pt x="195816" y="568408"/>
                        <a:pt x="195816" y="576567"/>
                      </a:cubicBezTo>
                      <a:cubicBezTo>
                        <a:pt x="195816" y="582006"/>
                        <a:pt x="195816" y="587446"/>
                        <a:pt x="198535" y="592885"/>
                      </a:cubicBezTo>
                      <a:cubicBezTo>
                        <a:pt x="212134" y="592885"/>
                        <a:pt x="225732" y="592885"/>
                        <a:pt x="233891" y="592885"/>
                      </a:cubicBezTo>
                      <a:cubicBezTo>
                        <a:pt x="247489" y="592885"/>
                        <a:pt x="271966" y="592885"/>
                        <a:pt x="271966" y="611923"/>
                      </a:cubicBezTo>
                      <a:cubicBezTo>
                        <a:pt x="271966" y="620082"/>
                        <a:pt x="269246" y="622801"/>
                        <a:pt x="266527" y="628241"/>
                      </a:cubicBezTo>
                      <a:cubicBezTo>
                        <a:pt x="261087" y="633680"/>
                        <a:pt x="255648" y="636400"/>
                        <a:pt x="250209" y="636400"/>
                      </a:cubicBezTo>
                      <a:cubicBezTo>
                        <a:pt x="239330" y="639119"/>
                        <a:pt x="233891" y="639119"/>
                        <a:pt x="228451" y="639119"/>
                      </a:cubicBezTo>
                      <a:cubicBezTo>
                        <a:pt x="223012" y="639119"/>
                        <a:pt x="206694" y="639119"/>
                        <a:pt x="187657" y="639119"/>
                      </a:cubicBezTo>
                      <a:cubicBezTo>
                        <a:pt x="176778" y="647278"/>
                        <a:pt x="163180" y="649998"/>
                        <a:pt x="152301" y="652717"/>
                      </a:cubicBezTo>
                      <a:cubicBezTo>
                        <a:pt x="146862" y="652717"/>
                        <a:pt x="138703" y="655437"/>
                        <a:pt x="133263" y="655437"/>
                      </a:cubicBezTo>
                      <a:cubicBezTo>
                        <a:pt x="130544" y="655437"/>
                        <a:pt x="125104" y="655437"/>
                        <a:pt x="122385" y="652717"/>
                      </a:cubicBezTo>
                      <a:cubicBezTo>
                        <a:pt x="114226" y="649998"/>
                        <a:pt x="103347" y="644559"/>
                        <a:pt x="97908" y="639119"/>
                      </a:cubicBezTo>
                      <a:cubicBezTo>
                        <a:pt x="87029" y="639119"/>
                        <a:pt x="78870" y="639119"/>
                        <a:pt x="70711" y="639119"/>
                      </a:cubicBezTo>
                      <a:cubicBezTo>
                        <a:pt x="62552" y="639119"/>
                        <a:pt x="54393" y="639119"/>
                        <a:pt x="46234" y="639119"/>
                      </a:cubicBezTo>
                      <a:cubicBezTo>
                        <a:pt x="38075" y="639119"/>
                        <a:pt x="27197" y="633680"/>
                        <a:pt x="19038" y="630960"/>
                      </a:cubicBezTo>
                      <a:cubicBezTo>
                        <a:pt x="10879" y="628241"/>
                        <a:pt x="2720" y="620082"/>
                        <a:pt x="2720" y="614642"/>
                      </a:cubicBezTo>
                      <a:cubicBezTo>
                        <a:pt x="2720" y="611923"/>
                        <a:pt x="2720" y="609203"/>
                        <a:pt x="8159" y="606483"/>
                      </a:cubicBezTo>
                      <a:cubicBezTo>
                        <a:pt x="13599" y="603764"/>
                        <a:pt x="24477" y="601044"/>
                        <a:pt x="29916" y="598324"/>
                      </a:cubicBezTo>
                      <a:cubicBezTo>
                        <a:pt x="43515" y="595605"/>
                        <a:pt x="62552" y="595605"/>
                        <a:pt x="76151" y="592885"/>
                      </a:cubicBezTo>
                      <a:cubicBezTo>
                        <a:pt x="76151" y="587446"/>
                        <a:pt x="73431" y="582006"/>
                        <a:pt x="73431" y="573848"/>
                      </a:cubicBezTo>
                      <a:cubicBezTo>
                        <a:pt x="73431" y="565689"/>
                        <a:pt x="70711" y="516735"/>
                        <a:pt x="70711" y="500417"/>
                      </a:cubicBezTo>
                      <a:cubicBezTo>
                        <a:pt x="70711" y="481379"/>
                        <a:pt x="73431" y="456902"/>
                        <a:pt x="73431" y="437865"/>
                      </a:cubicBezTo>
                      <a:cubicBezTo>
                        <a:pt x="73431" y="416108"/>
                        <a:pt x="70711" y="391631"/>
                        <a:pt x="70711" y="369873"/>
                      </a:cubicBezTo>
                      <a:cubicBezTo>
                        <a:pt x="70711" y="345397"/>
                        <a:pt x="70711" y="318200"/>
                        <a:pt x="70711" y="293723"/>
                      </a:cubicBezTo>
                      <a:cubicBezTo>
                        <a:pt x="70711" y="266526"/>
                        <a:pt x="73431" y="239330"/>
                        <a:pt x="73431" y="212133"/>
                      </a:cubicBezTo>
                      <a:cubicBezTo>
                        <a:pt x="73431" y="187656"/>
                        <a:pt x="76151" y="179498"/>
                        <a:pt x="76151" y="155021"/>
                      </a:cubicBezTo>
                      <a:cubicBezTo>
                        <a:pt x="76151" y="144142"/>
                        <a:pt x="76151" y="130544"/>
                        <a:pt x="76151" y="119665"/>
                      </a:cubicBezTo>
                      <a:cubicBezTo>
                        <a:pt x="76151" y="106067"/>
                        <a:pt x="78870" y="95188"/>
                        <a:pt x="78870" y="84310"/>
                      </a:cubicBezTo>
                      <a:cubicBezTo>
                        <a:pt x="78870" y="78870"/>
                        <a:pt x="78870" y="70711"/>
                        <a:pt x="76151" y="62552"/>
                      </a:cubicBezTo>
                      <a:cubicBezTo>
                        <a:pt x="76151" y="62552"/>
                        <a:pt x="73431" y="62552"/>
                        <a:pt x="67992" y="62552"/>
                      </a:cubicBezTo>
                      <a:cubicBezTo>
                        <a:pt x="59833" y="62552"/>
                        <a:pt x="51674" y="62552"/>
                        <a:pt x="43515" y="62552"/>
                      </a:cubicBezTo>
                      <a:cubicBezTo>
                        <a:pt x="35356" y="62552"/>
                        <a:pt x="24477" y="59833"/>
                        <a:pt x="16318" y="57113"/>
                      </a:cubicBezTo>
                      <a:cubicBezTo>
                        <a:pt x="8159" y="54393"/>
                        <a:pt x="0" y="43515"/>
                        <a:pt x="0" y="40795"/>
                      </a:cubicBezTo>
                      <a:cubicBezTo>
                        <a:pt x="0" y="38075"/>
                        <a:pt x="0" y="35356"/>
                        <a:pt x="5439" y="32636"/>
                      </a:cubicBezTo>
                      <a:cubicBezTo>
                        <a:pt x="10879" y="29917"/>
                        <a:pt x="21758" y="27197"/>
                        <a:pt x="27197" y="24477"/>
                      </a:cubicBezTo>
                      <a:cubicBezTo>
                        <a:pt x="46234" y="21758"/>
                        <a:pt x="62552" y="19038"/>
                        <a:pt x="76151" y="19038"/>
                      </a:cubicBezTo>
                      <a:cubicBezTo>
                        <a:pt x="76151" y="16318"/>
                        <a:pt x="78870" y="16318"/>
                        <a:pt x="78870" y="13598"/>
                      </a:cubicBezTo>
                      <a:cubicBezTo>
                        <a:pt x="84309" y="10879"/>
                        <a:pt x="89749" y="8159"/>
                        <a:pt x="95188" y="5440"/>
                      </a:cubicBezTo>
                      <a:cubicBezTo>
                        <a:pt x="100628" y="2720"/>
                        <a:pt x="106067" y="0"/>
                        <a:pt x="11150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2E369AFE-FE22-4546-B790-6CF2EBB77CDE}"/>
                    </a:ext>
                  </a:extLst>
                </p:cNvPr>
                <p:cNvSpPr/>
                <p:nvPr/>
              </p:nvSpPr>
              <p:spPr>
                <a:xfrm>
                  <a:off x="8346812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8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90 w 353555"/>
                    <a:gd name="connsiteY16" fmla="*/ 640184 h 761503"/>
                    <a:gd name="connsiteX17" fmla="*/ 128890 w 353555"/>
                    <a:gd name="connsiteY17" fmla="*/ 629306 h 761503"/>
                    <a:gd name="connsiteX18" fmla="*/ 128890 w 353555"/>
                    <a:gd name="connsiteY18" fmla="*/ 621147 h 761503"/>
                    <a:gd name="connsiteX19" fmla="*/ 128890 w 353555"/>
                    <a:gd name="connsiteY19" fmla="*/ 593950 h 761503"/>
                    <a:gd name="connsiteX20" fmla="*/ 128890 w 353555"/>
                    <a:gd name="connsiteY20" fmla="*/ 583072 h 761503"/>
                    <a:gd name="connsiteX21" fmla="*/ 128890 w 353555"/>
                    <a:gd name="connsiteY21" fmla="*/ 436210 h 761503"/>
                    <a:gd name="connsiteX22" fmla="*/ 128890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7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7 w 353555"/>
                    <a:gd name="connsiteY44" fmla="*/ 120730 h 761503"/>
                    <a:gd name="connsiteX45" fmla="*/ 294789 w 353555"/>
                    <a:gd name="connsiteY45" fmla="*/ 128889 h 761503"/>
                    <a:gd name="connsiteX46" fmla="*/ 273032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6" y="697297"/>
                        <a:pt x="316546" y="705456"/>
                      </a:cubicBezTo>
                      <a:cubicBezTo>
                        <a:pt x="311107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3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8"/>
                        <a:pt x="79936" y="683699"/>
                        <a:pt x="85375" y="680979"/>
                      </a:cubicBezTo>
                      <a:cubicBezTo>
                        <a:pt x="104413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9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90" y="640184"/>
                      </a:cubicBezTo>
                      <a:cubicBezTo>
                        <a:pt x="128890" y="637465"/>
                        <a:pt x="128890" y="634745"/>
                        <a:pt x="128890" y="629306"/>
                      </a:cubicBezTo>
                      <a:cubicBezTo>
                        <a:pt x="128890" y="626586"/>
                        <a:pt x="128890" y="623867"/>
                        <a:pt x="128890" y="621147"/>
                      </a:cubicBezTo>
                      <a:cubicBezTo>
                        <a:pt x="128890" y="612988"/>
                        <a:pt x="128890" y="604829"/>
                        <a:pt x="128890" y="593950"/>
                      </a:cubicBezTo>
                      <a:cubicBezTo>
                        <a:pt x="128890" y="591231"/>
                        <a:pt x="128890" y="585791"/>
                        <a:pt x="128890" y="583072"/>
                      </a:cubicBezTo>
                      <a:cubicBezTo>
                        <a:pt x="128890" y="534118"/>
                        <a:pt x="131609" y="485164"/>
                        <a:pt x="128890" y="436210"/>
                      </a:cubicBezTo>
                      <a:cubicBezTo>
                        <a:pt x="128890" y="409014"/>
                        <a:pt x="128890" y="384537"/>
                        <a:pt x="128890" y="357340"/>
                      </a:cubicBezTo>
                      <a:cubicBezTo>
                        <a:pt x="128890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90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8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9" y="69057"/>
                        <a:pt x="145208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4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8" y="74496"/>
                        <a:pt x="232237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7" y="120730"/>
                      </a:cubicBezTo>
                      <a:cubicBezTo>
                        <a:pt x="305667" y="126170"/>
                        <a:pt x="300228" y="128889"/>
                        <a:pt x="294789" y="128889"/>
                      </a:cubicBezTo>
                      <a:cubicBezTo>
                        <a:pt x="286630" y="131609"/>
                        <a:pt x="278471" y="131609"/>
                        <a:pt x="273032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2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30F898BE-FC8A-41D9-AC3C-2E7110D97621}"/>
                    </a:ext>
                  </a:extLst>
                </p:cNvPr>
                <p:cNvSpPr/>
                <p:nvPr/>
              </p:nvSpPr>
              <p:spPr>
                <a:xfrm>
                  <a:off x="8652924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3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4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7 w 516735"/>
                    <a:gd name="connsiteY18" fmla="*/ 694578 h 788699"/>
                    <a:gd name="connsiteX19" fmla="*/ 86583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3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7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4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8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3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3" y="694578"/>
                        <a:pt x="317754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7" y="694578"/>
                      </a:cubicBezTo>
                      <a:cubicBezTo>
                        <a:pt x="113780" y="672820"/>
                        <a:pt x="100182" y="648343"/>
                        <a:pt x="86583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3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7" y="82655"/>
                      </a:cubicBezTo>
                      <a:cubicBezTo>
                        <a:pt x="383027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4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4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5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3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4" y="468846"/>
                        <a:pt x="247044" y="466126"/>
                      </a:cubicBezTo>
                      <a:cubicBezTo>
                        <a:pt x="247044" y="463407"/>
                        <a:pt x="247044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2261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C692B201-B9ED-4051-8695-8E0EEF4FA213}"/>
                    </a:ext>
                  </a:extLst>
                </p:cNvPr>
                <p:cNvSpPr/>
                <p:nvPr/>
              </p:nvSpPr>
              <p:spPr>
                <a:xfrm>
                  <a:off x="9053923" y="4178559"/>
                  <a:ext cx="625521" cy="788700"/>
                </a:xfrm>
                <a:custGeom>
                  <a:avLst/>
                  <a:gdLst>
                    <a:gd name="connsiteX0" fmla="*/ 536838 w 625521"/>
                    <a:gd name="connsiteY0" fmla="*/ 680979 h 788699"/>
                    <a:gd name="connsiteX1" fmla="*/ 574913 w 625521"/>
                    <a:gd name="connsiteY1" fmla="*/ 697297 h 788699"/>
                    <a:gd name="connsiteX2" fmla="*/ 566755 w 625521"/>
                    <a:gd name="connsiteY2" fmla="*/ 713615 h 788699"/>
                    <a:gd name="connsiteX3" fmla="*/ 550437 w 625521"/>
                    <a:gd name="connsiteY3" fmla="*/ 721774 h 788699"/>
                    <a:gd name="connsiteX4" fmla="*/ 528680 w 625521"/>
                    <a:gd name="connsiteY4" fmla="*/ 724494 h 788699"/>
                    <a:gd name="connsiteX5" fmla="*/ 417174 w 625521"/>
                    <a:gd name="connsiteY5" fmla="*/ 724494 h 788699"/>
                    <a:gd name="connsiteX6" fmla="*/ 398136 w 625521"/>
                    <a:gd name="connsiteY6" fmla="*/ 724494 h 788699"/>
                    <a:gd name="connsiteX7" fmla="*/ 373659 w 625521"/>
                    <a:gd name="connsiteY7" fmla="*/ 724494 h 788699"/>
                    <a:gd name="connsiteX8" fmla="*/ 346462 w 625521"/>
                    <a:gd name="connsiteY8" fmla="*/ 719054 h 788699"/>
                    <a:gd name="connsiteX9" fmla="*/ 330144 w 625521"/>
                    <a:gd name="connsiteY9" fmla="*/ 702737 h 788699"/>
                    <a:gd name="connsiteX10" fmla="*/ 335584 w 625521"/>
                    <a:gd name="connsiteY10" fmla="*/ 694578 h 788699"/>
                    <a:gd name="connsiteX11" fmla="*/ 357341 w 625521"/>
                    <a:gd name="connsiteY11" fmla="*/ 686419 h 788699"/>
                    <a:gd name="connsiteX12" fmla="*/ 395416 w 625521"/>
                    <a:gd name="connsiteY12" fmla="*/ 680979 h 788699"/>
                    <a:gd name="connsiteX13" fmla="*/ 381817 w 625521"/>
                    <a:gd name="connsiteY13" fmla="*/ 656502 h 788699"/>
                    <a:gd name="connsiteX14" fmla="*/ 379098 w 625521"/>
                    <a:gd name="connsiteY14" fmla="*/ 585791 h 788699"/>
                    <a:gd name="connsiteX15" fmla="*/ 379098 w 625521"/>
                    <a:gd name="connsiteY15" fmla="*/ 517800 h 788699"/>
                    <a:gd name="connsiteX16" fmla="*/ 379098 w 625521"/>
                    <a:gd name="connsiteY16" fmla="*/ 474286 h 788699"/>
                    <a:gd name="connsiteX17" fmla="*/ 379098 w 625521"/>
                    <a:gd name="connsiteY17" fmla="*/ 430771 h 788699"/>
                    <a:gd name="connsiteX18" fmla="*/ 381817 w 625521"/>
                    <a:gd name="connsiteY18" fmla="*/ 411733 h 788699"/>
                    <a:gd name="connsiteX19" fmla="*/ 379098 w 625521"/>
                    <a:gd name="connsiteY19" fmla="*/ 400855 h 788699"/>
                    <a:gd name="connsiteX20" fmla="*/ 370939 w 625521"/>
                    <a:gd name="connsiteY20" fmla="*/ 398135 h 788699"/>
                    <a:gd name="connsiteX21" fmla="*/ 338304 w 625521"/>
                    <a:gd name="connsiteY21" fmla="*/ 400855 h 788699"/>
                    <a:gd name="connsiteX22" fmla="*/ 289349 w 625521"/>
                    <a:gd name="connsiteY22" fmla="*/ 403575 h 788699"/>
                    <a:gd name="connsiteX23" fmla="*/ 264872 w 625521"/>
                    <a:gd name="connsiteY23" fmla="*/ 400855 h 788699"/>
                    <a:gd name="connsiteX24" fmla="*/ 259433 w 625521"/>
                    <a:gd name="connsiteY24" fmla="*/ 406294 h 788699"/>
                    <a:gd name="connsiteX25" fmla="*/ 259433 w 625521"/>
                    <a:gd name="connsiteY25" fmla="*/ 425332 h 788699"/>
                    <a:gd name="connsiteX26" fmla="*/ 259433 w 625521"/>
                    <a:gd name="connsiteY26" fmla="*/ 449809 h 788699"/>
                    <a:gd name="connsiteX27" fmla="*/ 259433 w 625521"/>
                    <a:gd name="connsiteY27" fmla="*/ 471566 h 788699"/>
                    <a:gd name="connsiteX28" fmla="*/ 259433 w 625521"/>
                    <a:gd name="connsiteY28" fmla="*/ 504202 h 788699"/>
                    <a:gd name="connsiteX29" fmla="*/ 259433 w 625521"/>
                    <a:gd name="connsiteY29" fmla="*/ 509641 h 788699"/>
                    <a:gd name="connsiteX30" fmla="*/ 256714 w 625521"/>
                    <a:gd name="connsiteY30" fmla="*/ 542277 h 788699"/>
                    <a:gd name="connsiteX31" fmla="*/ 256714 w 625521"/>
                    <a:gd name="connsiteY31" fmla="*/ 577632 h 788699"/>
                    <a:gd name="connsiteX32" fmla="*/ 256714 w 625521"/>
                    <a:gd name="connsiteY32" fmla="*/ 612988 h 788699"/>
                    <a:gd name="connsiteX33" fmla="*/ 253994 w 625521"/>
                    <a:gd name="connsiteY33" fmla="*/ 656502 h 788699"/>
                    <a:gd name="connsiteX34" fmla="*/ 256714 w 625521"/>
                    <a:gd name="connsiteY34" fmla="*/ 678260 h 788699"/>
                    <a:gd name="connsiteX35" fmla="*/ 286629 w 625521"/>
                    <a:gd name="connsiteY35" fmla="*/ 694578 h 788699"/>
                    <a:gd name="connsiteX36" fmla="*/ 281191 w 625521"/>
                    <a:gd name="connsiteY36" fmla="*/ 710895 h 788699"/>
                    <a:gd name="connsiteX37" fmla="*/ 264872 w 625521"/>
                    <a:gd name="connsiteY37" fmla="*/ 719054 h 788699"/>
                    <a:gd name="connsiteX38" fmla="*/ 243116 w 625521"/>
                    <a:gd name="connsiteY38" fmla="*/ 721774 h 788699"/>
                    <a:gd name="connsiteX39" fmla="*/ 243116 w 625521"/>
                    <a:gd name="connsiteY39" fmla="*/ 721774 h 788699"/>
                    <a:gd name="connsiteX40" fmla="*/ 232236 w 625521"/>
                    <a:gd name="connsiteY40" fmla="*/ 727214 h 788699"/>
                    <a:gd name="connsiteX41" fmla="*/ 224078 w 625521"/>
                    <a:gd name="connsiteY41" fmla="*/ 735372 h 788699"/>
                    <a:gd name="connsiteX42" fmla="*/ 213199 w 625521"/>
                    <a:gd name="connsiteY42" fmla="*/ 738092 h 788699"/>
                    <a:gd name="connsiteX43" fmla="*/ 183283 w 625521"/>
                    <a:gd name="connsiteY43" fmla="*/ 727214 h 788699"/>
                    <a:gd name="connsiteX44" fmla="*/ 175124 w 625521"/>
                    <a:gd name="connsiteY44" fmla="*/ 719054 h 788699"/>
                    <a:gd name="connsiteX45" fmla="*/ 145208 w 625521"/>
                    <a:gd name="connsiteY45" fmla="*/ 719054 h 788699"/>
                    <a:gd name="connsiteX46" fmla="*/ 126170 w 625521"/>
                    <a:gd name="connsiteY46" fmla="*/ 719054 h 788699"/>
                    <a:gd name="connsiteX47" fmla="*/ 101693 w 625521"/>
                    <a:gd name="connsiteY47" fmla="*/ 719054 h 788699"/>
                    <a:gd name="connsiteX48" fmla="*/ 74496 w 625521"/>
                    <a:gd name="connsiteY48" fmla="*/ 713615 h 788699"/>
                    <a:gd name="connsiteX49" fmla="*/ 58178 w 625521"/>
                    <a:gd name="connsiteY49" fmla="*/ 697297 h 788699"/>
                    <a:gd name="connsiteX50" fmla="*/ 63618 w 625521"/>
                    <a:gd name="connsiteY50" fmla="*/ 689138 h 788699"/>
                    <a:gd name="connsiteX51" fmla="*/ 85375 w 625521"/>
                    <a:gd name="connsiteY51" fmla="*/ 680979 h 788699"/>
                    <a:gd name="connsiteX52" fmla="*/ 131609 w 625521"/>
                    <a:gd name="connsiteY52" fmla="*/ 675540 h 788699"/>
                    <a:gd name="connsiteX53" fmla="*/ 131609 w 625521"/>
                    <a:gd name="connsiteY53" fmla="*/ 667381 h 788699"/>
                    <a:gd name="connsiteX54" fmla="*/ 131609 w 625521"/>
                    <a:gd name="connsiteY54" fmla="*/ 651063 h 788699"/>
                    <a:gd name="connsiteX55" fmla="*/ 131609 w 625521"/>
                    <a:gd name="connsiteY55" fmla="*/ 618427 h 788699"/>
                    <a:gd name="connsiteX56" fmla="*/ 131609 w 625521"/>
                    <a:gd name="connsiteY56" fmla="*/ 580352 h 788699"/>
                    <a:gd name="connsiteX57" fmla="*/ 131609 w 625521"/>
                    <a:gd name="connsiteY57" fmla="*/ 531398 h 788699"/>
                    <a:gd name="connsiteX58" fmla="*/ 131609 w 625521"/>
                    <a:gd name="connsiteY58" fmla="*/ 466126 h 788699"/>
                    <a:gd name="connsiteX59" fmla="*/ 131609 w 625521"/>
                    <a:gd name="connsiteY59" fmla="*/ 422612 h 788699"/>
                    <a:gd name="connsiteX60" fmla="*/ 131609 w 625521"/>
                    <a:gd name="connsiteY60" fmla="*/ 411733 h 788699"/>
                    <a:gd name="connsiteX61" fmla="*/ 131609 w 625521"/>
                    <a:gd name="connsiteY61" fmla="*/ 398135 h 788699"/>
                    <a:gd name="connsiteX62" fmla="*/ 126170 w 625521"/>
                    <a:gd name="connsiteY62" fmla="*/ 389976 h 788699"/>
                    <a:gd name="connsiteX63" fmla="*/ 101693 w 625521"/>
                    <a:gd name="connsiteY63" fmla="*/ 387257 h 788699"/>
                    <a:gd name="connsiteX64" fmla="*/ 77216 w 625521"/>
                    <a:gd name="connsiteY64" fmla="*/ 376378 h 788699"/>
                    <a:gd name="connsiteX65" fmla="*/ 82655 w 625521"/>
                    <a:gd name="connsiteY65" fmla="*/ 368219 h 788699"/>
                    <a:gd name="connsiteX66" fmla="*/ 98973 w 625521"/>
                    <a:gd name="connsiteY66" fmla="*/ 360060 h 788699"/>
                    <a:gd name="connsiteX67" fmla="*/ 118011 w 625521"/>
                    <a:gd name="connsiteY67" fmla="*/ 357340 h 788699"/>
                    <a:gd name="connsiteX68" fmla="*/ 131609 w 625521"/>
                    <a:gd name="connsiteY68" fmla="*/ 351901 h 788699"/>
                    <a:gd name="connsiteX69" fmla="*/ 131609 w 625521"/>
                    <a:gd name="connsiteY69" fmla="*/ 343742 h 788699"/>
                    <a:gd name="connsiteX70" fmla="*/ 131609 w 625521"/>
                    <a:gd name="connsiteY70" fmla="*/ 270311 h 788699"/>
                    <a:gd name="connsiteX71" fmla="*/ 137048 w 625521"/>
                    <a:gd name="connsiteY71" fmla="*/ 145207 h 788699"/>
                    <a:gd name="connsiteX72" fmla="*/ 139768 w 625521"/>
                    <a:gd name="connsiteY72" fmla="*/ 123450 h 788699"/>
                    <a:gd name="connsiteX73" fmla="*/ 123450 w 625521"/>
                    <a:gd name="connsiteY73" fmla="*/ 123450 h 788699"/>
                    <a:gd name="connsiteX74" fmla="*/ 118011 w 625521"/>
                    <a:gd name="connsiteY74" fmla="*/ 123450 h 788699"/>
                    <a:gd name="connsiteX75" fmla="*/ 101693 w 625521"/>
                    <a:gd name="connsiteY75" fmla="*/ 123450 h 788699"/>
                    <a:gd name="connsiteX76" fmla="*/ 74496 w 625521"/>
                    <a:gd name="connsiteY76" fmla="*/ 118011 h 788699"/>
                    <a:gd name="connsiteX77" fmla="*/ 58178 w 625521"/>
                    <a:gd name="connsiteY77" fmla="*/ 101693 h 788699"/>
                    <a:gd name="connsiteX78" fmla="*/ 63618 w 625521"/>
                    <a:gd name="connsiteY78" fmla="*/ 93534 h 788699"/>
                    <a:gd name="connsiteX79" fmla="*/ 85375 w 625521"/>
                    <a:gd name="connsiteY79" fmla="*/ 85375 h 788699"/>
                    <a:gd name="connsiteX80" fmla="*/ 137048 w 625521"/>
                    <a:gd name="connsiteY80" fmla="*/ 82655 h 788699"/>
                    <a:gd name="connsiteX81" fmla="*/ 147927 w 625521"/>
                    <a:gd name="connsiteY81" fmla="*/ 82655 h 788699"/>
                    <a:gd name="connsiteX82" fmla="*/ 186003 w 625521"/>
                    <a:gd name="connsiteY82" fmla="*/ 58178 h 788699"/>
                    <a:gd name="connsiteX83" fmla="*/ 226797 w 625521"/>
                    <a:gd name="connsiteY83" fmla="*/ 79936 h 788699"/>
                    <a:gd name="connsiteX84" fmla="*/ 253994 w 625521"/>
                    <a:gd name="connsiteY84" fmla="*/ 79936 h 788699"/>
                    <a:gd name="connsiteX85" fmla="*/ 294789 w 625521"/>
                    <a:gd name="connsiteY85" fmla="*/ 96253 h 788699"/>
                    <a:gd name="connsiteX86" fmla="*/ 283910 w 625521"/>
                    <a:gd name="connsiteY86" fmla="*/ 112571 h 788699"/>
                    <a:gd name="connsiteX87" fmla="*/ 267592 w 625521"/>
                    <a:gd name="connsiteY87" fmla="*/ 120730 h 788699"/>
                    <a:gd name="connsiteX88" fmla="*/ 245835 w 625521"/>
                    <a:gd name="connsiteY88" fmla="*/ 123450 h 788699"/>
                    <a:gd name="connsiteX89" fmla="*/ 237676 w 625521"/>
                    <a:gd name="connsiteY89" fmla="*/ 123450 h 788699"/>
                    <a:gd name="connsiteX90" fmla="*/ 240396 w 625521"/>
                    <a:gd name="connsiteY90" fmla="*/ 128889 h 788699"/>
                    <a:gd name="connsiteX91" fmla="*/ 251274 w 625521"/>
                    <a:gd name="connsiteY91" fmla="*/ 177843 h 788699"/>
                    <a:gd name="connsiteX92" fmla="*/ 256714 w 625521"/>
                    <a:gd name="connsiteY92" fmla="*/ 226797 h 788699"/>
                    <a:gd name="connsiteX93" fmla="*/ 262153 w 625521"/>
                    <a:gd name="connsiteY93" fmla="*/ 273031 h 788699"/>
                    <a:gd name="connsiteX94" fmla="*/ 262153 w 625521"/>
                    <a:gd name="connsiteY94" fmla="*/ 289349 h 788699"/>
                    <a:gd name="connsiteX95" fmla="*/ 262153 w 625521"/>
                    <a:gd name="connsiteY95" fmla="*/ 297508 h 788699"/>
                    <a:gd name="connsiteX96" fmla="*/ 264872 w 625521"/>
                    <a:gd name="connsiteY96" fmla="*/ 321985 h 788699"/>
                    <a:gd name="connsiteX97" fmla="*/ 270312 w 625521"/>
                    <a:gd name="connsiteY97" fmla="*/ 335583 h 788699"/>
                    <a:gd name="connsiteX98" fmla="*/ 270312 w 625521"/>
                    <a:gd name="connsiteY98" fmla="*/ 338303 h 788699"/>
                    <a:gd name="connsiteX99" fmla="*/ 270312 w 625521"/>
                    <a:gd name="connsiteY99" fmla="*/ 346462 h 788699"/>
                    <a:gd name="connsiteX100" fmla="*/ 278471 w 625521"/>
                    <a:gd name="connsiteY100" fmla="*/ 354621 h 788699"/>
                    <a:gd name="connsiteX101" fmla="*/ 338304 w 625521"/>
                    <a:gd name="connsiteY101" fmla="*/ 349181 h 788699"/>
                    <a:gd name="connsiteX102" fmla="*/ 365500 w 625521"/>
                    <a:gd name="connsiteY102" fmla="*/ 349181 h 788699"/>
                    <a:gd name="connsiteX103" fmla="*/ 381817 w 625521"/>
                    <a:gd name="connsiteY103" fmla="*/ 349181 h 788699"/>
                    <a:gd name="connsiteX104" fmla="*/ 392697 w 625521"/>
                    <a:gd name="connsiteY104" fmla="*/ 338303 h 788699"/>
                    <a:gd name="connsiteX105" fmla="*/ 389977 w 625521"/>
                    <a:gd name="connsiteY105" fmla="*/ 313826 h 788699"/>
                    <a:gd name="connsiteX106" fmla="*/ 392697 w 625521"/>
                    <a:gd name="connsiteY106" fmla="*/ 262152 h 788699"/>
                    <a:gd name="connsiteX107" fmla="*/ 395416 w 625521"/>
                    <a:gd name="connsiteY107" fmla="*/ 224077 h 788699"/>
                    <a:gd name="connsiteX108" fmla="*/ 398136 w 625521"/>
                    <a:gd name="connsiteY108" fmla="*/ 177843 h 788699"/>
                    <a:gd name="connsiteX109" fmla="*/ 395416 w 625521"/>
                    <a:gd name="connsiteY109" fmla="*/ 153366 h 788699"/>
                    <a:gd name="connsiteX110" fmla="*/ 395416 w 625521"/>
                    <a:gd name="connsiteY110" fmla="*/ 137048 h 788699"/>
                    <a:gd name="connsiteX111" fmla="*/ 379098 w 625521"/>
                    <a:gd name="connsiteY111" fmla="*/ 137048 h 788699"/>
                    <a:gd name="connsiteX112" fmla="*/ 351902 w 625521"/>
                    <a:gd name="connsiteY112" fmla="*/ 131609 h 788699"/>
                    <a:gd name="connsiteX113" fmla="*/ 338304 w 625521"/>
                    <a:gd name="connsiteY113" fmla="*/ 115291 h 788699"/>
                    <a:gd name="connsiteX114" fmla="*/ 343742 w 625521"/>
                    <a:gd name="connsiteY114" fmla="*/ 107132 h 788699"/>
                    <a:gd name="connsiteX115" fmla="*/ 362780 w 625521"/>
                    <a:gd name="connsiteY115" fmla="*/ 98973 h 788699"/>
                    <a:gd name="connsiteX116" fmla="*/ 395416 w 625521"/>
                    <a:gd name="connsiteY116" fmla="*/ 96253 h 788699"/>
                    <a:gd name="connsiteX117" fmla="*/ 403575 w 625521"/>
                    <a:gd name="connsiteY117" fmla="*/ 90814 h 788699"/>
                    <a:gd name="connsiteX118" fmla="*/ 422612 w 625521"/>
                    <a:gd name="connsiteY118" fmla="*/ 88095 h 788699"/>
                    <a:gd name="connsiteX119" fmla="*/ 428052 w 625521"/>
                    <a:gd name="connsiteY119" fmla="*/ 88095 h 788699"/>
                    <a:gd name="connsiteX120" fmla="*/ 447090 w 625521"/>
                    <a:gd name="connsiteY120" fmla="*/ 90814 h 788699"/>
                    <a:gd name="connsiteX121" fmla="*/ 455249 w 625521"/>
                    <a:gd name="connsiteY121" fmla="*/ 96253 h 788699"/>
                    <a:gd name="connsiteX122" fmla="*/ 525960 w 625521"/>
                    <a:gd name="connsiteY122" fmla="*/ 93534 h 788699"/>
                    <a:gd name="connsiteX123" fmla="*/ 561315 w 625521"/>
                    <a:gd name="connsiteY123" fmla="*/ 109852 h 788699"/>
                    <a:gd name="connsiteX124" fmla="*/ 555876 w 625521"/>
                    <a:gd name="connsiteY124" fmla="*/ 126170 h 788699"/>
                    <a:gd name="connsiteX125" fmla="*/ 539558 w 625521"/>
                    <a:gd name="connsiteY125" fmla="*/ 134329 h 788699"/>
                    <a:gd name="connsiteX126" fmla="*/ 517800 w 625521"/>
                    <a:gd name="connsiteY126" fmla="*/ 137048 h 788699"/>
                    <a:gd name="connsiteX127" fmla="*/ 477006 w 625521"/>
                    <a:gd name="connsiteY127" fmla="*/ 137048 h 788699"/>
                    <a:gd name="connsiteX128" fmla="*/ 485165 w 625521"/>
                    <a:gd name="connsiteY128" fmla="*/ 161525 h 788699"/>
                    <a:gd name="connsiteX129" fmla="*/ 496043 w 625521"/>
                    <a:gd name="connsiteY129" fmla="*/ 210479 h 788699"/>
                    <a:gd name="connsiteX130" fmla="*/ 501483 w 625521"/>
                    <a:gd name="connsiteY130" fmla="*/ 251274 h 788699"/>
                    <a:gd name="connsiteX131" fmla="*/ 506922 w 625521"/>
                    <a:gd name="connsiteY131" fmla="*/ 292069 h 788699"/>
                    <a:gd name="connsiteX132" fmla="*/ 506922 w 625521"/>
                    <a:gd name="connsiteY132" fmla="*/ 321985 h 788699"/>
                    <a:gd name="connsiteX133" fmla="*/ 509642 w 625521"/>
                    <a:gd name="connsiteY133" fmla="*/ 341022 h 788699"/>
                    <a:gd name="connsiteX134" fmla="*/ 509642 w 625521"/>
                    <a:gd name="connsiteY134" fmla="*/ 343742 h 788699"/>
                    <a:gd name="connsiteX135" fmla="*/ 517800 w 625521"/>
                    <a:gd name="connsiteY135" fmla="*/ 349181 h 788699"/>
                    <a:gd name="connsiteX136" fmla="*/ 528680 w 625521"/>
                    <a:gd name="connsiteY136" fmla="*/ 349181 h 788699"/>
                    <a:gd name="connsiteX137" fmla="*/ 550437 w 625521"/>
                    <a:gd name="connsiteY137" fmla="*/ 357340 h 788699"/>
                    <a:gd name="connsiteX138" fmla="*/ 550437 w 625521"/>
                    <a:gd name="connsiteY138" fmla="*/ 362780 h 788699"/>
                    <a:gd name="connsiteX139" fmla="*/ 534119 w 625521"/>
                    <a:gd name="connsiteY139" fmla="*/ 384537 h 788699"/>
                    <a:gd name="connsiteX140" fmla="*/ 520520 w 625521"/>
                    <a:gd name="connsiteY140" fmla="*/ 389976 h 788699"/>
                    <a:gd name="connsiteX141" fmla="*/ 512362 w 625521"/>
                    <a:gd name="connsiteY141" fmla="*/ 395415 h 788699"/>
                    <a:gd name="connsiteX142" fmla="*/ 512362 w 625521"/>
                    <a:gd name="connsiteY142" fmla="*/ 398135 h 788699"/>
                    <a:gd name="connsiteX143" fmla="*/ 512362 w 625521"/>
                    <a:gd name="connsiteY143" fmla="*/ 409014 h 788699"/>
                    <a:gd name="connsiteX144" fmla="*/ 512362 w 625521"/>
                    <a:gd name="connsiteY144" fmla="*/ 414453 h 788699"/>
                    <a:gd name="connsiteX145" fmla="*/ 512362 w 625521"/>
                    <a:gd name="connsiteY145" fmla="*/ 438930 h 788699"/>
                    <a:gd name="connsiteX146" fmla="*/ 515081 w 625521"/>
                    <a:gd name="connsiteY146" fmla="*/ 504202 h 788699"/>
                    <a:gd name="connsiteX147" fmla="*/ 520520 w 625521"/>
                    <a:gd name="connsiteY147" fmla="*/ 572193 h 788699"/>
                    <a:gd name="connsiteX148" fmla="*/ 517800 w 625521"/>
                    <a:gd name="connsiteY148" fmla="*/ 604829 h 788699"/>
                    <a:gd name="connsiteX149" fmla="*/ 512362 w 625521"/>
                    <a:gd name="connsiteY149" fmla="*/ 661942 h 788699"/>
                    <a:gd name="connsiteX150" fmla="*/ 509642 w 625521"/>
                    <a:gd name="connsiteY150" fmla="*/ 670101 h 788699"/>
                    <a:gd name="connsiteX151" fmla="*/ 512362 w 625521"/>
                    <a:gd name="connsiteY151" fmla="*/ 680979 h 788699"/>
                    <a:gd name="connsiteX152" fmla="*/ 512362 w 625521"/>
                    <a:gd name="connsiteY152" fmla="*/ 686419 h 788699"/>
                    <a:gd name="connsiteX153" fmla="*/ 536838 w 625521"/>
                    <a:gd name="connsiteY153" fmla="*/ 680979 h 788699"/>
                    <a:gd name="connsiteX154" fmla="*/ 536838 w 625521"/>
                    <a:gd name="connsiteY154" fmla="*/ 68097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625521" h="788699">
                      <a:moveTo>
                        <a:pt x="536838" y="680979"/>
                      </a:moveTo>
                      <a:cubicBezTo>
                        <a:pt x="550437" y="680979"/>
                        <a:pt x="574913" y="680979"/>
                        <a:pt x="574913" y="697297"/>
                      </a:cubicBezTo>
                      <a:cubicBezTo>
                        <a:pt x="574913" y="705456"/>
                        <a:pt x="572194" y="708176"/>
                        <a:pt x="566755" y="713615"/>
                      </a:cubicBezTo>
                      <a:cubicBezTo>
                        <a:pt x="561315" y="719054"/>
                        <a:pt x="555876" y="721774"/>
                        <a:pt x="550437" y="721774"/>
                      </a:cubicBezTo>
                      <a:cubicBezTo>
                        <a:pt x="539558" y="724494"/>
                        <a:pt x="534119" y="724494"/>
                        <a:pt x="528680" y="724494"/>
                      </a:cubicBezTo>
                      <a:cubicBezTo>
                        <a:pt x="517800" y="724494"/>
                        <a:pt x="428052" y="724494"/>
                        <a:pt x="417174" y="724494"/>
                      </a:cubicBezTo>
                      <a:cubicBezTo>
                        <a:pt x="403575" y="724494"/>
                        <a:pt x="414454" y="724494"/>
                        <a:pt x="398136" y="724494"/>
                      </a:cubicBezTo>
                      <a:cubicBezTo>
                        <a:pt x="389977" y="724494"/>
                        <a:pt x="381817" y="724494"/>
                        <a:pt x="373659" y="724494"/>
                      </a:cubicBezTo>
                      <a:cubicBezTo>
                        <a:pt x="365500" y="724494"/>
                        <a:pt x="354621" y="721774"/>
                        <a:pt x="346462" y="719054"/>
                      </a:cubicBezTo>
                      <a:cubicBezTo>
                        <a:pt x="338304" y="716335"/>
                        <a:pt x="330144" y="708176"/>
                        <a:pt x="330144" y="702737"/>
                      </a:cubicBezTo>
                      <a:cubicBezTo>
                        <a:pt x="330144" y="700017"/>
                        <a:pt x="330144" y="697297"/>
                        <a:pt x="335584" y="694578"/>
                      </a:cubicBezTo>
                      <a:cubicBezTo>
                        <a:pt x="341023" y="691858"/>
                        <a:pt x="351902" y="689138"/>
                        <a:pt x="357341" y="686419"/>
                      </a:cubicBezTo>
                      <a:cubicBezTo>
                        <a:pt x="373659" y="683699"/>
                        <a:pt x="387257" y="680979"/>
                        <a:pt x="395416" y="680979"/>
                      </a:cubicBezTo>
                      <a:cubicBezTo>
                        <a:pt x="387257" y="675540"/>
                        <a:pt x="384537" y="670101"/>
                        <a:pt x="381817" y="656502"/>
                      </a:cubicBezTo>
                      <a:cubicBezTo>
                        <a:pt x="379098" y="632026"/>
                        <a:pt x="379098" y="610268"/>
                        <a:pt x="379098" y="585791"/>
                      </a:cubicBezTo>
                      <a:cubicBezTo>
                        <a:pt x="379098" y="564034"/>
                        <a:pt x="379098" y="542277"/>
                        <a:pt x="379098" y="517800"/>
                      </a:cubicBezTo>
                      <a:cubicBezTo>
                        <a:pt x="379098" y="504202"/>
                        <a:pt x="379098" y="487884"/>
                        <a:pt x="379098" y="474286"/>
                      </a:cubicBezTo>
                      <a:cubicBezTo>
                        <a:pt x="379098" y="457968"/>
                        <a:pt x="376379" y="444369"/>
                        <a:pt x="379098" y="430771"/>
                      </a:cubicBezTo>
                      <a:cubicBezTo>
                        <a:pt x="379098" y="425332"/>
                        <a:pt x="381817" y="417173"/>
                        <a:pt x="381817" y="411733"/>
                      </a:cubicBezTo>
                      <a:cubicBezTo>
                        <a:pt x="381817" y="406294"/>
                        <a:pt x="381817" y="403575"/>
                        <a:pt x="379098" y="400855"/>
                      </a:cubicBezTo>
                      <a:cubicBezTo>
                        <a:pt x="376379" y="400855"/>
                        <a:pt x="373659" y="398135"/>
                        <a:pt x="370939" y="398135"/>
                      </a:cubicBezTo>
                      <a:cubicBezTo>
                        <a:pt x="360061" y="398135"/>
                        <a:pt x="343742" y="400855"/>
                        <a:pt x="338304" y="400855"/>
                      </a:cubicBezTo>
                      <a:cubicBezTo>
                        <a:pt x="330144" y="400855"/>
                        <a:pt x="319266" y="403575"/>
                        <a:pt x="289349" y="403575"/>
                      </a:cubicBezTo>
                      <a:cubicBezTo>
                        <a:pt x="275751" y="403575"/>
                        <a:pt x="267592" y="400855"/>
                        <a:pt x="264872" y="400855"/>
                      </a:cubicBezTo>
                      <a:cubicBezTo>
                        <a:pt x="262153" y="400855"/>
                        <a:pt x="259433" y="400855"/>
                        <a:pt x="259433" y="406294"/>
                      </a:cubicBezTo>
                      <a:cubicBezTo>
                        <a:pt x="259433" y="414453"/>
                        <a:pt x="259433" y="419892"/>
                        <a:pt x="259433" y="425332"/>
                      </a:cubicBezTo>
                      <a:cubicBezTo>
                        <a:pt x="259433" y="433491"/>
                        <a:pt x="259433" y="441650"/>
                        <a:pt x="259433" y="449809"/>
                      </a:cubicBezTo>
                      <a:cubicBezTo>
                        <a:pt x="259433" y="457968"/>
                        <a:pt x="259433" y="463407"/>
                        <a:pt x="259433" y="471566"/>
                      </a:cubicBezTo>
                      <a:cubicBezTo>
                        <a:pt x="259433" y="482445"/>
                        <a:pt x="259433" y="493323"/>
                        <a:pt x="259433" y="504202"/>
                      </a:cubicBezTo>
                      <a:cubicBezTo>
                        <a:pt x="259433" y="506921"/>
                        <a:pt x="259433" y="506921"/>
                        <a:pt x="259433" y="509641"/>
                      </a:cubicBezTo>
                      <a:cubicBezTo>
                        <a:pt x="259433" y="520520"/>
                        <a:pt x="256714" y="531398"/>
                        <a:pt x="256714" y="542277"/>
                      </a:cubicBezTo>
                      <a:cubicBezTo>
                        <a:pt x="256714" y="553156"/>
                        <a:pt x="256714" y="566754"/>
                        <a:pt x="256714" y="577632"/>
                      </a:cubicBezTo>
                      <a:cubicBezTo>
                        <a:pt x="256714" y="588511"/>
                        <a:pt x="256714" y="599390"/>
                        <a:pt x="256714" y="612988"/>
                      </a:cubicBezTo>
                      <a:cubicBezTo>
                        <a:pt x="256714" y="629306"/>
                        <a:pt x="253994" y="642904"/>
                        <a:pt x="253994" y="656502"/>
                      </a:cubicBezTo>
                      <a:cubicBezTo>
                        <a:pt x="253994" y="664661"/>
                        <a:pt x="256714" y="672820"/>
                        <a:pt x="256714" y="678260"/>
                      </a:cubicBezTo>
                      <a:cubicBezTo>
                        <a:pt x="270312" y="678260"/>
                        <a:pt x="286629" y="680979"/>
                        <a:pt x="286629" y="694578"/>
                      </a:cubicBezTo>
                      <a:cubicBezTo>
                        <a:pt x="286629" y="702737"/>
                        <a:pt x="283910" y="705456"/>
                        <a:pt x="281191" y="710895"/>
                      </a:cubicBezTo>
                      <a:cubicBezTo>
                        <a:pt x="275751" y="716335"/>
                        <a:pt x="270312" y="719054"/>
                        <a:pt x="264872" y="719054"/>
                      </a:cubicBezTo>
                      <a:cubicBezTo>
                        <a:pt x="256714" y="721774"/>
                        <a:pt x="248554" y="721774"/>
                        <a:pt x="243116" y="721774"/>
                      </a:cubicBezTo>
                      <a:cubicBezTo>
                        <a:pt x="243116" y="721774"/>
                        <a:pt x="243116" y="721774"/>
                        <a:pt x="243116" y="721774"/>
                      </a:cubicBezTo>
                      <a:cubicBezTo>
                        <a:pt x="237676" y="724494"/>
                        <a:pt x="237676" y="724494"/>
                        <a:pt x="232236" y="727214"/>
                      </a:cubicBezTo>
                      <a:cubicBezTo>
                        <a:pt x="229517" y="729933"/>
                        <a:pt x="229517" y="732653"/>
                        <a:pt x="224078" y="735372"/>
                      </a:cubicBezTo>
                      <a:cubicBezTo>
                        <a:pt x="221358" y="738092"/>
                        <a:pt x="215919" y="738092"/>
                        <a:pt x="213199" y="738092"/>
                      </a:cubicBezTo>
                      <a:cubicBezTo>
                        <a:pt x="199601" y="738092"/>
                        <a:pt x="188722" y="735372"/>
                        <a:pt x="183283" y="727214"/>
                      </a:cubicBezTo>
                      <a:cubicBezTo>
                        <a:pt x="180563" y="724494"/>
                        <a:pt x="177843" y="721774"/>
                        <a:pt x="175124" y="719054"/>
                      </a:cubicBezTo>
                      <a:cubicBezTo>
                        <a:pt x="161526" y="719054"/>
                        <a:pt x="150646" y="719054"/>
                        <a:pt x="145208" y="719054"/>
                      </a:cubicBezTo>
                      <a:cubicBezTo>
                        <a:pt x="131609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8" y="710895"/>
                        <a:pt x="58178" y="702737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9"/>
                        <a:pt x="79936" y="683699"/>
                        <a:pt x="85375" y="680979"/>
                      </a:cubicBezTo>
                      <a:cubicBezTo>
                        <a:pt x="98973" y="678260"/>
                        <a:pt x="118011" y="678260"/>
                        <a:pt x="131609" y="675540"/>
                      </a:cubicBezTo>
                      <a:cubicBezTo>
                        <a:pt x="131609" y="672820"/>
                        <a:pt x="131609" y="670101"/>
                        <a:pt x="131609" y="667381"/>
                      </a:cubicBezTo>
                      <a:cubicBezTo>
                        <a:pt x="131609" y="661942"/>
                        <a:pt x="131609" y="656502"/>
                        <a:pt x="131609" y="651063"/>
                      </a:cubicBezTo>
                      <a:cubicBezTo>
                        <a:pt x="131609" y="640184"/>
                        <a:pt x="131609" y="629306"/>
                        <a:pt x="131609" y="618427"/>
                      </a:cubicBezTo>
                      <a:cubicBezTo>
                        <a:pt x="131609" y="604829"/>
                        <a:pt x="131609" y="593950"/>
                        <a:pt x="131609" y="580352"/>
                      </a:cubicBezTo>
                      <a:cubicBezTo>
                        <a:pt x="131609" y="564034"/>
                        <a:pt x="131609" y="547716"/>
                        <a:pt x="131609" y="531398"/>
                      </a:cubicBezTo>
                      <a:cubicBezTo>
                        <a:pt x="131609" y="509641"/>
                        <a:pt x="131609" y="487884"/>
                        <a:pt x="131609" y="466126"/>
                      </a:cubicBezTo>
                      <a:cubicBezTo>
                        <a:pt x="131609" y="452528"/>
                        <a:pt x="131609" y="436210"/>
                        <a:pt x="131609" y="422612"/>
                      </a:cubicBezTo>
                      <a:cubicBezTo>
                        <a:pt x="131609" y="419892"/>
                        <a:pt x="131609" y="414453"/>
                        <a:pt x="131609" y="411733"/>
                      </a:cubicBezTo>
                      <a:cubicBezTo>
                        <a:pt x="131609" y="409014"/>
                        <a:pt x="131609" y="400855"/>
                        <a:pt x="131609" y="398135"/>
                      </a:cubicBezTo>
                      <a:cubicBezTo>
                        <a:pt x="131609" y="392696"/>
                        <a:pt x="131609" y="392696"/>
                        <a:pt x="126170" y="389976"/>
                      </a:cubicBezTo>
                      <a:cubicBezTo>
                        <a:pt x="123450" y="389976"/>
                        <a:pt x="109852" y="387257"/>
                        <a:pt x="101693" y="387257"/>
                      </a:cubicBezTo>
                      <a:cubicBezTo>
                        <a:pt x="90814" y="384537"/>
                        <a:pt x="77216" y="381817"/>
                        <a:pt x="77216" y="376378"/>
                      </a:cubicBezTo>
                      <a:cubicBezTo>
                        <a:pt x="77216" y="373658"/>
                        <a:pt x="79936" y="370939"/>
                        <a:pt x="82655" y="368219"/>
                      </a:cubicBezTo>
                      <a:cubicBezTo>
                        <a:pt x="88095" y="365499"/>
                        <a:pt x="93534" y="362780"/>
                        <a:pt x="98973" y="360060"/>
                      </a:cubicBezTo>
                      <a:cubicBezTo>
                        <a:pt x="104413" y="360060"/>
                        <a:pt x="112571" y="357340"/>
                        <a:pt x="118011" y="357340"/>
                      </a:cubicBezTo>
                      <a:cubicBezTo>
                        <a:pt x="126170" y="354621"/>
                        <a:pt x="128890" y="357340"/>
                        <a:pt x="131609" y="351901"/>
                      </a:cubicBezTo>
                      <a:cubicBezTo>
                        <a:pt x="131609" y="349181"/>
                        <a:pt x="131609" y="346462"/>
                        <a:pt x="131609" y="343742"/>
                      </a:cubicBezTo>
                      <a:cubicBezTo>
                        <a:pt x="131609" y="319265"/>
                        <a:pt x="131609" y="294788"/>
                        <a:pt x="131609" y="270311"/>
                      </a:cubicBezTo>
                      <a:cubicBezTo>
                        <a:pt x="131609" y="226797"/>
                        <a:pt x="131609" y="186002"/>
                        <a:pt x="137048" y="145207"/>
                      </a:cubicBezTo>
                      <a:cubicBezTo>
                        <a:pt x="137048" y="139768"/>
                        <a:pt x="137048" y="131609"/>
                        <a:pt x="139768" y="123450"/>
                      </a:cubicBezTo>
                      <a:cubicBezTo>
                        <a:pt x="134329" y="123450"/>
                        <a:pt x="137048" y="123450"/>
                        <a:pt x="123450" y="123450"/>
                      </a:cubicBezTo>
                      <a:cubicBezTo>
                        <a:pt x="120731" y="123450"/>
                        <a:pt x="120731" y="123450"/>
                        <a:pt x="118011" y="123450"/>
                      </a:cubicBezTo>
                      <a:cubicBezTo>
                        <a:pt x="112571" y="123450"/>
                        <a:pt x="107133" y="123450"/>
                        <a:pt x="101693" y="123450"/>
                      </a:cubicBezTo>
                      <a:cubicBezTo>
                        <a:pt x="93534" y="123450"/>
                        <a:pt x="82655" y="120730"/>
                        <a:pt x="74496" y="118011"/>
                      </a:cubicBezTo>
                      <a:cubicBezTo>
                        <a:pt x="6633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3618" y="93534"/>
                      </a:cubicBezTo>
                      <a:cubicBezTo>
                        <a:pt x="66338" y="90814"/>
                        <a:pt x="77216" y="88095"/>
                        <a:pt x="85375" y="85375"/>
                      </a:cubicBezTo>
                      <a:cubicBezTo>
                        <a:pt x="104413" y="82655"/>
                        <a:pt x="128890" y="82655"/>
                        <a:pt x="137048" y="82655"/>
                      </a:cubicBezTo>
                      <a:cubicBezTo>
                        <a:pt x="139768" y="82655"/>
                        <a:pt x="142488" y="82655"/>
                        <a:pt x="147927" y="82655"/>
                      </a:cubicBezTo>
                      <a:cubicBezTo>
                        <a:pt x="153366" y="69057"/>
                        <a:pt x="164245" y="58178"/>
                        <a:pt x="186003" y="58178"/>
                      </a:cubicBezTo>
                      <a:cubicBezTo>
                        <a:pt x="202321" y="58178"/>
                        <a:pt x="215919" y="66337"/>
                        <a:pt x="226797" y="79936"/>
                      </a:cubicBezTo>
                      <a:cubicBezTo>
                        <a:pt x="237676" y="79936"/>
                        <a:pt x="248554" y="79936"/>
                        <a:pt x="253994" y="79936"/>
                      </a:cubicBezTo>
                      <a:cubicBezTo>
                        <a:pt x="267592" y="79936"/>
                        <a:pt x="294789" y="79936"/>
                        <a:pt x="294789" y="96253"/>
                      </a:cubicBezTo>
                      <a:cubicBezTo>
                        <a:pt x="294789" y="104412"/>
                        <a:pt x="289349" y="107132"/>
                        <a:pt x="283910" y="112571"/>
                      </a:cubicBezTo>
                      <a:cubicBezTo>
                        <a:pt x="278471" y="118011"/>
                        <a:pt x="273031" y="120730"/>
                        <a:pt x="267592" y="120730"/>
                      </a:cubicBezTo>
                      <a:cubicBezTo>
                        <a:pt x="259433" y="123450"/>
                        <a:pt x="251274" y="123450"/>
                        <a:pt x="245835" y="123450"/>
                      </a:cubicBezTo>
                      <a:cubicBezTo>
                        <a:pt x="245835" y="123450"/>
                        <a:pt x="243116" y="123450"/>
                        <a:pt x="237676" y="123450"/>
                      </a:cubicBezTo>
                      <a:cubicBezTo>
                        <a:pt x="237676" y="126170"/>
                        <a:pt x="237676" y="126170"/>
                        <a:pt x="240396" y="128889"/>
                      </a:cubicBezTo>
                      <a:cubicBezTo>
                        <a:pt x="245835" y="145207"/>
                        <a:pt x="248554" y="161525"/>
                        <a:pt x="251274" y="177843"/>
                      </a:cubicBezTo>
                      <a:cubicBezTo>
                        <a:pt x="253994" y="194161"/>
                        <a:pt x="253994" y="210479"/>
                        <a:pt x="256714" y="226797"/>
                      </a:cubicBezTo>
                      <a:cubicBezTo>
                        <a:pt x="259433" y="243115"/>
                        <a:pt x="262153" y="256713"/>
                        <a:pt x="262153" y="273031"/>
                      </a:cubicBezTo>
                      <a:cubicBezTo>
                        <a:pt x="262153" y="278470"/>
                        <a:pt x="262153" y="283910"/>
                        <a:pt x="262153" y="289349"/>
                      </a:cubicBezTo>
                      <a:lnTo>
                        <a:pt x="262153" y="297508"/>
                      </a:lnTo>
                      <a:cubicBezTo>
                        <a:pt x="262153" y="305667"/>
                        <a:pt x="262153" y="313826"/>
                        <a:pt x="264872" y="321985"/>
                      </a:cubicBezTo>
                      <a:cubicBezTo>
                        <a:pt x="264872" y="327424"/>
                        <a:pt x="270312" y="330144"/>
                        <a:pt x="270312" y="335583"/>
                      </a:cubicBezTo>
                      <a:cubicBezTo>
                        <a:pt x="270312" y="335583"/>
                        <a:pt x="270312" y="338303"/>
                        <a:pt x="270312" y="338303"/>
                      </a:cubicBezTo>
                      <a:cubicBezTo>
                        <a:pt x="270312" y="341022"/>
                        <a:pt x="270312" y="343742"/>
                        <a:pt x="270312" y="346462"/>
                      </a:cubicBezTo>
                      <a:cubicBezTo>
                        <a:pt x="270312" y="351901"/>
                        <a:pt x="273031" y="354621"/>
                        <a:pt x="278471" y="354621"/>
                      </a:cubicBezTo>
                      <a:cubicBezTo>
                        <a:pt x="289349" y="354621"/>
                        <a:pt x="335584" y="351901"/>
                        <a:pt x="338304" y="349181"/>
                      </a:cubicBezTo>
                      <a:cubicBezTo>
                        <a:pt x="346462" y="349181"/>
                        <a:pt x="357341" y="349181"/>
                        <a:pt x="365500" y="349181"/>
                      </a:cubicBezTo>
                      <a:cubicBezTo>
                        <a:pt x="370939" y="349181"/>
                        <a:pt x="376379" y="349181"/>
                        <a:pt x="381817" y="349181"/>
                      </a:cubicBezTo>
                      <a:cubicBezTo>
                        <a:pt x="387257" y="349181"/>
                        <a:pt x="392697" y="346462"/>
                        <a:pt x="392697" y="338303"/>
                      </a:cubicBezTo>
                      <a:cubicBezTo>
                        <a:pt x="392697" y="330144"/>
                        <a:pt x="389977" y="316545"/>
                        <a:pt x="389977" y="313826"/>
                      </a:cubicBezTo>
                      <a:cubicBezTo>
                        <a:pt x="389977" y="294788"/>
                        <a:pt x="389977" y="278470"/>
                        <a:pt x="392697" y="262152"/>
                      </a:cubicBezTo>
                      <a:cubicBezTo>
                        <a:pt x="392697" y="259433"/>
                        <a:pt x="395416" y="243115"/>
                        <a:pt x="395416" y="224077"/>
                      </a:cubicBezTo>
                      <a:cubicBezTo>
                        <a:pt x="395416" y="207759"/>
                        <a:pt x="398136" y="188722"/>
                        <a:pt x="398136" y="177843"/>
                      </a:cubicBezTo>
                      <a:cubicBezTo>
                        <a:pt x="398136" y="169684"/>
                        <a:pt x="395416" y="158806"/>
                        <a:pt x="395416" y="153366"/>
                      </a:cubicBezTo>
                      <a:cubicBezTo>
                        <a:pt x="395416" y="145207"/>
                        <a:pt x="395416" y="142488"/>
                        <a:pt x="395416" y="137048"/>
                      </a:cubicBezTo>
                      <a:cubicBezTo>
                        <a:pt x="389977" y="137048"/>
                        <a:pt x="384537" y="137048"/>
                        <a:pt x="379098" y="137048"/>
                      </a:cubicBezTo>
                      <a:cubicBezTo>
                        <a:pt x="370939" y="137048"/>
                        <a:pt x="360061" y="134329"/>
                        <a:pt x="351902" y="131609"/>
                      </a:cubicBezTo>
                      <a:cubicBezTo>
                        <a:pt x="343742" y="128889"/>
                        <a:pt x="338304" y="120730"/>
                        <a:pt x="338304" y="115291"/>
                      </a:cubicBezTo>
                      <a:cubicBezTo>
                        <a:pt x="338304" y="112571"/>
                        <a:pt x="338304" y="109852"/>
                        <a:pt x="343742" y="107132"/>
                      </a:cubicBezTo>
                      <a:cubicBezTo>
                        <a:pt x="349182" y="104412"/>
                        <a:pt x="357341" y="101693"/>
                        <a:pt x="362780" y="98973"/>
                      </a:cubicBezTo>
                      <a:cubicBezTo>
                        <a:pt x="373659" y="96253"/>
                        <a:pt x="387257" y="96253"/>
                        <a:pt x="395416" y="96253"/>
                      </a:cubicBezTo>
                      <a:cubicBezTo>
                        <a:pt x="398136" y="93534"/>
                        <a:pt x="400855" y="90814"/>
                        <a:pt x="403575" y="90814"/>
                      </a:cubicBezTo>
                      <a:cubicBezTo>
                        <a:pt x="411734" y="90814"/>
                        <a:pt x="419893" y="88095"/>
                        <a:pt x="422612" y="88095"/>
                      </a:cubicBezTo>
                      <a:cubicBezTo>
                        <a:pt x="425332" y="88095"/>
                        <a:pt x="425332" y="88095"/>
                        <a:pt x="428052" y="88095"/>
                      </a:cubicBezTo>
                      <a:cubicBezTo>
                        <a:pt x="433492" y="88095"/>
                        <a:pt x="441650" y="88095"/>
                        <a:pt x="447090" y="90814"/>
                      </a:cubicBezTo>
                      <a:cubicBezTo>
                        <a:pt x="449809" y="90814"/>
                        <a:pt x="452529" y="93534"/>
                        <a:pt x="455249" y="96253"/>
                      </a:cubicBezTo>
                      <a:cubicBezTo>
                        <a:pt x="482445" y="96253"/>
                        <a:pt x="509642" y="93534"/>
                        <a:pt x="525960" y="93534"/>
                      </a:cubicBezTo>
                      <a:cubicBezTo>
                        <a:pt x="539558" y="93534"/>
                        <a:pt x="561315" y="93534"/>
                        <a:pt x="561315" y="109852"/>
                      </a:cubicBezTo>
                      <a:cubicBezTo>
                        <a:pt x="561315" y="118011"/>
                        <a:pt x="561315" y="120730"/>
                        <a:pt x="555876" y="126170"/>
                      </a:cubicBezTo>
                      <a:cubicBezTo>
                        <a:pt x="550437" y="131609"/>
                        <a:pt x="544997" y="134329"/>
                        <a:pt x="539558" y="134329"/>
                      </a:cubicBezTo>
                      <a:cubicBezTo>
                        <a:pt x="531399" y="137048"/>
                        <a:pt x="523240" y="137048"/>
                        <a:pt x="517800" y="137048"/>
                      </a:cubicBezTo>
                      <a:cubicBezTo>
                        <a:pt x="515081" y="137048"/>
                        <a:pt x="498763" y="137048"/>
                        <a:pt x="477006" y="137048"/>
                      </a:cubicBezTo>
                      <a:cubicBezTo>
                        <a:pt x="479725" y="145207"/>
                        <a:pt x="485165" y="153366"/>
                        <a:pt x="485165" y="161525"/>
                      </a:cubicBezTo>
                      <a:cubicBezTo>
                        <a:pt x="487885" y="177843"/>
                        <a:pt x="493324" y="194161"/>
                        <a:pt x="496043" y="210479"/>
                      </a:cubicBezTo>
                      <a:cubicBezTo>
                        <a:pt x="498763" y="224077"/>
                        <a:pt x="498763" y="237676"/>
                        <a:pt x="501483" y="251274"/>
                      </a:cubicBezTo>
                      <a:cubicBezTo>
                        <a:pt x="504202" y="264872"/>
                        <a:pt x="506922" y="275751"/>
                        <a:pt x="506922" y="292069"/>
                      </a:cubicBezTo>
                      <a:cubicBezTo>
                        <a:pt x="506922" y="302947"/>
                        <a:pt x="506922" y="311106"/>
                        <a:pt x="506922" y="321985"/>
                      </a:cubicBezTo>
                      <a:cubicBezTo>
                        <a:pt x="506922" y="327424"/>
                        <a:pt x="509642" y="335583"/>
                        <a:pt x="509642" y="341022"/>
                      </a:cubicBezTo>
                      <a:cubicBezTo>
                        <a:pt x="509642" y="343742"/>
                        <a:pt x="509642" y="343742"/>
                        <a:pt x="509642" y="343742"/>
                      </a:cubicBezTo>
                      <a:cubicBezTo>
                        <a:pt x="509642" y="349181"/>
                        <a:pt x="515081" y="349181"/>
                        <a:pt x="517800" y="349181"/>
                      </a:cubicBezTo>
                      <a:cubicBezTo>
                        <a:pt x="520520" y="349181"/>
                        <a:pt x="523240" y="349181"/>
                        <a:pt x="528680" y="349181"/>
                      </a:cubicBezTo>
                      <a:cubicBezTo>
                        <a:pt x="536838" y="349181"/>
                        <a:pt x="547717" y="349181"/>
                        <a:pt x="550437" y="357340"/>
                      </a:cubicBezTo>
                      <a:cubicBezTo>
                        <a:pt x="550437" y="360060"/>
                        <a:pt x="550437" y="360060"/>
                        <a:pt x="550437" y="362780"/>
                      </a:cubicBezTo>
                      <a:cubicBezTo>
                        <a:pt x="550437" y="370939"/>
                        <a:pt x="539558" y="381817"/>
                        <a:pt x="534119" y="384537"/>
                      </a:cubicBezTo>
                      <a:cubicBezTo>
                        <a:pt x="531399" y="387257"/>
                        <a:pt x="523240" y="387257"/>
                        <a:pt x="520520" y="389976"/>
                      </a:cubicBezTo>
                      <a:cubicBezTo>
                        <a:pt x="515081" y="389976"/>
                        <a:pt x="512362" y="392696"/>
                        <a:pt x="512362" y="395415"/>
                      </a:cubicBezTo>
                      <a:cubicBezTo>
                        <a:pt x="512362" y="395415"/>
                        <a:pt x="512362" y="398135"/>
                        <a:pt x="512362" y="398135"/>
                      </a:cubicBezTo>
                      <a:cubicBezTo>
                        <a:pt x="512362" y="400855"/>
                        <a:pt x="512362" y="406294"/>
                        <a:pt x="512362" y="409014"/>
                      </a:cubicBezTo>
                      <a:cubicBezTo>
                        <a:pt x="512362" y="411733"/>
                        <a:pt x="512362" y="411733"/>
                        <a:pt x="512362" y="414453"/>
                      </a:cubicBezTo>
                      <a:cubicBezTo>
                        <a:pt x="512362" y="422612"/>
                        <a:pt x="512362" y="430771"/>
                        <a:pt x="512362" y="438930"/>
                      </a:cubicBezTo>
                      <a:cubicBezTo>
                        <a:pt x="512362" y="460687"/>
                        <a:pt x="512362" y="482445"/>
                        <a:pt x="515081" y="504202"/>
                      </a:cubicBezTo>
                      <a:cubicBezTo>
                        <a:pt x="517800" y="525959"/>
                        <a:pt x="520520" y="550436"/>
                        <a:pt x="520520" y="572193"/>
                      </a:cubicBezTo>
                      <a:cubicBezTo>
                        <a:pt x="520520" y="583072"/>
                        <a:pt x="520520" y="593950"/>
                        <a:pt x="517800" y="604829"/>
                      </a:cubicBezTo>
                      <a:cubicBezTo>
                        <a:pt x="515081" y="623867"/>
                        <a:pt x="515081" y="642904"/>
                        <a:pt x="512362" y="661942"/>
                      </a:cubicBezTo>
                      <a:cubicBezTo>
                        <a:pt x="512362" y="664661"/>
                        <a:pt x="509642" y="667381"/>
                        <a:pt x="509642" y="670101"/>
                      </a:cubicBezTo>
                      <a:cubicBezTo>
                        <a:pt x="509642" y="672820"/>
                        <a:pt x="512362" y="678260"/>
                        <a:pt x="512362" y="680979"/>
                      </a:cubicBezTo>
                      <a:cubicBezTo>
                        <a:pt x="512362" y="683699"/>
                        <a:pt x="512362" y="686419"/>
                        <a:pt x="512362" y="686419"/>
                      </a:cubicBezTo>
                      <a:cubicBezTo>
                        <a:pt x="517800" y="680979"/>
                        <a:pt x="528680" y="680979"/>
                        <a:pt x="536838" y="680979"/>
                      </a:cubicBezTo>
                      <a:lnTo>
                        <a:pt x="536838" y="68097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F4DA8BA0-1C7A-4762-A1A9-BAC0A7C4F10E}"/>
                    </a:ext>
                  </a:extLst>
                </p:cNvPr>
                <p:cNvSpPr/>
                <p:nvPr/>
              </p:nvSpPr>
              <p:spPr>
                <a:xfrm>
                  <a:off x="9592416" y="4192158"/>
                  <a:ext cx="516735" cy="761503"/>
                </a:xfrm>
                <a:custGeom>
                  <a:avLst/>
                  <a:gdLst>
                    <a:gd name="connsiteX0" fmla="*/ 463407 w 516735"/>
                    <a:gd name="connsiteY0" fmla="*/ 194161 h 761503"/>
                    <a:gd name="connsiteX1" fmla="*/ 447089 w 516735"/>
                    <a:gd name="connsiteY1" fmla="*/ 226797 h 761503"/>
                    <a:gd name="connsiteX2" fmla="*/ 430771 w 516735"/>
                    <a:gd name="connsiteY2" fmla="*/ 221357 h 761503"/>
                    <a:gd name="connsiteX3" fmla="*/ 422612 w 516735"/>
                    <a:gd name="connsiteY3" fmla="*/ 207759 h 761503"/>
                    <a:gd name="connsiteX4" fmla="*/ 419893 w 516735"/>
                    <a:gd name="connsiteY4" fmla="*/ 188722 h 761503"/>
                    <a:gd name="connsiteX5" fmla="*/ 419893 w 516735"/>
                    <a:gd name="connsiteY5" fmla="*/ 139768 h 761503"/>
                    <a:gd name="connsiteX6" fmla="*/ 419893 w 516735"/>
                    <a:gd name="connsiteY6" fmla="*/ 120730 h 761503"/>
                    <a:gd name="connsiteX7" fmla="*/ 395416 w 516735"/>
                    <a:gd name="connsiteY7" fmla="*/ 120730 h 761503"/>
                    <a:gd name="connsiteX8" fmla="*/ 370939 w 516735"/>
                    <a:gd name="connsiteY8" fmla="*/ 120730 h 761503"/>
                    <a:gd name="connsiteX9" fmla="*/ 346461 w 516735"/>
                    <a:gd name="connsiteY9" fmla="*/ 123450 h 761503"/>
                    <a:gd name="connsiteX10" fmla="*/ 335583 w 516735"/>
                    <a:gd name="connsiteY10" fmla="*/ 123450 h 761503"/>
                    <a:gd name="connsiteX11" fmla="*/ 335583 w 516735"/>
                    <a:gd name="connsiteY11" fmla="*/ 123450 h 761503"/>
                    <a:gd name="connsiteX12" fmla="*/ 324704 w 516735"/>
                    <a:gd name="connsiteY12" fmla="*/ 128889 h 761503"/>
                    <a:gd name="connsiteX13" fmla="*/ 327424 w 516735"/>
                    <a:gd name="connsiteY13" fmla="*/ 139768 h 761503"/>
                    <a:gd name="connsiteX14" fmla="*/ 330144 w 516735"/>
                    <a:gd name="connsiteY14" fmla="*/ 175123 h 761503"/>
                    <a:gd name="connsiteX15" fmla="*/ 330144 w 516735"/>
                    <a:gd name="connsiteY15" fmla="*/ 199600 h 761503"/>
                    <a:gd name="connsiteX16" fmla="*/ 327424 w 516735"/>
                    <a:gd name="connsiteY16" fmla="*/ 224077 h 761503"/>
                    <a:gd name="connsiteX17" fmla="*/ 330144 w 516735"/>
                    <a:gd name="connsiteY17" fmla="*/ 251274 h 761503"/>
                    <a:gd name="connsiteX18" fmla="*/ 327424 w 516735"/>
                    <a:gd name="connsiteY18" fmla="*/ 278470 h 761503"/>
                    <a:gd name="connsiteX19" fmla="*/ 327424 w 516735"/>
                    <a:gd name="connsiteY19" fmla="*/ 332864 h 761503"/>
                    <a:gd name="connsiteX20" fmla="*/ 330144 w 516735"/>
                    <a:gd name="connsiteY20" fmla="*/ 357340 h 761503"/>
                    <a:gd name="connsiteX21" fmla="*/ 330144 w 516735"/>
                    <a:gd name="connsiteY21" fmla="*/ 368219 h 761503"/>
                    <a:gd name="connsiteX22" fmla="*/ 332863 w 516735"/>
                    <a:gd name="connsiteY22" fmla="*/ 387257 h 761503"/>
                    <a:gd name="connsiteX23" fmla="*/ 332863 w 516735"/>
                    <a:gd name="connsiteY23" fmla="*/ 433491 h 761503"/>
                    <a:gd name="connsiteX24" fmla="*/ 332863 w 516735"/>
                    <a:gd name="connsiteY24" fmla="*/ 487884 h 761503"/>
                    <a:gd name="connsiteX25" fmla="*/ 330144 w 516735"/>
                    <a:gd name="connsiteY25" fmla="*/ 512361 h 761503"/>
                    <a:gd name="connsiteX26" fmla="*/ 330144 w 516735"/>
                    <a:gd name="connsiteY26" fmla="*/ 539557 h 761503"/>
                    <a:gd name="connsiteX27" fmla="*/ 332863 w 516735"/>
                    <a:gd name="connsiteY27" fmla="*/ 593950 h 761503"/>
                    <a:gd name="connsiteX28" fmla="*/ 332863 w 516735"/>
                    <a:gd name="connsiteY28" fmla="*/ 648343 h 761503"/>
                    <a:gd name="connsiteX29" fmla="*/ 332863 w 516735"/>
                    <a:gd name="connsiteY29" fmla="*/ 656502 h 761503"/>
                    <a:gd name="connsiteX30" fmla="*/ 357341 w 516735"/>
                    <a:gd name="connsiteY30" fmla="*/ 656502 h 761503"/>
                    <a:gd name="connsiteX31" fmla="*/ 395416 w 516735"/>
                    <a:gd name="connsiteY31" fmla="*/ 675540 h 761503"/>
                    <a:gd name="connsiteX32" fmla="*/ 389976 w 516735"/>
                    <a:gd name="connsiteY32" fmla="*/ 691858 h 761503"/>
                    <a:gd name="connsiteX33" fmla="*/ 373658 w 516735"/>
                    <a:gd name="connsiteY33" fmla="*/ 700017 h 761503"/>
                    <a:gd name="connsiteX34" fmla="*/ 351901 w 516735"/>
                    <a:gd name="connsiteY34" fmla="*/ 702737 h 761503"/>
                    <a:gd name="connsiteX35" fmla="*/ 319265 w 516735"/>
                    <a:gd name="connsiteY35" fmla="*/ 702737 h 761503"/>
                    <a:gd name="connsiteX36" fmla="*/ 311106 w 516735"/>
                    <a:gd name="connsiteY36" fmla="*/ 708176 h 761503"/>
                    <a:gd name="connsiteX37" fmla="*/ 289349 w 516735"/>
                    <a:gd name="connsiteY37" fmla="*/ 713615 h 761503"/>
                    <a:gd name="connsiteX38" fmla="*/ 270311 w 516735"/>
                    <a:gd name="connsiteY38" fmla="*/ 713615 h 761503"/>
                    <a:gd name="connsiteX39" fmla="*/ 243115 w 516735"/>
                    <a:gd name="connsiteY39" fmla="*/ 705456 h 761503"/>
                    <a:gd name="connsiteX40" fmla="*/ 237675 w 516735"/>
                    <a:gd name="connsiteY40" fmla="*/ 702737 h 761503"/>
                    <a:gd name="connsiteX41" fmla="*/ 199600 w 516735"/>
                    <a:gd name="connsiteY41" fmla="*/ 702737 h 761503"/>
                    <a:gd name="connsiteX42" fmla="*/ 175123 w 516735"/>
                    <a:gd name="connsiteY42" fmla="*/ 702737 h 761503"/>
                    <a:gd name="connsiteX43" fmla="*/ 147927 w 516735"/>
                    <a:gd name="connsiteY43" fmla="*/ 697297 h 761503"/>
                    <a:gd name="connsiteX44" fmla="*/ 131609 w 516735"/>
                    <a:gd name="connsiteY44" fmla="*/ 678260 h 761503"/>
                    <a:gd name="connsiteX45" fmla="*/ 137048 w 516735"/>
                    <a:gd name="connsiteY45" fmla="*/ 670101 h 761503"/>
                    <a:gd name="connsiteX46" fmla="*/ 158805 w 516735"/>
                    <a:gd name="connsiteY46" fmla="*/ 661942 h 761503"/>
                    <a:gd name="connsiteX47" fmla="*/ 199600 w 516735"/>
                    <a:gd name="connsiteY47" fmla="*/ 659222 h 761503"/>
                    <a:gd name="connsiteX48" fmla="*/ 199600 w 516735"/>
                    <a:gd name="connsiteY48" fmla="*/ 659222 h 761503"/>
                    <a:gd name="connsiteX49" fmla="*/ 196880 w 516735"/>
                    <a:gd name="connsiteY49" fmla="*/ 629306 h 761503"/>
                    <a:gd name="connsiteX50" fmla="*/ 199600 w 516735"/>
                    <a:gd name="connsiteY50" fmla="*/ 574913 h 761503"/>
                    <a:gd name="connsiteX51" fmla="*/ 202320 w 516735"/>
                    <a:gd name="connsiteY51" fmla="*/ 523239 h 761503"/>
                    <a:gd name="connsiteX52" fmla="*/ 205040 w 516735"/>
                    <a:gd name="connsiteY52" fmla="*/ 460687 h 761503"/>
                    <a:gd name="connsiteX53" fmla="*/ 205040 w 516735"/>
                    <a:gd name="connsiteY53" fmla="*/ 417173 h 761503"/>
                    <a:gd name="connsiteX54" fmla="*/ 207759 w 516735"/>
                    <a:gd name="connsiteY54" fmla="*/ 392696 h 761503"/>
                    <a:gd name="connsiteX55" fmla="*/ 210478 w 516735"/>
                    <a:gd name="connsiteY55" fmla="*/ 368219 h 761503"/>
                    <a:gd name="connsiteX56" fmla="*/ 210478 w 516735"/>
                    <a:gd name="connsiteY56" fmla="*/ 313826 h 761503"/>
                    <a:gd name="connsiteX57" fmla="*/ 210478 w 516735"/>
                    <a:gd name="connsiteY57" fmla="*/ 259433 h 761503"/>
                    <a:gd name="connsiteX58" fmla="*/ 210478 w 516735"/>
                    <a:gd name="connsiteY58" fmla="*/ 213199 h 761503"/>
                    <a:gd name="connsiteX59" fmla="*/ 210478 w 516735"/>
                    <a:gd name="connsiteY59" fmla="*/ 145207 h 761503"/>
                    <a:gd name="connsiteX60" fmla="*/ 213198 w 516735"/>
                    <a:gd name="connsiteY60" fmla="*/ 131609 h 761503"/>
                    <a:gd name="connsiteX61" fmla="*/ 205040 w 516735"/>
                    <a:gd name="connsiteY61" fmla="*/ 123450 h 761503"/>
                    <a:gd name="connsiteX62" fmla="*/ 161525 w 516735"/>
                    <a:gd name="connsiteY62" fmla="*/ 123450 h 761503"/>
                    <a:gd name="connsiteX63" fmla="*/ 112571 w 516735"/>
                    <a:gd name="connsiteY63" fmla="*/ 120730 h 761503"/>
                    <a:gd name="connsiteX64" fmla="*/ 104412 w 516735"/>
                    <a:gd name="connsiteY64" fmla="*/ 118011 h 761503"/>
                    <a:gd name="connsiteX65" fmla="*/ 107132 w 516735"/>
                    <a:gd name="connsiteY65" fmla="*/ 191441 h 761503"/>
                    <a:gd name="connsiteX66" fmla="*/ 90814 w 516735"/>
                    <a:gd name="connsiteY66" fmla="*/ 224077 h 761503"/>
                    <a:gd name="connsiteX67" fmla="*/ 74496 w 516735"/>
                    <a:gd name="connsiteY67" fmla="*/ 218638 h 761503"/>
                    <a:gd name="connsiteX68" fmla="*/ 66337 w 516735"/>
                    <a:gd name="connsiteY68" fmla="*/ 205040 h 761503"/>
                    <a:gd name="connsiteX69" fmla="*/ 63617 w 516735"/>
                    <a:gd name="connsiteY69" fmla="*/ 186002 h 761503"/>
                    <a:gd name="connsiteX70" fmla="*/ 63617 w 516735"/>
                    <a:gd name="connsiteY70" fmla="*/ 145207 h 761503"/>
                    <a:gd name="connsiteX71" fmla="*/ 63617 w 516735"/>
                    <a:gd name="connsiteY71" fmla="*/ 109852 h 761503"/>
                    <a:gd name="connsiteX72" fmla="*/ 58178 w 516735"/>
                    <a:gd name="connsiteY72" fmla="*/ 96253 h 761503"/>
                    <a:gd name="connsiteX73" fmla="*/ 66337 w 516735"/>
                    <a:gd name="connsiteY73" fmla="*/ 85375 h 761503"/>
                    <a:gd name="connsiteX74" fmla="*/ 93533 w 516735"/>
                    <a:gd name="connsiteY74" fmla="*/ 77216 h 761503"/>
                    <a:gd name="connsiteX75" fmla="*/ 115290 w 516735"/>
                    <a:gd name="connsiteY75" fmla="*/ 77216 h 761503"/>
                    <a:gd name="connsiteX76" fmla="*/ 169684 w 516735"/>
                    <a:gd name="connsiteY76" fmla="*/ 74496 h 761503"/>
                    <a:gd name="connsiteX77" fmla="*/ 194161 w 516735"/>
                    <a:gd name="connsiteY77" fmla="*/ 71776 h 761503"/>
                    <a:gd name="connsiteX78" fmla="*/ 196880 w 516735"/>
                    <a:gd name="connsiteY78" fmla="*/ 71776 h 761503"/>
                    <a:gd name="connsiteX79" fmla="*/ 210478 w 516735"/>
                    <a:gd name="connsiteY79" fmla="*/ 71776 h 761503"/>
                    <a:gd name="connsiteX80" fmla="*/ 218638 w 516735"/>
                    <a:gd name="connsiteY80" fmla="*/ 71776 h 761503"/>
                    <a:gd name="connsiteX81" fmla="*/ 237675 w 516735"/>
                    <a:gd name="connsiteY81" fmla="*/ 60898 h 761503"/>
                    <a:gd name="connsiteX82" fmla="*/ 253993 w 516735"/>
                    <a:gd name="connsiteY82" fmla="*/ 58178 h 761503"/>
                    <a:gd name="connsiteX83" fmla="*/ 283910 w 516735"/>
                    <a:gd name="connsiteY83" fmla="*/ 60898 h 761503"/>
                    <a:gd name="connsiteX84" fmla="*/ 294788 w 516735"/>
                    <a:gd name="connsiteY84" fmla="*/ 66337 h 761503"/>
                    <a:gd name="connsiteX85" fmla="*/ 305667 w 516735"/>
                    <a:gd name="connsiteY85" fmla="*/ 74496 h 761503"/>
                    <a:gd name="connsiteX86" fmla="*/ 313826 w 516735"/>
                    <a:gd name="connsiteY86" fmla="*/ 74496 h 761503"/>
                    <a:gd name="connsiteX87" fmla="*/ 327424 w 516735"/>
                    <a:gd name="connsiteY87" fmla="*/ 74496 h 761503"/>
                    <a:gd name="connsiteX88" fmla="*/ 354621 w 516735"/>
                    <a:gd name="connsiteY88" fmla="*/ 74496 h 761503"/>
                    <a:gd name="connsiteX89" fmla="*/ 422612 w 516735"/>
                    <a:gd name="connsiteY89" fmla="*/ 74496 h 761503"/>
                    <a:gd name="connsiteX90" fmla="*/ 455248 w 516735"/>
                    <a:gd name="connsiteY90" fmla="*/ 79936 h 761503"/>
                    <a:gd name="connsiteX91" fmla="*/ 466127 w 516735"/>
                    <a:gd name="connsiteY91" fmla="*/ 98973 h 761503"/>
                    <a:gd name="connsiteX92" fmla="*/ 463407 w 516735"/>
                    <a:gd name="connsiteY92" fmla="*/ 109852 h 761503"/>
                    <a:gd name="connsiteX93" fmla="*/ 463407 w 516735"/>
                    <a:gd name="connsiteY93" fmla="*/ 120730 h 761503"/>
                    <a:gd name="connsiteX94" fmla="*/ 463407 w 516735"/>
                    <a:gd name="connsiteY94" fmla="*/ 194161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</a:cxnLst>
                  <a:rect l="l" t="t" r="r" b="b"/>
                  <a:pathLst>
                    <a:path w="516735" h="761503">
                      <a:moveTo>
                        <a:pt x="463407" y="194161"/>
                      </a:moveTo>
                      <a:cubicBezTo>
                        <a:pt x="463407" y="205040"/>
                        <a:pt x="463407" y="226797"/>
                        <a:pt x="447089" y="226797"/>
                      </a:cubicBezTo>
                      <a:cubicBezTo>
                        <a:pt x="438930" y="226797"/>
                        <a:pt x="436211" y="226797"/>
                        <a:pt x="430771" y="221357"/>
                      </a:cubicBezTo>
                      <a:cubicBezTo>
                        <a:pt x="425332" y="218638"/>
                        <a:pt x="422612" y="210479"/>
                        <a:pt x="422612" y="207759"/>
                      </a:cubicBezTo>
                      <a:cubicBezTo>
                        <a:pt x="419893" y="199600"/>
                        <a:pt x="419893" y="194161"/>
                        <a:pt x="419893" y="188722"/>
                      </a:cubicBezTo>
                      <a:cubicBezTo>
                        <a:pt x="419893" y="183282"/>
                        <a:pt x="419893" y="147927"/>
                        <a:pt x="419893" y="139768"/>
                      </a:cubicBezTo>
                      <a:cubicBezTo>
                        <a:pt x="419893" y="134329"/>
                        <a:pt x="419893" y="128889"/>
                        <a:pt x="419893" y="120730"/>
                      </a:cubicBezTo>
                      <a:cubicBezTo>
                        <a:pt x="411734" y="120730"/>
                        <a:pt x="403574" y="120730"/>
                        <a:pt x="395416" y="120730"/>
                      </a:cubicBezTo>
                      <a:cubicBezTo>
                        <a:pt x="387256" y="120730"/>
                        <a:pt x="379098" y="120730"/>
                        <a:pt x="370939" y="120730"/>
                      </a:cubicBezTo>
                      <a:cubicBezTo>
                        <a:pt x="362780" y="120730"/>
                        <a:pt x="354621" y="123450"/>
                        <a:pt x="346461" y="123450"/>
                      </a:cubicBezTo>
                      <a:cubicBezTo>
                        <a:pt x="343742" y="123450"/>
                        <a:pt x="341023" y="123450"/>
                        <a:pt x="335583" y="123450"/>
                      </a:cubicBezTo>
                      <a:cubicBezTo>
                        <a:pt x="335583" y="123450"/>
                        <a:pt x="335583" y="123450"/>
                        <a:pt x="335583" y="123450"/>
                      </a:cubicBezTo>
                      <a:cubicBezTo>
                        <a:pt x="327424" y="123450"/>
                        <a:pt x="324704" y="126170"/>
                        <a:pt x="324704" y="128889"/>
                      </a:cubicBezTo>
                      <a:cubicBezTo>
                        <a:pt x="324704" y="131609"/>
                        <a:pt x="324704" y="137048"/>
                        <a:pt x="327424" y="139768"/>
                      </a:cubicBezTo>
                      <a:cubicBezTo>
                        <a:pt x="330144" y="147927"/>
                        <a:pt x="330144" y="166964"/>
                        <a:pt x="330144" y="175123"/>
                      </a:cubicBezTo>
                      <a:cubicBezTo>
                        <a:pt x="330144" y="183282"/>
                        <a:pt x="330144" y="191441"/>
                        <a:pt x="330144" y="199600"/>
                      </a:cubicBezTo>
                      <a:cubicBezTo>
                        <a:pt x="330144" y="207759"/>
                        <a:pt x="327424" y="215918"/>
                        <a:pt x="327424" y="224077"/>
                      </a:cubicBezTo>
                      <a:cubicBezTo>
                        <a:pt x="327424" y="232236"/>
                        <a:pt x="330144" y="243115"/>
                        <a:pt x="330144" y="251274"/>
                      </a:cubicBezTo>
                      <a:cubicBezTo>
                        <a:pt x="330144" y="259433"/>
                        <a:pt x="330144" y="267592"/>
                        <a:pt x="327424" y="278470"/>
                      </a:cubicBezTo>
                      <a:cubicBezTo>
                        <a:pt x="327424" y="294788"/>
                        <a:pt x="327424" y="313826"/>
                        <a:pt x="327424" y="332864"/>
                      </a:cubicBezTo>
                      <a:cubicBezTo>
                        <a:pt x="327424" y="341022"/>
                        <a:pt x="327424" y="349181"/>
                        <a:pt x="330144" y="357340"/>
                      </a:cubicBezTo>
                      <a:cubicBezTo>
                        <a:pt x="330144" y="360060"/>
                        <a:pt x="330144" y="365499"/>
                        <a:pt x="330144" y="368219"/>
                      </a:cubicBezTo>
                      <a:cubicBezTo>
                        <a:pt x="330144" y="373658"/>
                        <a:pt x="332863" y="384537"/>
                        <a:pt x="332863" y="387257"/>
                      </a:cubicBezTo>
                      <a:cubicBezTo>
                        <a:pt x="332863" y="406294"/>
                        <a:pt x="332863" y="414453"/>
                        <a:pt x="332863" y="433491"/>
                      </a:cubicBezTo>
                      <a:cubicBezTo>
                        <a:pt x="332863" y="452528"/>
                        <a:pt x="335583" y="468846"/>
                        <a:pt x="332863" y="487884"/>
                      </a:cubicBezTo>
                      <a:cubicBezTo>
                        <a:pt x="332863" y="496043"/>
                        <a:pt x="330144" y="504202"/>
                        <a:pt x="330144" y="512361"/>
                      </a:cubicBezTo>
                      <a:cubicBezTo>
                        <a:pt x="330144" y="520520"/>
                        <a:pt x="330144" y="531398"/>
                        <a:pt x="330144" y="539557"/>
                      </a:cubicBezTo>
                      <a:cubicBezTo>
                        <a:pt x="330144" y="558595"/>
                        <a:pt x="330144" y="574913"/>
                        <a:pt x="332863" y="593950"/>
                      </a:cubicBezTo>
                      <a:cubicBezTo>
                        <a:pt x="332863" y="610268"/>
                        <a:pt x="332863" y="632026"/>
                        <a:pt x="332863" y="648343"/>
                      </a:cubicBezTo>
                      <a:cubicBezTo>
                        <a:pt x="332863" y="651063"/>
                        <a:pt x="332863" y="653783"/>
                        <a:pt x="332863" y="656502"/>
                      </a:cubicBezTo>
                      <a:cubicBezTo>
                        <a:pt x="343742" y="656502"/>
                        <a:pt x="351901" y="656502"/>
                        <a:pt x="357341" y="656502"/>
                      </a:cubicBezTo>
                      <a:cubicBezTo>
                        <a:pt x="370939" y="656502"/>
                        <a:pt x="395416" y="659222"/>
                        <a:pt x="395416" y="675540"/>
                      </a:cubicBezTo>
                      <a:cubicBezTo>
                        <a:pt x="395416" y="683699"/>
                        <a:pt x="392696" y="686419"/>
                        <a:pt x="389976" y="691858"/>
                      </a:cubicBezTo>
                      <a:cubicBezTo>
                        <a:pt x="384537" y="697297"/>
                        <a:pt x="379098" y="700017"/>
                        <a:pt x="373658" y="700017"/>
                      </a:cubicBezTo>
                      <a:cubicBezTo>
                        <a:pt x="365499" y="702737"/>
                        <a:pt x="357341" y="702737"/>
                        <a:pt x="351901" y="702737"/>
                      </a:cubicBezTo>
                      <a:cubicBezTo>
                        <a:pt x="349181" y="702737"/>
                        <a:pt x="335583" y="702737"/>
                        <a:pt x="319265" y="702737"/>
                      </a:cubicBezTo>
                      <a:cubicBezTo>
                        <a:pt x="316546" y="705456"/>
                        <a:pt x="313826" y="705456"/>
                        <a:pt x="311106" y="708176"/>
                      </a:cubicBezTo>
                      <a:cubicBezTo>
                        <a:pt x="302948" y="713615"/>
                        <a:pt x="297508" y="713615"/>
                        <a:pt x="289349" y="713615"/>
                      </a:cubicBezTo>
                      <a:cubicBezTo>
                        <a:pt x="283910" y="713615"/>
                        <a:pt x="278470" y="713615"/>
                        <a:pt x="270311" y="713615"/>
                      </a:cubicBezTo>
                      <a:cubicBezTo>
                        <a:pt x="259433" y="713615"/>
                        <a:pt x="251273" y="710895"/>
                        <a:pt x="243115" y="705456"/>
                      </a:cubicBezTo>
                      <a:cubicBezTo>
                        <a:pt x="240395" y="705456"/>
                        <a:pt x="237675" y="702737"/>
                        <a:pt x="237675" y="702737"/>
                      </a:cubicBezTo>
                      <a:cubicBezTo>
                        <a:pt x="224077" y="702737"/>
                        <a:pt x="213198" y="702737"/>
                        <a:pt x="199600" y="702737"/>
                      </a:cubicBezTo>
                      <a:cubicBezTo>
                        <a:pt x="191441" y="702737"/>
                        <a:pt x="183282" y="702737"/>
                        <a:pt x="175123" y="702737"/>
                      </a:cubicBezTo>
                      <a:cubicBezTo>
                        <a:pt x="166965" y="702737"/>
                        <a:pt x="156085" y="702737"/>
                        <a:pt x="147927" y="697297"/>
                      </a:cubicBezTo>
                      <a:cubicBezTo>
                        <a:pt x="139768" y="694578"/>
                        <a:pt x="131609" y="680979"/>
                        <a:pt x="131609" y="678260"/>
                      </a:cubicBezTo>
                      <a:cubicBezTo>
                        <a:pt x="131609" y="675540"/>
                        <a:pt x="131609" y="672820"/>
                        <a:pt x="137048" y="670101"/>
                      </a:cubicBezTo>
                      <a:cubicBezTo>
                        <a:pt x="142487" y="667381"/>
                        <a:pt x="153366" y="664661"/>
                        <a:pt x="158805" y="661942"/>
                      </a:cubicBezTo>
                      <a:cubicBezTo>
                        <a:pt x="175123" y="659222"/>
                        <a:pt x="191441" y="659222"/>
                        <a:pt x="199600" y="659222"/>
                      </a:cubicBezTo>
                      <a:lnTo>
                        <a:pt x="199600" y="659222"/>
                      </a:lnTo>
                      <a:cubicBezTo>
                        <a:pt x="199600" y="648343"/>
                        <a:pt x="196880" y="640184"/>
                        <a:pt x="196880" y="629306"/>
                      </a:cubicBezTo>
                      <a:cubicBezTo>
                        <a:pt x="196880" y="612988"/>
                        <a:pt x="196880" y="591231"/>
                        <a:pt x="199600" y="574913"/>
                      </a:cubicBezTo>
                      <a:cubicBezTo>
                        <a:pt x="199600" y="558595"/>
                        <a:pt x="199600" y="539557"/>
                        <a:pt x="202320" y="523239"/>
                      </a:cubicBezTo>
                      <a:cubicBezTo>
                        <a:pt x="202320" y="501482"/>
                        <a:pt x="205040" y="482445"/>
                        <a:pt x="205040" y="460687"/>
                      </a:cubicBezTo>
                      <a:cubicBezTo>
                        <a:pt x="205040" y="447089"/>
                        <a:pt x="205040" y="430771"/>
                        <a:pt x="205040" y="417173"/>
                      </a:cubicBezTo>
                      <a:cubicBezTo>
                        <a:pt x="205040" y="409014"/>
                        <a:pt x="207759" y="400855"/>
                        <a:pt x="207759" y="392696"/>
                      </a:cubicBezTo>
                      <a:cubicBezTo>
                        <a:pt x="207759" y="384537"/>
                        <a:pt x="210478" y="376378"/>
                        <a:pt x="210478" y="368219"/>
                      </a:cubicBezTo>
                      <a:cubicBezTo>
                        <a:pt x="210478" y="351901"/>
                        <a:pt x="210478" y="332864"/>
                        <a:pt x="210478" y="313826"/>
                      </a:cubicBezTo>
                      <a:cubicBezTo>
                        <a:pt x="210478" y="294788"/>
                        <a:pt x="210478" y="275751"/>
                        <a:pt x="210478" y="259433"/>
                      </a:cubicBezTo>
                      <a:cubicBezTo>
                        <a:pt x="210478" y="243115"/>
                        <a:pt x="210478" y="226797"/>
                        <a:pt x="210478" y="213199"/>
                      </a:cubicBezTo>
                      <a:cubicBezTo>
                        <a:pt x="210478" y="194161"/>
                        <a:pt x="210478" y="164245"/>
                        <a:pt x="210478" y="145207"/>
                      </a:cubicBezTo>
                      <a:cubicBezTo>
                        <a:pt x="210478" y="139768"/>
                        <a:pt x="213198" y="134329"/>
                        <a:pt x="213198" y="131609"/>
                      </a:cubicBezTo>
                      <a:cubicBezTo>
                        <a:pt x="213198" y="126170"/>
                        <a:pt x="207759" y="123450"/>
                        <a:pt x="205040" y="123450"/>
                      </a:cubicBezTo>
                      <a:cubicBezTo>
                        <a:pt x="199600" y="123450"/>
                        <a:pt x="166965" y="123450"/>
                        <a:pt x="161525" y="123450"/>
                      </a:cubicBezTo>
                      <a:cubicBezTo>
                        <a:pt x="145207" y="123450"/>
                        <a:pt x="128889" y="123450"/>
                        <a:pt x="112571" y="120730"/>
                      </a:cubicBezTo>
                      <a:cubicBezTo>
                        <a:pt x="109852" y="120730"/>
                        <a:pt x="107132" y="120730"/>
                        <a:pt x="104412" y="118011"/>
                      </a:cubicBezTo>
                      <a:cubicBezTo>
                        <a:pt x="107132" y="137048"/>
                        <a:pt x="107132" y="172404"/>
                        <a:pt x="107132" y="191441"/>
                      </a:cubicBezTo>
                      <a:cubicBezTo>
                        <a:pt x="107132" y="202320"/>
                        <a:pt x="107132" y="224077"/>
                        <a:pt x="90814" y="224077"/>
                      </a:cubicBezTo>
                      <a:cubicBezTo>
                        <a:pt x="82655" y="224077"/>
                        <a:pt x="79935" y="221357"/>
                        <a:pt x="74496" y="218638"/>
                      </a:cubicBezTo>
                      <a:cubicBezTo>
                        <a:pt x="69057" y="215918"/>
                        <a:pt x="66337" y="210479"/>
                        <a:pt x="66337" y="205040"/>
                      </a:cubicBezTo>
                      <a:cubicBezTo>
                        <a:pt x="63617" y="196881"/>
                        <a:pt x="63617" y="191441"/>
                        <a:pt x="63617" y="186002"/>
                      </a:cubicBezTo>
                      <a:cubicBezTo>
                        <a:pt x="63617" y="180563"/>
                        <a:pt x="63617" y="153366"/>
                        <a:pt x="63617" y="145207"/>
                      </a:cubicBezTo>
                      <a:cubicBezTo>
                        <a:pt x="63617" y="134329"/>
                        <a:pt x="63617" y="120730"/>
                        <a:pt x="63617" y="109852"/>
                      </a:cubicBezTo>
                      <a:cubicBezTo>
                        <a:pt x="60897" y="104412"/>
                        <a:pt x="58178" y="101693"/>
                        <a:pt x="58178" y="96253"/>
                      </a:cubicBezTo>
                      <a:cubicBezTo>
                        <a:pt x="58178" y="93534"/>
                        <a:pt x="60897" y="88095"/>
                        <a:pt x="66337" y="85375"/>
                      </a:cubicBezTo>
                      <a:cubicBezTo>
                        <a:pt x="74496" y="79936"/>
                        <a:pt x="77215" y="77216"/>
                        <a:pt x="93533" y="77216"/>
                      </a:cubicBezTo>
                      <a:cubicBezTo>
                        <a:pt x="101692" y="77216"/>
                        <a:pt x="109852" y="77216"/>
                        <a:pt x="115290" y="77216"/>
                      </a:cubicBezTo>
                      <a:cubicBezTo>
                        <a:pt x="134328" y="77216"/>
                        <a:pt x="150646" y="77216"/>
                        <a:pt x="169684" y="74496"/>
                      </a:cubicBezTo>
                      <a:cubicBezTo>
                        <a:pt x="177843" y="74496"/>
                        <a:pt x="186002" y="71776"/>
                        <a:pt x="194161" y="71776"/>
                      </a:cubicBezTo>
                      <a:cubicBezTo>
                        <a:pt x="194161" y="71776"/>
                        <a:pt x="196880" y="71776"/>
                        <a:pt x="196880" y="71776"/>
                      </a:cubicBezTo>
                      <a:cubicBezTo>
                        <a:pt x="199600" y="71776"/>
                        <a:pt x="205040" y="71776"/>
                        <a:pt x="210478" y="71776"/>
                      </a:cubicBezTo>
                      <a:cubicBezTo>
                        <a:pt x="213198" y="71776"/>
                        <a:pt x="215918" y="71776"/>
                        <a:pt x="218638" y="71776"/>
                      </a:cubicBezTo>
                      <a:cubicBezTo>
                        <a:pt x="224077" y="69057"/>
                        <a:pt x="229516" y="63618"/>
                        <a:pt x="237675" y="60898"/>
                      </a:cubicBezTo>
                      <a:cubicBezTo>
                        <a:pt x="243115" y="58178"/>
                        <a:pt x="248554" y="58178"/>
                        <a:pt x="253993" y="58178"/>
                      </a:cubicBezTo>
                      <a:cubicBezTo>
                        <a:pt x="264872" y="58178"/>
                        <a:pt x="273031" y="58178"/>
                        <a:pt x="283910" y="60898"/>
                      </a:cubicBezTo>
                      <a:cubicBezTo>
                        <a:pt x="286629" y="60898"/>
                        <a:pt x="292068" y="63618"/>
                        <a:pt x="294788" y="66337"/>
                      </a:cubicBezTo>
                      <a:cubicBezTo>
                        <a:pt x="297508" y="69057"/>
                        <a:pt x="302948" y="71776"/>
                        <a:pt x="305667" y="74496"/>
                      </a:cubicBezTo>
                      <a:cubicBezTo>
                        <a:pt x="308386" y="74496"/>
                        <a:pt x="311106" y="74496"/>
                        <a:pt x="313826" y="74496"/>
                      </a:cubicBezTo>
                      <a:cubicBezTo>
                        <a:pt x="319265" y="74496"/>
                        <a:pt x="321985" y="74496"/>
                        <a:pt x="327424" y="74496"/>
                      </a:cubicBezTo>
                      <a:cubicBezTo>
                        <a:pt x="335583" y="74496"/>
                        <a:pt x="346461" y="74496"/>
                        <a:pt x="354621" y="74496"/>
                      </a:cubicBezTo>
                      <a:cubicBezTo>
                        <a:pt x="376378" y="74496"/>
                        <a:pt x="400855" y="74496"/>
                        <a:pt x="422612" y="74496"/>
                      </a:cubicBezTo>
                      <a:cubicBezTo>
                        <a:pt x="433491" y="74496"/>
                        <a:pt x="447089" y="74496"/>
                        <a:pt x="455248" y="79936"/>
                      </a:cubicBezTo>
                      <a:cubicBezTo>
                        <a:pt x="460687" y="82655"/>
                        <a:pt x="466127" y="90814"/>
                        <a:pt x="466127" y="98973"/>
                      </a:cubicBezTo>
                      <a:cubicBezTo>
                        <a:pt x="466127" y="101693"/>
                        <a:pt x="466127" y="107132"/>
                        <a:pt x="463407" y="109852"/>
                      </a:cubicBezTo>
                      <a:cubicBezTo>
                        <a:pt x="463407" y="112571"/>
                        <a:pt x="463407" y="112571"/>
                        <a:pt x="463407" y="120730"/>
                      </a:cubicBezTo>
                      <a:cubicBezTo>
                        <a:pt x="463407" y="142488"/>
                        <a:pt x="463407" y="172404"/>
                        <a:pt x="463407" y="19416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</p:grpSp>
          <p:pic>
            <p:nvPicPr>
              <p:cNvPr id="60" name="Graphic 59">
                <a:extLst>
                  <a:ext uri="{FF2B5EF4-FFF2-40B4-BE49-F238E27FC236}">
                    <a16:creationId xmlns:a16="http://schemas.microsoft.com/office/drawing/2014/main" id="{24EBFCF1-84FE-4D43-BFAA-15B952E60C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162579" y="5240354"/>
                <a:ext cx="45719" cy="1348711"/>
              </a:xfrm>
              <a:prstGeom prst="rect">
                <a:avLst/>
              </a:prstGeom>
            </p:spPr>
          </p:pic>
        </p:grpSp>
        <p:pic>
          <p:nvPicPr>
            <p:cNvPr id="58" name="Picture 57" descr="Diagram&#10;&#10;Description automatically generated">
              <a:extLst>
                <a:ext uri="{FF2B5EF4-FFF2-40B4-BE49-F238E27FC236}">
                  <a16:creationId xmlns:a16="http://schemas.microsoft.com/office/drawing/2014/main" id="{BC30312C-7662-4BD8-8015-61337CCDC7B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52978" y="5406588"/>
              <a:ext cx="1854273" cy="10665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33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_Square 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3CA62-557B-4233-A280-B632FDE7E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152400"/>
            <a:ext cx="11430001" cy="4853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477033-05D8-4136-947B-33FDFE093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475D-EF5B-48A6-8CCB-3BD08F726926}" type="datetimeFigureOut">
              <a:rPr lang="en-US"/>
              <a:pPr/>
              <a:t>12/20/2023</a:t>
            </a:fld>
            <a:endParaRPr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ABE26E-7618-4F78-8596-2A31C0BCE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4B0F7D-C1BE-4FF4-8D9C-4EB1E8760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54F4-DB31-4FC5-B748-3F06867349C3}" type="slidenum">
              <a:rPr/>
              <a:pPr/>
              <a:t>‹#›</a:t>
            </a:fld>
            <a:endParaRPr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CAA4CE7-2E79-487E-9FB0-5C7F0E926C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81000" y="1383792"/>
            <a:ext cx="6400800" cy="463600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t>Click to add text or choose an icon below to insert other content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8" name="Text Placeholder 53">
            <a:extLst>
              <a:ext uri="{FF2B5EF4-FFF2-40B4-BE49-F238E27FC236}">
                <a16:creationId xmlns:a16="http://schemas.microsoft.com/office/drawing/2014/main" id="{734CE9CF-0E3B-470F-87D6-C69D18AB3E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1001" y="731530"/>
            <a:ext cx="6400799" cy="365739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1pPr>
            <a:lvl2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2pPr>
            <a:lvl3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3pPr>
            <a:lvl4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4pPr>
            <a:lvl5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5pPr>
            <a:lvl6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6pPr>
            <a:lvl7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7pPr>
            <a:lvl8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8pPr>
            <a:lvl9pPr marL="0" indent="0">
              <a:spcBef>
                <a:spcPts val="0"/>
              </a:spcBef>
              <a:buNone/>
              <a:defRPr sz="2000">
                <a:solidFill>
                  <a:srgbClr val="724D8D"/>
                </a:solidFill>
              </a:defRPr>
            </a:lvl9pPr>
          </a:lstStyle>
          <a:p>
            <a:pPr lvl="0"/>
            <a:r>
              <a:t>Click to add subtitle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11A1073-7FE1-4F7F-8031-C3C041EB8A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986761" y="862564"/>
            <a:ext cx="4851030" cy="5081476"/>
          </a:xfrm>
          <a:custGeom>
            <a:avLst/>
            <a:gdLst>
              <a:gd name="connsiteX0" fmla="*/ 4603651 w 4851030"/>
              <a:gd name="connsiteY0" fmla="*/ 0 h 5081476"/>
              <a:gd name="connsiteX1" fmla="*/ 4827723 w 4851030"/>
              <a:gd name="connsiteY1" fmla="*/ 669963 h 5081476"/>
              <a:gd name="connsiteX2" fmla="*/ 4837903 w 4851030"/>
              <a:gd name="connsiteY2" fmla="*/ 2094980 h 5081476"/>
              <a:gd name="connsiteX3" fmla="*/ 4848093 w 4851030"/>
              <a:gd name="connsiteY3" fmla="*/ 3169064 h 5081476"/>
              <a:gd name="connsiteX4" fmla="*/ 4848093 w 4851030"/>
              <a:gd name="connsiteY4" fmla="*/ 3913475 h 5081476"/>
              <a:gd name="connsiteX5" fmla="*/ 4817532 w 4851030"/>
              <a:gd name="connsiteY5" fmla="*/ 4838667 h 5081476"/>
              <a:gd name="connsiteX6" fmla="*/ 4471241 w 4851030"/>
              <a:gd name="connsiteY6" fmla="*/ 5008818 h 5081476"/>
              <a:gd name="connsiteX7" fmla="*/ 4114767 w 4851030"/>
              <a:gd name="connsiteY7" fmla="*/ 5019457 h 5081476"/>
              <a:gd name="connsiteX8" fmla="*/ 3748105 w 4851030"/>
              <a:gd name="connsiteY8" fmla="*/ 5072624 h 5081476"/>
              <a:gd name="connsiteX9" fmla="*/ 998137 w 4851030"/>
              <a:gd name="connsiteY9" fmla="*/ 5030086 h 5081476"/>
              <a:gd name="connsiteX10" fmla="*/ 488884 w 4851030"/>
              <a:gd name="connsiteY10" fmla="*/ 4976920 h 5081476"/>
              <a:gd name="connsiteX11" fmla="*/ 81481 w 4851030"/>
              <a:gd name="connsiteY11" fmla="*/ 4742962 h 5081476"/>
              <a:gd name="connsiteX12" fmla="*/ 40741 w 4851030"/>
              <a:gd name="connsiteY12" fmla="*/ 3679517 h 5081476"/>
              <a:gd name="connsiteX13" fmla="*/ 20371 w 4851030"/>
              <a:gd name="connsiteY13" fmla="*/ 2084351 h 5081476"/>
              <a:gd name="connsiteX14" fmla="*/ 0 w 4851030"/>
              <a:gd name="connsiteY14" fmla="*/ 1552629 h 5081476"/>
              <a:gd name="connsiteX15" fmla="*/ 20371 w 4851030"/>
              <a:gd name="connsiteY15" fmla="*/ 723142 h 5081476"/>
              <a:gd name="connsiteX16" fmla="*/ 30551 w 4851030"/>
              <a:gd name="connsiteY16" fmla="*/ 457275 h 5081476"/>
              <a:gd name="connsiteX17" fmla="*/ 71291 w 4851030"/>
              <a:gd name="connsiteY17" fmla="*/ 74435 h 5081476"/>
              <a:gd name="connsiteX18" fmla="*/ 2261085 w 4851030"/>
              <a:gd name="connsiteY18" fmla="*/ 42537 h 5081476"/>
              <a:gd name="connsiteX19" fmla="*/ 3554584 w 4851030"/>
              <a:gd name="connsiteY19" fmla="*/ 31898 h 5081476"/>
              <a:gd name="connsiteX20" fmla="*/ 4603651 w 4851030"/>
              <a:gd name="connsiteY20" fmla="*/ 0 h 5081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851030" h="5081476">
                <a:moveTo>
                  <a:pt x="4603651" y="0"/>
                </a:moveTo>
                <a:cubicBezTo>
                  <a:pt x="4868463" y="0"/>
                  <a:pt x="4827723" y="340302"/>
                  <a:pt x="4827723" y="669963"/>
                </a:cubicBezTo>
                <a:cubicBezTo>
                  <a:pt x="4817532" y="1148520"/>
                  <a:pt x="4858273" y="1616435"/>
                  <a:pt x="4837903" y="2094980"/>
                </a:cubicBezTo>
                <a:cubicBezTo>
                  <a:pt x="4827723" y="2445922"/>
                  <a:pt x="4858273" y="2818122"/>
                  <a:pt x="4848093" y="3169064"/>
                </a:cubicBezTo>
                <a:cubicBezTo>
                  <a:pt x="4837903" y="3413650"/>
                  <a:pt x="4858273" y="3668878"/>
                  <a:pt x="4848093" y="3913475"/>
                </a:cubicBezTo>
                <a:cubicBezTo>
                  <a:pt x="4837903" y="4158061"/>
                  <a:pt x="4858273" y="4519633"/>
                  <a:pt x="4817532" y="4838667"/>
                </a:cubicBezTo>
                <a:cubicBezTo>
                  <a:pt x="4797162" y="4966279"/>
                  <a:pt x="4613831" y="4987548"/>
                  <a:pt x="4471241" y="5008818"/>
                </a:cubicBezTo>
                <a:cubicBezTo>
                  <a:pt x="4389759" y="5019457"/>
                  <a:pt x="4236989" y="4998188"/>
                  <a:pt x="4114767" y="5019457"/>
                </a:cubicBezTo>
                <a:cubicBezTo>
                  <a:pt x="4023097" y="5040726"/>
                  <a:pt x="3849956" y="5072624"/>
                  <a:pt x="3748105" y="5072624"/>
                </a:cubicBezTo>
                <a:cubicBezTo>
                  <a:pt x="2709228" y="5104533"/>
                  <a:pt x="2199975" y="5040726"/>
                  <a:pt x="998137" y="5030086"/>
                </a:cubicBezTo>
                <a:cubicBezTo>
                  <a:pt x="886096" y="5030086"/>
                  <a:pt x="733325" y="5030086"/>
                  <a:pt x="488884" y="4976920"/>
                </a:cubicBezTo>
                <a:cubicBezTo>
                  <a:pt x="264812" y="4934382"/>
                  <a:pt x="152771" y="4976920"/>
                  <a:pt x="81481" y="4742962"/>
                </a:cubicBezTo>
                <a:cubicBezTo>
                  <a:pt x="20371" y="4551542"/>
                  <a:pt x="50920" y="3924104"/>
                  <a:pt x="40741" y="3679517"/>
                </a:cubicBezTo>
                <a:cubicBezTo>
                  <a:pt x="20371" y="3126526"/>
                  <a:pt x="20371" y="2743686"/>
                  <a:pt x="20371" y="2084351"/>
                </a:cubicBezTo>
                <a:lnTo>
                  <a:pt x="0" y="1552629"/>
                </a:lnTo>
                <a:cubicBezTo>
                  <a:pt x="50920" y="1254863"/>
                  <a:pt x="-30560" y="1031534"/>
                  <a:pt x="20371" y="723142"/>
                </a:cubicBezTo>
                <a:cubicBezTo>
                  <a:pt x="30551" y="616798"/>
                  <a:pt x="30551" y="627426"/>
                  <a:pt x="30551" y="457275"/>
                </a:cubicBezTo>
                <a:cubicBezTo>
                  <a:pt x="30551" y="393469"/>
                  <a:pt x="-31630" y="221930"/>
                  <a:pt x="71291" y="74435"/>
                </a:cubicBezTo>
                <a:cubicBezTo>
                  <a:pt x="358675" y="-52826"/>
                  <a:pt x="1476830" y="42537"/>
                  <a:pt x="2261085" y="42537"/>
                </a:cubicBezTo>
                <a:cubicBezTo>
                  <a:pt x="2658297" y="42537"/>
                  <a:pt x="3167551" y="21269"/>
                  <a:pt x="3554584" y="31898"/>
                </a:cubicBezTo>
                <a:cubicBezTo>
                  <a:pt x="3676805" y="42537"/>
                  <a:pt x="4481430" y="0"/>
                  <a:pt x="4603651" y="0"/>
                </a:cubicBezTo>
                <a:close/>
              </a:path>
            </a:pathLst>
          </a:custGeom>
          <a:solidFill>
            <a:srgbClr val="D9D9D9"/>
          </a:solidFill>
        </p:spPr>
        <p:txBody>
          <a:bodyPr wrap="square" tIns="155448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half slide image is 640 x 720 pixels)</a:t>
            </a:r>
          </a:p>
        </p:txBody>
      </p:sp>
    </p:spTree>
    <p:extLst>
      <p:ext uri="{BB962C8B-B14F-4D97-AF65-F5344CB8AC3E}">
        <p14:creationId xmlns:p14="http://schemas.microsoft.com/office/powerpoint/2010/main" val="324116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e Statement Purp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AE889-7B80-4DAF-BFF1-2CAC896A3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8400" y="914400"/>
            <a:ext cx="7315200" cy="2174793"/>
          </a:xfrm>
        </p:spPr>
        <p:txBody>
          <a:bodyPr/>
          <a:lstStyle>
            <a:lvl1pPr algn="ctr">
              <a:defRPr sz="8000">
                <a:solidFill>
                  <a:srgbClr val="4F2170"/>
                </a:solidFill>
              </a:defRPr>
            </a:lvl1pPr>
          </a:lstStyle>
          <a:p>
            <a:r>
              <a:t>Click to ADD title</a:t>
            </a:r>
          </a:p>
        </p:txBody>
      </p:sp>
      <p:sp>
        <p:nvSpPr>
          <p:cNvPr id="49" name="Text Placeholder 53">
            <a:extLst>
              <a:ext uri="{FF2B5EF4-FFF2-40B4-BE49-F238E27FC236}">
                <a16:creationId xmlns:a16="http://schemas.microsoft.com/office/drawing/2014/main" id="{5B8EF472-40A4-439A-B62A-2B3D53CEFD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38400" y="3422650"/>
            <a:ext cx="7315200" cy="64008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rgbClr val="4F2170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C0D684-738A-0B4B-87F4-3C05D330FCCC}"/>
              </a:ext>
            </a:extLst>
          </p:cNvPr>
          <p:cNvSpPr txBox="1"/>
          <p:nvPr userDrawn="1"/>
        </p:nvSpPr>
        <p:spPr>
          <a:xfrm>
            <a:off x="1003852" y="6241774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>
              <a:lnSpc>
                <a:spcPct val="90000"/>
              </a:lnSpc>
            </a:pPr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40AD558-643C-4905-ADEE-3149909D0711}"/>
              </a:ext>
            </a:extLst>
          </p:cNvPr>
          <p:cNvGrpSpPr/>
          <p:nvPr userDrawn="1"/>
        </p:nvGrpSpPr>
        <p:grpSpPr>
          <a:xfrm>
            <a:off x="3831070" y="4720047"/>
            <a:ext cx="4529861" cy="1304934"/>
            <a:chOff x="7052978" y="5240354"/>
            <a:chExt cx="4681822" cy="1348711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3F3416C3-3ABE-4CF0-8AE3-6D1621B6D07B}"/>
                </a:ext>
              </a:extLst>
            </p:cNvPr>
            <p:cNvGrpSpPr/>
            <p:nvPr userDrawn="1"/>
          </p:nvGrpSpPr>
          <p:grpSpPr>
            <a:xfrm>
              <a:off x="9162579" y="5240354"/>
              <a:ext cx="2572221" cy="1348711"/>
              <a:chOff x="9162579" y="5240354"/>
              <a:chExt cx="2572221" cy="1348711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B645C22E-2DF6-458D-91C4-3F1F609DCFF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448800" y="5543531"/>
                <a:ext cx="2286000" cy="880288"/>
                <a:chOff x="2078951" y="1888610"/>
                <a:chExt cx="8030200" cy="3092248"/>
              </a:xfrm>
              <a:solidFill>
                <a:srgbClr val="4F2170"/>
              </a:solidFill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4D82B027-46DF-46CA-ACFF-E63551CA1ADC}"/>
                    </a:ext>
                  </a:extLst>
                </p:cNvPr>
                <p:cNvSpPr/>
                <p:nvPr/>
              </p:nvSpPr>
              <p:spPr>
                <a:xfrm>
                  <a:off x="2078951" y="2872694"/>
                  <a:ext cx="951880" cy="652717"/>
                </a:xfrm>
                <a:custGeom>
                  <a:avLst/>
                  <a:gdLst>
                    <a:gd name="connsiteX0" fmla="*/ 903041 w 951880"/>
                    <a:gd name="connsiteY0" fmla="*/ 330574 h 652717"/>
                    <a:gd name="connsiteX1" fmla="*/ 780656 w 951880"/>
                    <a:gd name="connsiteY1" fmla="*/ 379528 h 652717"/>
                    <a:gd name="connsiteX2" fmla="*/ 598439 w 951880"/>
                    <a:gd name="connsiteY2" fmla="*/ 311537 h 652717"/>
                    <a:gd name="connsiteX3" fmla="*/ 505970 w 951880"/>
                    <a:gd name="connsiteY3" fmla="*/ 164675 h 652717"/>
                    <a:gd name="connsiteX4" fmla="*/ 266640 w 951880"/>
                    <a:gd name="connsiteY4" fmla="*/ 61329 h 652717"/>
                    <a:gd name="connsiteX5" fmla="*/ 103461 w 951880"/>
                    <a:gd name="connsiteY5" fmla="*/ 458398 h 652717"/>
                    <a:gd name="connsiteX6" fmla="*/ 756179 w 951880"/>
                    <a:gd name="connsiteY6" fmla="*/ 485595 h 652717"/>
                    <a:gd name="connsiteX7" fmla="*/ 903041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903041" y="330574"/>
                      </a:moveTo>
                      <a:cubicBezTo>
                        <a:pt x="867685" y="363210"/>
                        <a:pt x="813292" y="374089"/>
                        <a:pt x="780656" y="379528"/>
                      </a:cubicBezTo>
                      <a:cubicBezTo>
                        <a:pt x="712664" y="387687"/>
                        <a:pt x="641953" y="365930"/>
                        <a:pt x="598439" y="311537"/>
                      </a:cubicBezTo>
                      <a:cubicBezTo>
                        <a:pt x="563083" y="268022"/>
                        <a:pt x="544046" y="210910"/>
                        <a:pt x="505970" y="164675"/>
                      </a:cubicBezTo>
                      <a:cubicBezTo>
                        <a:pt x="448858" y="93964"/>
                        <a:pt x="359109" y="45011"/>
                        <a:pt x="266640" y="61329"/>
                      </a:cubicBezTo>
                      <a:cubicBezTo>
                        <a:pt x="81704" y="93964"/>
                        <a:pt x="114" y="308817"/>
                        <a:pt x="103461" y="458398"/>
                      </a:cubicBezTo>
                      <a:cubicBezTo>
                        <a:pt x="253042" y="670531"/>
                        <a:pt x="584840" y="635176"/>
                        <a:pt x="756179" y="485595"/>
                      </a:cubicBezTo>
                      <a:cubicBezTo>
                        <a:pt x="813292" y="442080"/>
                        <a:pt x="862246" y="390407"/>
                        <a:pt x="903041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B1C4B1BE-D64E-4A95-84CB-E042ED085AEC}"/>
                    </a:ext>
                  </a:extLst>
                </p:cNvPr>
                <p:cNvSpPr/>
                <p:nvPr/>
              </p:nvSpPr>
              <p:spPr>
                <a:xfrm>
                  <a:off x="9151831" y="2872694"/>
                  <a:ext cx="951880" cy="652717"/>
                </a:xfrm>
                <a:custGeom>
                  <a:avLst/>
                  <a:gdLst>
                    <a:gd name="connsiteX0" fmla="*/ 58178 w 951880"/>
                    <a:gd name="connsiteY0" fmla="*/ 330574 h 652717"/>
                    <a:gd name="connsiteX1" fmla="*/ 180563 w 951880"/>
                    <a:gd name="connsiteY1" fmla="*/ 379528 h 652717"/>
                    <a:gd name="connsiteX2" fmla="*/ 362780 w 951880"/>
                    <a:gd name="connsiteY2" fmla="*/ 311537 h 652717"/>
                    <a:gd name="connsiteX3" fmla="*/ 455249 w 951880"/>
                    <a:gd name="connsiteY3" fmla="*/ 164675 h 652717"/>
                    <a:gd name="connsiteX4" fmla="*/ 694578 w 951880"/>
                    <a:gd name="connsiteY4" fmla="*/ 61329 h 652717"/>
                    <a:gd name="connsiteX5" fmla="*/ 857758 w 951880"/>
                    <a:gd name="connsiteY5" fmla="*/ 458398 h 652717"/>
                    <a:gd name="connsiteX6" fmla="*/ 205040 w 951880"/>
                    <a:gd name="connsiteY6" fmla="*/ 485595 h 652717"/>
                    <a:gd name="connsiteX7" fmla="*/ 58178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58178" y="330574"/>
                      </a:moveTo>
                      <a:cubicBezTo>
                        <a:pt x="96253" y="363210"/>
                        <a:pt x="147927" y="374089"/>
                        <a:pt x="180563" y="379528"/>
                      </a:cubicBezTo>
                      <a:cubicBezTo>
                        <a:pt x="248554" y="387687"/>
                        <a:pt x="319266" y="365930"/>
                        <a:pt x="362780" y="311537"/>
                      </a:cubicBezTo>
                      <a:cubicBezTo>
                        <a:pt x="398136" y="268022"/>
                        <a:pt x="417174" y="210910"/>
                        <a:pt x="455249" y="164675"/>
                      </a:cubicBezTo>
                      <a:cubicBezTo>
                        <a:pt x="512362" y="93964"/>
                        <a:pt x="602110" y="45011"/>
                        <a:pt x="694578" y="61329"/>
                      </a:cubicBezTo>
                      <a:cubicBezTo>
                        <a:pt x="879515" y="93964"/>
                        <a:pt x="961105" y="308817"/>
                        <a:pt x="857758" y="458398"/>
                      </a:cubicBezTo>
                      <a:cubicBezTo>
                        <a:pt x="708176" y="670531"/>
                        <a:pt x="376379" y="635176"/>
                        <a:pt x="205040" y="485595"/>
                      </a:cubicBezTo>
                      <a:cubicBezTo>
                        <a:pt x="150646" y="442080"/>
                        <a:pt x="101693" y="390407"/>
                        <a:pt x="58178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CA4B1A5D-EA3F-473C-B552-59F75082CAF5}"/>
                    </a:ext>
                  </a:extLst>
                </p:cNvPr>
                <p:cNvSpPr/>
                <p:nvPr/>
              </p:nvSpPr>
              <p:spPr>
                <a:xfrm>
                  <a:off x="8001294" y="2010994"/>
                  <a:ext cx="734308" cy="299162"/>
                </a:xfrm>
                <a:custGeom>
                  <a:avLst/>
                  <a:gdLst>
                    <a:gd name="connsiteX0" fmla="*/ 596792 w 734307"/>
                    <a:gd name="connsiteY0" fmla="*/ 58178 h 299162"/>
                    <a:gd name="connsiteX1" fmla="*/ 148048 w 734307"/>
                    <a:gd name="connsiteY1" fmla="*/ 58178 h 299162"/>
                    <a:gd name="connsiteX2" fmla="*/ 58299 w 734307"/>
                    <a:gd name="connsiteY2" fmla="*/ 150646 h 299162"/>
                    <a:gd name="connsiteX3" fmla="*/ 148048 w 734307"/>
                    <a:gd name="connsiteY3" fmla="*/ 251274 h 299162"/>
                    <a:gd name="connsiteX4" fmla="*/ 596792 w 734307"/>
                    <a:gd name="connsiteY4" fmla="*/ 251274 h 299162"/>
                    <a:gd name="connsiteX5" fmla="*/ 686541 w 734307"/>
                    <a:gd name="connsiteY5" fmla="*/ 158805 h 299162"/>
                    <a:gd name="connsiteX6" fmla="*/ 596792 w 734307"/>
                    <a:gd name="connsiteY6" fmla="*/ 58178 h 29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4307" h="299162">
                      <a:moveTo>
                        <a:pt x="596792" y="58178"/>
                      </a:moveTo>
                      <a:cubicBezTo>
                        <a:pt x="591353" y="58178"/>
                        <a:pt x="153487" y="58178"/>
                        <a:pt x="148048" y="58178"/>
                      </a:cubicBezTo>
                      <a:cubicBezTo>
                        <a:pt x="99094" y="60898"/>
                        <a:pt x="61019" y="104412"/>
                        <a:pt x="58299" y="150646"/>
                      </a:cubicBezTo>
                      <a:cubicBezTo>
                        <a:pt x="55580" y="199600"/>
                        <a:pt x="99094" y="248554"/>
                        <a:pt x="148048" y="251274"/>
                      </a:cubicBezTo>
                      <a:cubicBezTo>
                        <a:pt x="153487" y="251274"/>
                        <a:pt x="591353" y="251274"/>
                        <a:pt x="596792" y="251274"/>
                      </a:cubicBezTo>
                      <a:cubicBezTo>
                        <a:pt x="645746" y="248554"/>
                        <a:pt x="683821" y="205040"/>
                        <a:pt x="686541" y="158805"/>
                      </a:cubicBezTo>
                      <a:cubicBezTo>
                        <a:pt x="689260" y="109852"/>
                        <a:pt x="648465" y="60898"/>
                        <a:pt x="596792" y="581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480CD017-ECA8-4F46-87FC-52103515F6B1}"/>
                    </a:ext>
                  </a:extLst>
                </p:cNvPr>
                <p:cNvSpPr/>
                <p:nvPr/>
              </p:nvSpPr>
              <p:spPr>
                <a:xfrm>
                  <a:off x="4920042" y="2277520"/>
                  <a:ext cx="1006274" cy="951879"/>
                </a:xfrm>
                <a:custGeom>
                  <a:avLst/>
                  <a:gdLst>
                    <a:gd name="connsiteX0" fmla="*/ 884954 w 1006273"/>
                    <a:gd name="connsiteY0" fmla="*/ 746251 h 951879"/>
                    <a:gd name="connsiteX1" fmla="*/ 874076 w 1006273"/>
                    <a:gd name="connsiteY1" fmla="*/ 670101 h 951879"/>
                    <a:gd name="connsiteX2" fmla="*/ 874076 w 1006273"/>
                    <a:gd name="connsiteY2" fmla="*/ 536837 h 951879"/>
                    <a:gd name="connsiteX3" fmla="*/ 689139 w 1006273"/>
                    <a:gd name="connsiteY3" fmla="*/ 88094 h 951879"/>
                    <a:gd name="connsiteX4" fmla="*/ 428052 w 1006273"/>
                    <a:gd name="connsiteY4" fmla="*/ 253993 h 951879"/>
                    <a:gd name="connsiteX5" fmla="*/ 196881 w 1006273"/>
                    <a:gd name="connsiteY5" fmla="*/ 58178 h 951879"/>
                    <a:gd name="connsiteX6" fmla="*/ 58178 w 1006273"/>
                    <a:gd name="connsiteY6" fmla="*/ 128889 h 951879"/>
                    <a:gd name="connsiteX7" fmla="*/ 142488 w 1006273"/>
                    <a:gd name="connsiteY7" fmla="*/ 273031 h 951879"/>
                    <a:gd name="connsiteX8" fmla="*/ 142488 w 1006273"/>
                    <a:gd name="connsiteY8" fmla="*/ 757130 h 951879"/>
                    <a:gd name="connsiteX9" fmla="*/ 283910 w 1006273"/>
                    <a:gd name="connsiteY9" fmla="*/ 895832 h 951879"/>
                    <a:gd name="connsiteX10" fmla="*/ 428052 w 1006273"/>
                    <a:gd name="connsiteY10" fmla="*/ 757130 h 951879"/>
                    <a:gd name="connsiteX11" fmla="*/ 428052 w 1006273"/>
                    <a:gd name="connsiteY11" fmla="*/ 400855 h 951879"/>
                    <a:gd name="connsiteX12" fmla="*/ 523240 w 1006273"/>
                    <a:gd name="connsiteY12" fmla="*/ 283910 h 951879"/>
                    <a:gd name="connsiteX13" fmla="*/ 591231 w 1006273"/>
                    <a:gd name="connsiteY13" fmla="*/ 354621 h 951879"/>
                    <a:gd name="connsiteX14" fmla="*/ 591231 w 1006273"/>
                    <a:gd name="connsiteY14" fmla="*/ 697297 h 951879"/>
                    <a:gd name="connsiteX15" fmla="*/ 593951 w 1006273"/>
                    <a:gd name="connsiteY15" fmla="*/ 729933 h 951879"/>
                    <a:gd name="connsiteX16" fmla="*/ 610269 w 1006273"/>
                    <a:gd name="connsiteY16" fmla="*/ 778887 h 951879"/>
                    <a:gd name="connsiteX17" fmla="*/ 822402 w 1006273"/>
                    <a:gd name="connsiteY17" fmla="*/ 893112 h 951879"/>
                    <a:gd name="connsiteX18" fmla="*/ 961105 w 1006273"/>
                    <a:gd name="connsiteY18" fmla="*/ 822401 h 951879"/>
                    <a:gd name="connsiteX19" fmla="*/ 884954 w 1006273"/>
                    <a:gd name="connsiteY19" fmla="*/ 74625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006273" h="951879">
                      <a:moveTo>
                        <a:pt x="884954" y="746251"/>
                      </a:moveTo>
                      <a:cubicBezTo>
                        <a:pt x="879515" y="721774"/>
                        <a:pt x="876795" y="694578"/>
                        <a:pt x="874076" y="670101"/>
                      </a:cubicBezTo>
                      <a:cubicBezTo>
                        <a:pt x="874076" y="634745"/>
                        <a:pt x="874076" y="583072"/>
                        <a:pt x="874076" y="536837"/>
                      </a:cubicBezTo>
                      <a:cubicBezTo>
                        <a:pt x="879515" y="373658"/>
                        <a:pt x="909431" y="88094"/>
                        <a:pt x="689139" y="88094"/>
                      </a:cubicBezTo>
                      <a:cubicBezTo>
                        <a:pt x="539558" y="88094"/>
                        <a:pt x="452529" y="213199"/>
                        <a:pt x="428052" y="253993"/>
                      </a:cubicBezTo>
                      <a:cubicBezTo>
                        <a:pt x="425332" y="139768"/>
                        <a:pt x="335583" y="58178"/>
                        <a:pt x="196881" y="58178"/>
                      </a:cubicBezTo>
                      <a:cubicBezTo>
                        <a:pt x="109852" y="58178"/>
                        <a:pt x="58178" y="128889"/>
                        <a:pt x="58178" y="128889"/>
                      </a:cubicBezTo>
                      <a:cubicBezTo>
                        <a:pt x="58178" y="128889"/>
                        <a:pt x="142488" y="158805"/>
                        <a:pt x="142488" y="273031"/>
                      </a:cubicBezTo>
                      <a:cubicBezTo>
                        <a:pt x="142488" y="354621"/>
                        <a:pt x="142488" y="757130"/>
                        <a:pt x="142488" y="757130"/>
                      </a:cubicBezTo>
                      <a:cubicBezTo>
                        <a:pt x="145207" y="827841"/>
                        <a:pt x="194161" y="895832"/>
                        <a:pt x="283910" y="895832"/>
                      </a:cubicBezTo>
                      <a:cubicBezTo>
                        <a:pt x="373659" y="895832"/>
                        <a:pt x="428052" y="827841"/>
                        <a:pt x="428052" y="757130"/>
                      </a:cubicBezTo>
                      <a:lnTo>
                        <a:pt x="428052" y="400855"/>
                      </a:lnTo>
                      <a:cubicBezTo>
                        <a:pt x="441650" y="343742"/>
                        <a:pt x="474286" y="283910"/>
                        <a:pt x="523240" y="283910"/>
                      </a:cubicBezTo>
                      <a:cubicBezTo>
                        <a:pt x="585792" y="283910"/>
                        <a:pt x="591231" y="354621"/>
                        <a:pt x="591231" y="354621"/>
                      </a:cubicBezTo>
                      <a:lnTo>
                        <a:pt x="591231" y="697297"/>
                      </a:lnTo>
                      <a:cubicBezTo>
                        <a:pt x="591231" y="708176"/>
                        <a:pt x="593951" y="719054"/>
                        <a:pt x="593951" y="729933"/>
                      </a:cubicBezTo>
                      <a:cubicBezTo>
                        <a:pt x="596671" y="748971"/>
                        <a:pt x="602110" y="765289"/>
                        <a:pt x="610269" y="778887"/>
                      </a:cubicBezTo>
                      <a:cubicBezTo>
                        <a:pt x="645624" y="846878"/>
                        <a:pt x="719055" y="893112"/>
                        <a:pt x="822402" y="893112"/>
                      </a:cubicBezTo>
                      <a:cubicBezTo>
                        <a:pt x="909431" y="893112"/>
                        <a:pt x="961105" y="822401"/>
                        <a:pt x="961105" y="822401"/>
                      </a:cubicBezTo>
                      <a:cubicBezTo>
                        <a:pt x="961105" y="822401"/>
                        <a:pt x="909431" y="808803"/>
                        <a:pt x="884954" y="74625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E54A9C3F-AFA5-45A5-9C7D-3C7E015C4220}"/>
                    </a:ext>
                  </a:extLst>
                </p:cNvPr>
                <p:cNvSpPr/>
                <p:nvPr/>
              </p:nvSpPr>
              <p:spPr>
                <a:xfrm>
                  <a:off x="7552331" y="1888610"/>
                  <a:ext cx="489539" cy="1332631"/>
                </a:xfrm>
                <a:custGeom>
                  <a:avLst/>
                  <a:gdLst>
                    <a:gd name="connsiteX0" fmla="*/ 368560 w 489538"/>
                    <a:gd name="connsiteY0" fmla="*/ 1135162 h 1332630"/>
                    <a:gd name="connsiteX1" fmla="*/ 357681 w 489538"/>
                    <a:gd name="connsiteY1" fmla="*/ 1059011 h 1332630"/>
                    <a:gd name="connsiteX2" fmla="*/ 357681 w 489538"/>
                    <a:gd name="connsiteY2" fmla="*/ 207759 h 1332630"/>
                    <a:gd name="connsiteX3" fmla="*/ 208099 w 489538"/>
                    <a:gd name="connsiteY3" fmla="*/ 58178 h 1332630"/>
                    <a:gd name="connsiteX4" fmla="*/ 58518 w 489538"/>
                    <a:gd name="connsiteY4" fmla="*/ 207759 h 1332630"/>
                    <a:gd name="connsiteX5" fmla="*/ 58518 w 489538"/>
                    <a:gd name="connsiteY5" fmla="*/ 961104 h 1332630"/>
                    <a:gd name="connsiteX6" fmla="*/ 85715 w 489538"/>
                    <a:gd name="connsiteY6" fmla="*/ 1159639 h 1332630"/>
                    <a:gd name="connsiteX7" fmla="*/ 306007 w 489538"/>
                    <a:gd name="connsiteY7" fmla="*/ 1282023 h 1332630"/>
                    <a:gd name="connsiteX8" fmla="*/ 444710 w 489538"/>
                    <a:gd name="connsiteY8" fmla="*/ 1211312 h 1332630"/>
                    <a:gd name="connsiteX9" fmla="*/ 368560 w 489538"/>
                    <a:gd name="connsiteY9" fmla="*/ 1135162 h 1332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9538" h="1332630">
                      <a:moveTo>
                        <a:pt x="368560" y="1135162"/>
                      </a:moveTo>
                      <a:cubicBezTo>
                        <a:pt x="363120" y="1110685"/>
                        <a:pt x="357681" y="1083488"/>
                        <a:pt x="357681" y="1059011"/>
                      </a:cubicBezTo>
                      <a:lnTo>
                        <a:pt x="357681" y="207759"/>
                      </a:lnTo>
                      <a:cubicBezTo>
                        <a:pt x="357681" y="126170"/>
                        <a:pt x="289689" y="58178"/>
                        <a:pt x="208099" y="58178"/>
                      </a:cubicBezTo>
                      <a:cubicBezTo>
                        <a:pt x="126510" y="58178"/>
                        <a:pt x="58518" y="126170"/>
                        <a:pt x="58518" y="207759"/>
                      </a:cubicBezTo>
                      <a:lnTo>
                        <a:pt x="58518" y="961104"/>
                      </a:lnTo>
                      <a:cubicBezTo>
                        <a:pt x="58518" y="1029095"/>
                        <a:pt x="53079" y="1097086"/>
                        <a:pt x="85715" y="1159639"/>
                      </a:cubicBezTo>
                      <a:cubicBezTo>
                        <a:pt x="118351" y="1227630"/>
                        <a:pt x="202660" y="1282023"/>
                        <a:pt x="306007" y="1282023"/>
                      </a:cubicBezTo>
                      <a:cubicBezTo>
                        <a:pt x="393036" y="1282023"/>
                        <a:pt x="444710" y="1211312"/>
                        <a:pt x="444710" y="1211312"/>
                      </a:cubicBezTo>
                      <a:cubicBezTo>
                        <a:pt x="444710" y="1211312"/>
                        <a:pt x="393036" y="1197714"/>
                        <a:pt x="368560" y="113516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9FC51805-CC6E-47B5-8EC8-FEAEA71C151E}"/>
                    </a:ext>
                  </a:extLst>
                </p:cNvPr>
                <p:cNvSpPr/>
                <p:nvPr/>
              </p:nvSpPr>
              <p:spPr>
                <a:xfrm>
                  <a:off x="4162324" y="2357456"/>
                  <a:ext cx="815899" cy="815898"/>
                </a:xfrm>
                <a:custGeom>
                  <a:avLst/>
                  <a:gdLst>
                    <a:gd name="connsiteX0" fmla="*/ 407949 w 815899"/>
                    <a:gd name="connsiteY0" fmla="*/ 174058 h 815898"/>
                    <a:gd name="connsiteX1" fmla="*/ 293723 w 815899"/>
                    <a:gd name="connsiteY1" fmla="*/ 407950 h 815898"/>
                    <a:gd name="connsiteX2" fmla="*/ 410669 w 815899"/>
                    <a:gd name="connsiteY2" fmla="*/ 641840 h 815898"/>
                    <a:gd name="connsiteX3" fmla="*/ 522175 w 815899"/>
                    <a:gd name="connsiteY3" fmla="*/ 407950 h 815898"/>
                    <a:gd name="connsiteX4" fmla="*/ 407949 w 815899"/>
                    <a:gd name="connsiteY4" fmla="*/ 174058 h 815898"/>
                    <a:gd name="connsiteX5" fmla="*/ 407950 w 815899"/>
                    <a:gd name="connsiteY5" fmla="*/ 0 h 815898"/>
                    <a:gd name="connsiteX6" fmla="*/ 815899 w 815899"/>
                    <a:gd name="connsiteY6" fmla="*/ 407949 h 815898"/>
                    <a:gd name="connsiteX7" fmla="*/ 407950 w 815899"/>
                    <a:gd name="connsiteY7" fmla="*/ 815898 h 815898"/>
                    <a:gd name="connsiteX8" fmla="*/ 0 w 815899"/>
                    <a:gd name="connsiteY8" fmla="*/ 407949 h 815898"/>
                    <a:gd name="connsiteX9" fmla="*/ 407950 w 815899"/>
                    <a:gd name="connsiteY9" fmla="*/ 0 h 815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5899" h="815898">
                      <a:moveTo>
                        <a:pt x="407949" y="174058"/>
                      </a:moveTo>
                      <a:cubicBezTo>
                        <a:pt x="342677" y="174058"/>
                        <a:pt x="293723" y="263807"/>
                        <a:pt x="293723" y="407950"/>
                      </a:cubicBezTo>
                      <a:cubicBezTo>
                        <a:pt x="293723" y="552091"/>
                        <a:pt x="331799" y="639120"/>
                        <a:pt x="410669" y="641840"/>
                      </a:cubicBezTo>
                      <a:cubicBezTo>
                        <a:pt x="489539" y="641840"/>
                        <a:pt x="527614" y="552091"/>
                        <a:pt x="522175" y="407950"/>
                      </a:cubicBezTo>
                      <a:cubicBezTo>
                        <a:pt x="522175" y="263807"/>
                        <a:pt x="473221" y="176778"/>
                        <a:pt x="407949" y="174058"/>
                      </a:cubicBezTo>
                      <a:close/>
                      <a:moveTo>
                        <a:pt x="407950" y="0"/>
                      </a:moveTo>
                      <a:cubicBezTo>
                        <a:pt x="633682" y="0"/>
                        <a:pt x="815899" y="182217"/>
                        <a:pt x="815899" y="407949"/>
                      </a:cubicBezTo>
                      <a:cubicBezTo>
                        <a:pt x="815899" y="633681"/>
                        <a:pt x="633682" y="815898"/>
                        <a:pt x="407950" y="815898"/>
                      </a:cubicBezTo>
                      <a:cubicBezTo>
                        <a:pt x="182218" y="815898"/>
                        <a:pt x="0" y="633681"/>
                        <a:pt x="0" y="407949"/>
                      </a:cubicBezTo>
                      <a:cubicBezTo>
                        <a:pt x="0" y="182217"/>
                        <a:pt x="182218" y="0"/>
                        <a:pt x="407950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81E1A724-6F91-4ED5-B7DE-2E7CB58A4539}"/>
                    </a:ext>
                  </a:extLst>
                </p:cNvPr>
                <p:cNvSpPr/>
                <p:nvPr/>
              </p:nvSpPr>
              <p:spPr>
                <a:xfrm>
                  <a:off x="5884871" y="1946788"/>
                  <a:ext cx="912802" cy="1223846"/>
                </a:xfrm>
                <a:custGeom>
                  <a:avLst/>
                  <a:gdLst>
                    <a:gd name="connsiteX0" fmla="*/ 387907 w 912802"/>
                    <a:gd name="connsiteY0" fmla="*/ 620081 h 1223846"/>
                    <a:gd name="connsiteX1" fmla="*/ 273681 w 912802"/>
                    <a:gd name="connsiteY1" fmla="*/ 824055 h 1223846"/>
                    <a:gd name="connsiteX2" fmla="*/ 390627 w 912802"/>
                    <a:gd name="connsiteY2" fmla="*/ 1028029 h 1223846"/>
                    <a:gd name="connsiteX3" fmla="*/ 502132 w 912802"/>
                    <a:gd name="connsiteY3" fmla="*/ 824055 h 1223846"/>
                    <a:gd name="connsiteX4" fmla="*/ 387907 w 912802"/>
                    <a:gd name="connsiteY4" fmla="*/ 620081 h 1223846"/>
                    <a:gd name="connsiteX5" fmla="*/ 676192 w 912802"/>
                    <a:gd name="connsiteY5" fmla="*/ 0 h 1223846"/>
                    <a:gd name="connsiteX6" fmla="*/ 825773 w 912802"/>
                    <a:gd name="connsiteY6" fmla="*/ 149581 h 1223846"/>
                    <a:gd name="connsiteX7" fmla="*/ 825773 w 912802"/>
                    <a:gd name="connsiteY7" fmla="*/ 1000834 h 1223846"/>
                    <a:gd name="connsiteX8" fmla="*/ 836651 w 912802"/>
                    <a:gd name="connsiteY8" fmla="*/ 1076985 h 1223846"/>
                    <a:gd name="connsiteX9" fmla="*/ 912802 w 912802"/>
                    <a:gd name="connsiteY9" fmla="*/ 1150415 h 1223846"/>
                    <a:gd name="connsiteX10" fmla="*/ 774099 w 912802"/>
                    <a:gd name="connsiteY10" fmla="*/ 1221126 h 1223846"/>
                    <a:gd name="connsiteX11" fmla="*/ 553807 w 912802"/>
                    <a:gd name="connsiteY11" fmla="*/ 1098742 h 1223846"/>
                    <a:gd name="connsiteX12" fmla="*/ 548367 w 912802"/>
                    <a:gd name="connsiteY12" fmla="*/ 1085144 h 1223846"/>
                    <a:gd name="connsiteX13" fmla="*/ 398786 w 912802"/>
                    <a:gd name="connsiteY13" fmla="*/ 1212967 h 1223846"/>
                    <a:gd name="connsiteX14" fmla="*/ 156736 w 912802"/>
                    <a:gd name="connsiteY14" fmla="*/ 1180332 h 1223846"/>
                    <a:gd name="connsiteX15" fmla="*/ 287280 w 912802"/>
                    <a:gd name="connsiteY15" fmla="*/ 416107 h 1223846"/>
                    <a:gd name="connsiteX16" fmla="*/ 526611 w 912802"/>
                    <a:gd name="connsiteY16" fmla="*/ 552091 h 1223846"/>
                    <a:gd name="connsiteX17" fmla="*/ 526611 w 912802"/>
                    <a:gd name="connsiteY17" fmla="*/ 149581 h 1223846"/>
                    <a:gd name="connsiteX18" fmla="*/ 676192 w 912802"/>
                    <a:gd name="connsiteY18" fmla="*/ 0 h 1223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12802" h="1223846">
                      <a:moveTo>
                        <a:pt x="387907" y="620081"/>
                      </a:moveTo>
                      <a:cubicBezTo>
                        <a:pt x="322635" y="620081"/>
                        <a:pt x="273681" y="698951"/>
                        <a:pt x="273681" y="824055"/>
                      </a:cubicBezTo>
                      <a:cubicBezTo>
                        <a:pt x="273681" y="949160"/>
                        <a:pt x="311756" y="1028029"/>
                        <a:pt x="390627" y="1028029"/>
                      </a:cubicBezTo>
                      <a:cubicBezTo>
                        <a:pt x="466777" y="1025310"/>
                        <a:pt x="504852" y="949160"/>
                        <a:pt x="502132" y="824055"/>
                      </a:cubicBezTo>
                      <a:cubicBezTo>
                        <a:pt x="502132" y="698951"/>
                        <a:pt x="455898" y="622801"/>
                        <a:pt x="387907" y="620081"/>
                      </a:cubicBezTo>
                      <a:close/>
                      <a:moveTo>
                        <a:pt x="676192" y="0"/>
                      </a:moveTo>
                      <a:cubicBezTo>
                        <a:pt x="757781" y="0"/>
                        <a:pt x="825773" y="67992"/>
                        <a:pt x="825773" y="149581"/>
                      </a:cubicBezTo>
                      <a:lnTo>
                        <a:pt x="825773" y="1000834"/>
                      </a:lnTo>
                      <a:cubicBezTo>
                        <a:pt x="828492" y="1025311"/>
                        <a:pt x="831212" y="1052508"/>
                        <a:pt x="836651" y="1076985"/>
                      </a:cubicBezTo>
                      <a:cubicBezTo>
                        <a:pt x="861128" y="1139537"/>
                        <a:pt x="912802" y="1150415"/>
                        <a:pt x="912802" y="1150415"/>
                      </a:cubicBezTo>
                      <a:cubicBezTo>
                        <a:pt x="912802" y="1150415"/>
                        <a:pt x="861128" y="1221126"/>
                        <a:pt x="774099" y="1221126"/>
                      </a:cubicBezTo>
                      <a:cubicBezTo>
                        <a:pt x="670752" y="1221126"/>
                        <a:pt x="589162" y="1166733"/>
                        <a:pt x="553807" y="1098742"/>
                      </a:cubicBezTo>
                      <a:cubicBezTo>
                        <a:pt x="551087" y="1093303"/>
                        <a:pt x="551087" y="1090583"/>
                        <a:pt x="548367" y="1085144"/>
                      </a:cubicBezTo>
                      <a:cubicBezTo>
                        <a:pt x="534769" y="1147696"/>
                        <a:pt x="450460" y="1199369"/>
                        <a:pt x="398786" y="1212967"/>
                      </a:cubicBezTo>
                      <a:cubicBezTo>
                        <a:pt x="322636" y="1234725"/>
                        <a:pt x="222008" y="1223846"/>
                        <a:pt x="156736" y="1180332"/>
                      </a:cubicBezTo>
                      <a:cubicBezTo>
                        <a:pt x="-79874" y="1028031"/>
                        <a:pt x="-58117" y="416107"/>
                        <a:pt x="287280" y="416107"/>
                      </a:cubicBezTo>
                      <a:cubicBezTo>
                        <a:pt x="412385" y="416107"/>
                        <a:pt x="491255" y="503137"/>
                        <a:pt x="526611" y="552091"/>
                      </a:cubicBezTo>
                      <a:lnTo>
                        <a:pt x="526611" y="149581"/>
                      </a:lnTo>
                      <a:cubicBezTo>
                        <a:pt x="526611" y="67992"/>
                        <a:pt x="594602" y="0"/>
                        <a:pt x="67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DD54DD6B-D04D-4D04-8E49-3D6DA20462EA}"/>
                    </a:ext>
                  </a:extLst>
                </p:cNvPr>
                <p:cNvSpPr/>
                <p:nvPr/>
              </p:nvSpPr>
              <p:spPr>
                <a:xfrm>
                  <a:off x="6789513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8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2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5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6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3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8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2" y="810458"/>
                      </a:cubicBezTo>
                      <a:cubicBezTo>
                        <a:pt x="212134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0" name="Freeform: Shape 109">
                  <a:extLst>
                    <a:ext uri="{FF2B5EF4-FFF2-40B4-BE49-F238E27FC236}">
                      <a16:creationId xmlns:a16="http://schemas.microsoft.com/office/drawing/2014/main" id="{A90B1842-AB0D-48CC-B8B6-889DB30274EC}"/>
                    </a:ext>
                  </a:extLst>
                </p:cNvPr>
                <p:cNvSpPr/>
                <p:nvPr/>
              </p:nvSpPr>
              <p:spPr>
                <a:xfrm>
                  <a:off x="7988882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7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1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6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5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2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7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1" y="810458"/>
                      </a:cubicBezTo>
                      <a:cubicBezTo>
                        <a:pt x="212133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1" name="Freeform: Shape 110">
                  <a:extLst>
                    <a:ext uri="{FF2B5EF4-FFF2-40B4-BE49-F238E27FC236}">
                      <a16:creationId xmlns:a16="http://schemas.microsoft.com/office/drawing/2014/main" id="{67BE6F20-8854-40DE-B256-A3CAE815D675}"/>
                    </a:ext>
                  </a:extLst>
                </p:cNvPr>
                <p:cNvSpPr/>
                <p:nvPr/>
              </p:nvSpPr>
              <p:spPr>
                <a:xfrm>
                  <a:off x="8683414" y="2274801"/>
                  <a:ext cx="897487" cy="951879"/>
                </a:xfrm>
                <a:custGeom>
                  <a:avLst/>
                  <a:gdLst>
                    <a:gd name="connsiteX0" fmla="*/ 580988 w 897487"/>
                    <a:gd name="connsiteY0" fmla="*/ 667381 h 951879"/>
                    <a:gd name="connsiteX1" fmla="*/ 409649 w 897487"/>
                    <a:gd name="connsiteY1" fmla="*/ 667381 h 951879"/>
                    <a:gd name="connsiteX2" fmla="*/ 591866 w 897487"/>
                    <a:gd name="connsiteY2" fmla="*/ 525959 h 951879"/>
                    <a:gd name="connsiteX3" fmla="*/ 842075 w 897487"/>
                    <a:gd name="connsiteY3" fmla="*/ 123450 h 951879"/>
                    <a:gd name="connsiteX4" fmla="*/ 842075 w 897487"/>
                    <a:gd name="connsiteY4" fmla="*/ 123450 h 951879"/>
                    <a:gd name="connsiteX5" fmla="*/ 798560 w 897487"/>
                    <a:gd name="connsiteY5" fmla="*/ 58178 h 951879"/>
                    <a:gd name="connsiteX6" fmla="*/ 746887 w 897487"/>
                    <a:gd name="connsiteY6" fmla="*/ 107132 h 951879"/>
                    <a:gd name="connsiteX7" fmla="*/ 697933 w 897487"/>
                    <a:gd name="connsiteY7" fmla="*/ 115291 h 951879"/>
                    <a:gd name="connsiteX8" fmla="*/ 219273 w 897487"/>
                    <a:gd name="connsiteY8" fmla="*/ 115291 h 951879"/>
                    <a:gd name="connsiteX9" fmla="*/ 102328 w 897487"/>
                    <a:gd name="connsiteY9" fmla="*/ 224077 h 951879"/>
                    <a:gd name="connsiteX10" fmla="*/ 213834 w 897487"/>
                    <a:gd name="connsiteY10" fmla="*/ 332863 h 951879"/>
                    <a:gd name="connsiteX11" fmla="*/ 485800 w 897487"/>
                    <a:gd name="connsiteY11" fmla="*/ 335583 h 951879"/>
                    <a:gd name="connsiteX12" fmla="*/ 134964 w 897487"/>
                    <a:gd name="connsiteY12" fmla="*/ 615708 h 951879"/>
                    <a:gd name="connsiteX13" fmla="*/ 61533 w 897487"/>
                    <a:gd name="connsiteY13" fmla="*/ 884953 h 951879"/>
                    <a:gd name="connsiteX14" fmla="*/ 398771 w 897487"/>
                    <a:gd name="connsiteY14" fmla="*/ 806083 h 951879"/>
                    <a:gd name="connsiteX15" fmla="*/ 529314 w 897487"/>
                    <a:gd name="connsiteY15" fmla="*/ 863196 h 951879"/>
                    <a:gd name="connsiteX16" fmla="*/ 782242 w 897487"/>
                    <a:gd name="connsiteY16" fmla="*/ 607549 h 951879"/>
                    <a:gd name="connsiteX17" fmla="*/ 580988 w 897487"/>
                    <a:gd name="connsiteY17" fmla="*/ 66738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97487" h="951879">
                      <a:moveTo>
                        <a:pt x="580988" y="667381"/>
                      </a:moveTo>
                      <a:lnTo>
                        <a:pt x="409649" y="667381"/>
                      </a:lnTo>
                      <a:cubicBezTo>
                        <a:pt x="423248" y="667381"/>
                        <a:pt x="548352" y="561314"/>
                        <a:pt x="591866" y="525959"/>
                      </a:cubicBezTo>
                      <a:cubicBezTo>
                        <a:pt x="700653" y="433491"/>
                        <a:pt x="899188" y="297508"/>
                        <a:pt x="842075" y="123450"/>
                      </a:cubicBezTo>
                      <a:lnTo>
                        <a:pt x="842075" y="123450"/>
                      </a:lnTo>
                      <a:cubicBezTo>
                        <a:pt x="831197" y="82655"/>
                        <a:pt x="798560" y="58178"/>
                        <a:pt x="798560" y="58178"/>
                      </a:cubicBezTo>
                      <a:cubicBezTo>
                        <a:pt x="798560" y="58178"/>
                        <a:pt x="787682" y="90814"/>
                        <a:pt x="746887" y="107132"/>
                      </a:cubicBezTo>
                      <a:cubicBezTo>
                        <a:pt x="730569" y="109852"/>
                        <a:pt x="714251" y="115291"/>
                        <a:pt x="697933" y="115291"/>
                      </a:cubicBezTo>
                      <a:cubicBezTo>
                        <a:pt x="684334" y="115291"/>
                        <a:pt x="219273" y="115291"/>
                        <a:pt x="219273" y="115291"/>
                      </a:cubicBezTo>
                      <a:cubicBezTo>
                        <a:pt x="156721" y="115291"/>
                        <a:pt x="105048" y="166964"/>
                        <a:pt x="102328" y="224077"/>
                      </a:cubicBezTo>
                      <a:cubicBezTo>
                        <a:pt x="102328" y="283910"/>
                        <a:pt x="151282" y="332863"/>
                        <a:pt x="213834" y="332863"/>
                      </a:cubicBezTo>
                      <a:lnTo>
                        <a:pt x="485800" y="335583"/>
                      </a:lnTo>
                      <a:cubicBezTo>
                        <a:pt x="360695" y="406294"/>
                        <a:pt x="211114" y="487884"/>
                        <a:pt x="134964" y="615708"/>
                      </a:cubicBezTo>
                      <a:cubicBezTo>
                        <a:pt x="91449" y="689138"/>
                        <a:pt x="45215" y="800644"/>
                        <a:pt x="61533" y="884953"/>
                      </a:cubicBezTo>
                      <a:cubicBezTo>
                        <a:pt x="121366" y="830560"/>
                        <a:pt x="279106" y="778887"/>
                        <a:pt x="398771" y="806083"/>
                      </a:cubicBezTo>
                      <a:cubicBezTo>
                        <a:pt x="445005" y="814242"/>
                        <a:pt x="491239" y="838719"/>
                        <a:pt x="529314" y="863196"/>
                      </a:cubicBezTo>
                      <a:cubicBezTo>
                        <a:pt x="755046" y="1004618"/>
                        <a:pt x="891029" y="727213"/>
                        <a:pt x="782242" y="607549"/>
                      </a:cubicBezTo>
                      <a:cubicBezTo>
                        <a:pt x="784962" y="607549"/>
                        <a:pt x="722410" y="667381"/>
                        <a:pt x="580988" y="66738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2" name="Freeform: Shape 111">
                  <a:extLst>
                    <a:ext uri="{FF2B5EF4-FFF2-40B4-BE49-F238E27FC236}">
                      <a16:creationId xmlns:a16="http://schemas.microsoft.com/office/drawing/2014/main" id="{CB58FB87-1620-4587-A2D7-4B27CCDAD72A}"/>
                    </a:ext>
                  </a:extLst>
                </p:cNvPr>
                <p:cNvSpPr/>
                <p:nvPr/>
              </p:nvSpPr>
              <p:spPr>
                <a:xfrm>
                  <a:off x="2624650" y="1948442"/>
                  <a:ext cx="1903761" cy="1577400"/>
                </a:xfrm>
                <a:custGeom>
                  <a:avLst/>
                  <a:gdLst>
                    <a:gd name="connsiteX0" fmla="*/ 1559430 w 1903760"/>
                    <a:gd name="connsiteY0" fmla="*/ 1165078 h 1577399"/>
                    <a:gd name="connsiteX1" fmla="*/ 1369054 w 1903760"/>
                    <a:gd name="connsiteY1" fmla="*/ 593950 h 1577399"/>
                    <a:gd name="connsiteX2" fmla="*/ 1483279 w 1903760"/>
                    <a:gd name="connsiteY2" fmla="*/ 126170 h 1577399"/>
                    <a:gd name="connsiteX3" fmla="*/ 1311941 w 1903760"/>
                    <a:gd name="connsiteY3" fmla="*/ 58178 h 1577399"/>
                    <a:gd name="connsiteX4" fmla="*/ 1078050 w 1903760"/>
                    <a:gd name="connsiteY4" fmla="*/ 205040 h 1577399"/>
                    <a:gd name="connsiteX5" fmla="*/ 846879 w 1903760"/>
                    <a:gd name="connsiteY5" fmla="*/ 523239 h 1577399"/>
                    <a:gd name="connsiteX6" fmla="*/ 645624 w 1903760"/>
                    <a:gd name="connsiteY6" fmla="*/ 210479 h 1577399"/>
                    <a:gd name="connsiteX7" fmla="*/ 455248 w 1903760"/>
                    <a:gd name="connsiteY7" fmla="*/ 63617 h 1577399"/>
                    <a:gd name="connsiteX8" fmla="*/ 234956 w 1903760"/>
                    <a:gd name="connsiteY8" fmla="*/ 137048 h 1577399"/>
                    <a:gd name="connsiteX9" fmla="*/ 316546 w 1903760"/>
                    <a:gd name="connsiteY9" fmla="*/ 588511 h 1577399"/>
                    <a:gd name="connsiteX10" fmla="*/ 58178 w 1903760"/>
                    <a:gd name="connsiteY10" fmla="*/ 1072610 h 1577399"/>
                    <a:gd name="connsiteX11" fmla="*/ 474286 w 1903760"/>
                    <a:gd name="connsiteY11" fmla="*/ 1020936 h 1577399"/>
                    <a:gd name="connsiteX12" fmla="*/ 555876 w 1903760"/>
                    <a:gd name="connsiteY12" fmla="*/ 572193 h 1577399"/>
                    <a:gd name="connsiteX13" fmla="*/ 830561 w 1903760"/>
                    <a:gd name="connsiteY13" fmla="*/ 993740 h 1577399"/>
                    <a:gd name="connsiteX14" fmla="*/ 1140602 w 1903760"/>
                    <a:gd name="connsiteY14" fmla="*/ 574913 h 1577399"/>
                    <a:gd name="connsiteX15" fmla="*/ 1567589 w 1903760"/>
                    <a:gd name="connsiteY15" fmla="*/ 1526792 h 1577399"/>
                    <a:gd name="connsiteX16" fmla="*/ 1866751 w 1903760"/>
                    <a:gd name="connsiteY16" fmla="*/ 1322818 h 1577399"/>
                    <a:gd name="connsiteX17" fmla="*/ 1559430 w 1903760"/>
                    <a:gd name="connsiteY17" fmla="*/ 1165078 h 1577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903760" h="1577399">
                      <a:moveTo>
                        <a:pt x="1559430" y="1165078"/>
                      </a:moveTo>
                      <a:cubicBezTo>
                        <a:pt x="1420727" y="1012777"/>
                        <a:pt x="1377213" y="762569"/>
                        <a:pt x="1369054" y="593950"/>
                      </a:cubicBezTo>
                      <a:cubicBezTo>
                        <a:pt x="1360895" y="449809"/>
                        <a:pt x="1369054" y="199600"/>
                        <a:pt x="1483279" y="126170"/>
                      </a:cubicBezTo>
                      <a:cubicBezTo>
                        <a:pt x="1445204" y="77216"/>
                        <a:pt x="1369054" y="58178"/>
                        <a:pt x="1311941" y="58178"/>
                      </a:cubicBezTo>
                      <a:cubicBezTo>
                        <a:pt x="1184117" y="58178"/>
                        <a:pt x="1121565" y="142488"/>
                        <a:pt x="1078050" y="205040"/>
                      </a:cubicBezTo>
                      <a:cubicBezTo>
                        <a:pt x="1064452" y="224077"/>
                        <a:pt x="846879" y="523239"/>
                        <a:pt x="846879" y="523239"/>
                      </a:cubicBezTo>
                      <a:cubicBezTo>
                        <a:pt x="846879" y="523239"/>
                        <a:pt x="667382" y="243115"/>
                        <a:pt x="645624" y="210479"/>
                      </a:cubicBezTo>
                      <a:cubicBezTo>
                        <a:pt x="615708" y="164245"/>
                        <a:pt x="555876" y="77216"/>
                        <a:pt x="455248" y="63617"/>
                      </a:cubicBezTo>
                      <a:cubicBezTo>
                        <a:pt x="411734" y="58178"/>
                        <a:pt x="297508" y="52739"/>
                        <a:pt x="234956" y="137048"/>
                      </a:cubicBezTo>
                      <a:cubicBezTo>
                        <a:pt x="341023" y="221357"/>
                        <a:pt x="338303" y="438930"/>
                        <a:pt x="316546" y="588511"/>
                      </a:cubicBezTo>
                      <a:cubicBezTo>
                        <a:pt x="248554" y="1031815"/>
                        <a:pt x="58178" y="1072610"/>
                        <a:pt x="58178" y="1072610"/>
                      </a:cubicBezTo>
                      <a:cubicBezTo>
                        <a:pt x="156086" y="1333696"/>
                        <a:pt x="403575" y="1230350"/>
                        <a:pt x="474286" y="1020936"/>
                      </a:cubicBezTo>
                      <a:cubicBezTo>
                        <a:pt x="520520" y="884953"/>
                        <a:pt x="550436" y="713615"/>
                        <a:pt x="555876" y="572193"/>
                      </a:cubicBezTo>
                      <a:lnTo>
                        <a:pt x="830561" y="993740"/>
                      </a:lnTo>
                      <a:cubicBezTo>
                        <a:pt x="830561" y="993740"/>
                        <a:pt x="1140602" y="574913"/>
                        <a:pt x="1140602" y="574913"/>
                      </a:cubicBezTo>
                      <a:cubicBezTo>
                        <a:pt x="1088929" y="1314659"/>
                        <a:pt x="1344577" y="1526792"/>
                        <a:pt x="1567589" y="1526792"/>
                      </a:cubicBezTo>
                      <a:cubicBezTo>
                        <a:pt x="1790601" y="1526792"/>
                        <a:pt x="1866751" y="1322818"/>
                        <a:pt x="1866751" y="1322818"/>
                      </a:cubicBezTo>
                      <a:cubicBezTo>
                        <a:pt x="1744367" y="1314659"/>
                        <a:pt x="1641019" y="1252107"/>
                        <a:pt x="1559430" y="11650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F852975D-277E-411D-92A5-1C2A21C3FDDA}"/>
                    </a:ext>
                  </a:extLst>
                </p:cNvPr>
                <p:cNvSpPr/>
                <p:nvPr/>
              </p:nvSpPr>
              <p:spPr>
                <a:xfrm>
                  <a:off x="4792218" y="3234839"/>
                  <a:ext cx="271966" cy="652717"/>
                </a:xfrm>
                <a:custGeom>
                  <a:avLst/>
                  <a:gdLst>
                    <a:gd name="connsiteX0" fmla="*/ 88095 w 271965"/>
                    <a:gd name="connsiteY0" fmla="*/ 120730 h 652717"/>
                    <a:gd name="connsiteX1" fmla="*/ 93534 w 271965"/>
                    <a:gd name="connsiteY1" fmla="*/ 153366 h 652717"/>
                    <a:gd name="connsiteX2" fmla="*/ 93534 w 271965"/>
                    <a:gd name="connsiteY2" fmla="*/ 544997 h 652717"/>
                    <a:gd name="connsiteX3" fmla="*/ 156086 w 271965"/>
                    <a:gd name="connsiteY3" fmla="*/ 604829 h 652717"/>
                    <a:gd name="connsiteX4" fmla="*/ 221358 w 271965"/>
                    <a:gd name="connsiteY4" fmla="*/ 544997 h 652717"/>
                    <a:gd name="connsiteX5" fmla="*/ 221358 w 271965"/>
                    <a:gd name="connsiteY5" fmla="*/ 194161 h 652717"/>
                    <a:gd name="connsiteX6" fmla="*/ 210479 w 271965"/>
                    <a:gd name="connsiteY6" fmla="*/ 109852 h 652717"/>
                    <a:gd name="connsiteX7" fmla="*/ 118011 w 271965"/>
                    <a:gd name="connsiteY7" fmla="*/ 58178 h 652717"/>
                    <a:gd name="connsiteX8" fmla="*/ 58178 w 271965"/>
                    <a:gd name="connsiteY8" fmla="*/ 88094 h 652717"/>
                    <a:gd name="connsiteX9" fmla="*/ 88095 w 271965"/>
                    <a:gd name="connsiteY9" fmla="*/ 120730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88095" y="120730"/>
                      </a:moveTo>
                      <a:cubicBezTo>
                        <a:pt x="90814" y="131609"/>
                        <a:pt x="90814" y="142487"/>
                        <a:pt x="93534" y="153366"/>
                      </a:cubicBezTo>
                      <a:cubicBezTo>
                        <a:pt x="93534" y="156086"/>
                        <a:pt x="93534" y="542277"/>
                        <a:pt x="93534" y="544997"/>
                      </a:cubicBezTo>
                      <a:cubicBezTo>
                        <a:pt x="93534" y="577632"/>
                        <a:pt x="123450" y="604829"/>
                        <a:pt x="156086" y="604829"/>
                      </a:cubicBezTo>
                      <a:cubicBezTo>
                        <a:pt x="188722" y="607548"/>
                        <a:pt x="221358" y="577632"/>
                        <a:pt x="221358" y="544997"/>
                      </a:cubicBezTo>
                      <a:cubicBezTo>
                        <a:pt x="221358" y="539557"/>
                        <a:pt x="221358" y="194161"/>
                        <a:pt x="221358" y="194161"/>
                      </a:cubicBezTo>
                      <a:cubicBezTo>
                        <a:pt x="221358" y="164245"/>
                        <a:pt x="224078" y="134329"/>
                        <a:pt x="210479" y="109852"/>
                      </a:cubicBezTo>
                      <a:cubicBezTo>
                        <a:pt x="196881" y="79935"/>
                        <a:pt x="158806" y="58178"/>
                        <a:pt x="118011" y="58178"/>
                      </a:cubicBezTo>
                      <a:cubicBezTo>
                        <a:pt x="79936" y="58178"/>
                        <a:pt x="58178" y="88094"/>
                        <a:pt x="58178" y="88094"/>
                      </a:cubicBezTo>
                      <a:cubicBezTo>
                        <a:pt x="58178" y="88094"/>
                        <a:pt x="77216" y="93534"/>
                        <a:pt x="88095" y="12073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DFC40091-6BD8-40AA-AD73-BEF0C47EF007}"/>
                    </a:ext>
                  </a:extLst>
                </p:cNvPr>
                <p:cNvSpPr/>
                <p:nvPr/>
              </p:nvSpPr>
              <p:spPr>
                <a:xfrm>
                  <a:off x="8751819" y="3234667"/>
                  <a:ext cx="271966" cy="652717"/>
                </a:xfrm>
                <a:custGeom>
                  <a:avLst/>
                  <a:gdLst>
                    <a:gd name="connsiteX0" fmla="*/ 191663 w 271965"/>
                    <a:gd name="connsiteY0" fmla="*/ 542449 h 652717"/>
                    <a:gd name="connsiteX1" fmla="*/ 186224 w 271965"/>
                    <a:gd name="connsiteY1" fmla="*/ 509813 h 652717"/>
                    <a:gd name="connsiteX2" fmla="*/ 186224 w 271965"/>
                    <a:gd name="connsiteY2" fmla="*/ 118183 h 652717"/>
                    <a:gd name="connsiteX3" fmla="*/ 123672 w 271965"/>
                    <a:gd name="connsiteY3" fmla="*/ 58350 h 652717"/>
                    <a:gd name="connsiteX4" fmla="*/ 58400 w 271965"/>
                    <a:gd name="connsiteY4" fmla="*/ 118183 h 652717"/>
                    <a:gd name="connsiteX5" fmla="*/ 58400 w 271965"/>
                    <a:gd name="connsiteY5" fmla="*/ 469018 h 652717"/>
                    <a:gd name="connsiteX6" fmla="*/ 69279 w 271965"/>
                    <a:gd name="connsiteY6" fmla="*/ 553328 h 652717"/>
                    <a:gd name="connsiteX7" fmla="*/ 161747 w 271965"/>
                    <a:gd name="connsiteY7" fmla="*/ 605001 h 652717"/>
                    <a:gd name="connsiteX8" fmla="*/ 221580 w 271965"/>
                    <a:gd name="connsiteY8" fmla="*/ 575085 h 652717"/>
                    <a:gd name="connsiteX9" fmla="*/ 191663 w 271965"/>
                    <a:gd name="connsiteY9" fmla="*/ 542449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191663" y="542449"/>
                      </a:moveTo>
                      <a:cubicBezTo>
                        <a:pt x="188944" y="531570"/>
                        <a:pt x="186224" y="520692"/>
                        <a:pt x="186224" y="509813"/>
                      </a:cubicBezTo>
                      <a:cubicBezTo>
                        <a:pt x="186224" y="507093"/>
                        <a:pt x="186224" y="120902"/>
                        <a:pt x="186224" y="118183"/>
                      </a:cubicBezTo>
                      <a:cubicBezTo>
                        <a:pt x="186224" y="85547"/>
                        <a:pt x="156308" y="58350"/>
                        <a:pt x="123672" y="58350"/>
                      </a:cubicBezTo>
                      <a:cubicBezTo>
                        <a:pt x="91036" y="55631"/>
                        <a:pt x="58400" y="85547"/>
                        <a:pt x="58400" y="118183"/>
                      </a:cubicBezTo>
                      <a:cubicBezTo>
                        <a:pt x="58400" y="123622"/>
                        <a:pt x="58400" y="469018"/>
                        <a:pt x="58400" y="469018"/>
                      </a:cubicBezTo>
                      <a:cubicBezTo>
                        <a:pt x="58400" y="498934"/>
                        <a:pt x="55680" y="528851"/>
                        <a:pt x="69279" y="553328"/>
                      </a:cubicBezTo>
                      <a:cubicBezTo>
                        <a:pt x="82877" y="583244"/>
                        <a:pt x="120953" y="605001"/>
                        <a:pt x="161747" y="605001"/>
                      </a:cubicBezTo>
                      <a:cubicBezTo>
                        <a:pt x="199822" y="605001"/>
                        <a:pt x="221580" y="575085"/>
                        <a:pt x="221580" y="575085"/>
                      </a:cubicBezTo>
                      <a:cubicBezTo>
                        <a:pt x="221580" y="575085"/>
                        <a:pt x="202542" y="566926"/>
                        <a:pt x="191663" y="54244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3962B9C3-BC95-44CF-AEFF-EA58007BF2CC}"/>
                    </a:ext>
                  </a:extLst>
                </p:cNvPr>
                <p:cNvSpPr/>
                <p:nvPr/>
              </p:nvSpPr>
              <p:spPr>
                <a:xfrm>
                  <a:off x="6320666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3 w 435145"/>
                    <a:gd name="connsiteY1" fmla="*/ 148115 h 462341"/>
                    <a:gd name="connsiteX2" fmla="*/ 186003 w 435145"/>
                    <a:gd name="connsiteY2" fmla="*/ 148115 h 462341"/>
                    <a:gd name="connsiteX3" fmla="*/ 186003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3 w 435145"/>
                    <a:gd name="connsiteY8" fmla="*/ 362967 h 462341"/>
                    <a:gd name="connsiteX9" fmla="*/ 186003 w 435145"/>
                    <a:gd name="connsiteY9" fmla="*/ 213386 h 462341"/>
                    <a:gd name="connsiteX10" fmla="*/ 186003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3" y="148115"/>
                      </a:cubicBezTo>
                      <a:lnTo>
                        <a:pt x="186003" y="148115"/>
                      </a:lnTo>
                      <a:cubicBezTo>
                        <a:pt x="186003" y="129077"/>
                        <a:pt x="186003" y="115479"/>
                        <a:pt x="186003" y="115479"/>
                      </a:cubicBezTo>
                      <a:cubicBezTo>
                        <a:pt x="186003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3" y="395603"/>
                        <a:pt x="186003" y="362967"/>
                      </a:cubicBezTo>
                      <a:cubicBezTo>
                        <a:pt x="186003" y="360248"/>
                        <a:pt x="186003" y="281378"/>
                        <a:pt x="186003" y="213386"/>
                      </a:cubicBezTo>
                      <a:lnTo>
                        <a:pt x="186003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725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1AF2B866-C102-483F-98A1-24AD9F8D2C94}"/>
                    </a:ext>
                  </a:extLst>
                </p:cNvPr>
                <p:cNvSpPr/>
                <p:nvPr/>
              </p:nvSpPr>
              <p:spPr>
                <a:xfrm>
                  <a:off x="7960620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E67A1F7D-460B-4D5F-8222-47BBBD7839A1}"/>
                    </a:ext>
                  </a:extLst>
                </p:cNvPr>
                <p:cNvSpPr/>
                <p:nvPr/>
              </p:nvSpPr>
              <p:spPr>
                <a:xfrm>
                  <a:off x="5020669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4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F43274A5-7644-40C5-A6EC-7A1C66E2181A}"/>
                    </a:ext>
                  </a:extLst>
                </p:cNvPr>
                <p:cNvSpPr/>
                <p:nvPr/>
              </p:nvSpPr>
              <p:spPr>
                <a:xfrm>
                  <a:off x="7616289" y="3475234"/>
                  <a:ext cx="364436" cy="364434"/>
                </a:xfrm>
                <a:custGeom>
                  <a:avLst/>
                  <a:gdLst>
                    <a:gd name="connsiteX0" fmla="*/ 182218 w 364436"/>
                    <a:gd name="connsiteY0" fmla="*/ 73431 h 364434"/>
                    <a:gd name="connsiteX1" fmla="*/ 130544 w 364436"/>
                    <a:gd name="connsiteY1" fmla="*/ 179499 h 364434"/>
                    <a:gd name="connsiteX2" fmla="*/ 182218 w 364436"/>
                    <a:gd name="connsiteY2" fmla="*/ 285565 h 364434"/>
                    <a:gd name="connsiteX3" fmla="*/ 233891 w 364436"/>
                    <a:gd name="connsiteY3" fmla="*/ 179499 h 364434"/>
                    <a:gd name="connsiteX4" fmla="*/ 182218 w 364436"/>
                    <a:gd name="connsiteY4" fmla="*/ 73431 h 364434"/>
                    <a:gd name="connsiteX5" fmla="*/ 182219 w 364436"/>
                    <a:gd name="connsiteY5" fmla="*/ 0 h 364434"/>
                    <a:gd name="connsiteX6" fmla="*/ 364436 w 364436"/>
                    <a:gd name="connsiteY6" fmla="*/ 182217 h 364434"/>
                    <a:gd name="connsiteX7" fmla="*/ 182219 w 364436"/>
                    <a:gd name="connsiteY7" fmla="*/ 364434 h 364434"/>
                    <a:gd name="connsiteX8" fmla="*/ 0 w 364436"/>
                    <a:gd name="connsiteY8" fmla="*/ 182217 h 364434"/>
                    <a:gd name="connsiteX9" fmla="*/ 182219 w 364436"/>
                    <a:gd name="connsiteY9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4436" h="364434">
                      <a:moveTo>
                        <a:pt x="182218" y="73431"/>
                      </a:moveTo>
                      <a:cubicBezTo>
                        <a:pt x="152302" y="76151"/>
                        <a:pt x="130544" y="114226"/>
                        <a:pt x="130544" y="179499"/>
                      </a:cubicBezTo>
                      <a:cubicBezTo>
                        <a:pt x="130544" y="244770"/>
                        <a:pt x="146862" y="285565"/>
                        <a:pt x="182218" y="285565"/>
                      </a:cubicBezTo>
                      <a:cubicBezTo>
                        <a:pt x="217573" y="285565"/>
                        <a:pt x="233891" y="247490"/>
                        <a:pt x="233891" y="179499"/>
                      </a:cubicBezTo>
                      <a:cubicBezTo>
                        <a:pt x="233891" y="114226"/>
                        <a:pt x="212134" y="73431"/>
                        <a:pt x="182218" y="73431"/>
                      </a:cubicBezTo>
                      <a:close/>
                      <a:moveTo>
                        <a:pt x="182219" y="0"/>
                      </a:moveTo>
                      <a:cubicBezTo>
                        <a:pt x="282846" y="0"/>
                        <a:pt x="364436" y="81590"/>
                        <a:pt x="364436" y="182217"/>
                      </a:cubicBezTo>
                      <a:cubicBezTo>
                        <a:pt x="364436" y="282844"/>
                        <a:pt x="282846" y="364434"/>
                        <a:pt x="182219" y="364434"/>
                      </a:cubicBezTo>
                      <a:cubicBezTo>
                        <a:pt x="81591" y="364434"/>
                        <a:pt x="0" y="282844"/>
                        <a:pt x="0" y="182217"/>
                      </a:cubicBezTo>
                      <a:cubicBezTo>
                        <a:pt x="0" y="81590"/>
                        <a:pt x="81591" y="0"/>
                        <a:pt x="18221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EB85BEFF-17BF-4E22-8B04-BBE8EF996C3F}"/>
                    </a:ext>
                  </a:extLst>
                </p:cNvPr>
                <p:cNvSpPr/>
                <p:nvPr/>
              </p:nvSpPr>
              <p:spPr>
                <a:xfrm>
                  <a:off x="6743101" y="3464184"/>
                  <a:ext cx="372773" cy="375657"/>
                </a:xfrm>
                <a:custGeom>
                  <a:avLst/>
                  <a:gdLst>
                    <a:gd name="connsiteX0" fmla="*/ 176958 w 372773"/>
                    <a:gd name="connsiteY0" fmla="*/ 98080 h 375657"/>
                    <a:gd name="connsiteX1" fmla="*/ 125284 w 372773"/>
                    <a:gd name="connsiteY1" fmla="*/ 190548 h 375657"/>
                    <a:gd name="connsiteX2" fmla="*/ 176958 w 372773"/>
                    <a:gd name="connsiteY2" fmla="*/ 283017 h 375657"/>
                    <a:gd name="connsiteX3" fmla="*/ 228631 w 372773"/>
                    <a:gd name="connsiteY3" fmla="*/ 190548 h 375657"/>
                    <a:gd name="connsiteX4" fmla="*/ 176958 w 372773"/>
                    <a:gd name="connsiteY4" fmla="*/ 98080 h 375657"/>
                    <a:gd name="connsiteX5" fmla="*/ 307501 w 372773"/>
                    <a:gd name="connsiteY5" fmla="*/ 172 h 375657"/>
                    <a:gd name="connsiteX6" fmla="*/ 372773 w 372773"/>
                    <a:gd name="connsiteY6" fmla="*/ 62724 h 375657"/>
                    <a:gd name="connsiteX7" fmla="*/ 372773 w 372773"/>
                    <a:gd name="connsiteY7" fmla="*/ 312934 h 375657"/>
                    <a:gd name="connsiteX8" fmla="*/ 302061 w 372773"/>
                    <a:gd name="connsiteY8" fmla="*/ 375486 h 375657"/>
                    <a:gd name="connsiteX9" fmla="*/ 239509 w 372773"/>
                    <a:gd name="connsiteY9" fmla="*/ 326532 h 375657"/>
                    <a:gd name="connsiteX10" fmla="*/ 179677 w 372773"/>
                    <a:gd name="connsiteY10" fmla="*/ 370046 h 375657"/>
                    <a:gd name="connsiteX11" fmla="*/ 70890 w 372773"/>
                    <a:gd name="connsiteY11" fmla="*/ 353728 h 375657"/>
                    <a:gd name="connsiteX12" fmla="*/ 128003 w 372773"/>
                    <a:gd name="connsiteY12" fmla="*/ 11051 h 375657"/>
                    <a:gd name="connsiteX13" fmla="*/ 236790 w 372773"/>
                    <a:gd name="connsiteY13" fmla="*/ 70883 h 375657"/>
                    <a:gd name="connsiteX14" fmla="*/ 236790 w 372773"/>
                    <a:gd name="connsiteY14" fmla="*/ 62724 h 375657"/>
                    <a:gd name="connsiteX15" fmla="*/ 307501 w 372773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3" h="375657">
                      <a:moveTo>
                        <a:pt x="176958" y="98080"/>
                      </a:moveTo>
                      <a:cubicBezTo>
                        <a:pt x="147042" y="100800"/>
                        <a:pt x="125284" y="133436"/>
                        <a:pt x="125284" y="190548"/>
                      </a:cubicBezTo>
                      <a:cubicBezTo>
                        <a:pt x="125284" y="247661"/>
                        <a:pt x="141602" y="283017"/>
                        <a:pt x="176958" y="283017"/>
                      </a:cubicBezTo>
                      <a:cubicBezTo>
                        <a:pt x="212314" y="283017"/>
                        <a:pt x="228631" y="247661"/>
                        <a:pt x="228631" y="190548"/>
                      </a:cubicBezTo>
                      <a:cubicBezTo>
                        <a:pt x="228631" y="133436"/>
                        <a:pt x="206874" y="98080"/>
                        <a:pt x="176958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3" y="30088"/>
                        <a:pt x="372773" y="62724"/>
                      </a:cubicBezTo>
                      <a:cubicBezTo>
                        <a:pt x="372773" y="65444"/>
                        <a:pt x="372773" y="307494"/>
                        <a:pt x="372773" y="312934"/>
                      </a:cubicBezTo>
                      <a:cubicBezTo>
                        <a:pt x="370053" y="348289"/>
                        <a:pt x="337417" y="378205"/>
                        <a:pt x="302061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5911" y="348289"/>
                        <a:pt x="198715" y="364607"/>
                        <a:pt x="179677" y="370046"/>
                      </a:cubicBezTo>
                      <a:cubicBezTo>
                        <a:pt x="147041" y="378205"/>
                        <a:pt x="100807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3" y="11051"/>
                      </a:cubicBezTo>
                      <a:cubicBezTo>
                        <a:pt x="185116" y="11051"/>
                        <a:pt x="220471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C52BFF93-A431-4D00-8CD2-82BA1910206E}"/>
                    </a:ext>
                  </a:extLst>
                </p:cNvPr>
                <p:cNvSpPr/>
                <p:nvPr/>
              </p:nvSpPr>
              <p:spPr>
                <a:xfrm>
                  <a:off x="8380335" y="3464184"/>
                  <a:ext cx="372772" cy="375657"/>
                </a:xfrm>
                <a:custGeom>
                  <a:avLst/>
                  <a:gdLst>
                    <a:gd name="connsiteX0" fmla="*/ 176957 w 372772"/>
                    <a:gd name="connsiteY0" fmla="*/ 98080 h 375657"/>
                    <a:gd name="connsiteX1" fmla="*/ 125282 w 372772"/>
                    <a:gd name="connsiteY1" fmla="*/ 190548 h 375657"/>
                    <a:gd name="connsiteX2" fmla="*/ 176957 w 372772"/>
                    <a:gd name="connsiteY2" fmla="*/ 283017 h 375657"/>
                    <a:gd name="connsiteX3" fmla="*/ 228630 w 372772"/>
                    <a:gd name="connsiteY3" fmla="*/ 190548 h 375657"/>
                    <a:gd name="connsiteX4" fmla="*/ 176957 w 372772"/>
                    <a:gd name="connsiteY4" fmla="*/ 98080 h 375657"/>
                    <a:gd name="connsiteX5" fmla="*/ 307501 w 372772"/>
                    <a:gd name="connsiteY5" fmla="*/ 172 h 375657"/>
                    <a:gd name="connsiteX6" fmla="*/ 372772 w 372772"/>
                    <a:gd name="connsiteY6" fmla="*/ 62724 h 375657"/>
                    <a:gd name="connsiteX7" fmla="*/ 372772 w 372772"/>
                    <a:gd name="connsiteY7" fmla="*/ 312934 h 375657"/>
                    <a:gd name="connsiteX8" fmla="*/ 302062 w 372772"/>
                    <a:gd name="connsiteY8" fmla="*/ 375486 h 375657"/>
                    <a:gd name="connsiteX9" fmla="*/ 239509 w 372772"/>
                    <a:gd name="connsiteY9" fmla="*/ 326532 h 375657"/>
                    <a:gd name="connsiteX10" fmla="*/ 179677 w 372772"/>
                    <a:gd name="connsiteY10" fmla="*/ 370046 h 375657"/>
                    <a:gd name="connsiteX11" fmla="*/ 70890 w 372772"/>
                    <a:gd name="connsiteY11" fmla="*/ 353728 h 375657"/>
                    <a:gd name="connsiteX12" fmla="*/ 128002 w 372772"/>
                    <a:gd name="connsiteY12" fmla="*/ 11051 h 375657"/>
                    <a:gd name="connsiteX13" fmla="*/ 236790 w 372772"/>
                    <a:gd name="connsiteY13" fmla="*/ 70883 h 375657"/>
                    <a:gd name="connsiteX14" fmla="*/ 236790 w 372772"/>
                    <a:gd name="connsiteY14" fmla="*/ 62724 h 375657"/>
                    <a:gd name="connsiteX15" fmla="*/ 307501 w 372772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2" h="375657">
                      <a:moveTo>
                        <a:pt x="176957" y="98080"/>
                      </a:moveTo>
                      <a:cubicBezTo>
                        <a:pt x="147039" y="100800"/>
                        <a:pt x="125282" y="133436"/>
                        <a:pt x="125282" y="190548"/>
                      </a:cubicBezTo>
                      <a:cubicBezTo>
                        <a:pt x="125282" y="247661"/>
                        <a:pt x="141600" y="283017"/>
                        <a:pt x="176957" y="283017"/>
                      </a:cubicBezTo>
                      <a:cubicBezTo>
                        <a:pt x="212312" y="283017"/>
                        <a:pt x="228630" y="247661"/>
                        <a:pt x="228630" y="190548"/>
                      </a:cubicBezTo>
                      <a:cubicBezTo>
                        <a:pt x="228630" y="133436"/>
                        <a:pt x="206873" y="98080"/>
                        <a:pt x="176957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2" y="30088"/>
                        <a:pt x="372772" y="62724"/>
                      </a:cubicBezTo>
                      <a:cubicBezTo>
                        <a:pt x="372772" y="65444"/>
                        <a:pt x="372772" y="307494"/>
                        <a:pt x="372772" y="312934"/>
                      </a:cubicBezTo>
                      <a:cubicBezTo>
                        <a:pt x="370053" y="348289"/>
                        <a:pt x="337417" y="378205"/>
                        <a:pt x="302062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8630" y="348289"/>
                        <a:pt x="198714" y="364607"/>
                        <a:pt x="179677" y="370046"/>
                      </a:cubicBezTo>
                      <a:cubicBezTo>
                        <a:pt x="147040" y="378205"/>
                        <a:pt x="100806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2" y="11051"/>
                      </a:cubicBezTo>
                      <a:cubicBezTo>
                        <a:pt x="185116" y="11051"/>
                        <a:pt x="220472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2D20C21F-56A5-40FA-B05E-F0410CCB5FA9}"/>
                    </a:ext>
                  </a:extLst>
                </p:cNvPr>
                <p:cNvSpPr/>
                <p:nvPr/>
              </p:nvSpPr>
              <p:spPr>
                <a:xfrm>
                  <a:off x="7389492" y="3444253"/>
                  <a:ext cx="217573" cy="435145"/>
                </a:xfrm>
                <a:custGeom>
                  <a:avLst/>
                  <a:gdLst>
                    <a:gd name="connsiteX0" fmla="*/ 186002 w 217572"/>
                    <a:gd name="connsiteY0" fmla="*/ 118011 h 435144"/>
                    <a:gd name="connsiteX1" fmla="*/ 128890 w 217572"/>
                    <a:gd name="connsiteY1" fmla="*/ 58178 h 435144"/>
                    <a:gd name="connsiteX2" fmla="*/ 123450 w 217572"/>
                    <a:gd name="connsiteY2" fmla="*/ 58178 h 435144"/>
                    <a:gd name="connsiteX3" fmla="*/ 58178 w 217572"/>
                    <a:gd name="connsiteY3" fmla="*/ 115291 h 435144"/>
                    <a:gd name="connsiteX4" fmla="*/ 58178 w 217572"/>
                    <a:gd name="connsiteY4" fmla="*/ 232236 h 435144"/>
                    <a:gd name="connsiteX5" fmla="*/ 58178 w 217572"/>
                    <a:gd name="connsiteY5" fmla="*/ 232236 h 435144"/>
                    <a:gd name="connsiteX6" fmla="*/ 58178 w 217572"/>
                    <a:gd name="connsiteY6" fmla="*/ 335583 h 435144"/>
                    <a:gd name="connsiteX7" fmla="*/ 115291 w 217572"/>
                    <a:gd name="connsiteY7" fmla="*/ 395415 h 435144"/>
                    <a:gd name="connsiteX8" fmla="*/ 120730 w 217572"/>
                    <a:gd name="connsiteY8" fmla="*/ 395415 h 435144"/>
                    <a:gd name="connsiteX9" fmla="*/ 186002 w 217572"/>
                    <a:gd name="connsiteY9" fmla="*/ 338303 h 435144"/>
                    <a:gd name="connsiteX10" fmla="*/ 186002 w 217572"/>
                    <a:gd name="connsiteY10" fmla="*/ 240395 h 435144"/>
                    <a:gd name="connsiteX11" fmla="*/ 186002 w 217572"/>
                    <a:gd name="connsiteY11" fmla="*/ 240395 h 435144"/>
                    <a:gd name="connsiteX12" fmla="*/ 186002 w 217572"/>
                    <a:gd name="connsiteY12" fmla="*/ 118011 h 435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17572" h="435144">
                      <a:moveTo>
                        <a:pt x="186002" y="118011"/>
                      </a:moveTo>
                      <a:cubicBezTo>
                        <a:pt x="183283" y="85375"/>
                        <a:pt x="158806" y="60898"/>
                        <a:pt x="128890" y="58178"/>
                      </a:cubicBezTo>
                      <a:cubicBezTo>
                        <a:pt x="126170" y="58178"/>
                        <a:pt x="126170" y="58178"/>
                        <a:pt x="123450" y="58178"/>
                      </a:cubicBezTo>
                      <a:cubicBezTo>
                        <a:pt x="96254" y="58178"/>
                        <a:pt x="58178" y="82655"/>
                        <a:pt x="58178" y="115291"/>
                      </a:cubicBezTo>
                      <a:lnTo>
                        <a:pt x="58178" y="232236"/>
                      </a:lnTo>
                      <a:lnTo>
                        <a:pt x="58178" y="232236"/>
                      </a:lnTo>
                      <a:cubicBezTo>
                        <a:pt x="58178" y="270311"/>
                        <a:pt x="58178" y="335583"/>
                        <a:pt x="58178" y="335583"/>
                      </a:cubicBezTo>
                      <a:cubicBezTo>
                        <a:pt x="60898" y="368219"/>
                        <a:pt x="85375" y="392696"/>
                        <a:pt x="115291" y="395415"/>
                      </a:cubicBezTo>
                      <a:cubicBezTo>
                        <a:pt x="118011" y="395415"/>
                        <a:pt x="118011" y="395415"/>
                        <a:pt x="120730" y="395415"/>
                      </a:cubicBezTo>
                      <a:cubicBezTo>
                        <a:pt x="147927" y="395415"/>
                        <a:pt x="186002" y="370938"/>
                        <a:pt x="186002" y="338303"/>
                      </a:cubicBezTo>
                      <a:lnTo>
                        <a:pt x="186002" y="240395"/>
                      </a:lnTo>
                      <a:lnTo>
                        <a:pt x="186002" y="240395"/>
                      </a:lnTo>
                      <a:cubicBezTo>
                        <a:pt x="186002" y="202320"/>
                        <a:pt x="186002" y="118011"/>
                        <a:pt x="186002" y="11801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6B0DC22F-EAE9-4ADF-B730-1A7B64DCAB3B}"/>
                    </a:ext>
                  </a:extLst>
                </p:cNvPr>
                <p:cNvSpPr/>
                <p:nvPr/>
              </p:nvSpPr>
              <p:spPr>
                <a:xfrm>
                  <a:off x="7392212" y="3280901"/>
                  <a:ext cx="217573" cy="217572"/>
                </a:xfrm>
                <a:custGeom>
                  <a:avLst/>
                  <a:gdLst>
                    <a:gd name="connsiteX0" fmla="*/ 183282 w 217572"/>
                    <a:gd name="connsiteY0" fmla="*/ 120902 h 217572"/>
                    <a:gd name="connsiteX1" fmla="*/ 120730 w 217572"/>
                    <a:gd name="connsiteY1" fmla="*/ 183454 h 217572"/>
                    <a:gd name="connsiteX2" fmla="*/ 58178 w 217572"/>
                    <a:gd name="connsiteY2" fmla="*/ 120902 h 217572"/>
                    <a:gd name="connsiteX3" fmla="*/ 120730 w 217572"/>
                    <a:gd name="connsiteY3" fmla="*/ 58350 h 217572"/>
                    <a:gd name="connsiteX4" fmla="*/ 183282 w 217572"/>
                    <a:gd name="connsiteY4" fmla="*/ 120902 h 21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572" h="217572">
                      <a:moveTo>
                        <a:pt x="183282" y="120902"/>
                      </a:moveTo>
                      <a:cubicBezTo>
                        <a:pt x="183282" y="156258"/>
                        <a:pt x="156086" y="183454"/>
                        <a:pt x="120730" y="183454"/>
                      </a:cubicBezTo>
                      <a:cubicBezTo>
                        <a:pt x="85375" y="183454"/>
                        <a:pt x="58178" y="156258"/>
                        <a:pt x="58178" y="120902"/>
                      </a:cubicBezTo>
                      <a:cubicBezTo>
                        <a:pt x="58178" y="85547"/>
                        <a:pt x="85375" y="58350"/>
                        <a:pt x="120730" y="58350"/>
                      </a:cubicBezTo>
                      <a:cubicBezTo>
                        <a:pt x="153366" y="55630"/>
                        <a:pt x="183282" y="85547"/>
                        <a:pt x="183282" y="12090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580F4530-BC18-4F10-B8B4-F59AF4AB875D}"/>
                    </a:ext>
                  </a:extLst>
                </p:cNvPr>
                <p:cNvSpPr/>
                <p:nvPr/>
              </p:nvSpPr>
              <p:spPr>
                <a:xfrm>
                  <a:off x="6005186" y="3416884"/>
                  <a:ext cx="380752" cy="462341"/>
                </a:xfrm>
                <a:custGeom>
                  <a:avLst/>
                  <a:gdLst>
                    <a:gd name="connsiteX0" fmla="*/ 270312 w 380752"/>
                    <a:gd name="connsiteY0" fmla="*/ 69229 h 462341"/>
                    <a:gd name="connsiteX1" fmla="*/ 188722 w 380752"/>
                    <a:gd name="connsiteY1" fmla="*/ 134501 h 462341"/>
                    <a:gd name="connsiteX2" fmla="*/ 188722 w 380752"/>
                    <a:gd name="connsiteY2" fmla="*/ 118183 h 462341"/>
                    <a:gd name="connsiteX3" fmla="*/ 126170 w 380752"/>
                    <a:gd name="connsiteY3" fmla="*/ 58350 h 462341"/>
                    <a:gd name="connsiteX4" fmla="*/ 58178 w 380752"/>
                    <a:gd name="connsiteY4" fmla="*/ 118183 h 462341"/>
                    <a:gd name="connsiteX5" fmla="*/ 58178 w 380752"/>
                    <a:gd name="connsiteY5" fmla="*/ 210651 h 462341"/>
                    <a:gd name="connsiteX6" fmla="*/ 58178 w 380752"/>
                    <a:gd name="connsiteY6" fmla="*/ 365671 h 462341"/>
                    <a:gd name="connsiteX7" fmla="*/ 58178 w 380752"/>
                    <a:gd name="connsiteY7" fmla="*/ 365671 h 462341"/>
                    <a:gd name="connsiteX8" fmla="*/ 120730 w 380752"/>
                    <a:gd name="connsiteY8" fmla="*/ 425504 h 462341"/>
                    <a:gd name="connsiteX9" fmla="*/ 186002 w 380752"/>
                    <a:gd name="connsiteY9" fmla="*/ 365671 h 462341"/>
                    <a:gd name="connsiteX10" fmla="*/ 186002 w 380752"/>
                    <a:gd name="connsiteY10" fmla="*/ 365671 h 462341"/>
                    <a:gd name="connsiteX11" fmla="*/ 186002 w 380752"/>
                    <a:gd name="connsiteY11" fmla="*/ 210651 h 462341"/>
                    <a:gd name="connsiteX12" fmla="*/ 215919 w 380752"/>
                    <a:gd name="connsiteY12" fmla="*/ 158978 h 462341"/>
                    <a:gd name="connsiteX13" fmla="*/ 275751 w 380752"/>
                    <a:gd name="connsiteY13" fmla="*/ 221530 h 462341"/>
                    <a:gd name="connsiteX14" fmla="*/ 270312 w 380752"/>
                    <a:gd name="connsiteY14" fmla="*/ 69229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80752" h="462341">
                      <a:moveTo>
                        <a:pt x="270312" y="69229"/>
                      </a:moveTo>
                      <a:cubicBezTo>
                        <a:pt x="232236" y="71949"/>
                        <a:pt x="213199" y="99145"/>
                        <a:pt x="188722" y="134501"/>
                      </a:cubicBezTo>
                      <a:cubicBezTo>
                        <a:pt x="188722" y="134501"/>
                        <a:pt x="188722" y="118183"/>
                        <a:pt x="188722" y="118183"/>
                      </a:cubicBezTo>
                      <a:cubicBezTo>
                        <a:pt x="188722" y="85547"/>
                        <a:pt x="158806" y="58350"/>
                        <a:pt x="126170" y="58350"/>
                      </a:cubicBezTo>
                      <a:cubicBezTo>
                        <a:pt x="93534" y="55631"/>
                        <a:pt x="60898" y="85547"/>
                        <a:pt x="58178" y="118183"/>
                      </a:cubicBezTo>
                      <a:lnTo>
                        <a:pt x="58178" y="210651"/>
                      </a:lnTo>
                      <a:lnTo>
                        <a:pt x="58178" y="365671"/>
                      </a:lnTo>
                      <a:lnTo>
                        <a:pt x="58178" y="365671"/>
                      </a:lnTo>
                      <a:cubicBezTo>
                        <a:pt x="58178" y="398307"/>
                        <a:pt x="88094" y="425504"/>
                        <a:pt x="120730" y="425504"/>
                      </a:cubicBezTo>
                      <a:cubicBezTo>
                        <a:pt x="153366" y="428224"/>
                        <a:pt x="186002" y="398307"/>
                        <a:pt x="186002" y="365671"/>
                      </a:cubicBezTo>
                      <a:lnTo>
                        <a:pt x="186002" y="365671"/>
                      </a:lnTo>
                      <a:lnTo>
                        <a:pt x="186002" y="210651"/>
                      </a:lnTo>
                      <a:cubicBezTo>
                        <a:pt x="188722" y="188894"/>
                        <a:pt x="196881" y="158978"/>
                        <a:pt x="215919" y="158978"/>
                      </a:cubicBezTo>
                      <a:cubicBezTo>
                        <a:pt x="243115" y="158978"/>
                        <a:pt x="215919" y="221530"/>
                        <a:pt x="275751" y="221530"/>
                      </a:cubicBezTo>
                      <a:cubicBezTo>
                        <a:pt x="362780" y="221530"/>
                        <a:pt x="373658" y="63790"/>
                        <a:pt x="270312" y="6922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EAF84DF2-D01B-4C7D-9C9E-56EEC17BCA20}"/>
                    </a:ext>
                  </a:extLst>
                </p:cNvPr>
                <p:cNvSpPr/>
                <p:nvPr/>
              </p:nvSpPr>
              <p:spPr>
                <a:xfrm>
                  <a:off x="5693490" y="3475234"/>
                  <a:ext cx="337238" cy="364434"/>
                </a:xfrm>
                <a:custGeom>
                  <a:avLst/>
                  <a:gdLst>
                    <a:gd name="connsiteX0" fmla="*/ 180433 w 337238"/>
                    <a:gd name="connsiteY0" fmla="*/ 73984 h 364434"/>
                    <a:gd name="connsiteX1" fmla="*/ 163180 w 337238"/>
                    <a:gd name="connsiteY1" fmla="*/ 78870 h 364434"/>
                    <a:gd name="connsiteX2" fmla="*/ 125105 w 337238"/>
                    <a:gd name="connsiteY2" fmla="*/ 160461 h 364434"/>
                    <a:gd name="connsiteX3" fmla="*/ 171339 w 337238"/>
                    <a:gd name="connsiteY3" fmla="*/ 163180 h 364434"/>
                    <a:gd name="connsiteX4" fmla="*/ 214854 w 337238"/>
                    <a:gd name="connsiteY4" fmla="*/ 108787 h 364434"/>
                    <a:gd name="connsiteX5" fmla="*/ 180433 w 337238"/>
                    <a:gd name="connsiteY5" fmla="*/ 73984 h 364434"/>
                    <a:gd name="connsiteX6" fmla="*/ 174059 w 337238"/>
                    <a:gd name="connsiteY6" fmla="*/ 0 h 364434"/>
                    <a:gd name="connsiteX7" fmla="*/ 337238 w 337238"/>
                    <a:gd name="connsiteY7" fmla="*/ 119665 h 364434"/>
                    <a:gd name="connsiteX8" fmla="*/ 133264 w 337238"/>
                    <a:gd name="connsiteY8" fmla="*/ 217573 h 364434"/>
                    <a:gd name="connsiteX9" fmla="*/ 225732 w 337238"/>
                    <a:gd name="connsiteY9" fmla="*/ 277405 h 364434"/>
                    <a:gd name="connsiteX10" fmla="*/ 320920 w 337238"/>
                    <a:gd name="connsiteY10" fmla="*/ 250208 h 364434"/>
                    <a:gd name="connsiteX11" fmla="*/ 174059 w 337238"/>
                    <a:gd name="connsiteY11" fmla="*/ 364434 h 364434"/>
                    <a:gd name="connsiteX12" fmla="*/ 0 w 337238"/>
                    <a:gd name="connsiteY12" fmla="*/ 184937 h 364434"/>
                    <a:gd name="connsiteX13" fmla="*/ 174059 w 337238"/>
                    <a:gd name="connsiteY13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37238" h="364434">
                      <a:moveTo>
                        <a:pt x="180433" y="73984"/>
                      </a:moveTo>
                      <a:cubicBezTo>
                        <a:pt x="174569" y="73941"/>
                        <a:pt x="168620" y="75471"/>
                        <a:pt x="163180" y="78870"/>
                      </a:cubicBezTo>
                      <a:cubicBezTo>
                        <a:pt x="135984" y="95189"/>
                        <a:pt x="127825" y="130544"/>
                        <a:pt x="125105" y="160461"/>
                      </a:cubicBezTo>
                      <a:cubicBezTo>
                        <a:pt x="125105" y="163180"/>
                        <a:pt x="168620" y="160461"/>
                        <a:pt x="171339" y="163180"/>
                      </a:cubicBezTo>
                      <a:cubicBezTo>
                        <a:pt x="195816" y="157741"/>
                        <a:pt x="214854" y="135984"/>
                        <a:pt x="214854" y="108787"/>
                      </a:cubicBezTo>
                      <a:cubicBezTo>
                        <a:pt x="214854" y="88389"/>
                        <a:pt x="198026" y="74111"/>
                        <a:pt x="180433" y="73984"/>
                      </a:cubicBezTo>
                      <a:close/>
                      <a:moveTo>
                        <a:pt x="174059" y="0"/>
                      </a:moveTo>
                      <a:cubicBezTo>
                        <a:pt x="233891" y="0"/>
                        <a:pt x="337238" y="29916"/>
                        <a:pt x="337238" y="119665"/>
                      </a:cubicBezTo>
                      <a:cubicBezTo>
                        <a:pt x="337238" y="209414"/>
                        <a:pt x="244770" y="217573"/>
                        <a:pt x="133264" y="217573"/>
                      </a:cubicBezTo>
                      <a:cubicBezTo>
                        <a:pt x="133264" y="217573"/>
                        <a:pt x="149581" y="277405"/>
                        <a:pt x="225732" y="277405"/>
                      </a:cubicBezTo>
                      <a:cubicBezTo>
                        <a:pt x="301883" y="277405"/>
                        <a:pt x="320920" y="250208"/>
                        <a:pt x="320920" y="250208"/>
                      </a:cubicBezTo>
                      <a:cubicBezTo>
                        <a:pt x="320920" y="250208"/>
                        <a:pt x="315481" y="364434"/>
                        <a:pt x="174059" y="364434"/>
                      </a:cubicBezTo>
                      <a:cubicBezTo>
                        <a:pt x="95188" y="364434"/>
                        <a:pt x="0" y="304602"/>
                        <a:pt x="0" y="184937"/>
                      </a:cubicBezTo>
                      <a:cubicBezTo>
                        <a:pt x="0" y="78870"/>
                        <a:pt x="73431" y="0"/>
                        <a:pt x="17405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52FC3C3D-C2E3-413A-B0BB-2B39C7AB0F8E}"/>
                    </a:ext>
                  </a:extLst>
                </p:cNvPr>
                <p:cNvSpPr/>
                <p:nvPr/>
              </p:nvSpPr>
              <p:spPr>
                <a:xfrm>
                  <a:off x="5376945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3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6797" y="409186"/>
                        <a:pt x="26759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00D1EF3C-5237-477F-9E7F-71265543F5DF}"/>
                    </a:ext>
                  </a:extLst>
                </p:cNvPr>
                <p:cNvSpPr/>
                <p:nvPr/>
              </p:nvSpPr>
              <p:spPr>
                <a:xfrm>
                  <a:off x="7090329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2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9517" y="409186"/>
                        <a:pt x="27031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94CF959A-B8EB-4177-997B-686BBDD7D492}"/>
                    </a:ext>
                  </a:extLst>
                </p:cNvPr>
                <p:cNvSpPr/>
                <p:nvPr/>
              </p:nvSpPr>
              <p:spPr>
                <a:xfrm>
                  <a:off x="2080719" y="4178559"/>
                  <a:ext cx="462342" cy="788700"/>
                </a:xfrm>
                <a:custGeom>
                  <a:avLst/>
                  <a:gdLst>
                    <a:gd name="connsiteX0" fmla="*/ 403575 w 462341"/>
                    <a:gd name="connsiteY0" fmla="*/ 583072 h 788699"/>
                    <a:gd name="connsiteX1" fmla="*/ 406295 w 462341"/>
                    <a:gd name="connsiteY1" fmla="*/ 596670 h 788699"/>
                    <a:gd name="connsiteX2" fmla="*/ 400855 w 462341"/>
                    <a:gd name="connsiteY2" fmla="*/ 610268 h 788699"/>
                    <a:gd name="connsiteX3" fmla="*/ 389977 w 462341"/>
                    <a:gd name="connsiteY3" fmla="*/ 626586 h 788699"/>
                    <a:gd name="connsiteX4" fmla="*/ 354621 w 462341"/>
                    <a:gd name="connsiteY4" fmla="*/ 675540 h 788699"/>
                    <a:gd name="connsiteX5" fmla="*/ 327424 w 462341"/>
                    <a:gd name="connsiteY5" fmla="*/ 691858 h 788699"/>
                    <a:gd name="connsiteX6" fmla="*/ 292069 w 462341"/>
                    <a:gd name="connsiteY6" fmla="*/ 713615 h 788699"/>
                    <a:gd name="connsiteX7" fmla="*/ 251274 w 462341"/>
                    <a:gd name="connsiteY7" fmla="*/ 724494 h 788699"/>
                    <a:gd name="connsiteX8" fmla="*/ 221358 w 462341"/>
                    <a:gd name="connsiteY8" fmla="*/ 721774 h 788699"/>
                    <a:gd name="connsiteX9" fmla="*/ 191442 w 462341"/>
                    <a:gd name="connsiteY9" fmla="*/ 721774 h 788699"/>
                    <a:gd name="connsiteX10" fmla="*/ 153366 w 462341"/>
                    <a:gd name="connsiteY10" fmla="*/ 713615 h 788699"/>
                    <a:gd name="connsiteX11" fmla="*/ 104412 w 462341"/>
                    <a:gd name="connsiteY11" fmla="*/ 675540 h 788699"/>
                    <a:gd name="connsiteX12" fmla="*/ 104412 w 462341"/>
                    <a:gd name="connsiteY12" fmla="*/ 689138 h 788699"/>
                    <a:gd name="connsiteX13" fmla="*/ 101693 w 462341"/>
                    <a:gd name="connsiteY13" fmla="*/ 710895 h 788699"/>
                    <a:gd name="connsiteX14" fmla="*/ 85375 w 462341"/>
                    <a:gd name="connsiteY14" fmla="*/ 732653 h 788699"/>
                    <a:gd name="connsiteX15" fmla="*/ 69057 w 462341"/>
                    <a:gd name="connsiteY15" fmla="*/ 727214 h 788699"/>
                    <a:gd name="connsiteX16" fmla="*/ 60898 w 462341"/>
                    <a:gd name="connsiteY16" fmla="*/ 710895 h 788699"/>
                    <a:gd name="connsiteX17" fmla="*/ 58178 w 462341"/>
                    <a:gd name="connsiteY17" fmla="*/ 691858 h 788699"/>
                    <a:gd name="connsiteX18" fmla="*/ 60898 w 462341"/>
                    <a:gd name="connsiteY18" fmla="*/ 664661 h 788699"/>
                    <a:gd name="connsiteX19" fmla="*/ 60898 w 462341"/>
                    <a:gd name="connsiteY19" fmla="*/ 607549 h 788699"/>
                    <a:gd name="connsiteX20" fmla="*/ 63618 w 462341"/>
                    <a:gd name="connsiteY20" fmla="*/ 528679 h 788699"/>
                    <a:gd name="connsiteX21" fmla="*/ 69057 w 462341"/>
                    <a:gd name="connsiteY21" fmla="*/ 504202 h 788699"/>
                    <a:gd name="connsiteX22" fmla="*/ 74496 w 462341"/>
                    <a:gd name="connsiteY22" fmla="*/ 493323 h 788699"/>
                    <a:gd name="connsiteX23" fmla="*/ 82655 w 462341"/>
                    <a:gd name="connsiteY23" fmla="*/ 487884 h 788699"/>
                    <a:gd name="connsiteX24" fmla="*/ 90814 w 462341"/>
                    <a:gd name="connsiteY24" fmla="*/ 493323 h 788699"/>
                    <a:gd name="connsiteX25" fmla="*/ 98973 w 462341"/>
                    <a:gd name="connsiteY25" fmla="*/ 512361 h 788699"/>
                    <a:gd name="connsiteX26" fmla="*/ 101693 w 462341"/>
                    <a:gd name="connsiteY26" fmla="*/ 555875 h 788699"/>
                    <a:gd name="connsiteX27" fmla="*/ 101693 w 462341"/>
                    <a:gd name="connsiteY27" fmla="*/ 596670 h 788699"/>
                    <a:gd name="connsiteX28" fmla="*/ 109852 w 462341"/>
                    <a:gd name="connsiteY28" fmla="*/ 626586 h 788699"/>
                    <a:gd name="connsiteX29" fmla="*/ 128889 w 462341"/>
                    <a:gd name="connsiteY29" fmla="*/ 651063 h 788699"/>
                    <a:gd name="connsiteX30" fmla="*/ 153366 w 462341"/>
                    <a:gd name="connsiteY30" fmla="*/ 670101 h 788699"/>
                    <a:gd name="connsiteX31" fmla="*/ 196881 w 462341"/>
                    <a:gd name="connsiteY31" fmla="*/ 678260 h 788699"/>
                    <a:gd name="connsiteX32" fmla="*/ 221358 w 462341"/>
                    <a:gd name="connsiteY32" fmla="*/ 667381 h 788699"/>
                    <a:gd name="connsiteX33" fmla="*/ 253994 w 462341"/>
                    <a:gd name="connsiteY33" fmla="*/ 659222 h 788699"/>
                    <a:gd name="connsiteX34" fmla="*/ 275751 w 462341"/>
                    <a:gd name="connsiteY34" fmla="*/ 637465 h 788699"/>
                    <a:gd name="connsiteX35" fmla="*/ 281190 w 462341"/>
                    <a:gd name="connsiteY35" fmla="*/ 615708 h 788699"/>
                    <a:gd name="connsiteX36" fmla="*/ 278471 w 462341"/>
                    <a:gd name="connsiteY36" fmla="*/ 602109 h 788699"/>
                    <a:gd name="connsiteX37" fmla="*/ 262153 w 462341"/>
                    <a:gd name="connsiteY37" fmla="*/ 572193 h 788699"/>
                    <a:gd name="connsiteX38" fmla="*/ 245835 w 462341"/>
                    <a:gd name="connsiteY38" fmla="*/ 536838 h 788699"/>
                    <a:gd name="connsiteX39" fmla="*/ 196881 w 462341"/>
                    <a:gd name="connsiteY39" fmla="*/ 477005 h 788699"/>
                    <a:gd name="connsiteX40" fmla="*/ 145207 w 462341"/>
                    <a:gd name="connsiteY40" fmla="*/ 419892 h 788699"/>
                    <a:gd name="connsiteX41" fmla="*/ 93534 w 462341"/>
                    <a:gd name="connsiteY41" fmla="*/ 357340 h 788699"/>
                    <a:gd name="connsiteX42" fmla="*/ 66337 w 462341"/>
                    <a:gd name="connsiteY42" fmla="*/ 283910 h 788699"/>
                    <a:gd name="connsiteX43" fmla="*/ 58178 w 462341"/>
                    <a:gd name="connsiteY43" fmla="*/ 224077 h 788699"/>
                    <a:gd name="connsiteX44" fmla="*/ 82655 w 462341"/>
                    <a:gd name="connsiteY44" fmla="*/ 150647 h 788699"/>
                    <a:gd name="connsiteX45" fmla="*/ 137048 w 462341"/>
                    <a:gd name="connsiteY45" fmla="*/ 96253 h 788699"/>
                    <a:gd name="connsiteX46" fmla="*/ 196881 w 462341"/>
                    <a:gd name="connsiteY46" fmla="*/ 77216 h 788699"/>
                    <a:gd name="connsiteX47" fmla="*/ 232236 w 462341"/>
                    <a:gd name="connsiteY47" fmla="*/ 69057 h 788699"/>
                    <a:gd name="connsiteX48" fmla="*/ 262153 w 462341"/>
                    <a:gd name="connsiteY48" fmla="*/ 74496 h 788699"/>
                    <a:gd name="connsiteX49" fmla="*/ 294789 w 462341"/>
                    <a:gd name="connsiteY49" fmla="*/ 85375 h 788699"/>
                    <a:gd name="connsiteX50" fmla="*/ 327424 w 462341"/>
                    <a:gd name="connsiteY50" fmla="*/ 104412 h 788699"/>
                    <a:gd name="connsiteX51" fmla="*/ 332864 w 462341"/>
                    <a:gd name="connsiteY51" fmla="*/ 74496 h 788699"/>
                    <a:gd name="connsiteX52" fmla="*/ 338303 w 462341"/>
                    <a:gd name="connsiteY52" fmla="*/ 63618 h 788699"/>
                    <a:gd name="connsiteX53" fmla="*/ 349182 w 462341"/>
                    <a:gd name="connsiteY53" fmla="*/ 58178 h 788699"/>
                    <a:gd name="connsiteX54" fmla="*/ 357341 w 462341"/>
                    <a:gd name="connsiteY54" fmla="*/ 63618 h 788699"/>
                    <a:gd name="connsiteX55" fmla="*/ 365500 w 462341"/>
                    <a:gd name="connsiteY55" fmla="*/ 82655 h 788699"/>
                    <a:gd name="connsiteX56" fmla="*/ 368219 w 462341"/>
                    <a:gd name="connsiteY56" fmla="*/ 142488 h 788699"/>
                    <a:gd name="connsiteX57" fmla="*/ 368219 w 462341"/>
                    <a:gd name="connsiteY57" fmla="*/ 188722 h 788699"/>
                    <a:gd name="connsiteX58" fmla="*/ 370939 w 462341"/>
                    <a:gd name="connsiteY58" fmla="*/ 245834 h 788699"/>
                    <a:gd name="connsiteX59" fmla="*/ 354621 w 462341"/>
                    <a:gd name="connsiteY59" fmla="*/ 286629 h 788699"/>
                    <a:gd name="connsiteX60" fmla="*/ 338303 w 462341"/>
                    <a:gd name="connsiteY60" fmla="*/ 281190 h 788699"/>
                    <a:gd name="connsiteX61" fmla="*/ 330144 w 462341"/>
                    <a:gd name="connsiteY61" fmla="*/ 264872 h 788699"/>
                    <a:gd name="connsiteX62" fmla="*/ 327424 w 462341"/>
                    <a:gd name="connsiteY62" fmla="*/ 248554 h 788699"/>
                    <a:gd name="connsiteX63" fmla="*/ 330144 w 462341"/>
                    <a:gd name="connsiteY63" fmla="*/ 221357 h 788699"/>
                    <a:gd name="connsiteX64" fmla="*/ 330144 w 462341"/>
                    <a:gd name="connsiteY64" fmla="*/ 188722 h 788699"/>
                    <a:gd name="connsiteX65" fmla="*/ 327424 w 462341"/>
                    <a:gd name="connsiteY65" fmla="*/ 164245 h 788699"/>
                    <a:gd name="connsiteX66" fmla="*/ 311107 w 462341"/>
                    <a:gd name="connsiteY66" fmla="*/ 134329 h 788699"/>
                    <a:gd name="connsiteX67" fmla="*/ 283910 w 462341"/>
                    <a:gd name="connsiteY67" fmla="*/ 118011 h 788699"/>
                    <a:gd name="connsiteX68" fmla="*/ 251274 w 462341"/>
                    <a:gd name="connsiteY68" fmla="*/ 112571 h 788699"/>
                    <a:gd name="connsiteX69" fmla="*/ 215918 w 462341"/>
                    <a:gd name="connsiteY69" fmla="*/ 123450 h 788699"/>
                    <a:gd name="connsiteX70" fmla="*/ 202320 w 462341"/>
                    <a:gd name="connsiteY70" fmla="*/ 147927 h 788699"/>
                    <a:gd name="connsiteX71" fmla="*/ 188722 w 462341"/>
                    <a:gd name="connsiteY71" fmla="*/ 180563 h 788699"/>
                    <a:gd name="connsiteX72" fmla="*/ 183283 w 462341"/>
                    <a:gd name="connsiteY72" fmla="*/ 210479 h 788699"/>
                    <a:gd name="connsiteX73" fmla="*/ 188722 w 462341"/>
                    <a:gd name="connsiteY73" fmla="*/ 226797 h 788699"/>
                    <a:gd name="connsiteX74" fmla="*/ 188722 w 462341"/>
                    <a:gd name="connsiteY74" fmla="*/ 248554 h 788699"/>
                    <a:gd name="connsiteX75" fmla="*/ 210479 w 462341"/>
                    <a:gd name="connsiteY75" fmla="*/ 273031 h 788699"/>
                    <a:gd name="connsiteX76" fmla="*/ 226797 w 462341"/>
                    <a:gd name="connsiteY76" fmla="*/ 300228 h 788699"/>
                    <a:gd name="connsiteX77" fmla="*/ 256713 w 462341"/>
                    <a:gd name="connsiteY77" fmla="*/ 332864 h 788699"/>
                    <a:gd name="connsiteX78" fmla="*/ 275751 w 462341"/>
                    <a:gd name="connsiteY78" fmla="*/ 351901 h 788699"/>
                    <a:gd name="connsiteX79" fmla="*/ 324705 w 462341"/>
                    <a:gd name="connsiteY79" fmla="*/ 400855 h 788699"/>
                    <a:gd name="connsiteX80" fmla="*/ 343742 w 462341"/>
                    <a:gd name="connsiteY80" fmla="*/ 428051 h 788699"/>
                    <a:gd name="connsiteX81" fmla="*/ 351901 w 462341"/>
                    <a:gd name="connsiteY81" fmla="*/ 433491 h 788699"/>
                    <a:gd name="connsiteX82" fmla="*/ 360060 w 462341"/>
                    <a:gd name="connsiteY82" fmla="*/ 447089 h 788699"/>
                    <a:gd name="connsiteX83" fmla="*/ 384537 w 462341"/>
                    <a:gd name="connsiteY83" fmla="*/ 474286 h 788699"/>
                    <a:gd name="connsiteX84" fmla="*/ 395416 w 462341"/>
                    <a:gd name="connsiteY84" fmla="*/ 506921 h 788699"/>
                    <a:gd name="connsiteX85" fmla="*/ 406295 w 462341"/>
                    <a:gd name="connsiteY85" fmla="*/ 536838 h 788699"/>
                    <a:gd name="connsiteX86" fmla="*/ 409014 w 462341"/>
                    <a:gd name="connsiteY86" fmla="*/ 547716 h 788699"/>
                    <a:gd name="connsiteX87" fmla="*/ 406295 w 462341"/>
                    <a:gd name="connsiteY87" fmla="*/ 569473 h 788699"/>
                    <a:gd name="connsiteX88" fmla="*/ 403575 w 462341"/>
                    <a:gd name="connsiteY88" fmla="*/ 583072 h 788699"/>
                    <a:gd name="connsiteX89" fmla="*/ 403575 w 462341"/>
                    <a:gd name="connsiteY89" fmla="*/ 583072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1" h="788699">
                      <a:moveTo>
                        <a:pt x="403575" y="583072"/>
                      </a:moveTo>
                      <a:cubicBezTo>
                        <a:pt x="403575" y="588511"/>
                        <a:pt x="406295" y="591231"/>
                        <a:pt x="406295" y="596670"/>
                      </a:cubicBezTo>
                      <a:cubicBezTo>
                        <a:pt x="406295" y="602109"/>
                        <a:pt x="403575" y="604829"/>
                        <a:pt x="400855" y="610268"/>
                      </a:cubicBezTo>
                      <a:cubicBezTo>
                        <a:pt x="398136" y="615708"/>
                        <a:pt x="392696" y="621147"/>
                        <a:pt x="389977" y="626586"/>
                      </a:cubicBezTo>
                      <a:cubicBezTo>
                        <a:pt x="381818" y="645624"/>
                        <a:pt x="368219" y="661942"/>
                        <a:pt x="354621" y="675540"/>
                      </a:cubicBezTo>
                      <a:cubicBezTo>
                        <a:pt x="346462" y="683699"/>
                        <a:pt x="338303" y="686419"/>
                        <a:pt x="327424" y="691858"/>
                      </a:cubicBezTo>
                      <a:cubicBezTo>
                        <a:pt x="316546" y="700017"/>
                        <a:pt x="302948" y="708176"/>
                        <a:pt x="292069" y="713615"/>
                      </a:cubicBezTo>
                      <a:cubicBezTo>
                        <a:pt x="281190" y="719054"/>
                        <a:pt x="264872" y="724494"/>
                        <a:pt x="251274" y="724494"/>
                      </a:cubicBezTo>
                      <a:cubicBezTo>
                        <a:pt x="240395" y="724494"/>
                        <a:pt x="229517" y="721774"/>
                        <a:pt x="221358" y="721774"/>
                      </a:cubicBezTo>
                      <a:cubicBezTo>
                        <a:pt x="213199" y="721774"/>
                        <a:pt x="202320" y="721774"/>
                        <a:pt x="191442" y="721774"/>
                      </a:cubicBezTo>
                      <a:cubicBezTo>
                        <a:pt x="172404" y="721774"/>
                        <a:pt x="172404" y="721774"/>
                        <a:pt x="153366" y="713615"/>
                      </a:cubicBezTo>
                      <a:cubicBezTo>
                        <a:pt x="134329" y="708176"/>
                        <a:pt x="118011" y="691858"/>
                        <a:pt x="104412" y="675540"/>
                      </a:cubicBezTo>
                      <a:cubicBezTo>
                        <a:pt x="104412" y="678260"/>
                        <a:pt x="104412" y="680979"/>
                        <a:pt x="104412" y="689138"/>
                      </a:cubicBezTo>
                      <a:cubicBezTo>
                        <a:pt x="104412" y="694578"/>
                        <a:pt x="104412" y="702737"/>
                        <a:pt x="101693" y="710895"/>
                      </a:cubicBezTo>
                      <a:cubicBezTo>
                        <a:pt x="101693" y="721774"/>
                        <a:pt x="96253" y="732653"/>
                        <a:pt x="85375" y="732653"/>
                      </a:cubicBezTo>
                      <a:cubicBezTo>
                        <a:pt x="77216" y="732653"/>
                        <a:pt x="74496" y="729933"/>
                        <a:pt x="69057" y="727214"/>
                      </a:cubicBezTo>
                      <a:cubicBezTo>
                        <a:pt x="63618" y="724494"/>
                        <a:pt x="60898" y="716335"/>
                        <a:pt x="60898" y="710895"/>
                      </a:cubicBezTo>
                      <a:cubicBezTo>
                        <a:pt x="58178" y="702737"/>
                        <a:pt x="58178" y="697297"/>
                        <a:pt x="58178" y="691858"/>
                      </a:cubicBezTo>
                      <a:cubicBezTo>
                        <a:pt x="58178" y="683699"/>
                        <a:pt x="60898" y="678260"/>
                        <a:pt x="60898" y="664661"/>
                      </a:cubicBezTo>
                      <a:cubicBezTo>
                        <a:pt x="60898" y="656502"/>
                        <a:pt x="60898" y="632026"/>
                        <a:pt x="60898" y="607549"/>
                      </a:cubicBezTo>
                      <a:cubicBezTo>
                        <a:pt x="60898" y="574913"/>
                        <a:pt x="60898" y="542277"/>
                        <a:pt x="63618" y="528679"/>
                      </a:cubicBezTo>
                      <a:cubicBezTo>
                        <a:pt x="63618" y="520520"/>
                        <a:pt x="63618" y="509641"/>
                        <a:pt x="69057" y="504202"/>
                      </a:cubicBezTo>
                      <a:cubicBezTo>
                        <a:pt x="71777" y="501482"/>
                        <a:pt x="71777" y="498762"/>
                        <a:pt x="74496" y="493323"/>
                      </a:cubicBezTo>
                      <a:cubicBezTo>
                        <a:pt x="77216" y="490603"/>
                        <a:pt x="79936" y="487884"/>
                        <a:pt x="82655" y="487884"/>
                      </a:cubicBezTo>
                      <a:cubicBezTo>
                        <a:pt x="85375" y="487884"/>
                        <a:pt x="90814" y="490603"/>
                        <a:pt x="90814" y="493323"/>
                      </a:cubicBezTo>
                      <a:cubicBezTo>
                        <a:pt x="93534" y="498762"/>
                        <a:pt x="98973" y="506921"/>
                        <a:pt x="98973" y="512361"/>
                      </a:cubicBezTo>
                      <a:cubicBezTo>
                        <a:pt x="98973" y="520520"/>
                        <a:pt x="101693" y="536838"/>
                        <a:pt x="101693" y="555875"/>
                      </a:cubicBezTo>
                      <a:cubicBezTo>
                        <a:pt x="101693" y="569473"/>
                        <a:pt x="101693" y="583072"/>
                        <a:pt x="101693" y="596670"/>
                      </a:cubicBezTo>
                      <a:cubicBezTo>
                        <a:pt x="101693" y="607549"/>
                        <a:pt x="104412" y="618427"/>
                        <a:pt x="109852" y="626586"/>
                      </a:cubicBezTo>
                      <a:cubicBezTo>
                        <a:pt x="115291" y="637465"/>
                        <a:pt x="123450" y="642904"/>
                        <a:pt x="128889" y="651063"/>
                      </a:cubicBezTo>
                      <a:cubicBezTo>
                        <a:pt x="137048" y="661942"/>
                        <a:pt x="139768" y="667381"/>
                        <a:pt x="153366" y="670101"/>
                      </a:cubicBezTo>
                      <a:cubicBezTo>
                        <a:pt x="161525" y="670101"/>
                        <a:pt x="183283" y="678260"/>
                        <a:pt x="196881" y="678260"/>
                      </a:cubicBezTo>
                      <a:cubicBezTo>
                        <a:pt x="207759" y="678260"/>
                        <a:pt x="210479" y="672820"/>
                        <a:pt x="221358" y="667381"/>
                      </a:cubicBezTo>
                      <a:cubicBezTo>
                        <a:pt x="232236" y="661942"/>
                        <a:pt x="245835" y="664661"/>
                        <a:pt x="253994" y="659222"/>
                      </a:cubicBezTo>
                      <a:cubicBezTo>
                        <a:pt x="262153" y="653783"/>
                        <a:pt x="273031" y="645624"/>
                        <a:pt x="275751" y="637465"/>
                      </a:cubicBezTo>
                      <a:cubicBezTo>
                        <a:pt x="281190" y="629306"/>
                        <a:pt x="281190" y="621147"/>
                        <a:pt x="281190" y="615708"/>
                      </a:cubicBezTo>
                      <a:cubicBezTo>
                        <a:pt x="281190" y="610268"/>
                        <a:pt x="281190" y="607549"/>
                        <a:pt x="278471" y="602109"/>
                      </a:cubicBezTo>
                      <a:cubicBezTo>
                        <a:pt x="275751" y="591231"/>
                        <a:pt x="267592" y="583072"/>
                        <a:pt x="262153" y="572193"/>
                      </a:cubicBezTo>
                      <a:cubicBezTo>
                        <a:pt x="256713" y="561314"/>
                        <a:pt x="253994" y="547716"/>
                        <a:pt x="245835" y="536838"/>
                      </a:cubicBezTo>
                      <a:cubicBezTo>
                        <a:pt x="232236" y="515080"/>
                        <a:pt x="213199" y="498762"/>
                        <a:pt x="196881" y="477005"/>
                      </a:cubicBezTo>
                      <a:cubicBezTo>
                        <a:pt x="180563" y="457968"/>
                        <a:pt x="164245" y="438930"/>
                        <a:pt x="145207" y="419892"/>
                      </a:cubicBezTo>
                      <a:cubicBezTo>
                        <a:pt x="126170" y="400855"/>
                        <a:pt x="109852" y="379098"/>
                        <a:pt x="93534" y="357340"/>
                      </a:cubicBezTo>
                      <a:cubicBezTo>
                        <a:pt x="77216" y="335583"/>
                        <a:pt x="71777" y="308387"/>
                        <a:pt x="66337" y="283910"/>
                      </a:cubicBezTo>
                      <a:cubicBezTo>
                        <a:pt x="63618" y="267592"/>
                        <a:pt x="58178" y="245834"/>
                        <a:pt x="58178" y="224077"/>
                      </a:cubicBezTo>
                      <a:cubicBezTo>
                        <a:pt x="58178" y="194161"/>
                        <a:pt x="69057" y="175123"/>
                        <a:pt x="82655" y="150647"/>
                      </a:cubicBezTo>
                      <a:cubicBezTo>
                        <a:pt x="96253" y="128889"/>
                        <a:pt x="115291" y="109852"/>
                        <a:pt x="137048" y="96253"/>
                      </a:cubicBezTo>
                      <a:cubicBezTo>
                        <a:pt x="158806" y="82655"/>
                        <a:pt x="172404" y="79936"/>
                        <a:pt x="196881" y="77216"/>
                      </a:cubicBezTo>
                      <a:cubicBezTo>
                        <a:pt x="210479" y="77216"/>
                        <a:pt x="215918" y="69057"/>
                        <a:pt x="232236" y="69057"/>
                      </a:cubicBezTo>
                      <a:cubicBezTo>
                        <a:pt x="243115" y="69057"/>
                        <a:pt x="251274" y="71776"/>
                        <a:pt x="262153" y="74496"/>
                      </a:cubicBezTo>
                      <a:cubicBezTo>
                        <a:pt x="273031" y="77216"/>
                        <a:pt x="283910" y="82655"/>
                        <a:pt x="294789" y="85375"/>
                      </a:cubicBezTo>
                      <a:cubicBezTo>
                        <a:pt x="308387" y="90814"/>
                        <a:pt x="319265" y="96253"/>
                        <a:pt x="327424" y="104412"/>
                      </a:cubicBezTo>
                      <a:cubicBezTo>
                        <a:pt x="327424" y="90814"/>
                        <a:pt x="327424" y="79936"/>
                        <a:pt x="332864" y="74496"/>
                      </a:cubicBezTo>
                      <a:cubicBezTo>
                        <a:pt x="335583" y="71776"/>
                        <a:pt x="335583" y="69057"/>
                        <a:pt x="338303" y="63618"/>
                      </a:cubicBezTo>
                      <a:cubicBezTo>
                        <a:pt x="341023" y="60898"/>
                        <a:pt x="346462" y="58178"/>
                        <a:pt x="349182" y="58178"/>
                      </a:cubicBezTo>
                      <a:cubicBezTo>
                        <a:pt x="351901" y="58178"/>
                        <a:pt x="357341" y="60898"/>
                        <a:pt x="357341" y="63618"/>
                      </a:cubicBezTo>
                      <a:cubicBezTo>
                        <a:pt x="360060" y="69057"/>
                        <a:pt x="365500" y="77216"/>
                        <a:pt x="365500" y="82655"/>
                      </a:cubicBezTo>
                      <a:cubicBezTo>
                        <a:pt x="365500" y="90814"/>
                        <a:pt x="368219" y="123450"/>
                        <a:pt x="368219" y="142488"/>
                      </a:cubicBezTo>
                      <a:cubicBezTo>
                        <a:pt x="368219" y="158806"/>
                        <a:pt x="368219" y="177843"/>
                        <a:pt x="368219" y="188722"/>
                      </a:cubicBezTo>
                      <a:cubicBezTo>
                        <a:pt x="368219" y="213199"/>
                        <a:pt x="370939" y="224077"/>
                        <a:pt x="370939" y="245834"/>
                      </a:cubicBezTo>
                      <a:cubicBezTo>
                        <a:pt x="370939" y="256713"/>
                        <a:pt x="370939" y="286629"/>
                        <a:pt x="354621" y="286629"/>
                      </a:cubicBezTo>
                      <a:cubicBezTo>
                        <a:pt x="346462" y="286629"/>
                        <a:pt x="343742" y="283910"/>
                        <a:pt x="338303" y="281190"/>
                      </a:cubicBezTo>
                      <a:cubicBezTo>
                        <a:pt x="332864" y="278470"/>
                        <a:pt x="330144" y="270311"/>
                        <a:pt x="330144" y="264872"/>
                      </a:cubicBezTo>
                      <a:cubicBezTo>
                        <a:pt x="327424" y="256713"/>
                        <a:pt x="327424" y="251274"/>
                        <a:pt x="327424" y="248554"/>
                      </a:cubicBezTo>
                      <a:cubicBezTo>
                        <a:pt x="327424" y="240395"/>
                        <a:pt x="330144" y="234956"/>
                        <a:pt x="330144" y="221357"/>
                      </a:cubicBezTo>
                      <a:cubicBezTo>
                        <a:pt x="330144" y="213199"/>
                        <a:pt x="330144" y="202320"/>
                        <a:pt x="330144" y="188722"/>
                      </a:cubicBezTo>
                      <a:cubicBezTo>
                        <a:pt x="330144" y="180563"/>
                        <a:pt x="327424" y="172404"/>
                        <a:pt x="327424" y="164245"/>
                      </a:cubicBezTo>
                      <a:cubicBezTo>
                        <a:pt x="324705" y="153366"/>
                        <a:pt x="319265" y="142488"/>
                        <a:pt x="311107" y="134329"/>
                      </a:cubicBezTo>
                      <a:cubicBezTo>
                        <a:pt x="302948" y="126170"/>
                        <a:pt x="294789" y="120730"/>
                        <a:pt x="283910" y="118011"/>
                      </a:cubicBezTo>
                      <a:cubicBezTo>
                        <a:pt x="275751" y="115291"/>
                        <a:pt x="262153" y="112571"/>
                        <a:pt x="251274" y="112571"/>
                      </a:cubicBezTo>
                      <a:cubicBezTo>
                        <a:pt x="237676" y="112571"/>
                        <a:pt x="224077" y="115291"/>
                        <a:pt x="215918" y="123450"/>
                      </a:cubicBezTo>
                      <a:cubicBezTo>
                        <a:pt x="207759" y="128889"/>
                        <a:pt x="205040" y="139768"/>
                        <a:pt x="202320" y="147927"/>
                      </a:cubicBezTo>
                      <a:cubicBezTo>
                        <a:pt x="196881" y="158806"/>
                        <a:pt x="191442" y="166964"/>
                        <a:pt x="188722" y="180563"/>
                      </a:cubicBezTo>
                      <a:cubicBezTo>
                        <a:pt x="186002" y="191441"/>
                        <a:pt x="183283" y="199600"/>
                        <a:pt x="183283" y="210479"/>
                      </a:cubicBezTo>
                      <a:cubicBezTo>
                        <a:pt x="183283" y="215918"/>
                        <a:pt x="186002" y="221357"/>
                        <a:pt x="188722" y="226797"/>
                      </a:cubicBezTo>
                      <a:cubicBezTo>
                        <a:pt x="191442" y="234956"/>
                        <a:pt x="188722" y="243115"/>
                        <a:pt x="188722" y="248554"/>
                      </a:cubicBezTo>
                      <a:cubicBezTo>
                        <a:pt x="191442" y="259433"/>
                        <a:pt x="202320" y="264872"/>
                        <a:pt x="210479" y="273031"/>
                      </a:cubicBezTo>
                      <a:cubicBezTo>
                        <a:pt x="218638" y="281190"/>
                        <a:pt x="221358" y="292069"/>
                        <a:pt x="226797" y="300228"/>
                      </a:cubicBezTo>
                      <a:cubicBezTo>
                        <a:pt x="234956" y="311106"/>
                        <a:pt x="245835" y="321985"/>
                        <a:pt x="256713" y="332864"/>
                      </a:cubicBezTo>
                      <a:cubicBezTo>
                        <a:pt x="259433" y="338303"/>
                        <a:pt x="267592" y="343742"/>
                        <a:pt x="275751" y="351901"/>
                      </a:cubicBezTo>
                      <a:cubicBezTo>
                        <a:pt x="292069" y="368219"/>
                        <a:pt x="311107" y="384537"/>
                        <a:pt x="324705" y="400855"/>
                      </a:cubicBezTo>
                      <a:cubicBezTo>
                        <a:pt x="332864" y="409014"/>
                        <a:pt x="335583" y="419892"/>
                        <a:pt x="343742" y="428051"/>
                      </a:cubicBezTo>
                      <a:cubicBezTo>
                        <a:pt x="346462" y="430771"/>
                        <a:pt x="349182" y="430771"/>
                        <a:pt x="351901" y="433491"/>
                      </a:cubicBezTo>
                      <a:cubicBezTo>
                        <a:pt x="354621" y="436210"/>
                        <a:pt x="357341" y="441650"/>
                        <a:pt x="360060" y="447089"/>
                      </a:cubicBezTo>
                      <a:cubicBezTo>
                        <a:pt x="368219" y="455248"/>
                        <a:pt x="376378" y="463407"/>
                        <a:pt x="384537" y="474286"/>
                      </a:cubicBezTo>
                      <a:cubicBezTo>
                        <a:pt x="389977" y="482445"/>
                        <a:pt x="392696" y="496043"/>
                        <a:pt x="395416" y="506921"/>
                      </a:cubicBezTo>
                      <a:cubicBezTo>
                        <a:pt x="400855" y="517800"/>
                        <a:pt x="400855" y="528679"/>
                        <a:pt x="406295" y="536838"/>
                      </a:cubicBezTo>
                      <a:cubicBezTo>
                        <a:pt x="409014" y="539557"/>
                        <a:pt x="409014" y="544997"/>
                        <a:pt x="409014" y="547716"/>
                      </a:cubicBezTo>
                      <a:cubicBezTo>
                        <a:pt x="409014" y="555875"/>
                        <a:pt x="406295" y="561314"/>
                        <a:pt x="406295" y="569473"/>
                      </a:cubicBezTo>
                      <a:cubicBezTo>
                        <a:pt x="406295" y="574913"/>
                        <a:pt x="403575" y="577632"/>
                        <a:pt x="403575" y="583072"/>
                      </a:cubicBezTo>
                      <a:lnTo>
                        <a:pt x="403575" y="583072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1ADB0537-F542-45E3-99B6-FB38DCCB2C5F}"/>
                    </a:ext>
                  </a:extLst>
                </p:cNvPr>
                <p:cNvSpPr/>
                <p:nvPr/>
              </p:nvSpPr>
              <p:spPr>
                <a:xfrm>
                  <a:off x="2456032" y="4192158"/>
                  <a:ext cx="571128" cy="761503"/>
                </a:xfrm>
                <a:custGeom>
                  <a:avLst/>
                  <a:gdLst>
                    <a:gd name="connsiteX0" fmla="*/ 512361 w 571128"/>
                    <a:gd name="connsiteY0" fmla="*/ 79936 h 761503"/>
                    <a:gd name="connsiteX1" fmla="*/ 539558 w 571128"/>
                    <a:gd name="connsiteY1" fmla="*/ 96253 h 761503"/>
                    <a:gd name="connsiteX2" fmla="*/ 534118 w 571128"/>
                    <a:gd name="connsiteY2" fmla="*/ 112571 h 761503"/>
                    <a:gd name="connsiteX3" fmla="*/ 523240 w 571128"/>
                    <a:gd name="connsiteY3" fmla="*/ 120730 h 761503"/>
                    <a:gd name="connsiteX4" fmla="*/ 506922 w 571128"/>
                    <a:gd name="connsiteY4" fmla="*/ 123450 h 761503"/>
                    <a:gd name="connsiteX5" fmla="*/ 477006 w 571128"/>
                    <a:gd name="connsiteY5" fmla="*/ 123450 h 761503"/>
                    <a:gd name="connsiteX6" fmla="*/ 479725 w 571128"/>
                    <a:gd name="connsiteY6" fmla="*/ 145207 h 761503"/>
                    <a:gd name="connsiteX7" fmla="*/ 477006 w 571128"/>
                    <a:gd name="connsiteY7" fmla="*/ 180563 h 761503"/>
                    <a:gd name="connsiteX8" fmla="*/ 482445 w 571128"/>
                    <a:gd name="connsiteY8" fmla="*/ 232236 h 761503"/>
                    <a:gd name="connsiteX9" fmla="*/ 485165 w 571128"/>
                    <a:gd name="connsiteY9" fmla="*/ 283910 h 761503"/>
                    <a:gd name="connsiteX10" fmla="*/ 485165 w 571128"/>
                    <a:gd name="connsiteY10" fmla="*/ 327424 h 761503"/>
                    <a:gd name="connsiteX11" fmla="*/ 487884 w 571128"/>
                    <a:gd name="connsiteY11" fmla="*/ 373658 h 761503"/>
                    <a:gd name="connsiteX12" fmla="*/ 485165 w 571128"/>
                    <a:gd name="connsiteY12" fmla="*/ 419892 h 761503"/>
                    <a:gd name="connsiteX13" fmla="*/ 485165 w 571128"/>
                    <a:gd name="connsiteY13" fmla="*/ 463407 h 761503"/>
                    <a:gd name="connsiteX14" fmla="*/ 482445 w 571128"/>
                    <a:gd name="connsiteY14" fmla="*/ 515080 h 761503"/>
                    <a:gd name="connsiteX15" fmla="*/ 482445 w 571128"/>
                    <a:gd name="connsiteY15" fmla="*/ 558595 h 761503"/>
                    <a:gd name="connsiteX16" fmla="*/ 479725 w 571128"/>
                    <a:gd name="connsiteY16" fmla="*/ 602109 h 761503"/>
                    <a:gd name="connsiteX17" fmla="*/ 485165 w 571128"/>
                    <a:gd name="connsiteY17" fmla="*/ 648343 h 761503"/>
                    <a:gd name="connsiteX18" fmla="*/ 474286 w 571128"/>
                    <a:gd name="connsiteY18" fmla="*/ 675540 h 761503"/>
                    <a:gd name="connsiteX19" fmla="*/ 428052 w 571128"/>
                    <a:gd name="connsiteY19" fmla="*/ 691858 h 761503"/>
                    <a:gd name="connsiteX20" fmla="*/ 387257 w 571128"/>
                    <a:gd name="connsiteY20" fmla="*/ 683699 h 761503"/>
                    <a:gd name="connsiteX21" fmla="*/ 351901 w 571128"/>
                    <a:gd name="connsiteY21" fmla="*/ 664661 h 761503"/>
                    <a:gd name="connsiteX22" fmla="*/ 305667 w 571128"/>
                    <a:gd name="connsiteY22" fmla="*/ 596670 h 761503"/>
                    <a:gd name="connsiteX23" fmla="*/ 270312 w 571128"/>
                    <a:gd name="connsiteY23" fmla="*/ 509641 h 761503"/>
                    <a:gd name="connsiteX24" fmla="*/ 251274 w 571128"/>
                    <a:gd name="connsiteY24" fmla="*/ 460687 h 761503"/>
                    <a:gd name="connsiteX25" fmla="*/ 224077 w 571128"/>
                    <a:gd name="connsiteY25" fmla="*/ 381817 h 761503"/>
                    <a:gd name="connsiteX26" fmla="*/ 207759 w 571128"/>
                    <a:gd name="connsiteY26" fmla="*/ 330144 h 761503"/>
                    <a:gd name="connsiteX27" fmla="*/ 191442 w 571128"/>
                    <a:gd name="connsiteY27" fmla="*/ 286629 h 761503"/>
                    <a:gd name="connsiteX28" fmla="*/ 183283 w 571128"/>
                    <a:gd name="connsiteY28" fmla="*/ 278470 h 761503"/>
                    <a:gd name="connsiteX29" fmla="*/ 180563 w 571128"/>
                    <a:gd name="connsiteY29" fmla="*/ 292069 h 761503"/>
                    <a:gd name="connsiteX30" fmla="*/ 180563 w 571128"/>
                    <a:gd name="connsiteY30" fmla="*/ 305667 h 761503"/>
                    <a:gd name="connsiteX31" fmla="*/ 183283 w 571128"/>
                    <a:gd name="connsiteY31" fmla="*/ 354621 h 761503"/>
                    <a:gd name="connsiteX32" fmla="*/ 188722 w 571128"/>
                    <a:gd name="connsiteY32" fmla="*/ 449809 h 761503"/>
                    <a:gd name="connsiteX33" fmla="*/ 188722 w 571128"/>
                    <a:gd name="connsiteY33" fmla="*/ 479725 h 761503"/>
                    <a:gd name="connsiteX34" fmla="*/ 188722 w 571128"/>
                    <a:gd name="connsiteY34" fmla="*/ 542277 h 761503"/>
                    <a:gd name="connsiteX35" fmla="*/ 186002 w 571128"/>
                    <a:gd name="connsiteY35" fmla="*/ 615708 h 761503"/>
                    <a:gd name="connsiteX36" fmla="*/ 186002 w 571128"/>
                    <a:gd name="connsiteY36" fmla="*/ 637465 h 761503"/>
                    <a:gd name="connsiteX37" fmla="*/ 183283 w 571128"/>
                    <a:gd name="connsiteY37" fmla="*/ 664661 h 761503"/>
                    <a:gd name="connsiteX38" fmla="*/ 226797 w 571128"/>
                    <a:gd name="connsiteY38" fmla="*/ 664661 h 761503"/>
                    <a:gd name="connsiteX39" fmla="*/ 253994 w 571128"/>
                    <a:gd name="connsiteY39" fmla="*/ 680979 h 761503"/>
                    <a:gd name="connsiteX40" fmla="*/ 248554 w 571128"/>
                    <a:gd name="connsiteY40" fmla="*/ 697297 h 761503"/>
                    <a:gd name="connsiteX41" fmla="*/ 234956 w 571128"/>
                    <a:gd name="connsiteY41" fmla="*/ 705456 h 761503"/>
                    <a:gd name="connsiteX42" fmla="*/ 218638 w 571128"/>
                    <a:gd name="connsiteY42" fmla="*/ 708176 h 761503"/>
                    <a:gd name="connsiteX43" fmla="*/ 183283 w 571128"/>
                    <a:gd name="connsiteY43" fmla="*/ 708176 h 761503"/>
                    <a:gd name="connsiteX44" fmla="*/ 150647 w 571128"/>
                    <a:gd name="connsiteY44" fmla="*/ 708176 h 761503"/>
                    <a:gd name="connsiteX45" fmla="*/ 107132 w 571128"/>
                    <a:gd name="connsiteY45" fmla="*/ 708176 h 761503"/>
                    <a:gd name="connsiteX46" fmla="*/ 88094 w 571128"/>
                    <a:gd name="connsiteY46" fmla="*/ 708176 h 761503"/>
                    <a:gd name="connsiteX47" fmla="*/ 69057 w 571128"/>
                    <a:gd name="connsiteY47" fmla="*/ 702737 h 761503"/>
                    <a:gd name="connsiteX48" fmla="*/ 58178 w 571128"/>
                    <a:gd name="connsiteY48" fmla="*/ 686419 h 761503"/>
                    <a:gd name="connsiteX49" fmla="*/ 60898 w 571128"/>
                    <a:gd name="connsiteY49" fmla="*/ 678260 h 761503"/>
                    <a:gd name="connsiteX50" fmla="*/ 77216 w 571128"/>
                    <a:gd name="connsiteY50" fmla="*/ 670101 h 761503"/>
                    <a:gd name="connsiteX51" fmla="*/ 120730 w 571128"/>
                    <a:gd name="connsiteY51" fmla="*/ 664661 h 761503"/>
                    <a:gd name="connsiteX52" fmla="*/ 131609 w 571128"/>
                    <a:gd name="connsiteY52" fmla="*/ 664661 h 761503"/>
                    <a:gd name="connsiteX53" fmla="*/ 134329 w 571128"/>
                    <a:gd name="connsiteY53" fmla="*/ 539557 h 761503"/>
                    <a:gd name="connsiteX54" fmla="*/ 134329 w 571128"/>
                    <a:gd name="connsiteY54" fmla="*/ 504202 h 761503"/>
                    <a:gd name="connsiteX55" fmla="*/ 131609 w 571128"/>
                    <a:gd name="connsiteY55" fmla="*/ 376378 h 761503"/>
                    <a:gd name="connsiteX56" fmla="*/ 131609 w 571128"/>
                    <a:gd name="connsiteY56" fmla="*/ 302947 h 761503"/>
                    <a:gd name="connsiteX57" fmla="*/ 134329 w 571128"/>
                    <a:gd name="connsiteY57" fmla="*/ 221357 h 761503"/>
                    <a:gd name="connsiteX58" fmla="*/ 137048 w 571128"/>
                    <a:gd name="connsiteY58" fmla="*/ 123450 h 761503"/>
                    <a:gd name="connsiteX59" fmla="*/ 107132 w 571128"/>
                    <a:gd name="connsiteY59" fmla="*/ 123450 h 761503"/>
                    <a:gd name="connsiteX60" fmla="*/ 88094 w 571128"/>
                    <a:gd name="connsiteY60" fmla="*/ 123450 h 761503"/>
                    <a:gd name="connsiteX61" fmla="*/ 69057 w 571128"/>
                    <a:gd name="connsiteY61" fmla="*/ 118011 h 761503"/>
                    <a:gd name="connsiteX62" fmla="*/ 58178 w 571128"/>
                    <a:gd name="connsiteY62" fmla="*/ 101693 h 761503"/>
                    <a:gd name="connsiteX63" fmla="*/ 60898 w 571128"/>
                    <a:gd name="connsiteY63" fmla="*/ 93534 h 761503"/>
                    <a:gd name="connsiteX64" fmla="*/ 77216 w 571128"/>
                    <a:gd name="connsiteY64" fmla="*/ 85375 h 761503"/>
                    <a:gd name="connsiteX65" fmla="*/ 131609 w 571128"/>
                    <a:gd name="connsiteY65" fmla="*/ 79936 h 761503"/>
                    <a:gd name="connsiteX66" fmla="*/ 161525 w 571128"/>
                    <a:gd name="connsiteY66" fmla="*/ 79936 h 761503"/>
                    <a:gd name="connsiteX67" fmla="*/ 177843 w 571128"/>
                    <a:gd name="connsiteY67" fmla="*/ 66337 h 761503"/>
                    <a:gd name="connsiteX68" fmla="*/ 202320 w 571128"/>
                    <a:gd name="connsiteY68" fmla="*/ 58178 h 761503"/>
                    <a:gd name="connsiteX69" fmla="*/ 234956 w 571128"/>
                    <a:gd name="connsiteY69" fmla="*/ 77216 h 761503"/>
                    <a:gd name="connsiteX70" fmla="*/ 251274 w 571128"/>
                    <a:gd name="connsiteY70" fmla="*/ 107132 h 761503"/>
                    <a:gd name="connsiteX71" fmla="*/ 267592 w 571128"/>
                    <a:gd name="connsiteY71" fmla="*/ 147927 h 761503"/>
                    <a:gd name="connsiteX72" fmla="*/ 281190 w 571128"/>
                    <a:gd name="connsiteY72" fmla="*/ 183282 h 761503"/>
                    <a:gd name="connsiteX73" fmla="*/ 297508 w 571128"/>
                    <a:gd name="connsiteY73" fmla="*/ 224077 h 761503"/>
                    <a:gd name="connsiteX74" fmla="*/ 308387 w 571128"/>
                    <a:gd name="connsiteY74" fmla="*/ 264872 h 761503"/>
                    <a:gd name="connsiteX75" fmla="*/ 319265 w 571128"/>
                    <a:gd name="connsiteY75" fmla="*/ 300228 h 761503"/>
                    <a:gd name="connsiteX76" fmla="*/ 351901 w 571128"/>
                    <a:gd name="connsiteY76" fmla="*/ 379098 h 761503"/>
                    <a:gd name="connsiteX77" fmla="*/ 365500 w 571128"/>
                    <a:gd name="connsiteY77" fmla="*/ 417173 h 761503"/>
                    <a:gd name="connsiteX78" fmla="*/ 379098 w 571128"/>
                    <a:gd name="connsiteY78" fmla="*/ 457968 h 761503"/>
                    <a:gd name="connsiteX79" fmla="*/ 395416 w 571128"/>
                    <a:gd name="connsiteY79" fmla="*/ 496043 h 761503"/>
                    <a:gd name="connsiteX80" fmla="*/ 406295 w 571128"/>
                    <a:gd name="connsiteY80" fmla="*/ 512361 h 761503"/>
                    <a:gd name="connsiteX81" fmla="*/ 411734 w 571128"/>
                    <a:gd name="connsiteY81" fmla="*/ 531398 h 761503"/>
                    <a:gd name="connsiteX82" fmla="*/ 419893 w 571128"/>
                    <a:gd name="connsiteY82" fmla="*/ 558595 h 761503"/>
                    <a:gd name="connsiteX83" fmla="*/ 425332 w 571128"/>
                    <a:gd name="connsiteY83" fmla="*/ 564034 h 761503"/>
                    <a:gd name="connsiteX84" fmla="*/ 430771 w 571128"/>
                    <a:gd name="connsiteY84" fmla="*/ 558595 h 761503"/>
                    <a:gd name="connsiteX85" fmla="*/ 430771 w 571128"/>
                    <a:gd name="connsiteY85" fmla="*/ 550436 h 761503"/>
                    <a:gd name="connsiteX86" fmla="*/ 430771 w 571128"/>
                    <a:gd name="connsiteY86" fmla="*/ 501482 h 761503"/>
                    <a:gd name="connsiteX87" fmla="*/ 430771 w 571128"/>
                    <a:gd name="connsiteY87" fmla="*/ 403575 h 761503"/>
                    <a:gd name="connsiteX88" fmla="*/ 425332 w 571128"/>
                    <a:gd name="connsiteY88" fmla="*/ 313826 h 761503"/>
                    <a:gd name="connsiteX89" fmla="*/ 425332 w 571128"/>
                    <a:gd name="connsiteY89" fmla="*/ 248554 h 761503"/>
                    <a:gd name="connsiteX90" fmla="*/ 425332 w 571128"/>
                    <a:gd name="connsiteY90" fmla="*/ 210479 h 761503"/>
                    <a:gd name="connsiteX91" fmla="*/ 422613 w 571128"/>
                    <a:gd name="connsiteY91" fmla="*/ 153366 h 761503"/>
                    <a:gd name="connsiteX92" fmla="*/ 425332 w 571128"/>
                    <a:gd name="connsiteY92" fmla="*/ 123450 h 761503"/>
                    <a:gd name="connsiteX93" fmla="*/ 398136 w 571128"/>
                    <a:gd name="connsiteY93" fmla="*/ 123450 h 761503"/>
                    <a:gd name="connsiteX94" fmla="*/ 379098 w 571128"/>
                    <a:gd name="connsiteY94" fmla="*/ 123450 h 761503"/>
                    <a:gd name="connsiteX95" fmla="*/ 360060 w 571128"/>
                    <a:gd name="connsiteY95" fmla="*/ 118011 h 761503"/>
                    <a:gd name="connsiteX96" fmla="*/ 349182 w 571128"/>
                    <a:gd name="connsiteY96" fmla="*/ 101693 h 761503"/>
                    <a:gd name="connsiteX97" fmla="*/ 351901 w 571128"/>
                    <a:gd name="connsiteY97" fmla="*/ 93534 h 761503"/>
                    <a:gd name="connsiteX98" fmla="*/ 368219 w 571128"/>
                    <a:gd name="connsiteY98" fmla="*/ 85375 h 761503"/>
                    <a:gd name="connsiteX99" fmla="*/ 422613 w 571128"/>
                    <a:gd name="connsiteY99" fmla="*/ 79936 h 761503"/>
                    <a:gd name="connsiteX100" fmla="*/ 444370 w 571128"/>
                    <a:gd name="connsiteY100" fmla="*/ 79936 h 761503"/>
                    <a:gd name="connsiteX101" fmla="*/ 463407 w 571128"/>
                    <a:gd name="connsiteY101" fmla="*/ 71776 h 761503"/>
                    <a:gd name="connsiteX102" fmla="*/ 477006 w 571128"/>
                    <a:gd name="connsiteY102" fmla="*/ 79936 h 761503"/>
                    <a:gd name="connsiteX103" fmla="*/ 512361 w 571128"/>
                    <a:gd name="connsiteY103" fmla="*/ 79936 h 761503"/>
                    <a:gd name="connsiteX104" fmla="*/ 512361 w 571128"/>
                    <a:gd name="connsiteY104" fmla="*/ 79936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71128" h="761503">
                      <a:moveTo>
                        <a:pt x="512361" y="79936"/>
                      </a:moveTo>
                      <a:cubicBezTo>
                        <a:pt x="520520" y="79936"/>
                        <a:pt x="539558" y="79936"/>
                        <a:pt x="539558" y="96253"/>
                      </a:cubicBezTo>
                      <a:cubicBezTo>
                        <a:pt x="539558" y="104412"/>
                        <a:pt x="539558" y="107132"/>
                        <a:pt x="534118" y="112571"/>
                      </a:cubicBezTo>
                      <a:cubicBezTo>
                        <a:pt x="531399" y="118011"/>
                        <a:pt x="525960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10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5"/>
                        <a:pt x="485165" y="419892"/>
                      </a:cubicBezTo>
                      <a:cubicBezTo>
                        <a:pt x="485165" y="436210"/>
                        <a:pt x="485165" y="449809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9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6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9"/>
                        <a:pt x="444370" y="691858"/>
                        <a:pt x="428052" y="691858"/>
                      </a:cubicBezTo>
                      <a:cubicBezTo>
                        <a:pt x="414454" y="691858"/>
                        <a:pt x="400855" y="689138"/>
                        <a:pt x="387257" y="683699"/>
                      </a:cubicBezTo>
                      <a:cubicBezTo>
                        <a:pt x="373659" y="678260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1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8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9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1"/>
                      </a:cubicBezTo>
                      <a:cubicBezTo>
                        <a:pt x="183283" y="387257"/>
                        <a:pt x="186002" y="417173"/>
                        <a:pt x="188722" y="449809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7"/>
                        <a:pt x="186002" y="632026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7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3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7"/>
                      </a:cubicBezTo>
                      <a:cubicBezTo>
                        <a:pt x="63618" y="700017"/>
                        <a:pt x="58178" y="691858"/>
                        <a:pt x="58178" y="686419"/>
                      </a:cubicBezTo>
                      <a:cubicBezTo>
                        <a:pt x="58178" y="683699"/>
                        <a:pt x="58178" y="680979"/>
                        <a:pt x="60898" y="678260"/>
                      </a:cubicBezTo>
                      <a:cubicBezTo>
                        <a:pt x="63618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7"/>
                        <a:pt x="134329" y="583072"/>
                        <a:pt x="134329" y="539557"/>
                      </a:cubicBezTo>
                      <a:cubicBezTo>
                        <a:pt x="134329" y="528679"/>
                        <a:pt x="134329" y="515080"/>
                        <a:pt x="134329" y="504202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3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8" y="90814"/>
                        <a:pt x="71777" y="88095"/>
                        <a:pt x="77216" y="85375"/>
                      </a:cubicBezTo>
                      <a:cubicBezTo>
                        <a:pt x="90814" y="82655"/>
                        <a:pt x="126170" y="79936"/>
                        <a:pt x="131609" y="79936"/>
                      </a:cubicBezTo>
                      <a:cubicBezTo>
                        <a:pt x="137048" y="79936"/>
                        <a:pt x="147927" y="79936"/>
                        <a:pt x="161525" y="79936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8"/>
                        <a:pt x="234956" y="77216"/>
                      </a:cubicBezTo>
                      <a:cubicBezTo>
                        <a:pt x="240395" y="88095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9"/>
                        <a:pt x="267592" y="147927"/>
                      </a:cubicBezTo>
                      <a:cubicBezTo>
                        <a:pt x="273031" y="158806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6"/>
                        <a:pt x="305667" y="251274"/>
                        <a:pt x="308387" y="264872"/>
                      </a:cubicBezTo>
                      <a:cubicBezTo>
                        <a:pt x="311107" y="278470"/>
                        <a:pt x="311107" y="289349"/>
                        <a:pt x="319265" y="300228"/>
                      </a:cubicBezTo>
                      <a:cubicBezTo>
                        <a:pt x="332864" y="324704"/>
                        <a:pt x="346462" y="351901"/>
                        <a:pt x="351901" y="379098"/>
                      </a:cubicBezTo>
                      <a:cubicBezTo>
                        <a:pt x="354621" y="392696"/>
                        <a:pt x="360060" y="403575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8"/>
                      </a:cubicBezTo>
                      <a:cubicBezTo>
                        <a:pt x="381818" y="471566"/>
                        <a:pt x="387257" y="482445"/>
                        <a:pt x="395416" y="496043"/>
                      </a:cubicBezTo>
                      <a:cubicBezTo>
                        <a:pt x="398136" y="501482"/>
                        <a:pt x="403575" y="506921"/>
                        <a:pt x="406295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4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6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5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9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8"/>
                        <a:pt x="422613" y="134329"/>
                        <a:pt x="425332" y="123450"/>
                      </a:cubicBezTo>
                      <a:cubicBezTo>
                        <a:pt x="417173" y="123450"/>
                        <a:pt x="406295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5"/>
                        <a:pt x="368219" y="85375"/>
                      </a:cubicBezTo>
                      <a:cubicBezTo>
                        <a:pt x="381818" y="82655"/>
                        <a:pt x="417173" y="79936"/>
                        <a:pt x="422613" y="79936"/>
                      </a:cubicBezTo>
                      <a:cubicBezTo>
                        <a:pt x="428052" y="79936"/>
                        <a:pt x="433491" y="79936"/>
                        <a:pt x="444370" y="79936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6"/>
                      </a:cubicBezTo>
                      <a:cubicBezTo>
                        <a:pt x="490604" y="82655"/>
                        <a:pt x="504202" y="79936"/>
                        <a:pt x="512361" y="79936"/>
                      </a:cubicBezTo>
                      <a:lnTo>
                        <a:pt x="512361" y="79936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18FD230C-671A-4E23-995B-7EF0531259EE}"/>
                    </a:ext>
                  </a:extLst>
                </p:cNvPr>
                <p:cNvSpPr/>
                <p:nvPr/>
              </p:nvSpPr>
              <p:spPr>
                <a:xfrm>
                  <a:off x="2987430" y="4242177"/>
                  <a:ext cx="494979" cy="674476"/>
                </a:xfrm>
                <a:custGeom>
                  <a:avLst/>
                  <a:gdLst>
                    <a:gd name="connsiteX0" fmla="*/ 228453 w 494979"/>
                    <a:gd name="connsiteY0" fmla="*/ 97907 h 674476"/>
                    <a:gd name="connsiteX1" fmla="*/ 212135 w 494979"/>
                    <a:gd name="connsiteY1" fmla="*/ 119665 h 674476"/>
                    <a:gd name="connsiteX2" fmla="*/ 203976 w 494979"/>
                    <a:gd name="connsiteY2" fmla="*/ 152300 h 674476"/>
                    <a:gd name="connsiteX3" fmla="*/ 201256 w 494979"/>
                    <a:gd name="connsiteY3" fmla="*/ 168618 h 674476"/>
                    <a:gd name="connsiteX4" fmla="*/ 198537 w 494979"/>
                    <a:gd name="connsiteY4" fmla="*/ 184936 h 674476"/>
                    <a:gd name="connsiteX5" fmla="*/ 190378 w 494979"/>
                    <a:gd name="connsiteY5" fmla="*/ 220292 h 674476"/>
                    <a:gd name="connsiteX6" fmla="*/ 171340 w 494979"/>
                    <a:gd name="connsiteY6" fmla="*/ 291003 h 674476"/>
                    <a:gd name="connsiteX7" fmla="*/ 163180 w 494979"/>
                    <a:gd name="connsiteY7" fmla="*/ 323639 h 674476"/>
                    <a:gd name="connsiteX8" fmla="*/ 152302 w 494979"/>
                    <a:gd name="connsiteY8" fmla="*/ 361714 h 674476"/>
                    <a:gd name="connsiteX9" fmla="*/ 146862 w 494979"/>
                    <a:gd name="connsiteY9" fmla="*/ 388910 h 674476"/>
                    <a:gd name="connsiteX10" fmla="*/ 152302 w 494979"/>
                    <a:gd name="connsiteY10" fmla="*/ 391630 h 674476"/>
                    <a:gd name="connsiteX11" fmla="*/ 174060 w 494979"/>
                    <a:gd name="connsiteY11" fmla="*/ 391630 h 674476"/>
                    <a:gd name="connsiteX12" fmla="*/ 195817 w 494979"/>
                    <a:gd name="connsiteY12" fmla="*/ 388910 h 674476"/>
                    <a:gd name="connsiteX13" fmla="*/ 214855 w 494979"/>
                    <a:gd name="connsiteY13" fmla="*/ 388910 h 674476"/>
                    <a:gd name="connsiteX14" fmla="*/ 239332 w 494979"/>
                    <a:gd name="connsiteY14" fmla="*/ 388910 h 674476"/>
                    <a:gd name="connsiteX15" fmla="*/ 252930 w 494979"/>
                    <a:gd name="connsiteY15" fmla="*/ 386191 h 674476"/>
                    <a:gd name="connsiteX16" fmla="*/ 261089 w 494979"/>
                    <a:gd name="connsiteY16" fmla="*/ 386191 h 674476"/>
                    <a:gd name="connsiteX17" fmla="*/ 258369 w 494979"/>
                    <a:gd name="connsiteY17" fmla="*/ 367153 h 674476"/>
                    <a:gd name="connsiteX18" fmla="*/ 252930 w 494979"/>
                    <a:gd name="connsiteY18" fmla="*/ 331797 h 674476"/>
                    <a:gd name="connsiteX19" fmla="*/ 250210 w 494979"/>
                    <a:gd name="connsiteY19" fmla="*/ 244769 h 674476"/>
                    <a:gd name="connsiteX20" fmla="*/ 244771 w 494979"/>
                    <a:gd name="connsiteY20" fmla="*/ 203974 h 674476"/>
                    <a:gd name="connsiteX21" fmla="*/ 239332 w 494979"/>
                    <a:gd name="connsiteY21" fmla="*/ 157740 h 674476"/>
                    <a:gd name="connsiteX22" fmla="*/ 236612 w 494979"/>
                    <a:gd name="connsiteY22" fmla="*/ 119665 h 674476"/>
                    <a:gd name="connsiteX23" fmla="*/ 228453 w 494979"/>
                    <a:gd name="connsiteY23" fmla="*/ 97907 h 674476"/>
                    <a:gd name="connsiteX24" fmla="*/ 274687 w 494979"/>
                    <a:gd name="connsiteY24" fmla="*/ 0 h 674476"/>
                    <a:gd name="connsiteX25" fmla="*/ 304603 w 494979"/>
                    <a:gd name="connsiteY25" fmla="*/ 5439 h 674476"/>
                    <a:gd name="connsiteX26" fmla="*/ 320921 w 494979"/>
                    <a:gd name="connsiteY26" fmla="*/ 24477 h 674476"/>
                    <a:gd name="connsiteX27" fmla="*/ 334519 w 494979"/>
                    <a:gd name="connsiteY27" fmla="*/ 43515 h 674476"/>
                    <a:gd name="connsiteX28" fmla="*/ 339959 w 494979"/>
                    <a:gd name="connsiteY28" fmla="*/ 65272 h 674476"/>
                    <a:gd name="connsiteX29" fmla="*/ 348118 w 494979"/>
                    <a:gd name="connsiteY29" fmla="*/ 114226 h 674476"/>
                    <a:gd name="connsiteX30" fmla="*/ 361716 w 494979"/>
                    <a:gd name="connsiteY30" fmla="*/ 163180 h 674476"/>
                    <a:gd name="connsiteX31" fmla="*/ 369875 w 494979"/>
                    <a:gd name="connsiteY31" fmla="*/ 220293 h 674476"/>
                    <a:gd name="connsiteX32" fmla="*/ 378034 w 494979"/>
                    <a:gd name="connsiteY32" fmla="*/ 274686 h 674476"/>
                    <a:gd name="connsiteX33" fmla="*/ 383473 w 494979"/>
                    <a:gd name="connsiteY33" fmla="*/ 301883 h 674476"/>
                    <a:gd name="connsiteX34" fmla="*/ 391632 w 494979"/>
                    <a:gd name="connsiteY34" fmla="*/ 337238 h 674476"/>
                    <a:gd name="connsiteX35" fmla="*/ 397071 w 494979"/>
                    <a:gd name="connsiteY35" fmla="*/ 364435 h 674476"/>
                    <a:gd name="connsiteX36" fmla="*/ 405230 w 494979"/>
                    <a:gd name="connsiteY36" fmla="*/ 383473 h 674476"/>
                    <a:gd name="connsiteX37" fmla="*/ 416109 w 494979"/>
                    <a:gd name="connsiteY37" fmla="*/ 386192 h 674476"/>
                    <a:gd name="connsiteX38" fmla="*/ 426988 w 494979"/>
                    <a:gd name="connsiteY38" fmla="*/ 386192 h 674476"/>
                    <a:gd name="connsiteX39" fmla="*/ 454184 w 494979"/>
                    <a:gd name="connsiteY39" fmla="*/ 397071 h 674476"/>
                    <a:gd name="connsiteX40" fmla="*/ 456904 w 494979"/>
                    <a:gd name="connsiteY40" fmla="*/ 405230 h 674476"/>
                    <a:gd name="connsiteX41" fmla="*/ 451465 w 494979"/>
                    <a:gd name="connsiteY41" fmla="*/ 416108 h 674476"/>
                    <a:gd name="connsiteX42" fmla="*/ 432427 w 494979"/>
                    <a:gd name="connsiteY42" fmla="*/ 429707 h 674476"/>
                    <a:gd name="connsiteX43" fmla="*/ 421548 w 494979"/>
                    <a:gd name="connsiteY43" fmla="*/ 432426 h 674476"/>
                    <a:gd name="connsiteX44" fmla="*/ 413389 w 494979"/>
                    <a:gd name="connsiteY44" fmla="*/ 435146 h 674476"/>
                    <a:gd name="connsiteX45" fmla="*/ 413389 w 494979"/>
                    <a:gd name="connsiteY45" fmla="*/ 440585 h 674476"/>
                    <a:gd name="connsiteX46" fmla="*/ 416109 w 494979"/>
                    <a:gd name="connsiteY46" fmla="*/ 451464 h 674476"/>
                    <a:gd name="connsiteX47" fmla="*/ 418829 w 494979"/>
                    <a:gd name="connsiteY47" fmla="*/ 465062 h 674476"/>
                    <a:gd name="connsiteX48" fmla="*/ 418829 w 494979"/>
                    <a:gd name="connsiteY48" fmla="*/ 475941 h 674476"/>
                    <a:gd name="connsiteX49" fmla="*/ 418829 w 494979"/>
                    <a:gd name="connsiteY49" fmla="*/ 486820 h 674476"/>
                    <a:gd name="connsiteX50" fmla="*/ 426988 w 494979"/>
                    <a:gd name="connsiteY50" fmla="*/ 516736 h 674476"/>
                    <a:gd name="connsiteX51" fmla="*/ 432427 w 494979"/>
                    <a:gd name="connsiteY51" fmla="*/ 543932 h 674476"/>
                    <a:gd name="connsiteX52" fmla="*/ 437866 w 494979"/>
                    <a:gd name="connsiteY52" fmla="*/ 573848 h 674476"/>
                    <a:gd name="connsiteX53" fmla="*/ 443306 w 494979"/>
                    <a:gd name="connsiteY53" fmla="*/ 606484 h 674476"/>
                    <a:gd name="connsiteX54" fmla="*/ 446025 w 494979"/>
                    <a:gd name="connsiteY54" fmla="*/ 617363 h 674476"/>
                    <a:gd name="connsiteX55" fmla="*/ 470502 w 494979"/>
                    <a:gd name="connsiteY55" fmla="*/ 617363 h 674476"/>
                    <a:gd name="connsiteX56" fmla="*/ 494979 w 494979"/>
                    <a:gd name="connsiteY56" fmla="*/ 641840 h 674476"/>
                    <a:gd name="connsiteX57" fmla="*/ 486820 w 494979"/>
                    <a:gd name="connsiteY57" fmla="*/ 655438 h 674476"/>
                    <a:gd name="connsiteX58" fmla="*/ 470502 w 494979"/>
                    <a:gd name="connsiteY58" fmla="*/ 663597 h 674476"/>
                    <a:gd name="connsiteX59" fmla="*/ 446025 w 494979"/>
                    <a:gd name="connsiteY59" fmla="*/ 666317 h 674476"/>
                    <a:gd name="connsiteX60" fmla="*/ 424268 w 494979"/>
                    <a:gd name="connsiteY60" fmla="*/ 666317 h 674476"/>
                    <a:gd name="connsiteX61" fmla="*/ 416109 w 494979"/>
                    <a:gd name="connsiteY61" fmla="*/ 666317 h 674476"/>
                    <a:gd name="connsiteX62" fmla="*/ 402511 w 494979"/>
                    <a:gd name="connsiteY62" fmla="*/ 671756 h 674476"/>
                    <a:gd name="connsiteX63" fmla="*/ 386193 w 494979"/>
                    <a:gd name="connsiteY63" fmla="*/ 674476 h 674476"/>
                    <a:gd name="connsiteX64" fmla="*/ 350837 w 494979"/>
                    <a:gd name="connsiteY64" fmla="*/ 669036 h 674476"/>
                    <a:gd name="connsiteX65" fmla="*/ 329080 w 494979"/>
                    <a:gd name="connsiteY65" fmla="*/ 669036 h 674476"/>
                    <a:gd name="connsiteX66" fmla="*/ 280126 w 494979"/>
                    <a:gd name="connsiteY66" fmla="*/ 669036 h 674476"/>
                    <a:gd name="connsiteX67" fmla="*/ 255649 w 494979"/>
                    <a:gd name="connsiteY67" fmla="*/ 663597 h 674476"/>
                    <a:gd name="connsiteX68" fmla="*/ 239331 w 494979"/>
                    <a:gd name="connsiteY68" fmla="*/ 647279 h 674476"/>
                    <a:gd name="connsiteX69" fmla="*/ 263808 w 494979"/>
                    <a:gd name="connsiteY69" fmla="*/ 630961 h 674476"/>
                    <a:gd name="connsiteX70" fmla="*/ 291005 w 494979"/>
                    <a:gd name="connsiteY70" fmla="*/ 628241 h 674476"/>
                    <a:gd name="connsiteX71" fmla="*/ 288285 w 494979"/>
                    <a:gd name="connsiteY71" fmla="*/ 609204 h 674476"/>
                    <a:gd name="connsiteX72" fmla="*/ 285565 w 494979"/>
                    <a:gd name="connsiteY72" fmla="*/ 582007 h 674476"/>
                    <a:gd name="connsiteX73" fmla="*/ 282846 w 494979"/>
                    <a:gd name="connsiteY73" fmla="*/ 568409 h 674476"/>
                    <a:gd name="connsiteX74" fmla="*/ 285565 w 494979"/>
                    <a:gd name="connsiteY74" fmla="*/ 554811 h 674476"/>
                    <a:gd name="connsiteX75" fmla="*/ 280126 w 494979"/>
                    <a:gd name="connsiteY75" fmla="*/ 538493 h 674476"/>
                    <a:gd name="connsiteX76" fmla="*/ 274687 w 494979"/>
                    <a:gd name="connsiteY76" fmla="*/ 505857 h 674476"/>
                    <a:gd name="connsiteX77" fmla="*/ 271967 w 494979"/>
                    <a:gd name="connsiteY77" fmla="*/ 478660 h 674476"/>
                    <a:gd name="connsiteX78" fmla="*/ 269247 w 494979"/>
                    <a:gd name="connsiteY78" fmla="*/ 446025 h 674476"/>
                    <a:gd name="connsiteX79" fmla="*/ 263808 w 494979"/>
                    <a:gd name="connsiteY79" fmla="*/ 437866 h 674476"/>
                    <a:gd name="connsiteX80" fmla="*/ 252929 w 494979"/>
                    <a:gd name="connsiteY80" fmla="*/ 437866 h 674476"/>
                    <a:gd name="connsiteX81" fmla="*/ 223013 w 494979"/>
                    <a:gd name="connsiteY81" fmla="*/ 440585 h 674476"/>
                    <a:gd name="connsiteX82" fmla="*/ 193097 w 494979"/>
                    <a:gd name="connsiteY82" fmla="*/ 443305 h 674476"/>
                    <a:gd name="connsiteX83" fmla="*/ 168620 w 494979"/>
                    <a:gd name="connsiteY83" fmla="*/ 443305 h 674476"/>
                    <a:gd name="connsiteX84" fmla="*/ 146862 w 494979"/>
                    <a:gd name="connsiteY84" fmla="*/ 440585 h 674476"/>
                    <a:gd name="connsiteX85" fmla="*/ 138703 w 494979"/>
                    <a:gd name="connsiteY85" fmla="*/ 454184 h 674476"/>
                    <a:gd name="connsiteX86" fmla="*/ 133263 w 494979"/>
                    <a:gd name="connsiteY86" fmla="*/ 486820 h 674476"/>
                    <a:gd name="connsiteX87" fmla="*/ 122385 w 494979"/>
                    <a:gd name="connsiteY87" fmla="*/ 541213 h 674476"/>
                    <a:gd name="connsiteX88" fmla="*/ 106067 w 494979"/>
                    <a:gd name="connsiteY88" fmla="*/ 614643 h 674476"/>
                    <a:gd name="connsiteX89" fmla="*/ 135983 w 494979"/>
                    <a:gd name="connsiteY89" fmla="*/ 614643 h 674476"/>
                    <a:gd name="connsiteX90" fmla="*/ 171340 w 494979"/>
                    <a:gd name="connsiteY90" fmla="*/ 630961 h 674476"/>
                    <a:gd name="connsiteX91" fmla="*/ 165900 w 494979"/>
                    <a:gd name="connsiteY91" fmla="*/ 647279 h 674476"/>
                    <a:gd name="connsiteX92" fmla="*/ 149581 w 494979"/>
                    <a:gd name="connsiteY92" fmla="*/ 655438 h 674476"/>
                    <a:gd name="connsiteX93" fmla="*/ 127824 w 494979"/>
                    <a:gd name="connsiteY93" fmla="*/ 658158 h 674476"/>
                    <a:gd name="connsiteX94" fmla="*/ 106067 w 494979"/>
                    <a:gd name="connsiteY94" fmla="*/ 658158 h 674476"/>
                    <a:gd name="connsiteX95" fmla="*/ 62552 w 494979"/>
                    <a:gd name="connsiteY95" fmla="*/ 658158 h 674476"/>
                    <a:gd name="connsiteX96" fmla="*/ 40795 w 494979"/>
                    <a:gd name="connsiteY96" fmla="*/ 658158 h 674476"/>
                    <a:gd name="connsiteX97" fmla="*/ 16318 w 494979"/>
                    <a:gd name="connsiteY97" fmla="*/ 652718 h 674476"/>
                    <a:gd name="connsiteX98" fmla="*/ 0 w 494979"/>
                    <a:gd name="connsiteY98" fmla="*/ 636401 h 674476"/>
                    <a:gd name="connsiteX99" fmla="*/ 2720 w 494979"/>
                    <a:gd name="connsiteY99" fmla="*/ 628241 h 674476"/>
                    <a:gd name="connsiteX100" fmla="*/ 24477 w 494979"/>
                    <a:gd name="connsiteY100" fmla="*/ 620082 h 674476"/>
                    <a:gd name="connsiteX101" fmla="*/ 62552 w 494979"/>
                    <a:gd name="connsiteY101" fmla="*/ 617363 h 674476"/>
                    <a:gd name="connsiteX102" fmla="*/ 62552 w 494979"/>
                    <a:gd name="connsiteY102" fmla="*/ 614643 h 674476"/>
                    <a:gd name="connsiteX103" fmla="*/ 65272 w 494979"/>
                    <a:gd name="connsiteY103" fmla="*/ 587447 h 674476"/>
                    <a:gd name="connsiteX104" fmla="*/ 76151 w 494979"/>
                    <a:gd name="connsiteY104" fmla="*/ 522175 h 674476"/>
                    <a:gd name="connsiteX105" fmla="*/ 87029 w 494979"/>
                    <a:gd name="connsiteY105" fmla="*/ 470501 h 674476"/>
                    <a:gd name="connsiteX106" fmla="*/ 92469 w 494979"/>
                    <a:gd name="connsiteY106" fmla="*/ 446025 h 674476"/>
                    <a:gd name="connsiteX107" fmla="*/ 65272 w 494979"/>
                    <a:gd name="connsiteY107" fmla="*/ 432426 h 674476"/>
                    <a:gd name="connsiteX108" fmla="*/ 54393 w 494979"/>
                    <a:gd name="connsiteY108" fmla="*/ 421548 h 674476"/>
                    <a:gd name="connsiteX109" fmla="*/ 73431 w 494979"/>
                    <a:gd name="connsiteY109" fmla="*/ 407949 h 674476"/>
                    <a:gd name="connsiteX110" fmla="*/ 100628 w 494979"/>
                    <a:gd name="connsiteY110" fmla="*/ 399790 h 674476"/>
                    <a:gd name="connsiteX111" fmla="*/ 108787 w 494979"/>
                    <a:gd name="connsiteY111" fmla="*/ 369874 h 674476"/>
                    <a:gd name="connsiteX112" fmla="*/ 125105 w 494979"/>
                    <a:gd name="connsiteY112" fmla="*/ 307322 h 674476"/>
                    <a:gd name="connsiteX113" fmla="*/ 141423 w 494979"/>
                    <a:gd name="connsiteY113" fmla="*/ 242051 h 674476"/>
                    <a:gd name="connsiteX114" fmla="*/ 155021 w 494979"/>
                    <a:gd name="connsiteY114" fmla="*/ 179498 h 674476"/>
                    <a:gd name="connsiteX115" fmla="*/ 168620 w 494979"/>
                    <a:gd name="connsiteY115" fmla="*/ 119665 h 674476"/>
                    <a:gd name="connsiteX116" fmla="*/ 193097 w 494979"/>
                    <a:gd name="connsiteY116" fmla="*/ 57113 h 674476"/>
                    <a:gd name="connsiteX117" fmla="*/ 201256 w 494979"/>
                    <a:gd name="connsiteY117" fmla="*/ 38075 h 674476"/>
                    <a:gd name="connsiteX118" fmla="*/ 217574 w 494979"/>
                    <a:gd name="connsiteY118" fmla="*/ 13598 h 674476"/>
                    <a:gd name="connsiteX119" fmla="*/ 274687 w 49497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4979" h="674476">
                      <a:moveTo>
                        <a:pt x="228453" y="97907"/>
                      </a:moveTo>
                      <a:cubicBezTo>
                        <a:pt x="220294" y="97907"/>
                        <a:pt x="212135" y="114225"/>
                        <a:pt x="212135" y="119665"/>
                      </a:cubicBezTo>
                      <a:cubicBezTo>
                        <a:pt x="209415" y="130543"/>
                        <a:pt x="206696" y="144141"/>
                        <a:pt x="203976" y="152300"/>
                      </a:cubicBezTo>
                      <a:cubicBezTo>
                        <a:pt x="201256" y="157740"/>
                        <a:pt x="201256" y="163179"/>
                        <a:pt x="201256" y="168618"/>
                      </a:cubicBezTo>
                      <a:cubicBezTo>
                        <a:pt x="201256" y="174058"/>
                        <a:pt x="198537" y="179497"/>
                        <a:pt x="198537" y="184936"/>
                      </a:cubicBezTo>
                      <a:cubicBezTo>
                        <a:pt x="195817" y="195815"/>
                        <a:pt x="193097" y="209413"/>
                        <a:pt x="190378" y="220292"/>
                      </a:cubicBezTo>
                      <a:cubicBezTo>
                        <a:pt x="187658" y="244769"/>
                        <a:pt x="179499" y="269246"/>
                        <a:pt x="171340" y="291003"/>
                      </a:cubicBezTo>
                      <a:cubicBezTo>
                        <a:pt x="168620" y="301881"/>
                        <a:pt x="165900" y="312760"/>
                        <a:pt x="163180" y="323639"/>
                      </a:cubicBezTo>
                      <a:cubicBezTo>
                        <a:pt x="160461" y="337237"/>
                        <a:pt x="157741" y="348115"/>
                        <a:pt x="152302" y="361714"/>
                      </a:cubicBezTo>
                      <a:cubicBezTo>
                        <a:pt x="149582" y="367153"/>
                        <a:pt x="146862" y="383471"/>
                        <a:pt x="146862" y="388910"/>
                      </a:cubicBezTo>
                      <a:cubicBezTo>
                        <a:pt x="146862" y="391630"/>
                        <a:pt x="149582" y="391630"/>
                        <a:pt x="152302" y="391630"/>
                      </a:cubicBezTo>
                      <a:cubicBezTo>
                        <a:pt x="157741" y="391630"/>
                        <a:pt x="171340" y="391630"/>
                        <a:pt x="174060" y="391630"/>
                      </a:cubicBezTo>
                      <a:cubicBezTo>
                        <a:pt x="182219" y="391630"/>
                        <a:pt x="190378" y="391630"/>
                        <a:pt x="195817" y="388910"/>
                      </a:cubicBezTo>
                      <a:cubicBezTo>
                        <a:pt x="201256" y="388910"/>
                        <a:pt x="206696" y="388910"/>
                        <a:pt x="214855" y="388910"/>
                      </a:cubicBezTo>
                      <a:cubicBezTo>
                        <a:pt x="220294" y="388910"/>
                        <a:pt x="228453" y="388910"/>
                        <a:pt x="239332" y="388910"/>
                      </a:cubicBezTo>
                      <a:cubicBezTo>
                        <a:pt x="244771" y="388910"/>
                        <a:pt x="250210" y="388910"/>
                        <a:pt x="252930" y="386191"/>
                      </a:cubicBezTo>
                      <a:cubicBezTo>
                        <a:pt x="258369" y="391630"/>
                        <a:pt x="261089" y="388910"/>
                        <a:pt x="261089" y="386191"/>
                      </a:cubicBezTo>
                      <a:cubicBezTo>
                        <a:pt x="261089" y="380751"/>
                        <a:pt x="258369" y="372592"/>
                        <a:pt x="258369" y="367153"/>
                      </a:cubicBezTo>
                      <a:cubicBezTo>
                        <a:pt x="255650" y="353555"/>
                        <a:pt x="252930" y="342676"/>
                        <a:pt x="252930" y="331797"/>
                      </a:cubicBezTo>
                      <a:cubicBezTo>
                        <a:pt x="252930" y="301881"/>
                        <a:pt x="252930" y="274685"/>
                        <a:pt x="250210" y="244769"/>
                      </a:cubicBezTo>
                      <a:cubicBezTo>
                        <a:pt x="250210" y="231170"/>
                        <a:pt x="247491" y="217572"/>
                        <a:pt x="244771" y="203974"/>
                      </a:cubicBezTo>
                      <a:cubicBezTo>
                        <a:pt x="242051" y="187656"/>
                        <a:pt x="239332" y="174058"/>
                        <a:pt x="239332" y="157740"/>
                      </a:cubicBezTo>
                      <a:cubicBezTo>
                        <a:pt x="239332" y="152300"/>
                        <a:pt x="239332" y="133263"/>
                        <a:pt x="236612" y="119665"/>
                      </a:cubicBezTo>
                      <a:cubicBezTo>
                        <a:pt x="236612" y="106066"/>
                        <a:pt x="233892" y="97907"/>
                        <a:pt x="22845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2" y="10879"/>
                        <a:pt x="315482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2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5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8661" y="625522"/>
                        <a:pt x="492259" y="630961"/>
                        <a:pt x="494979" y="641840"/>
                      </a:cubicBezTo>
                      <a:cubicBezTo>
                        <a:pt x="494979" y="647279"/>
                        <a:pt x="489540" y="649999"/>
                        <a:pt x="486820" y="655438"/>
                      </a:cubicBezTo>
                      <a:cubicBezTo>
                        <a:pt x="484100" y="660877"/>
                        <a:pt x="475942" y="663597"/>
                        <a:pt x="470502" y="663597"/>
                      </a:cubicBezTo>
                      <a:cubicBezTo>
                        <a:pt x="459623" y="666317"/>
                        <a:pt x="454184" y="666317"/>
                        <a:pt x="446025" y="666317"/>
                      </a:cubicBezTo>
                      <a:cubicBezTo>
                        <a:pt x="440586" y="666317"/>
                        <a:pt x="432427" y="666317"/>
                        <a:pt x="424268" y="666317"/>
                      </a:cubicBezTo>
                      <a:cubicBezTo>
                        <a:pt x="421548" y="666317"/>
                        <a:pt x="418829" y="666317"/>
                        <a:pt x="416109" y="666317"/>
                      </a:cubicBezTo>
                      <a:cubicBezTo>
                        <a:pt x="410670" y="669036"/>
                        <a:pt x="407950" y="669036"/>
                        <a:pt x="402511" y="671756"/>
                      </a:cubicBezTo>
                      <a:cubicBezTo>
                        <a:pt x="397071" y="671756"/>
                        <a:pt x="391632" y="674476"/>
                        <a:pt x="386193" y="674476"/>
                      </a:cubicBezTo>
                      <a:cubicBezTo>
                        <a:pt x="375314" y="674476"/>
                        <a:pt x="361716" y="671756"/>
                        <a:pt x="350837" y="669036"/>
                      </a:cubicBezTo>
                      <a:cubicBezTo>
                        <a:pt x="342678" y="669036"/>
                        <a:pt x="334519" y="669036"/>
                        <a:pt x="329080" y="669036"/>
                      </a:cubicBezTo>
                      <a:cubicBezTo>
                        <a:pt x="307323" y="669036"/>
                        <a:pt x="288285" y="669036"/>
                        <a:pt x="280126" y="669036"/>
                      </a:cubicBezTo>
                      <a:cubicBezTo>
                        <a:pt x="271967" y="669036"/>
                        <a:pt x="261088" y="669036"/>
                        <a:pt x="255649" y="663597"/>
                      </a:cubicBezTo>
                      <a:cubicBezTo>
                        <a:pt x="250210" y="660877"/>
                        <a:pt x="239331" y="655438"/>
                        <a:pt x="239331" y="647279"/>
                      </a:cubicBezTo>
                      <a:cubicBezTo>
                        <a:pt x="239331" y="636401"/>
                        <a:pt x="255649" y="633681"/>
                        <a:pt x="263808" y="630961"/>
                      </a:cubicBezTo>
                      <a:cubicBezTo>
                        <a:pt x="269247" y="630961"/>
                        <a:pt x="277406" y="630961"/>
                        <a:pt x="291005" y="628241"/>
                      </a:cubicBezTo>
                      <a:cubicBezTo>
                        <a:pt x="291005" y="620082"/>
                        <a:pt x="291005" y="614643"/>
                        <a:pt x="288285" y="609204"/>
                      </a:cubicBezTo>
                      <a:cubicBezTo>
                        <a:pt x="288285" y="601045"/>
                        <a:pt x="285565" y="590166"/>
                        <a:pt x="285565" y="582007"/>
                      </a:cubicBezTo>
                      <a:cubicBezTo>
                        <a:pt x="285565" y="576568"/>
                        <a:pt x="282846" y="573848"/>
                        <a:pt x="282846" y="568409"/>
                      </a:cubicBezTo>
                      <a:cubicBezTo>
                        <a:pt x="282846" y="562970"/>
                        <a:pt x="285565" y="557531"/>
                        <a:pt x="285565" y="554811"/>
                      </a:cubicBezTo>
                      <a:cubicBezTo>
                        <a:pt x="285565" y="549371"/>
                        <a:pt x="282846" y="546652"/>
                        <a:pt x="280126" y="538493"/>
                      </a:cubicBezTo>
                      <a:cubicBezTo>
                        <a:pt x="280126" y="527614"/>
                        <a:pt x="274687" y="516736"/>
                        <a:pt x="274687" y="505857"/>
                      </a:cubicBezTo>
                      <a:cubicBezTo>
                        <a:pt x="274687" y="494978"/>
                        <a:pt x="274687" y="486820"/>
                        <a:pt x="271967" y="478660"/>
                      </a:cubicBezTo>
                      <a:cubicBezTo>
                        <a:pt x="269247" y="467782"/>
                        <a:pt x="269247" y="456903"/>
                        <a:pt x="269247" y="446025"/>
                      </a:cubicBezTo>
                      <a:cubicBezTo>
                        <a:pt x="269247" y="440585"/>
                        <a:pt x="266528" y="437866"/>
                        <a:pt x="263808" y="437866"/>
                      </a:cubicBezTo>
                      <a:cubicBezTo>
                        <a:pt x="261088" y="437866"/>
                        <a:pt x="258369" y="437866"/>
                        <a:pt x="252929" y="437866"/>
                      </a:cubicBezTo>
                      <a:cubicBezTo>
                        <a:pt x="242051" y="437866"/>
                        <a:pt x="231172" y="437866"/>
                        <a:pt x="223013" y="440585"/>
                      </a:cubicBezTo>
                      <a:cubicBezTo>
                        <a:pt x="212135" y="440585"/>
                        <a:pt x="203976" y="443305"/>
                        <a:pt x="193097" y="443305"/>
                      </a:cubicBezTo>
                      <a:cubicBezTo>
                        <a:pt x="184938" y="443305"/>
                        <a:pt x="176779" y="443305"/>
                        <a:pt x="168620" y="443305"/>
                      </a:cubicBezTo>
                      <a:cubicBezTo>
                        <a:pt x="165900" y="443305"/>
                        <a:pt x="155021" y="440585"/>
                        <a:pt x="146862" y="440585"/>
                      </a:cubicBezTo>
                      <a:cubicBezTo>
                        <a:pt x="138703" y="440585"/>
                        <a:pt x="138703" y="448744"/>
                        <a:pt x="138703" y="454184"/>
                      </a:cubicBezTo>
                      <a:cubicBezTo>
                        <a:pt x="138703" y="465062"/>
                        <a:pt x="135983" y="475941"/>
                        <a:pt x="133263" y="486820"/>
                      </a:cubicBezTo>
                      <a:cubicBezTo>
                        <a:pt x="130544" y="505857"/>
                        <a:pt x="125105" y="522175"/>
                        <a:pt x="122385" y="541213"/>
                      </a:cubicBezTo>
                      <a:cubicBezTo>
                        <a:pt x="119665" y="560250"/>
                        <a:pt x="111506" y="595606"/>
                        <a:pt x="106067" y="614643"/>
                      </a:cubicBezTo>
                      <a:cubicBezTo>
                        <a:pt x="114226" y="614643"/>
                        <a:pt x="125105" y="614643"/>
                        <a:pt x="135983" y="614643"/>
                      </a:cubicBezTo>
                      <a:cubicBezTo>
                        <a:pt x="149581" y="614643"/>
                        <a:pt x="171340" y="614643"/>
                        <a:pt x="171340" y="630961"/>
                      </a:cubicBezTo>
                      <a:cubicBezTo>
                        <a:pt x="171340" y="639120"/>
                        <a:pt x="168620" y="639120"/>
                        <a:pt x="165900" y="647279"/>
                      </a:cubicBezTo>
                      <a:cubicBezTo>
                        <a:pt x="163181" y="652718"/>
                        <a:pt x="155021" y="655438"/>
                        <a:pt x="149581" y="655438"/>
                      </a:cubicBezTo>
                      <a:cubicBezTo>
                        <a:pt x="141423" y="658158"/>
                        <a:pt x="135983" y="658158"/>
                        <a:pt x="127824" y="658158"/>
                      </a:cubicBezTo>
                      <a:cubicBezTo>
                        <a:pt x="122385" y="658158"/>
                        <a:pt x="116946" y="658158"/>
                        <a:pt x="106067" y="658158"/>
                      </a:cubicBezTo>
                      <a:cubicBezTo>
                        <a:pt x="92469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9" y="451464"/>
                        <a:pt x="92469" y="446025"/>
                      </a:cubicBezTo>
                      <a:cubicBezTo>
                        <a:pt x="92469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9" y="405230"/>
                        <a:pt x="100628" y="399790"/>
                      </a:cubicBezTo>
                      <a:cubicBezTo>
                        <a:pt x="106067" y="394351"/>
                        <a:pt x="106067" y="378033"/>
                        <a:pt x="108787" y="369874"/>
                      </a:cubicBezTo>
                      <a:cubicBezTo>
                        <a:pt x="114226" y="348117"/>
                        <a:pt x="119665" y="326360"/>
                        <a:pt x="125105" y="307322"/>
                      </a:cubicBezTo>
                      <a:cubicBezTo>
                        <a:pt x="130544" y="285565"/>
                        <a:pt x="135983" y="263808"/>
                        <a:pt x="141423" y="242051"/>
                      </a:cubicBezTo>
                      <a:cubicBezTo>
                        <a:pt x="146862" y="220293"/>
                        <a:pt x="152301" y="198536"/>
                        <a:pt x="155021" y="179498"/>
                      </a:cubicBezTo>
                      <a:cubicBezTo>
                        <a:pt x="157740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D3C7673A-49A6-4172-B8A2-431123E0316F}"/>
                    </a:ext>
                  </a:extLst>
                </p:cNvPr>
                <p:cNvSpPr/>
                <p:nvPr/>
              </p:nvSpPr>
              <p:spPr>
                <a:xfrm>
                  <a:off x="3443268" y="4186718"/>
                  <a:ext cx="435145" cy="761503"/>
                </a:xfrm>
                <a:custGeom>
                  <a:avLst/>
                  <a:gdLst>
                    <a:gd name="connsiteX0" fmla="*/ 400855 w 435145"/>
                    <a:gd name="connsiteY0" fmla="*/ 678260 h 761503"/>
                    <a:gd name="connsiteX1" fmla="*/ 384537 w 435145"/>
                    <a:gd name="connsiteY1" fmla="*/ 719054 h 761503"/>
                    <a:gd name="connsiteX2" fmla="*/ 368219 w 435145"/>
                    <a:gd name="connsiteY2" fmla="*/ 713615 h 761503"/>
                    <a:gd name="connsiteX3" fmla="*/ 360060 w 435145"/>
                    <a:gd name="connsiteY3" fmla="*/ 697297 h 761503"/>
                    <a:gd name="connsiteX4" fmla="*/ 360060 w 435145"/>
                    <a:gd name="connsiteY4" fmla="*/ 651063 h 761503"/>
                    <a:gd name="connsiteX5" fmla="*/ 332864 w 435145"/>
                    <a:gd name="connsiteY5" fmla="*/ 686418 h 761503"/>
                    <a:gd name="connsiteX6" fmla="*/ 251274 w 435145"/>
                    <a:gd name="connsiteY6" fmla="*/ 721774 h 761503"/>
                    <a:gd name="connsiteX7" fmla="*/ 229517 w 435145"/>
                    <a:gd name="connsiteY7" fmla="*/ 719054 h 761503"/>
                    <a:gd name="connsiteX8" fmla="*/ 158806 w 435145"/>
                    <a:gd name="connsiteY8" fmla="*/ 694578 h 761503"/>
                    <a:gd name="connsiteX9" fmla="*/ 112571 w 435145"/>
                    <a:gd name="connsiteY9" fmla="*/ 659222 h 761503"/>
                    <a:gd name="connsiteX10" fmla="*/ 79936 w 435145"/>
                    <a:gd name="connsiteY10" fmla="*/ 607548 h 761503"/>
                    <a:gd name="connsiteX11" fmla="*/ 63618 w 435145"/>
                    <a:gd name="connsiteY11" fmla="*/ 542277 h 761503"/>
                    <a:gd name="connsiteX12" fmla="*/ 58178 w 435145"/>
                    <a:gd name="connsiteY12" fmla="*/ 471566 h 761503"/>
                    <a:gd name="connsiteX13" fmla="*/ 60898 w 435145"/>
                    <a:gd name="connsiteY13" fmla="*/ 400855 h 761503"/>
                    <a:gd name="connsiteX14" fmla="*/ 66337 w 435145"/>
                    <a:gd name="connsiteY14" fmla="*/ 335583 h 761503"/>
                    <a:gd name="connsiteX15" fmla="*/ 85375 w 435145"/>
                    <a:gd name="connsiteY15" fmla="*/ 267592 h 761503"/>
                    <a:gd name="connsiteX16" fmla="*/ 109852 w 435145"/>
                    <a:gd name="connsiteY16" fmla="*/ 199600 h 761503"/>
                    <a:gd name="connsiteX17" fmla="*/ 145207 w 435145"/>
                    <a:gd name="connsiteY17" fmla="*/ 145207 h 761503"/>
                    <a:gd name="connsiteX18" fmla="*/ 188722 w 435145"/>
                    <a:gd name="connsiteY18" fmla="*/ 96253 h 761503"/>
                    <a:gd name="connsiteX19" fmla="*/ 243115 w 435145"/>
                    <a:gd name="connsiteY19" fmla="*/ 71776 h 761503"/>
                    <a:gd name="connsiteX20" fmla="*/ 286630 w 435145"/>
                    <a:gd name="connsiteY20" fmla="*/ 63617 h 761503"/>
                    <a:gd name="connsiteX21" fmla="*/ 305667 w 435145"/>
                    <a:gd name="connsiteY21" fmla="*/ 66337 h 761503"/>
                    <a:gd name="connsiteX22" fmla="*/ 324705 w 435145"/>
                    <a:gd name="connsiteY22" fmla="*/ 79936 h 761503"/>
                    <a:gd name="connsiteX23" fmla="*/ 341023 w 435145"/>
                    <a:gd name="connsiteY23" fmla="*/ 101693 h 761503"/>
                    <a:gd name="connsiteX24" fmla="*/ 354621 w 435145"/>
                    <a:gd name="connsiteY24" fmla="*/ 123450 h 761503"/>
                    <a:gd name="connsiteX25" fmla="*/ 354621 w 435145"/>
                    <a:gd name="connsiteY25" fmla="*/ 98973 h 761503"/>
                    <a:gd name="connsiteX26" fmla="*/ 360060 w 435145"/>
                    <a:gd name="connsiteY26" fmla="*/ 74496 h 761503"/>
                    <a:gd name="connsiteX27" fmla="*/ 365500 w 435145"/>
                    <a:gd name="connsiteY27" fmla="*/ 63617 h 761503"/>
                    <a:gd name="connsiteX28" fmla="*/ 373659 w 435145"/>
                    <a:gd name="connsiteY28" fmla="*/ 58178 h 761503"/>
                    <a:gd name="connsiteX29" fmla="*/ 381818 w 435145"/>
                    <a:gd name="connsiteY29" fmla="*/ 63617 h 761503"/>
                    <a:gd name="connsiteX30" fmla="*/ 389977 w 435145"/>
                    <a:gd name="connsiteY30" fmla="*/ 82655 h 761503"/>
                    <a:gd name="connsiteX31" fmla="*/ 392696 w 435145"/>
                    <a:gd name="connsiteY31" fmla="*/ 126170 h 761503"/>
                    <a:gd name="connsiteX32" fmla="*/ 395416 w 435145"/>
                    <a:gd name="connsiteY32" fmla="*/ 186002 h 761503"/>
                    <a:gd name="connsiteX33" fmla="*/ 398136 w 435145"/>
                    <a:gd name="connsiteY33" fmla="*/ 237675 h 761503"/>
                    <a:gd name="connsiteX34" fmla="*/ 398136 w 435145"/>
                    <a:gd name="connsiteY34" fmla="*/ 243115 h 761503"/>
                    <a:gd name="connsiteX35" fmla="*/ 395416 w 435145"/>
                    <a:gd name="connsiteY35" fmla="*/ 256713 h 761503"/>
                    <a:gd name="connsiteX36" fmla="*/ 379098 w 435145"/>
                    <a:gd name="connsiteY36" fmla="*/ 278470 h 761503"/>
                    <a:gd name="connsiteX37" fmla="*/ 362780 w 435145"/>
                    <a:gd name="connsiteY37" fmla="*/ 273031 h 761503"/>
                    <a:gd name="connsiteX38" fmla="*/ 354621 w 435145"/>
                    <a:gd name="connsiteY38" fmla="*/ 256713 h 761503"/>
                    <a:gd name="connsiteX39" fmla="*/ 354621 w 435145"/>
                    <a:gd name="connsiteY39" fmla="*/ 213198 h 761503"/>
                    <a:gd name="connsiteX40" fmla="*/ 354621 w 435145"/>
                    <a:gd name="connsiteY40" fmla="*/ 205040 h 761503"/>
                    <a:gd name="connsiteX41" fmla="*/ 338303 w 435145"/>
                    <a:gd name="connsiteY41" fmla="*/ 147927 h 761503"/>
                    <a:gd name="connsiteX42" fmla="*/ 292069 w 435145"/>
                    <a:gd name="connsiteY42" fmla="*/ 107132 h 761503"/>
                    <a:gd name="connsiteX43" fmla="*/ 262153 w 435145"/>
                    <a:gd name="connsiteY43" fmla="*/ 120730 h 761503"/>
                    <a:gd name="connsiteX44" fmla="*/ 251274 w 435145"/>
                    <a:gd name="connsiteY44" fmla="*/ 131609 h 761503"/>
                    <a:gd name="connsiteX45" fmla="*/ 240395 w 435145"/>
                    <a:gd name="connsiteY45" fmla="*/ 139768 h 761503"/>
                    <a:gd name="connsiteX46" fmla="*/ 237676 w 435145"/>
                    <a:gd name="connsiteY46" fmla="*/ 164245 h 761503"/>
                    <a:gd name="connsiteX47" fmla="*/ 226797 w 435145"/>
                    <a:gd name="connsiteY47" fmla="*/ 196881 h 761503"/>
                    <a:gd name="connsiteX48" fmla="*/ 213199 w 435145"/>
                    <a:gd name="connsiteY48" fmla="*/ 259433 h 761503"/>
                    <a:gd name="connsiteX49" fmla="*/ 207759 w 435145"/>
                    <a:gd name="connsiteY49" fmla="*/ 324704 h 761503"/>
                    <a:gd name="connsiteX50" fmla="*/ 207759 w 435145"/>
                    <a:gd name="connsiteY50" fmla="*/ 335583 h 761503"/>
                    <a:gd name="connsiteX51" fmla="*/ 205040 w 435145"/>
                    <a:gd name="connsiteY51" fmla="*/ 349181 h 761503"/>
                    <a:gd name="connsiteX52" fmla="*/ 207759 w 435145"/>
                    <a:gd name="connsiteY52" fmla="*/ 368219 h 761503"/>
                    <a:gd name="connsiteX53" fmla="*/ 207759 w 435145"/>
                    <a:gd name="connsiteY53" fmla="*/ 376378 h 761503"/>
                    <a:gd name="connsiteX54" fmla="*/ 205040 w 435145"/>
                    <a:gd name="connsiteY54" fmla="*/ 387256 h 761503"/>
                    <a:gd name="connsiteX55" fmla="*/ 205040 w 435145"/>
                    <a:gd name="connsiteY55" fmla="*/ 395415 h 761503"/>
                    <a:gd name="connsiteX56" fmla="*/ 205040 w 435145"/>
                    <a:gd name="connsiteY56" fmla="*/ 406294 h 761503"/>
                    <a:gd name="connsiteX57" fmla="*/ 205040 w 435145"/>
                    <a:gd name="connsiteY57" fmla="*/ 425332 h 761503"/>
                    <a:gd name="connsiteX58" fmla="*/ 213199 w 435145"/>
                    <a:gd name="connsiteY58" fmla="*/ 493323 h 761503"/>
                    <a:gd name="connsiteX59" fmla="*/ 221358 w 435145"/>
                    <a:gd name="connsiteY59" fmla="*/ 561314 h 761503"/>
                    <a:gd name="connsiteX60" fmla="*/ 226797 w 435145"/>
                    <a:gd name="connsiteY60" fmla="*/ 591231 h 761503"/>
                    <a:gd name="connsiteX61" fmla="*/ 240395 w 435145"/>
                    <a:gd name="connsiteY61" fmla="*/ 618427 h 761503"/>
                    <a:gd name="connsiteX62" fmla="*/ 283910 w 435145"/>
                    <a:gd name="connsiteY62" fmla="*/ 651063 h 761503"/>
                    <a:gd name="connsiteX63" fmla="*/ 338303 w 435145"/>
                    <a:gd name="connsiteY63" fmla="*/ 612988 h 761503"/>
                    <a:gd name="connsiteX64" fmla="*/ 354621 w 435145"/>
                    <a:gd name="connsiteY64" fmla="*/ 577632 h 761503"/>
                    <a:gd name="connsiteX65" fmla="*/ 357341 w 435145"/>
                    <a:gd name="connsiteY65" fmla="*/ 509641 h 761503"/>
                    <a:gd name="connsiteX66" fmla="*/ 362780 w 435145"/>
                    <a:gd name="connsiteY66" fmla="*/ 485164 h 761503"/>
                    <a:gd name="connsiteX67" fmla="*/ 368219 w 435145"/>
                    <a:gd name="connsiteY67" fmla="*/ 474286 h 761503"/>
                    <a:gd name="connsiteX68" fmla="*/ 376378 w 435145"/>
                    <a:gd name="connsiteY68" fmla="*/ 468846 h 761503"/>
                    <a:gd name="connsiteX69" fmla="*/ 384537 w 435145"/>
                    <a:gd name="connsiteY69" fmla="*/ 474286 h 761503"/>
                    <a:gd name="connsiteX70" fmla="*/ 392696 w 435145"/>
                    <a:gd name="connsiteY70" fmla="*/ 493323 h 761503"/>
                    <a:gd name="connsiteX71" fmla="*/ 395416 w 435145"/>
                    <a:gd name="connsiteY71" fmla="*/ 558595 h 761503"/>
                    <a:gd name="connsiteX72" fmla="*/ 398136 w 435145"/>
                    <a:gd name="connsiteY72" fmla="*/ 618427 h 761503"/>
                    <a:gd name="connsiteX73" fmla="*/ 400855 w 435145"/>
                    <a:gd name="connsiteY73" fmla="*/ 67826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435145" h="761503">
                      <a:moveTo>
                        <a:pt x="400855" y="678260"/>
                      </a:moveTo>
                      <a:cubicBezTo>
                        <a:pt x="400855" y="689138"/>
                        <a:pt x="400855" y="719054"/>
                        <a:pt x="384537" y="719054"/>
                      </a:cubicBezTo>
                      <a:cubicBezTo>
                        <a:pt x="376378" y="719054"/>
                        <a:pt x="373659" y="716335"/>
                        <a:pt x="368219" y="713615"/>
                      </a:cubicBezTo>
                      <a:cubicBezTo>
                        <a:pt x="362780" y="710895"/>
                        <a:pt x="360060" y="702736"/>
                        <a:pt x="360060" y="697297"/>
                      </a:cubicBezTo>
                      <a:cubicBezTo>
                        <a:pt x="357341" y="680979"/>
                        <a:pt x="357341" y="664661"/>
                        <a:pt x="360060" y="651063"/>
                      </a:cubicBezTo>
                      <a:cubicBezTo>
                        <a:pt x="354621" y="659222"/>
                        <a:pt x="341023" y="678260"/>
                        <a:pt x="332864" y="686418"/>
                      </a:cubicBezTo>
                      <a:cubicBezTo>
                        <a:pt x="311107" y="708176"/>
                        <a:pt x="283910" y="721774"/>
                        <a:pt x="251274" y="721774"/>
                      </a:cubicBezTo>
                      <a:cubicBezTo>
                        <a:pt x="243115" y="721774"/>
                        <a:pt x="237676" y="721774"/>
                        <a:pt x="229517" y="719054"/>
                      </a:cubicBezTo>
                      <a:cubicBezTo>
                        <a:pt x="207759" y="716335"/>
                        <a:pt x="183283" y="708176"/>
                        <a:pt x="158806" y="694578"/>
                      </a:cubicBezTo>
                      <a:cubicBezTo>
                        <a:pt x="142488" y="686418"/>
                        <a:pt x="126170" y="672820"/>
                        <a:pt x="112571" y="659222"/>
                      </a:cubicBezTo>
                      <a:cubicBezTo>
                        <a:pt x="98973" y="642904"/>
                        <a:pt x="88095" y="626586"/>
                        <a:pt x="79936" y="607548"/>
                      </a:cubicBezTo>
                      <a:cubicBezTo>
                        <a:pt x="71777" y="585791"/>
                        <a:pt x="66337" y="566754"/>
                        <a:pt x="63618" y="542277"/>
                      </a:cubicBezTo>
                      <a:cubicBezTo>
                        <a:pt x="60898" y="517800"/>
                        <a:pt x="58178" y="493323"/>
                        <a:pt x="58178" y="471566"/>
                      </a:cubicBezTo>
                      <a:cubicBezTo>
                        <a:pt x="58178" y="447089"/>
                        <a:pt x="58178" y="425332"/>
                        <a:pt x="60898" y="400855"/>
                      </a:cubicBezTo>
                      <a:cubicBezTo>
                        <a:pt x="63618" y="379098"/>
                        <a:pt x="60898" y="357340"/>
                        <a:pt x="66337" y="335583"/>
                      </a:cubicBezTo>
                      <a:cubicBezTo>
                        <a:pt x="69057" y="313826"/>
                        <a:pt x="77216" y="289349"/>
                        <a:pt x="85375" y="267592"/>
                      </a:cubicBezTo>
                      <a:cubicBezTo>
                        <a:pt x="93534" y="243115"/>
                        <a:pt x="98973" y="221357"/>
                        <a:pt x="109852" y="199600"/>
                      </a:cubicBezTo>
                      <a:cubicBezTo>
                        <a:pt x="118011" y="177843"/>
                        <a:pt x="131609" y="161525"/>
                        <a:pt x="145207" y="145207"/>
                      </a:cubicBezTo>
                      <a:cubicBezTo>
                        <a:pt x="158806" y="128889"/>
                        <a:pt x="172404" y="109852"/>
                        <a:pt x="188722" y="96253"/>
                      </a:cubicBezTo>
                      <a:cubicBezTo>
                        <a:pt x="205040" y="82655"/>
                        <a:pt x="224077" y="77216"/>
                        <a:pt x="243115" y="71776"/>
                      </a:cubicBezTo>
                      <a:cubicBezTo>
                        <a:pt x="256713" y="69057"/>
                        <a:pt x="273031" y="63617"/>
                        <a:pt x="286630" y="63617"/>
                      </a:cubicBezTo>
                      <a:cubicBezTo>
                        <a:pt x="292069" y="63617"/>
                        <a:pt x="297508" y="63617"/>
                        <a:pt x="305667" y="66337"/>
                      </a:cubicBezTo>
                      <a:cubicBezTo>
                        <a:pt x="313826" y="69057"/>
                        <a:pt x="319266" y="74496"/>
                        <a:pt x="324705" y="79936"/>
                      </a:cubicBezTo>
                      <a:cubicBezTo>
                        <a:pt x="332864" y="85375"/>
                        <a:pt x="332864" y="93534"/>
                        <a:pt x="341023" y="101693"/>
                      </a:cubicBezTo>
                      <a:cubicBezTo>
                        <a:pt x="346462" y="107132"/>
                        <a:pt x="349182" y="118011"/>
                        <a:pt x="354621" y="123450"/>
                      </a:cubicBezTo>
                      <a:cubicBezTo>
                        <a:pt x="354621" y="115291"/>
                        <a:pt x="354621" y="101693"/>
                        <a:pt x="354621" y="98973"/>
                      </a:cubicBezTo>
                      <a:cubicBezTo>
                        <a:pt x="354621" y="90814"/>
                        <a:pt x="354621" y="79936"/>
                        <a:pt x="360060" y="74496"/>
                      </a:cubicBezTo>
                      <a:cubicBezTo>
                        <a:pt x="362780" y="71776"/>
                        <a:pt x="362780" y="69057"/>
                        <a:pt x="365500" y="63617"/>
                      </a:cubicBezTo>
                      <a:cubicBezTo>
                        <a:pt x="368219" y="60898"/>
                        <a:pt x="370939" y="58178"/>
                        <a:pt x="373659" y="58178"/>
                      </a:cubicBezTo>
                      <a:cubicBezTo>
                        <a:pt x="376378" y="58178"/>
                        <a:pt x="379098" y="60898"/>
                        <a:pt x="381818" y="63617"/>
                      </a:cubicBezTo>
                      <a:cubicBezTo>
                        <a:pt x="384537" y="69057"/>
                        <a:pt x="387257" y="77216"/>
                        <a:pt x="389977" y="82655"/>
                      </a:cubicBezTo>
                      <a:cubicBezTo>
                        <a:pt x="389977" y="90814"/>
                        <a:pt x="392696" y="107132"/>
                        <a:pt x="392696" y="126170"/>
                      </a:cubicBezTo>
                      <a:cubicBezTo>
                        <a:pt x="392696" y="150647"/>
                        <a:pt x="392696" y="177843"/>
                        <a:pt x="395416" y="186002"/>
                      </a:cubicBezTo>
                      <a:cubicBezTo>
                        <a:pt x="398136" y="205040"/>
                        <a:pt x="398136" y="215918"/>
                        <a:pt x="398136" y="237675"/>
                      </a:cubicBezTo>
                      <a:cubicBezTo>
                        <a:pt x="398136" y="240395"/>
                        <a:pt x="398136" y="243115"/>
                        <a:pt x="398136" y="243115"/>
                      </a:cubicBezTo>
                      <a:cubicBezTo>
                        <a:pt x="398136" y="248554"/>
                        <a:pt x="398136" y="251274"/>
                        <a:pt x="395416" y="256713"/>
                      </a:cubicBezTo>
                      <a:cubicBezTo>
                        <a:pt x="392696" y="267592"/>
                        <a:pt x="389977" y="278470"/>
                        <a:pt x="379098" y="278470"/>
                      </a:cubicBezTo>
                      <a:cubicBezTo>
                        <a:pt x="370939" y="278470"/>
                        <a:pt x="368219" y="275751"/>
                        <a:pt x="362780" y="273031"/>
                      </a:cubicBezTo>
                      <a:cubicBezTo>
                        <a:pt x="357341" y="270311"/>
                        <a:pt x="354621" y="262152"/>
                        <a:pt x="354621" y="256713"/>
                      </a:cubicBezTo>
                      <a:cubicBezTo>
                        <a:pt x="349182" y="237675"/>
                        <a:pt x="354621" y="232236"/>
                        <a:pt x="354621" y="213198"/>
                      </a:cubicBezTo>
                      <a:cubicBezTo>
                        <a:pt x="354621" y="210479"/>
                        <a:pt x="354621" y="207759"/>
                        <a:pt x="354621" y="205040"/>
                      </a:cubicBezTo>
                      <a:cubicBezTo>
                        <a:pt x="349182" y="186002"/>
                        <a:pt x="343742" y="169684"/>
                        <a:pt x="338303" y="147927"/>
                      </a:cubicBezTo>
                      <a:cubicBezTo>
                        <a:pt x="332864" y="131609"/>
                        <a:pt x="311107" y="107132"/>
                        <a:pt x="292069" y="107132"/>
                      </a:cubicBezTo>
                      <a:cubicBezTo>
                        <a:pt x="281190" y="107132"/>
                        <a:pt x="270312" y="115291"/>
                        <a:pt x="262153" y="120730"/>
                      </a:cubicBezTo>
                      <a:cubicBezTo>
                        <a:pt x="259433" y="123450"/>
                        <a:pt x="256713" y="126170"/>
                        <a:pt x="251274" y="131609"/>
                      </a:cubicBezTo>
                      <a:cubicBezTo>
                        <a:pt x="248554" y="134329"/>
                        <a:pt x="243115" y="137048"/>
                        <a:pt x="240395" y="139768"/>
                      </a:cubicBezTo>
                      <a:cubicBezTo>
                        <a:pt x="237676" y="145207"/>
                        <a:pt x="240395" y="156086"/>
                        <a:pt x="237676" y="164245"/>
                      </a:cubicBezTo>
                      <a:cubicBezTo>
                        <a:pt x="232236" y="175123"/>
                        <a:pt x="229517" y="186002"/>
                        <a:pt x="226797" y="196881"/>
                      </a:cubicBezTo>
                      <a:cubicBezTo>
                        <a:pt x="221358" y="218638"/>
                        <a:pt x="218638" y="237675"/>
                        <a:pt x="213199" y="259433"/>
                      </a:cubicBezTo>
                      <a:cubicBezTo>
                        <a:pt x="210479" y="281190"/>
                        <a:pt x="207759" y="302947"/>
                        <a:pt x="207759" y="324704"/>
                      </a:cubicBezTo>
                      <a:cubicBezTo>
                        <a:pt x="207759" y="327424"/>
                        <a:pt x="207759" y="332863"/>
                        <a:pt x="207759" y="335583"/>
                      </a:cubicBezTo>
                      <a:cubicBezTo>
                        <a:pt x="207759" y="341022"/>
                        <a:pt x="205040" y="343742"/>
                        <a:pt x="205040" y="349181"/>
                      </a:cubicBezTo>
                      <a:cubicBezTo>
                        <a:pt x="205040" y="354621"/>
                        <a:pt x="207759" y="362779"/>
                        <a:pt x="207759" y="368219"/>
                      </a:cubicBezTo>
                      <a:cubicBezTo>
                        <a:pt x="207759" y="370939"/>
                        <a:pt x="207759" y="373658"/>
                        <a:pt x="207759" y="376378"/>
                      </a:cubicBezTo>
                      <a:cubicBezTo>
                        <a:pt x="205040" y="381817"/>
                        <a:pt x="205040" y="384537"/>
                        <a:pt x="205040" y="387256"/>
                      </a:cubicBezTo>
                      <a:cubicBezTo>
                        <a:pt x="205040" y="389976"/>
                        <a:pt x="205040" y="392696"/>
                        <a:pt x="205040" y="395415"/>
                      </a:cubicBezTo>
                      <a:cubicBezTo>
                        <a:pt x="205040" y="398135"/>
                        <a:pt x="205040" y="403574"/>
                        <a:pt x="205040" y="406294"/>
                      </a:cubicBezTo>
                      <a:cubicBezTo>
                        <a:pt x="205040" y="411733"/>
                        <a:pt x="205040" y="417173"/>
                        <a:pt x="205040" y="425332"/>
                      </a:cubicBezTo>
                      <a:cubicBezTo>
                        <a:pt x="205040" y="449809"/>
                        <a:pt x="213199" y="471566"/>
                        <a:pt x="213199" y="493323"/>
                      </a:cubicBezTo>
                      <a:cubicBezTo>
                        <a:pt x="213199" y="517800"/>
                        <a:pt x="215919" y="539557"/>
                        <a:pt x="221358" y="561314"/>
                      </a:cubicBezTo>
                      <a:cubicBezTo>
                        <a:pt x="224077" y="572193"/>
                        <a:pt x="224077" y="580352"/>
                        <a:pt x="226797" y="591231"/>
                      </a:cubicBezTo>
                      <a:cubicBezTo>
                        <a:pt x="229517" y="599390"/>
                        <a:pt x="237676" y="607548"/>
                        <a:pt x="240395" y="618427"/>
                      </a:cubicBezTo>
                      <a:cubicBezTo>
                        <a:pt x="248554" y="637465"/>
                        <a:pt x="262153" y="651063"/>
                        <a:pt x="283910" y="651063"/>
                      </a:cubicBezTo>
                      <a:cubicBezTo>
                        <a:pt x="302948" y="651063"/>
                        <a:pt x="330144" y="629306"/>
                        <a:pt x="338303" y="612988"/>
                      </a:cubicBezTo>
                      <a:cubicBezTo>
                        <a:pt x="346462" y="599390"/>
                        <a:pt x="351901" y="591231"/>
                        <a:pt x="354621" y="577632"/>
                      </a:cubicBezTo>
                      <a:cubicBezTo>
                        <a:pt x="354621" y="550436"/>
                        <a:pt x="354621" y="517800"/>
                        <a:pt x="357341" y="509641"/>
                      </a:cubicBezTo>
                      <a:cubicBezTo>
                        <a:pt x="357341" y="501482"/>
                        <a:pt x="357341" y="490603"/>
                        <a:pt x="362780" y="485164"/>
                      </a:cubicBezTo>
                      <a:cubicBezTo>
                        <a:pt x="365500" y="482444"/>
                        <a:pt x="365500" y="479725"/>
                        <a:pt x="368219" y="474286"/>
                      </a:cubicBezTo>
                      <a:cubicBezTo>
                        <a:pt x="370939" y="471566"/>
                        <a:pt x="373659" y="468846"/>
                        <a:pt x="376378" y="468846"/>
                      </a:cubicBezTo>
                      <a:cubicBezTo>
                        <a:pt x="379098" y="468846"/>
                        <a:pt x="381818" y="471566"/>
                        <a:pt x="384537" y="474286"/>
                      </a:cubicBezTo>
                      <a:cubicBezTo>
                        <a:pt x="387257" y="479725"/>
                        <a:pt x="389977" y="487884"/>
                        <a:pt x="392696" y="493323"/>
                      </a:cubicBezTo>
                      <a:cubicBezTo>
                        <a:pt x="392696" y="501482"/>
                        <a:pt x="395416" y="539557"/>
                        <a:pt x="395416" y="558595"/>
                      </a:cubicBezTo>
                      <a:cubicBezTo>
                        <a:pt x="395416" y="583072"/>
                        <a:pt x="395416" y="610268"/>
                        <a:pt x="398136" y="618427"/>
                      </a:cubicBezTo>
                      <a:cubicBezTo>
                        <a:pt x="398136" y="648343"/>
                        <a:pt x="400855" y="659222"/>
                        <a:pt x="400855" y="67826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E27DF341-F3DE-4F8F-830E-D211995E0420}"/>
                    </a:ext>
                  </a:extLst>
                </p:cNvPr>
                <p:cNvSpPr/>
                <p:nvPr/>
              </p:nvSpPr>
              <p:spPr>
                <a:xfrm>
                  <a:off x="3829459" y="4200317"/>
                  <a:ext cx="598325" cy="761503"/>
                </a:xfrm>
                <a:custGeom>
                  <a:avLst/>
                  <a:gdLst>
                    <a:gd name="connsiteX0" fmla="*/ 360060 w 598324"/>
                    <a:gd name="connsiteY0" fmla="*/ 332863 h 761503"/>
                    <a:gd name="connsiteX1" fmla="*/ 341023 w 598324"/>
                    <a:gd name="connsiteY1" fmla="*/ 370939 h 761503"/>
                    <a:gd name="connsiteX2" fmla="*/ 376378 w 598324"/>
                    <a:gd name="connsiteY2" fmla="*/ 389976 h 761503"/>
                    <a:gd name="connsiteX3" fmla="*/ 425332 w 598324"/>
                    <a:gd name="connsiteY3" fmla="*/ 433491 h 761503"/>
                    <a:gd name="connsiteX4" fmla="*/ 438930 w 598324"/>
                    <a:gd name="connsiteY4" fmla="*/ 463407 h 761503"/>
                    <a:gd name="connsiteX5" fmla="*/ 449809 w 598324"/>
                    <a:gd name="connsiteY5" fmla="*/ 498762 h 761503"/>
                    <a:gd name="connsiteX6" fmla="*/ 457968 w 598324"/>
                    <a:gd name="connsiteY6" fmla="*/ 528679 h 761503"/>
                    <a:gd name="connsiteX7" fmla="*/ 466127 w 598324"/>
                    <a:gd name="connsiteY7" fmla="*/ 564034 h 761503"/>
                    <a:gd name="connsiteX8" fmla="*/ 471566 w 598324"/>
                    <a:gd name="connsiteY8" fmla="*/ 593950 h 761503"/>
                    <a:gd name="connsiteX9" fmla="*/ 479725 w 598324"/>
                    <a:gd name="connsiteY9" fmla="*/ 607548 h 761503"/>
                    <a:gd name="connsiteX10" fmla="*/ 487884 w 598324"/>
                    <a:gd name="connsiteY10" fmla="*/ 623867 h 761503"/>
                    <a:gd name="connsiteX11" fmla="*/ 501482 w 598324"/>
                    <a:gd name="connsiteY11" fmla="*/ 651063 h 761503"/>
                    <a:gd name="connsiteX12" fmla="*/ 523240 w 598324"/>
                    <a:gd name="connsiteY12" fmla="*/ 670101 h 761503"/>
                    <a:gd name="connsiteX13" fmla="*/ 534119 w 598324"/>
                    <a:gd name="connsiteY13" fmla="*/ 686418 h 761503"/>
                    <a:gd name="connsiteX14" fmla="*/ 531399 w 598324"/>
                    <a:gd name="connsiteY14" fmla="*/ 694578 h 761503"/>
                    <a:gd name="connsiteX15" fmla="*/ 498763 w 598324"/>
                    <a:gd name="connsiteY15" fmla="*/ 708176 h 761503"/>
                    <a:gd name="connsiteX16" fmla="*/ 449809 w 598324"/>
                    <a:gd name="connsiteY16" fmla="*/ 700017 h 761503"/>
                    <a:gd name="connsiteX17" fmla="*/ 400855 w 598324"/>
                    <a:gd name="connsiteY17" fmla="*/ 667381 h 761503"/>
                    <a:gd name="connsiteX18" fmla="*/ 381817 w 598324"/>
                    <a:gd name="connsiteY18" fmla="*/ 642904 h 761503"/>
                    <a:gd name="connsiteX19" fmla="*/ 368219 w 598324"/>
                    <a:gd name="connsiteY19" fmla="*/ 610268 h 761503"/>
                    <a:gd name="connsiteX20" fmla="*/ 349182 w 598324"/>
                    <a:gd name="connsiteY20" fmla="*/ 550436 h 761503"/>
                    <a:gd name="connsiteX21" fmla="*/ 338303 w 598324"/>
                    <a:gd name="connsiteY21" fmla="*/ 504202 h 761503"/>
                    <a:gd name="connsiteX22" fmla="*/ 330144 w 598324"/>
                    <a:gd name="connsiteY22" fmla="*/ 477005 h 761503"/>
                    <a:gd name="connsiteX23" fmla="*/ 321985 w 598324"/>
                    <a:gd name="connsiteY23" fmla="*/ 455248 h 761503"/>
                    <a:gd name="connsiteX24" fmla="*/ 305667 w 598324"/>
                    <a:gd name="connsiteY24" fmla="*/ 436210 h 761503"/>
                    <a:gd name="connsiteX25" fmla="*/ 294788 w 598324"/>
                    <a:gd name="connsiteY25" fmla="*/ 441650 h 761503"/>
                    <a:gd name="connsiteX26" fmla="*/ 278471 w 598324"/>
                    <a:gd name="connsiteY26" fmla="*/ 463407 h 761503"/>
                    <a:gd name="connsiteX27" fmla="*/ 264872 w 598324"/>
                    <a:gd name="connsiteY27" fmla="*/ 496043 h 761503"/>
                    <a:gd name="connsiteX28" fmla="*/ 262153 w 598324"/>
                    <a:gd name="connsiteY28" fmla="*/ 517800 h 761503"/>
                    <a:gd name="connsiteX29" fmla="*/ 262153 w 598324"/>
                    <a:gd name="connsiteY29" fmla="*/ 523239 h 761503"/>
                    <a:gd name="connsiteX30" fmla="*/ 262153 w 598324"/>
                    <a:gd name="connsiteY30" fmla="*/ 553155 h 761503"/>
                    <a:gd name="connsiteX31" fmla="*/ 262153 w 598324"/>
                    <a:gd name="connsiteY31" fmla="*/ 629306 h 761503"/>
                    <a:gd name="connsiteX32" fmla="*/ 259433 w 598324"/>
                    <a:gd name="connsiteY32" fmla="*/ 659222 h 761503"/>
                    <a:gd name="connsiteX33" fmla="*/ 283910 w 598324"/>
                    <a:gd name="connsiteY33" fmla="*/ 659222 h 761503"/>
                    <a:gd name="connsiteX34" fmla="*/ 321985 w 598324"/>
                    <a:gd name="connsiteY34" fmla="*/ 675540 h 761503"/>
                    <a:gd name="connsiteX35" fmla="*/ 316546 w 598324"/>
                    <a:gd name="connsiteY35" fmla="*/ 691858 h 761503"/>
                    <a:gd name="connsiteX36" fmla="*/ 300228 w 598324"/>
                    <a:gd name="connsiteY36" fmla="*/ 700017 h 761503"/>
                    <a:gd name="connsiteX37" fmla="*/ 278471 w 598324"/>
                    <a:gd name="connsiteY37" fmla="*/ 702736 h 761503"/>
                    <a:gd name="connsiteX38" fmla="*/ 243115 w 598324"/>
                    <a:gd name="connsiteY38" fmla="*/ 702736 h 761503"/>
                    <a:gd name="connsiteX39" fmla="*/ 221358 w 598324"/>
                    <a:gd name="connsiteY39" fmla="*/ 710895 h 761503"/>
                    <a:gd name="connsiteX40" fmla="*/ 194161 w 598324"/>
                    <a:gd name="connsiteY40" fmla="*/ 702736 h 761503"/>
                    <a:gd name="connsiteX41" fmla="*/ 177843 w 598324"/>
                    <a:gd name="connsiteY41" fmla="*/ 702736 h 761503"/>
                    <a:gd name="connsiteX42" fmla="*/ 126170 w 598324"/>
                    <a:gd name="connsiteY42" fmla="*/ 702736 h 761503"/>
                    <a:gd name="connsiteX43" fmla="*/ 101693 w 598324"/>
                    <a:gd name="connsiteY43" fmla="*/ 702736 h 761503"/>
                    <a:gd name="connsiteX44" fmla="*/ 74496 w 598324"/>
                    <a:gd name="connsiteY44" fmla="*/ 697297 h 761503"/>
                    <a:gd name="connsiteX45" fmla="*/ 58178 w 598324"/>
                    <a:gd name="connsiteY45" fmla="*/ 680979 h 761503"/>
                    <a:gd name="connsiteX46" fmla="*/ 63617 w 598324"/>
                    <a:gd name="connsiteY46" fmla="*/ 672820 h 761503"/>
                    <a:gd name="connsiteX47" fmla="*/ 85375 w 598324"/>
                    <a:gd name="connsiteY47" fmla="*/ 664661 h 761503"/>
                    <a:gd name="connsiteX48" fmla="*/ 128889 w 598324"/>
                    <a:gd name="connsiteY48" fmla="*/ 659222 h 761503"/>
                    <a:gd name="connsiteX49" fmla="*/ 147927 w 598324"/>
                    <a:gd name="connsiteY49" fmla="*/ 659222 h 761503"/>
                    <a:gd name="connsiteX50" fmla="*/ 145207 w 598324"/>
                    <a:gd name="connsiteY50" fmla="*/ 653783 h 761503"/>
                    <a:gd name="connsiteX51" fmla="*/ 131609 w 598324"/>
                    <a:gd name="connsiteY51" fmla="*/ 585791 h 761503"/>
                    <a:gd name="connsiteX52" fmla="*/ 134329 w 598324"/>
                    <a:gd name="connsiteY52" fmla="*/ 498762 h 761503"/>
                    <a:gd name="connsiteX53" fmla="*/ 137048 w 598324"/>
                    <a:gd name="connsiteY53" fmla="*/ 406294 h 761503"/>
                    <a:gd name="connsiteX54" fmla="*/ 134329 w 598324"/>
                    <a:gd name="connsiteY54" fmla="*/ 327424 h 761503"/>
                    <a:gd name="connsiteX55" fmla="*/ 137048 w 598324"/>
                    <a:gd name="connsiteY55" fmla="*/ 253993 h 761503"/>
                    <a:gd name="connsiteX56" fmla="*/ 139768 w 598324"/>
                    <a:gd name="connsiteY56" fmla="*/ 207759 h 761503"/>
                    <a:gd name="connsiteX57" fmla="*/ 137048 w 598324"/>
                    <a:gd name="connsiteY57" fmla="*/ 172404 h 761503"/>
                    <a:gd name="connsiteX58" fmla="*/ 137048 w 598324"/>
                    <a:gd name="connsiteY58" fmla="*/ 112571 h 761503"/>
                    <a:gd name="connsiteX59" fmla="*/ 126170 w 598324"/>
                    <a:gd name="connsiteY59" fmla="*/ 112571 h 761503"/>
                    <a:gd name="connsiteX60" fmla="*/ 101693 w 598324"/>
                    <a:gd name="connsiteY60" fmla="*/ 112571 h 761503"/>
                    <a:gd name="connsiteX61" fmla="*/ 74496 w 598324"/>
                    <a:gd name="connsiteY61" fmla="*/ 107132 h 761503"/>
                    <a:gd name="connsiteX62" fmla="*/ 58178 w 598324"/>
                    <a:gd name="connsiteY62" fmla="*/ 90814 h 761503"/>
                    <a:gd name="connsiteX63" fmla="*/ 63617 w 598324"/>
                    <a:gd name="connsiteY63" fmla="*/ 82655 h 761503"/>
                    <a:gd name="connsiteX64" fmla="*/ 85375 w 598324"/>
                    <a:gd name="connsiteY64" fmla="*/ 74496 h 761503"/>
                    <a:gd name="connsiteX65" fmla="*/ 137048 w 598324"/>
                    <a:gd name="connsiteY65" fmla="*/ 69057 h 761503"/>
                    <a:gd name="connsiteX66" fmla="*/ 145207 w 598324"/>
                    <a:gd name="connsiteY66" fmla="*/ 69057 h 761503"/>
                    <a:gd name="connsiteX67" fmla="*/ 169684 w 598324"/>
                    <a:gd name="connsiteY67" fmla="*/ 58178 h 761503"/>
                    <a:gd name="connsiteX68" fmla="*/ 177843 w 598324"/>
                    <a:gd name="connsiteY68" fmla="*/ 58178 h 761503"/>
                    <a:gd name="connsiteX69" fmla="*/ 205040 w 598324"/>
                    <a:gd name="connsiteY69" fmla="*/ 66337 h 761503"/>
                    <a:gd name="connsiteX70" fmla="*/ 286629 w 598324"/>
                    <a:gd name="connsiteY70" fmla="*/ 63617 h 761503"/>
                    <a:gd name="connsiteX71" fmla="*/ 324705 w 598324"/>
                    <a:gd name="connsiteY71" fmla="*/ 79936 h 761503"/>
                    <a:gd name="connsiteX72" fmla="*/ 319265 w 598324"/>
                    <a:gd name="connsiteY72" fmla="*/ 96253 h 761503"/>
                    <a:gd name="connsiteX73" fmla="*/ 302948 w 598324"/>
                    <a:gd name="connsiteY73" fmla="*/ 104412 h 761503"/>
                    <a:gd name="connsiteX74" fmla="*/ 278471 w 598324"/>
                    <a:gd name="connsiteY74" fmla="*/ 112571 h 761503"/>
                    <a:gd name="connsiteX75" fmla="*/ 232236 w 598324"/>
                    <a:gd name="connsiteY75" fmla="*/ 112571 h 761503"/>
                    <a:gd name="connsiteX76" fmla="*/ 240395 w 598324"/>
                    <a:gd name="connsiteY76" fmla="*/ 137048 h 761503"/>
                    <a:gd name="connsiteX77" fmla="*/ 240395 w 598324"/>
                    <a:gd name="connsiteY77" fmla="*/ 150647 h 761503"/>
                    <a:gd name="connsiteX78" fmla="*/ 243115 w 598324"/>
                    <a:gd name="connsiteY78" fmla="*/ 158805 h 761503"/>
                    <a:gd name="connsiteX79" fmla="*/ 248554 w 598324"/>
                    <a:gd name="connsiteY79" fmla="*/ 188722 h 761503"/>
                    <a:gd name="connsiteX80" fmla="*/ 248554 w 598324"/>
                    <a:gd name="connsiteY80" fmla="*/ 199600 h 761503"/>
                    <a:gd name="connsiteX81" fmla="*/ 248554 w 598324"/>
                    <a:gd name="connsiteY81" fmla="*/ 221357 h 761503"/>
                    <a:gd name="connsiteX82" fmla="*/ 253994 w 598324"/>
                    <a:gd name="connsiteY82" fmla="*/ 264872 h 761503"/>
                    <a:gd name="connsiteX83" fmla="*/ 262153 w 598324"/>
                    <a:gd name="connsiteY83" fmla="*/ 297508 h 761503"/>
                    <a:gd name="connsiteX84" fmla="*/ 264872 w 598324"/>
                    <a:gd name="connsiteY84" fmla="*/ 324704 h 761503"/>
                    <a:gd name="connsiteX85" fmla="*/ 264872 w 598324"/>
                    <a:gd name="connsiteY85" fmla="*/ 332863 h 761503"/>
                    <a:gd name="connsiteX86" fmla="*/ 264872 w 598324"/>
                    <a:gd name="connsiteY86" fmla="*/ 351901 h 761503"/>
                    <a:gd name="connsiteX87" fmla="*/ 262153 w 598324"/>
                    <a:gd name="connsiteY87" fmla="*/ 370939 h 761503"/>
                    <a:gd name="connsiteX88" fmla="*/ 267592 w 598324"/>
                    <a:gd name="connsiteY88" fmla="*/ 384537 h 761503"/>
                    <a:gd name="connsiteX89" fmla="*/ 278471 w 598324"/>
                    <a:gd name="connsiteY89" fmla="*/ 370939 h 761503"/>
                    <a:gd name="connsiteX90" fmla="*/ 297508 w 598324"/>
                    <a:gd name="connsiteY90" fmla="*/ 332863 h 761503"/>
                    <a:gd name="connsiteX91" fmla="*/ 311106 w 598324"/>
                    <a:gd name="connsiteY91" fmla="*/ 305667 h 761503"/>
                    <a:gd name="connsiteX92" fmla="*/ 335583 w 598324"/>
                    <a:gd name="connsiteY92" fmla="*/ 259433 h 761503"/>
                    <a:gd name="connsiteX93" fmla="*/ 354621 w 598324"/>
                    <a:gd name="connsiteY93" fmla="*/ 224077 h 761503"/>
                    <a:gd name="connsiteX94" fmla="*/ 381817 w 598324"/>
                    <a:gd name="connsiteY94" fmla="*/ 172404 h 761503"/>
                    <a:gd name="connsiteX95" fmla="*/ 409014 w 598324"/>
                    <a:gd name="connsiteY95" fmla="*/ 118011 h 761503"/>
                    <a:gd name="connsiteX96" fmla="*/ 411734 w 598324"/>
                    <a:gd name="connsiteY96" fmla="*/ 115291 h 761503"/>
                    <a:gd name="connsiteX97" fmla="*/ 398136 w 598324"/>
                    <a:gd name="connsiteY97" fmla="*/ 115291 h 761503"/>
                    <a:gd name="connsiteX98" fmla="*/ 379098 w 598324"/>
                    <a:gd name="connsiteY98" fmla="*/ 109852 h 761503"/>
                    <a:gd name="connsiteX99" fmla="*/ 368219 w 598324"/>
                    <a:gd name="connsiteY99" fmla="*/ 93534 h 761503"/>
                    <a:gd name="connsiteX100" fmla="*/ 370939 w 598324"/>
                    <a:gd name="connsiteY100" fmla="*/ 85375 h 761503"/>
                    <a:gd name="connsiteX101" fmla="*/ 387257 w 598324"/>
                    <a:gd name="connsiteY101" fmla="*/ 77216 h 761503"/>
                    <a:gd name="connsiteX102" fmla="*/ 422612 w 598324"/>
                    <a:gd name="connsiteY102" fmla="*/ 71776 h 761503"/>
                    <a:gd name="connsiteX103" fmla="*/ 436211 w 598324"/>
                    <a:gd name="connsiteY103" fmla="*/ 71776 h 761503"/>
                    <a:gd name="connsiteX104" fmla="*/ 438930 w 598324"/>
                    <a:gd name="connsiteY104" fmla="*/ 69057 h 761503"/>
                    <a:gd name="connsiteX105" fmla="*/ 452529 w 598324"/>
                    <a:gd name="connsiteY105" fmla="*/ 66337 h 761503"/>
                    <a:gd name="connsiteX106" fmla="*/ 466127 w 598324"/>
                    <a:gd name="connsiteY106" fmla="*/ 69057 h 761503"/>
                    <a:gd name="connsiteX107" fmla="*/ 471566 w 598324"/>
                    <a:gd name="connsiteY107" fmla="*/ 71776 h 761503"/>
                    <a:gd name="connsiteX108" fmla="*/ 515081 w 598324"/>
                    <a:gd name="connsiteY108" fmla="*/ 71776 h 761503"/>
                    <a:gd name="connsiteX109" fmla="*/ 542277 w 598324"/>
                    <a:gd name="connsiteY109" fmla="*/ 88094 h 761503"/>
                    <a:gd name="connsiteX110" fmla="*/ 536838 w 598324"/>
                    <a:gd name="connsiteY110" fmla="*/ 104412 h 761503"/>
                    <a:gd name="connsiteX111" fmla="*/ 525959 w 598324"/>
                    <a:gd name="connsiteY111" fmla="*/ 112571 h 761503"/>
                    <a:gd name="connsiteX112" fmla="*/ 509642 w 598324"/>
                    <a:gd name="connsiteY112" fmla="*/ 115291 h 761503"/>
                    <a:gd name="connsiteX113" fmla="*/ 468847 w 598324"/>
                    <a:gd name="connsiteY113" fmla="*/ 115291 h 761503"/>
                    <a:gd name="connsiteX114" fmla="*/ 457968 w 598324"/>
                    <a:gd name="connsiteY114" fmla="*/ 137048 h 761503"/>
                    <a:gd name="connsiteX115" fmla="*/ 430771 w 598324"/>
                    <a:gd name="connsiteY115" fmla="*/ 194161 h 761503"/>
                    <a:gd name="connsiteX116" fmla="*/ 400855 w 598324"/>
                    <a:gd name="connsiteY116" fmla="*/ 262152 h 761503"/>
                    <a:gd name="connsiteX117" fmla="*/ 360060 w 598324"/>
                    <a:gd name="connsiteY117" fmla="*/ 3328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</a:cxnLst>
                  <a:rect l="l" t="t" r="r" b="b"/>
                  <a:pathLst>
                    <a:path w="598324" h="761503">
                      <a:moveTo>
                        <a:pt x="360060" y="332863"/>
                      </a:moveTo>
                      <a:cubicBezTo>
                        <a:pt x="351901" y="343742"/>
                        <a:pt x="341023" y="357340"/>
                        <a:pt x="341023" y="370939"/>
                      </a:cubicBezTo>
                      <a:cubicBezTo>
                        <a:pt x="341023" y="379098"/>
                        <a:pt x="357341" y="381817"/>
                        <a:pt x="376378" y="389976"/>
                      </a:cubicBezTo>
                      <a:cubicBezTo>
                        <a:pt x="395416" y="398135"/>
                        <a:pt x="417173" y="417173"/>
                        <a:pt x="425332" y="433491"/>
                      </a:cubicBezTo>
                      <a:cubicBezTo>
                        <a:pt x="430771" y="444369"/>
                        <a:pt x="436211" y="452528"/>
                        <a:pt x="438930" y="463407"/>
                      </a:cubicBezTo>
                      <a:cubicBezTo>
                        <a:pt x="444370" y="474286"/>
                        <a:pt x="447089" y="487884"/>
                        <a:pt x="449809" y="498762"/>
                      </a:cubicBezTo>
                      <a:cubicBezTo>
                        <a:pt x="452529" y="512361"/>
                        <a:pt x="452529" y="517800"/>
                        <a:pt x="457968" y="528679"/>
                      </a:cubicBezTo>
                      <a:cubicBezTo>
                        <a:pt x="463407" y="539557"/>
                        <a:pt x="463407" y="553155"/>
                        <a:pt x="466127" y="564034"/>
                      </a:cubicBezTo>
                      <a:cubicBezTo>
                        <a:pt x="468847" y="572193"/>
                        <a:pt x="468847" y="585791"/>
                        <a:pt x="471566" y="593950"/>
                      </a:cubicBezTo>
                      <a:cubicBezTo>
                        <a:pt x="474286" y="599390"/>
                        <a:pt x="477006" y="602109"/>
                        <a:pt x="479725" y="607548"/>
                      </a:cubicBezTo>
                      <a:cubicBezTo>
                        <a:pt x="482445" y="612988"/>
                        <a:pt x="487884" y="618427"/>
                        <a:pt x="487884" y="623867"/>
                      </a:cubicBezTo>
                      <a:cubicBezTo>
                        <a:pt x="490604" y="634745"/>
                        <a:pt x="496043" y="642904"/>
                        <a:pt x="501482" y="651063"/>
                      </a:cubicBezTo>
                      <a:cubicBezTo>
                        <a:pt x="506922" y="661942"/>
                        <a:pt x="512361" y="664661"/>
                        <a:pt x="523240" y="670101"/>
                      </a:cubicBezTo>
                      <a:cubicBezTo>
                        <a:pt x="528679" y="672820"/>
                        <a:pt x="534119" y="680979"/>
                        <a:pt x="534119" y="686418"/>
                      </a:cubicBezTo>
                      <a:cubicBezTo>
                        <a:pt x="534119" y="689138"/>
                        <a:pt x="534119" y="691858"/>
                        <a:pt x="531399" y="694578"/>
                      </a:cubicBezTo>
                      <a:cubicBezTo>
                        <a:pt x="525959" y="702736"/>
                        <a:pt x="512361" y="708176"/>
                        <a:pt x="498763" y="708176"/>
                      </a:cubicBezTo>
                      <a:cubicBezTo>
                        <a:pt x="485165" y="708176"/>
                        <a:pt x="466127" y="705456"/>
                        <a:pt x="449809" y="700017"/>
                      </a:cubicBezTo>
                      <a:cubicBezTo>
                        <a:pt x="430771" y="694578"/>
                        <a:pt x="409014" y="675540"/>
                        <a:pt x="400855" y="667381"/>
                      </a:cubicBezTo>
                      <a:cubicBezTo>
                        <a:pt x="392696" y="659222"/>
                        <a:pt x="387257" y="651063"/>
                        <a:pt x="381817" y="642904"/>
                      </a:cubicBezTo>
                      <a:cubicBezTo>
                        <a:pt x="376378" y="632025"/>
                        <a:pt x="370939" y="623867"/>
                        <a:pt x="368219" y="610268"/>
                      </a:cubicBezTo>
                      <a:cubicBezTo>
                        <a:pt x="360060" y="588511"/>
                        <a:pt x="357341" y="574913"/>
                        <a:pt x="349182" y="550436"/>
                      </a:cubicBezTo>
                      <a:cubicBezTo>
                        <a:pt x="343742" y="534118"/>
                        <a:pt x="341023" y="520520"/>
                        <a:pt x="338303" y="504202"/>
                      </a:cubicBezTo>
                      <a:cubicBezTo>
                        <a:pt x="335583" y="493323"/>
                        <a:pt x="332864" y="485164"/>
                        <a:pt x="330144" y="477005"/>
                      </a:cubicBezTo>
                      <a:cubicBezTo>
                        <a:pt x="327424" y="471566"/>
                        <a:pt x="324705" y="463407"/>
                        <a:pt x="321985" y="455248"/>
                      </a:cubicBezTo>
                      <a:cubicBezTo>
                        <a:pt x="316546" y="444369"/>
                        <a:pt x="311106" y="436210"/>
                        <a:pt x="305667" y="436210"/>
                      </a:cubicBezTo>
                      <a:cubicBezTo>
                        <a:pt x="302948" y="436210"/>
                        <a:pt x="300228" y="438930"/>
                        <a:pt x="294788" y="441650"/>
                      </a:cubicBezTo>
                      <a:cubicBezTo>
                        <a:pt x="289349" y="447089"/>
                        <a:pt x="283910" y="455248"/>
                        <a:pt x="278471" y="463407"/>
                      </a:cubicBezTo>
                      <a:cubicBezTo>
                        <a:pt x="270312" y="474286"/>
                        <a:pt x="267592" y="485164"/>
                        <a:pt x="264872" y="496043"/>
                      </a:cubicBezTo>
                      <a:cubicBezTo>
                        <a:pt x="264872" y="504202"/>
                        <a:pt x="262153" y="512361"/>
                        <a:pt x="262153" y="517800"/>
                      </a:cubicBezTo>
                      <a:cubicBezTo>
                        <a:pt x="262153" y="520520"/>
                        <a:pt x="262153" y="520520"/>
                        <a:pt x="262153" y="523239"/>
                      </a:cubicBezTo>
                      <a:cubicBezTo>
                        <a:pt x="262153" y="528679"/>
                        <a:pt x="262153" y="544997"/>
                        <a:pt x="262153" y="553155"/>
                      </a:cubicBezTo>
                      <a:cubicBezTo>
                        <a:pt x="262153" y="583072"/>
                        <a:pt x="264872" y="599390"/>
                        <a:pt x="262153" y="629306"/>
                      </a:cubicBezTo>
                      <a:cubicBezTo>
                        <a:pt x="262153" y="640184"/>
                        <a:pt x="262153" y="648343"/>
                        <a:pt x="259433" y="659222"/>
                      </a:cubicBezTo>
                      <a:cubicBezTo>
                        <a:pt x="270312" y="659222"/>
                        <a:pt x="278471" y="659222"/>
                        <a:pt x="283910" y="659222"/>
                      </a:cubicBezTo>
                      <a:cubicBezTo>
                        <a:pt x="297508" y="659222"/>
                        <a:pt x="321985" y="659222"/>
                        <a:pt x="321985" y="675540"/>
                      </a:cubicBezTo>
                      <a:cubicBezTo>
                        <a:pt x="321985" y="683699"/>
                        <a:pt x="319265" y="686418"/>
                        <a:pt x="316546" y="691858"/>
                      </a:cubicBezTo>
                      <a:cubicBezTo>
                        <a:pt x="311106" y="697297"/>
                        <a:pt x="305667" y="700017"/>
                        <a:pt x="300228" y="700017"/>
                      </a:cubicBezTo>
                      <a:cubicBezTo>
                        <a:pt x="292069" y="702736"/>
                        <a:pt x="283910" y="702736"/>
                        <a:pt x="278471" y="702736"/>
                      </a:cubicBezTo>
                      <a:cubicBezTo>
                        <a:pt x="275751" y="702736"/>
                        <a:pt x="259433" y="702736"/>
                        <a:pt x="243115" y="702736"/>
                      </a:cubicBezTo>
                      <a:cubicBezTo>
                        <a:pt x="237676" y="708176"/>
                        <a:pt x="229517" y="710895"/>
                        <a:pt x="221358" y="710895"/>
                      </a:cubicBezTo>
                      <a:cubicBezTo>
                        <a:pt x="213199" y="710895"/>
                        <a:pt x="202320" y="708176"/>
                        <a:pt x="194161" y="702736"/>
                      </a:cubicBezTo>
                      <a:cubicBezTo>
                        <a:pt x="186002" y="702736"/>
                        <a:pt x="180563" y="702736"/>
                        <a:pt x="177843" y="702736"/>
                      </a:cubicBezTo>
                      <a:cubicBezTo>
                        <a:pt x="164245" y="702736"/>
                        <a:pt x="139768" y="702736"/>
                        <a:pt x="126170" y="702736"/>
                      </a:cubicBezTo>
                      <a:cubicBezTo>
                        <a:pt x="118011" y="702736"/>
                        <a:pt x="109852" y="702736"/>
                        <a:pt x="101693" y="702736"/>
                      </a:cubicBezTo>
                      <a:cubicBezTo>
                        <a:pt x="93534" y="702736"/>
                        <a:pt x="82655" y="702736"/>
                        <a:pt x="74496" y="697297"/>
                      </a:cubicBezTo>
                      <a:cubicBezTo>
                        <a:pt x="66337" y="694578"/>
                        <a:pt x="58178" y="686418"/>
                        <a:pt x="58178" y="680979"/>
                      </a:cubicBezTo>
                      <a:cubicBezTo>
                        <a:pt x="58178" y="678260"/>
                        <a:pt x="58178" y="675540"/>
                        <a:pt x="63617" y="672820"/>
                      </a:cubicBezTo>
                      <a:cubicBezTo>
                        <a:pt x="69057" y="670101"/>
                        <a:pt x="79935" y="667381"/>
                        <a:pt x="85375" y="664661"/>
                      </a:cubicBezTo>
                      <a:cubicBezTo>
                        <a:pt x="104412" y="661942"/>
                        <a:pt x="123450" y="659222"/>
                        <a:pt x="128889" y="659222"/>
                      </a:cubicBezTo>
                      <a:cubicBezTo>
                        <a:pt x="134329" y="659222"/>
                        <a:pt x="139768" y="659222"/>
                        <a:pt x="147927" y="659222"/>
                      </a:cubicBezTo>
                      <a:cubicBezTo>
                        <a:pt x="147927" y="656502"/>
                        <a:pt x="145207" y="653783"/>
                        <a:pt x="145207" y="653783"/>
                      </a:cubicBezTo>
                      <a:cubicBezTo>
                        <a:pt x="131609" y="632025"/>
                        <a:pt x="131609" y="610268"/>
                        <a:pt x="131609" y="585791"/>
                      </a:cubicBezTo>
                      <a:cubicBezTo>
                        <a:pt x="131609" y="555875"/>
                        <a:pt x="131609" y="528679"/>
                        <a:pt x="134329" y="498762"/>
                      </a:cubicBezTo>
                      <a:cubicBezTo>
                        <a:pt x="134329" y="468846"/>
                        <a:pt x="137048" y="436210"/>
                        <a:pt x="137048" y="406294"/>
                      </a:cubicBezTo>
                      <a:cubicBezTo>
                        <a:pt x="137048" y="379098"/>
                        <a:pt x="134329" y="354621"/>
                        <a:pt x="134329" y="327424"/>
                      </a:cubicBezTo>
                      <a:cubicBezTo>
                        <a:pt x="134329" y="302947"/>
                        <a:pt x="137048" y="278470"/>
                        <a:pt x="137048" y="253993"/>
                      </a:cubicBezTo>
                      <a:cubicBezTo>
                        <a:pt x="137048" y="237675"/>
                        <a:pt x="139768" y="224077"/>
                        <a:pt x="139768" y="207759"/>
                      </a:cubicBezTo>
                      <a:cubicBezTo>
                        <a:pt x="139768" y="196881"/>
                        <a:pt x="137048" y="183282"/>
                        <a:pt x="137048" y="172404"/>
                      </a:cubicBezTo>
                      <a:cubicBezTo>
                        <a:pt x="137048" y="150647"/>
                        <a:pt x="137048" y="131609"/>
                        <a:pt x="137048" y="112571"/>
                      </a:cubicBezTo>
                      <a:cubicBezTo>
                        <a:pt x="134329" y="112571"/>
                        <a:pt x="137048" y="112571"/>
                        <a:pt x="126170" y="112571"/>
                      </a:cubicBezTo>
                      <a:cubicBezTo>
                        <a:pt x="118011" y="112571"/>
                        <a:pt x="109852" y="112571"/>
                        <a:pt x="101693" y="112571"/>
                      </a:cubicBezTo>
                      <a:cubicBezTo>
                        <a:pt x="93534" y="112571"/>
                        <a:pt x="82655" y="109852"/>
                        <a:pt x="74496" y="107132"/>
                      </a:cubicBezTo>
                      <a:cubicBezTo>
                        <a:pt x="66337" y="104412"/>
                        <a:pt x="58178" y="96253"/>
                        <a:pt x="58178" y="90814"/>
                      </a:cubicBezTo>
                      <a:cubicBezTo>
                        <a:pt x="58178" y="88094"/>
                        <a:pt x="58178" y="85375"/>
                        <a:pt x="63617" y="82655"/>
                      </a:cubicBezTo>
                      <a:cubicBezTo>
                        <a:pt x="69057" y="79936"/>
                        <a:pt x="79935" y="77216"/>
                        <a:pt x="85375" y="74496"/>
                      </a:cubicBezTo>
                      <a:cubicBezTo>
                        <a:pt x="104412" y="71776"/>
                        <a:pt x="128889" y="69057"/>
                        <a:pt x="137048" y="69057"/>
                      </a:cubicBezTo>
                      <a:cubicBezTo>
                        <a:pt x="137048" y="69057"/>
                        <a:pt x="139768" y="69057"/>
                        <a:pt x="145207" y="69057"/>
                      </a:cubicBezTo>
                      <a:cubicBezTo>
                        <a:pt x="150646" y="60898"/>
                        <a:pt x="158806" y="58178"/>
                        <a:pt x="169684" y="58178"/>
                      </a:cubicBezTo>
                      <a:cubicBezTo>
                        <a:pt x="172404" y="58178"/>
                        <a:pt x="175123" y="58178"/>
                        <a:pt x="177843" y="58178"/>
                      </a:cubicBezTo>
                      <a:cubicBezTo>
                        <a:pt x="186002" y="58178"/>
                        <a:pt x="196881" y="63617"/>
                        <a:pt x="205040" y="66337"/>
                      </a:cubicBezTo>
                      <a:cubicBezTo>
                        <a:pt x="237676" y="66337"/>
                        <a:pt x="273031" y="63617"/>
                        <a:pt x="286629" y="63617"/>
                      </a:cubicBezTo>
                      <a:cubicBezTo>
                        <a:pt x="300228" y="63617"/>
                        <a:pt x="324705" y="63617"/>
                        <a:pt x="324705" y="79936"/>
                      </a:cubicBezTo>
                      <a:cubicBezTo>
                        <a:pt x="324705" y="88094"/>
                        <a:pt x="321985" y="90814"/>
                        <a:pt x="319265" y="96253"/>
                      </a:cubicBezTo>
                      <a:cubicBezTo>
                        <a:pt x="313826" y="101693"/>
                        <a:pt x="308387" y="104412"/>
                        <a:pt x="302948" y="104412"/>
                      </a:cubicBezTo>
                      <a:cubicBezTo>
                        <a:pt x="289349" y="112571"/>
                        <a:pt x="283910" y="112571"/>
                        <a:pt x="278471" y="112571"/>
                      </a:cubicBezTo>
                      <a:cubicBezTo>
                        <a:pt x="273031" y="112571"/>
                        <a:pt x="253994" y="112571"/>
                        <a:pt x="232236" y="112571"/>
                      </a:cubicBezTo>
                      <a:cubicBezTo>
                        <a:pt x="237676" y="120730"/>
                        <a:pt x="240395" y="128889"/>
                        <a:pt x="240395" y="137048"/>
                      </a:cubicBezTo>
                      <a:cubicBezTo>
                        <a:pt x="240395" y="142487"/>
                        <a:pt x="240395" y="145207"/>
                        <a:pt x="240395" y="150647"/>
                      </a:cubicBezTo>
                      <a:cubicBezTo>
                        <a:pt x="240395" y="153366"/>
                        <a:pt x="240395" y="156086"/>
                        <a:pt x="243115" y="158805"/>
                      </a:cubicBezTo>
                      <a:cubicBezTo>
                        <a:pt x="245835" y="169684"/>
                        <a:pt x="245835" y="180563"/>
                        <a:pt x="248554" y="188722"/>
                      </a:cubicBezTo>
                      <a:cubicBezTo>
                        <a:pt x="248554" y="191441"/>
                        <a:pt x="248554" y="194161"/>
                        <a:pt x="248554" y="199600"/>
                      </a:cubicBezTo>
                      <a:cubicBezTo>
                        <a:pt x="248554" y="207759"/>
                        <a:pt x="248554" y="213198"/>
                        <a:pt x="248554" y="221357"/>
                      </a:cubicBezTo>
                      <a:cubicBezTo>
                        <a:pt x="248554" y="234956"/>
                        <a:pt x="251274" y="248554"/>
                        <a:pt x="253994" y="264872"/>
                      </a:cubicBezTo>
                      <a:cubicBezTo>
                        <a:pt x="256713" y="275751"/>
                        <a:pt x="259433" y="286629"/>
                        <a:pt x="262153" y="297508"/>
                      </a:cubicBezTo>
                      <a:cubicBezTo>
                        <a:pt x="264872" y="305667"/>
                        <a:pt x="264872" y="313826"/>
                        <a:pt x="264872" y="324704"/>
                      </a:cubicBezTo>
                      <a:cubicBezTo>
                        <a:pt x="264872" y="327424"/>
                        <a:pt x="264872" y="330144"/>
                        <a:pt x="264872" y="332863"/>
                      </a:cubicBezTo>
                      <a:cubicBezTo>
                        <a:pt x="264872" y="338303"/>
                        <a:pt x="264872" y="346462"/>
                        <a:pt x="264872" y="351901"/>
                      </a:cubicBezTo>
                      <a:cubicBezTo>
                        <a:pt x="264872" y="357340"/>
                        <a:pt x="262153" y="365499"/>
                        <a:pt x="262153" y="370939"/>
                      </a:cubicBezTo>
                      <a:cubicBezTo>
                        <a:pt x="262153" y="376378"/>
                        <a:pt x="264872" y="384537"/>
                        <a:pt x="267592" y="384537"/>
                      </a:cubicBezTo>
                      <a:cubicBezTo>
                        <a:pt x="273031" y="384537"/>
                        <a:pt x="275751" y="376378"/>
                        <a:pt x="278471" y="370939"/>
                      </a:cubicBezTo>
                      <a:cubicBezTo>
                        <a:pt x="283910" y="360060"/>
                        <a:pt x="289349" y="346462"/>
                        <a:pt x="297508" y="332863"/>
                      </a:cubicBezTo>
                      <a:cubicBezTo>
                        <a:pt x="302948" y="324704"/>
                        <a:pt x="305667" y="313826"/>
                        <a:pt x="311106" y="305667"/>
                      </a:cubicBezTo>
                      <a:cubicBezTo>
                        <a:pt x="319265" y="289349"/>
                        <a:pt x="327424" y="275751"/>
                        <a:pt x="335583" y="259433"/>
                      </a:cubicBezTo>
                      <a:cubicBezTo>
                        <a:pt x="341023" y="248554"/>
                        <a:pt x="349182" y="234956"/>
                        <a:pt x="354621" y="224077"/>
                      </a:cubicBezTo>
                      <a:cubicBezTo>
                        <a:pt x="362780" y="207759"/>
                        <a:pt x="370939" y="191441"/>
                        <a:pt x="381817" y="172404"/>
                      </a:cubicBezTo>
                      <a:cubicBezTo>
                        <a:pt x="389977" y="153366"/>
                        <a:pt x="400855" y="134329"/>
                        <a:pt x="409014" y="118011"/>
                      </a:cubicBezTo>
                      <a:cubicBezTo>
                        <a:pt x="409014" y="115291"/>
                        <a:pt x="409014" y="115291"/>
                        <a:pt x="411734" y="115291"/>
                      </a:cubicBezTo>
                      <a:cubicBezTo>
                        <a:pt x="406294" y="115291"/>
                        <a:pt x="400855" y="115291"/>
                        <a:pt x="398136" y="115291"/>
                      </a:cubicBezTo>
                      <a:cubicBezTo>
                        <a:pt x="392696" y="115291"/>
                        <a:pt x="384537" y="115291"/>
                        <a:pt x="379098" y="109852"/>
                      </a:cubicBezTo>
                      <a:cubicBezTo>
                        <a:pt x="373659" y="107132"/>
                        <a:pt x="368219" y="98973"/>
                        <a:pt x="368219" y="93534"/>
                      </a:cubicBezTo>
                      <a:cubicBezTo>
                        <a:pt x="368219" y="90814"/>
                        <a:pt x="368219" y="88094"/>
                        <a:pt x="370939" y="85375"/>
                      </a:cubicBezTo>
                      <a:cubicBezTo>
                        <a:pt x="373659" y="82655"/>
                        <a:pt x="381817" y="79936"/>
                        <a:pt x="387257" y="77216"/>
                      </a:cubicBezTo>
                      <a:cubicBezTo>
                        <a:pt x="400855" y="74496"/>
                        <a:pt x="414453" y="71776"/>
                        <a:pt x="422612" y="71776"/>
                      </a:cubicBezTo>
                      <a:cubicBezTo>
                        <a:pt x="425332" y="71776"/>
                        <a:pt x="430771" y="71776"/>
                        <a:pt x="436211" y="71776"/>
                      </a:cubicBezTo>
                      <a:cubicBezTo>
                        <a:pt x="436211" y="71776"/>
                        <a:pt x="438930" y="69057"/>
                        <a:pt x="438930" y="69057"/>
                      </a:cubicBezTo>
                      <a:cubicBezTo>
                        <a:pt x="444370" y="66337"/>
                        <a:pt x="447089" y="66337"/>
                        <a:pt x="452529" y="66337"/>
                      </a:cubicBezTo>
                      <a:cubicBezTo>
                        <a:pt x="457968" y="66337"/>
                        <a:pt x="460688" y="66337"/>
                        <a:pt x="466127" y="69057"/>
                      </a:cubicBezTo>
                      <a:cubicBezTo>
                        <a:pt x="468847" y="69057"/>
                        <a:pt x="471566" y="71776"/>
                        <a:pt x="471566" y="71776"/>
                      </a:cubicBezTo>
                      <a:cubicBezTo>
                        <a:pt x="490604" y="71776"/>
                        <a:pt x="506922" y="71776"/>
                        <a:pt x="515081" y="71776"/>
                      </a:cubicBezTo>
                      <a:cubicBezTo>
                        <a:pt x="523240" y="71776"/>
                        <a:pt x="542277" y="71776"/>
                        <a:pt x="542277" y="88094"/>
                      </a:cubicBezTo>
                      <a:cubicBezTo>
                        <a:pt x="542277" y="96253"/>
                        <a:pt x="542277" y="98973"/>
                        <a:pt x="536838" y="104412"/>
                      </a:cubicBezTo>
                      <a:cubicBezTo>
                        <a:pt x="534119" y="109852"/>
                        <a:pt x="528679" y="112571"/>
                        <a:pt x="525959" y="112571"/>
                      </a:cubicBezTo>
                      <a:cubicBezTo>
                        <a:pt x="520520" y="115291"/>
                        <a:pt x="515081" y="115291"/>
                        <a:pt x="509642" y="115291"/>
                      </a:cubicBezTo>
                      <a:cubicBezTo>
                        <a:pt x="506922" y="115291"/>
                        <a:pt x="487884" y="115291"/>
                        <a:pt x="468847" y="115291"/>
                      </a:cubicBezTo>
                      <a:cubicBezTo>
                        <a:pt x="466127" y="123450"/>
                        <a:pt x="460688" y="128889"/>
                        <a:pt x="457968" y="137048"/>
                      </a:cubicBezTo>
                      <a:cubicBezTo>
                        <a:pt x="447089" y="156086"/>
                        <a:pt x="438930" y="175123"/>
                        <a:pt x="430771" y="194161"/>
                      </a:cubicBezTo>
                      <a:cubicBezTo>
                        <a:pt x="419893" y="215918"/>
                        <a:pt x="411734" y="240395"/>
                        <a:pt x="400855" y="262152"/>
                      </a:cubicBezTo>
                      <a:cubicBezTo>
                        <a:pt x="387257" y="289349"/>
                        <a:pt x="373659" y="311106"/>
                        <a:pt x="360060" y="3328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0C98899A-1918-4D72-BD05-6239D1E4B1EB}"/>
                    </a:ext>
                  </a:extLst>
                </p:cNvPr>
                <p:cNvSpPr/>
                <p:nvPr/>
              </p:nvSpPr>
              <p:spPr>
                <a:xfrm>
                  <a:off x="4335316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7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89 w 353555"/>
                    <a:gd name="connsiteY16" fmla="*/ 640184 h 761503"/>
                    <a:gd name="connsiteX17" fmla="*/ 128889 w 353555"/>
                    <a:gd name="connsiteY17" fmla="*/ 629306 h 761503"/>
                    <a:gd name="connsiteX18" fmla="*/ 128889 w 353555"/>
                    <a:gd name="connsiteY18" fmla="*/ 621147 h 761503"/>
                    <a:gd name="connsiteX19" fmla="*/ 128889 w 353555"/>
                    <a:gd name="connsiteY19" fmla="*/ 593950 h 761503"/>
                    <a:gd name="connsiteX20" fmla="*/ 128889 w 353555"/>
                    <a:gd name="connsiteY20" fmla="*/ 583072 h 761503"/>
                    <a:gd name="connsiteX21" fmla="*/ 128889 w 353555"/>
                    <a:gd name="connsiteY21" fmla="*/ 436210 h 761503"/>
                    <a:gd name="connsiteX22" fmla="*/ 128889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6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6 w 353555"/>
                    <a:gd name="connsiteY44" fmla="*/ 120730 h 761503"/>
                    <a:gd name="connsiteX45" fmla="*/ 294788 w 353555"/>
                    <a:gd name="connsiteY45" fmla="*/ 128889 h 761503"/>
                    <a:gd name="connsiteX46" fmla="*/ 273031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5" y="697297"/>
                        <a:pt x="316546" y="705456"/>
                      </a:cubicBezTo>
                      <a:cubicBezTo>
                        <a:pt x="311106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2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7" y="689138"/>
                      </a:cubicBezTo>
                      <a:cubicBezTo>
                        <a:pt x="69057" y="686418"/>
                        <a:pt x="79935" y="683699"/>
                        <a:pt x="85375" y="680979"/>
                      </a:cubicBezTo>
                      <a:cubicBezTo>
                        <a:pt x="104412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8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89" y="640184"/>
                      </a:cubicBezTo>
                      <a:cubicBezTo>
                        <a:pt x="128889" y="637465"/>
                        <a:pt x="128889" y="634745"/>
                        <a:pt x="128889" y="629306"/>
                      </a:cubicBezTo>
                      <a:cubicBezTo>
                        <a:pt x="128889" y="626586"/>
                        <a:pt x="128889" y="623867"/>
                        <a:pt x="128889" y="621147"/>
                      </a:cubicBezTo>
                      <a:cubicBezTo>
                        <a:pt x="128889" y="612988"/>
                        <a:pt x="128889" y="604829"/>
                        <a:pt x="128889" y="593950"/>
                      </a:cubicBezTo>
                      <a:cubicBezTo>
                        <a:pt x="128889" y="591231"/>
                        <a:pt x="128889" y="585791"/>
                        <a:pt x="128889" y="583072"/>
                      </a:cubicBezTo>
                      <a:cubicBezTo>
                        <a:pt x="128889" y="534118"/>
                        <a:pt x="131609" y="485164"/>
                        <a:pt x="128889" y="436210"/>
                      </a:cubicBezTo>
                      <a:cubicBezTo>
                        <a:pt x="128889" y="409014"/>
                        <a:pt x="128889" y="384537"/>
                        <a:pt x="128889" y="357340"/>
                      </a:cubicBezTo>
                      <a:cubicBezTo>
                        <a:pt x="128889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89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7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8" y="69057"/>
                        <a:pt x="145207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3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7" y="74496"/>
                        <a:pt x="232236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6" y="120730"/>
                      </a:cubicBezTo>
                      <a:cubicBezTo>
                        <a:pt x="305667" y="126170"/>
                        <a:pt x="300228" y="128889"/>
                        <a:pt x="294788" y="128889"/>
                      </a:cubicBezTo>
                      <a:cubicBezTo>
                        <a:pt x="286630" y="131609"/>
                        <a:pt x="278471" y="131609"/>
                        <a:pt x="273031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1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DB99495F-9571-4053-A32C-5EA33FE39C29}"/>
                    </a:ext>
                  </a:extLst>
                </p:cNvPr>
                <p:cNvSpPr/>
                <p:nvPr/>
              </p:nvSpPr>
              <p:spPr>
                <a:xfrm>
                  <a:off x="4620880" y="4194877"/>
                  <a:ext cx="598325" cy="761503"/>
                </a:xfrm>
                <a:custGeom>
                  <a:avLst/>
                  <a:gdLst>
                    <a:gd name="connsiteX0" fmla="*/ 515081 w 598324"/>
                    <a:gd name="connsiteY0" fmla="*/ 79935 h 761503"/>
                    <a:gd name="connsiteX1" fmla="*/ 542277 w 598324"/>
                    <a:gd name="connsiteY1" fmla="*/ 96253 h 761503"/>
                    <a:gd name="connsiteX2" fmla="*/ 536838 w 598324"/>
                    <a:gd name="connsiteY2" fmla="*/ 112571 h 761503"/>
                    <a:gd name="connsiteX3" fmla="*/ 523240 w 598324"/>
                    <a:gd name="connsiteY3" fmla="*/ 120730 h 761503"/>
                    <a:gd name="connsiteX4" fmla="*/ 506922 w 598324"/>
                    <a:gd name="connsiteY4" fmla="*/ 123450 h 761503"/>
                    <a:gd name="connsiteX5" fmla="*/ 477006 w 598324"/>
                    <a:gd name="connsiteY5" fmla="*/ 123450 h 761503"/>
                    <a:gd name="connsiteX6" fmla="*/ 479725 w 598324"/>
                    <a:gd name="connsiteY6" fmla="*/ 145207 h 761503"/>
                    <a:gd name="connsiteX7" fmla="*/ 477006 w 598324"/>
                    <a:gd name="connsiteY7" fmla="*/ 180563 h 761503"/>
                    <a:gd name="connsiteX8" fmla="*/ 482445 w 598324"/>
                    <a:gd name="connsiteY8" fmla="*/ 232236 h 761503"/>
                    <a:gd name="connsiteX9" fmla="*/ 485165 w 598324"/>
                    <a:gd name="connsiteY9" fmla="*/ 283909 h 761503"/>
                    <a:gd name="connsiteX10" fmla="*/ 485165 w 598324"/>
                    <a:gd name="connsiteY10" fmla="*/ 327424 h 761503"/>
                    <a:gd name="connsiteX11" fmla="*/ 487884 w 598324"/>
                    <a:gd name="connsiteY11" fmla="*/ 373658 h 761503"/>
                    <a:gd name="connsiteX12" fmla="*/ 485165 w 598324"/>
                    <a:gd name="connsiteY12" fmla="*/ 419892 h 761503"/>
                    <a:gd name="connsiteX13" fmla="*/ 485165 w 598324"/>
                    <a:gd name="connsiteY13" fmla="*/ 463407 h 761503"/>
                    <a:gd name="connsiteX14" fmla="*/ 482445 w 598324"/>
                    <a:gd name="connsiteY14" fmla="*/ 515080 h 761503"/>
                    <a:gd name="connsiteX15" fmla="*/ 482445 w 598324"/>
                    <a:gd name="connsiteY15" fmla="*/ 558595 h 761503"/>
                    <a:gd name="connsiteX16" fmla="*/ 479725 w 598324"/>
                    <a:gd name="connsiteY16" fmla="*/ 602109 h 761503"/>
                    <a:gd name="connsiteX17" fmla="*/ 485165 w 598324"/>
                    <a:gd name="connsiteY17" fmla="*/ 648343 h 761503"/>
                    <a:gd name="connsiteX18" fmla="*/ 474286 w 598324"/>
                    <a:gd name="connsiteY18" fmla="*/ 675540 h 761503"/>
                    <a:gd name="connsiteX19" fmla="*/ 428052 w 598324"/>
                    <a:gd name="connsiteY19" fmla="*/ 691858 h 761503"/>
                    <a:gd name="connsiteX20" fmla="*/ 387257 w 598324"/>
                    <a:gd name="connsiteY20" fmla="*/ 683699 h 761503"/>
                    <a:gd name="connsiteX21" fmla="*/ 351901 w 598324"/>
                    <a:gd name="connsiteY21" fmla="*/ 664661 h 761503"/>
                    <a:gd name="connsiteX22" fmla="*/ 305667 w 598324"/>
                    <a:gd name="connsiteY22" fmla="*/ 596670 h 761503"/>
                    <a:gd name="connsiteX23" fmla="*/ 270312 w 598324"/>
                    <a:gd name="connsiteY23" fmla="*/ 509641 h 761503"/>
                    <a:gd name="connsiteX24" fmla="*/ 251274 w 598324"/>
                    <a:gd name="connsiteY24" fmla="*/ 460687 h 761503"/>
                    <a:gd name="connsiteX25" fmla="*/ 224077 w 598324"/>
                    <a:gd name="connsiteY25" fmla="*/ 381817 h 761503"/>
                    <a:gd name="connsiteX26" fmla="*/ 207759 w 598324"/>
                    <a:gd name="connsiteY26" fmla="*/ 330144 h 761503"/>
                    <a:gd name="connsiteX27" fmla="*/ 191442 w 598324"/>
                    <a:gd name="connsiteY27" fmla="*/ 286629 h 761503"/>
                    <a:gd name="connsiteX28" fmla="*/ 183283 w 598324"/>
                    <a:gd name="connsiteY28" fmla="*/ 278470 h 761503"/>
                    <a:gd name="connsiteX29" fmla="*/ 180563 w 598324"/>
                    <a:gd name="connsiteY29" fmla="*/ 292068 h 761503"/>
                    <a:gd name="connsiteX30" fmla="*/ 180563 w 598324"/>
                    <a:gd name="connsiteY30" fmla="*/ 305667 h 761503"/>
                    <a:gd name="connsiteX31" fmla="*/ 183283 w 598324"/>
                    <a:gd name="connsiteY31" fmla="*/ 354620 h 761503"/>
                    <a:gd name="connsiteX32" fmla="*/ 188722 w 598324"/>
                    <a:gd name="connsiteY32" fmla="*/ 449808 h 761503"/>
                    <a:gd name="connsiteX33" fmla="*/ 188722 w 598324"/>
                    <a:gd name="connsiteY33" fmla="*/ 479725 h 761503"/>
                    <a:gd name="connsiteX34" fmla="*/ 188722 w 598324"/>
                    <a:gd name="connsiteY34" fmla="*/ 542277 h 761503"/>
                    <a:gd name="connsiteX35" fmla="*/ 186002 w 598324"/>
                    <a:gd name="connsiteY35" fmla="*/ 615708 h 761503"/>
                    <a:gd name="connsiteX36" fmla="*/ 186002 w 598324"/>
                    <a:gd name="connsiteY36" fmla="*/ 637465 h 761503"/>
                    <a:gd name="connsiteX37" fmla="*/ 183283 w 598324"/>
                    <a:gd name="connsiteY37" fmla="*/ 664661 h 761503"/>
                    <a:gd name="connsiteX38" fmla="*/ 226797 w 598324"/>
                    <a:gd name="connsiteY38" fmla="*/ 664661 h 761503"/>
                    <a:gd name="connsiteX39" fmla="*/ 253994 w 598324"/>
                    <a:gd name="connsiteY39" fmla="*/ 680979 h 761503"/>
                    <a:gd name="connsiteX40" fmla="*/ 248554 w 598324"/>
                    <a:gd name="connsiteY40" fmla="*/ 697297 h 761503"/>
                    <a:gd name="connsiteX41" fmla="*/ 234956 w 598324"/>
                    <a:gd name="connsiteY41" fmla="*/ 705456 h 761503"/>
                    <a:gd name="connsiteX42" fmla="*/ 218638 w 598324"/>
                    <a:gd name="connsiteY42" fmla="*/ 708176 h 761503"/>
                    <a:gd name="connsiteX43" fmla="*/ 183283 w 598324"/>
                    <a:gd name="connsiteY43" fmla="*/ 708176 h 761503"/>
                    <a:gd name="connsiteX44" fmla="*/ 150647 w 598324"/>
                    <a:gd name="connsiteY44" fmla="*/ 708176 h 761503"/>
                    <a:gd name="connsiteX45" fmla="*/ 107132 w 598324"/>
                    <a:gd name="connsiteY45" fmla="*/ 708176 h 761503"/>
                    <a:gd name="connsiteX46" fmla="*/ 88094 w 598324"/>
                    <a:gd name="connsiteY46" fmla="*/ 708176 h 761503"/>
                    <a:gd name="connsiteX47" fmla="*/ 69057 w 598324"/>
                    <a:gd name="connsiteY47" fmla="*/ 702736 h 761503"/>
                    <a:gd name="connsiteX48" fmla="*/ 58178 w 598324"/>
                    <a:gd name="connsiteY48" fmla="*/ 686418 h 761503"/>
                    <a:gd name="connsiteX49" fmla="*/ 60898 w 598324"/>
                    <a:gd name="connsiteY49" fmla="*/ 678259 h 761503"/>
                    <a:gd name="connsiteX50" fmla="*/ 77216 w 598324"/>
                    <a:gd name="connsiteY50" fmla="*/ 670101 h 761503"/>
                    <a:gd name="connsiteX51" fmla="*/ 120730 w 598324"/>
                    <a:gd name="connsiteY51" fmla="*/ 664661 h 761503"/>
                    <a:gd name="connsiteX52" fmla="*/ 131609 w 598324"/>
                    <a:gd name="connsiteY52" fmla="*/ 664661 h 761503"/>
                    <a:gd name="connsiteX53" fmla="*/ 134329 w 598324"/>
                    <a:gd name="connsiteY53" fmla="*/ 539557 h 761503"/>
                    <a:gd name="connsiteX54" fmla="*/ 134329 w 598324"/>
                    <a:gd name="connsiteY54" fmla="*/ 504201 h 761503"/>
                    <a:gd name="connsiteX55" fmla="*/ 131609 w 598324"/>
                    <a:gd name="connsiteY55" fmla="*/ 376378 h 761503"/>
                    <a:gd name="connsiteX56" fmla="*/ 131609 w 598324"/>
                    <a:gd name="connsiteY56" fmla="*/ 302947 h 761503"/>
                    <a:gd name="connsiteX57" fmla="*/ 134329 w 598324"/>
                    <a:gd name="connsiteY57" fmla="*/ 221357 h 761503"/>
                    <a:gd name="connsiteX58" fmla="*/ 137048 w 598324"/>
                    <a:gd name="connsiteY58" fmla="*/ 123450 h 761503"/>
                    <a:gd name="connsiteX59" fmla="*/ 107132 w 598324"/>
                    <a:gd name="connsiteY59" fmla="*/ 123450 h 761503"/>
                    <a:gd name="connsiteX60" fmla="*/ 88094 w 598324"/>
                    <a:gd name="connsiteY60" fmla="*/ 123450 h 761503"/>
                    <a:gd name="connsiteX61" fmla="*/ 69057 w 598324"/>
                    <a:gd name="connsiteY61" fmla="*/ 118011 h 761503"/>
                    <a:gd name="connsiteX62" fmla="*/ 58178 w 598324"/>
                    <a:gd name="connsiteY62" fmla="*/ 101693 h 761503"/>
                    <a:gd name="connsiteX63" fmla="*/ 60898 w 598324"/>
                    <a:gd name="connsiteY63" fmla="*/ 93534 h 761503"/>
                    <a:gd name="connsiteX64" fmla="*/ 77216 w 598324"/>
                    <a:gd name="connsiteY64" fmla="*/ 85375 h 761503"/>
                    <a:gd name="connsiteX65" fmla="*/ 131609 w 598324"/>
                    <a:gd name="connsiteY65" fmla="*/ 79935 h 761503"/>
                    <a:gd name="connsiteX66" fmla="*/ 161525 w 598324"/>
                    <a:gd name="connsiteY66" fmla="*/ 79935 h 761503"/>
                    <a:gd name="connsiteX67" fmla="*/ 177843 w 598324"/>
                    <a:gd name="connsiteY67" fmla="*/ 66337 h 761503"/>
                    <a:gd name="connsiteX68" fmla="*/ 202320 w 598324"/>
                    <a:gd name="connsiteY68" fmla="*/ 58178 h 761503"/>
                    <a:gd name="connsiteX69" fmla="*/ 234956 w 598324"/>
                    <a:gd name="connsiteY69" fmla="*/ 77216 h 761503"/>
                    <a:gd name="connsiteX70" fmla="*/ 251274 w 598324"/>
                    <a:gd name="connsiteY70" fmla="*/ 107132 h 761503"/>
                    <a:gd name="connsiteX71" fmla="*/ 267592 w 598324"/>
                    <a:gd name="connsiteY71" fmla="*/ 147927 h 761503"/>
                    <a:gd name="connsiteX72" fmla="*/ 281190 w 598324"/>
                    <a:gd name="connsiteY72" fmla="*/ 183282 h 761503"/>
                    <a:gd name="connsiteX73" fmla="*/ 297508 w 598324"/>
                    <a:gd name="connsiteY73" fmla="*/ 224077 h 761503"/>
                    <a:gd name="connsiteX74" fmla="*/ 308387 w 598324"/>
                    <a:gd name="connsiteY74" fmla="*/ 264872 h 761503"/>
                    <a:gd name="connsiteX75" fmla="*/ 319265 w 598324"/>
                    <a:gd name="connsiteY75" fmla="*/ 300227 h 761503"/>
                    <a:gd name="connsiteX76" fmla="*/ 351901 w 598324"/>
                    <a:gd name="connsiteY76" fmla="*/ 379097 h 761503"/>
                    <a:gd name="connsiteX77" fmla="*/ 365500 w 598324"/>
                    <a:gd name="connsiteY77" fmla="*/ 417173 h 761503"/>
                    <a:gd name="connsiteX78" fmla="*/ 379098 w 598324"/>
                    <a:gd name="connsiteY78" fmla="*/ 457967 h 761503"/>
                    <a:gd name="connsiteX79" fmla="*/ 395416 w 598324"/>
                    <a:gd name="connsiteY79" fmla="*/ 496043 h 761503"/>
                    <a:gd name="connsiteX80" fmla="*/ 406294 w 598324"/>
                    <a:gd name="connsiteY80" fmla="*/ 512361 h 761503"/>
                    <a:gd name="connsiteX81" fmla="*/ 411734 w 598324"/>
                    <a:gd name="connsiteY81" fmla="*/ 531398 h 761503"/>
                    <a:gd name="connsiteX82" fmla="*/ 419893 w 598324"/>
                    <a:gd name="connsiteY82" fmla="*/ 558595 h 761503"/>
                    <a:gd name="connsiteX83" fmla="*/ 425332 w 598324"/>
                    <a:gd name="connsiteY83" fmla="*/ 564034 h 761503"/>
                    <a:gd name="connsiteX84" fmla="*/ 430771 w 598324"/>
                    <a:gd name="connsiteY84" fmla="*/ 558595 h 761503"/>
                    <a:gd name="connsiteX85" fmla="*/ 430771 w 598324"/>
                    <a:gd name="connsiteY85" fmla="*/ 550436 h 761503"/>
                    <a:gd name="connsiteX86" fmla="*/ 430771 w 598324"/>
                    <a:gd name="connsiteY86" fmla="*/ 501482 h 761503"/>
                    <a:gd name="connsiteX87" fmla="*/ 430771 w 598324"/>
                    <a:gd name="connsiteY87" fmla="*/ 403574 h 761503"/>
                    <a:gd name="connsiteX88" fmla="*/ 425332 w 598324"/>
                    <a:gd name="connsiteY88" fmla="*/ 313826 h 761503"/>
                    <a:gd name="connsiteX89" fmla="*/ 425332 w 598324"/>
                    <a:gd name="connsiteY89" fmla="*/ 248554 h 761503"/>
                    <a:gd name="connsiteX90" fmla="*/ 425332 w 598324"/>
                    <a:gd name="connsiteY90" fmla="*/ 210479 h 761503"/>
                    <a:gd name="connsiteX91" fmla="*/ 422613 w 598324"/>
                    <a:gd name="connsiteY91" fmla="*/ 153366 h 761503"/>
                    <a:gd name="connsiteX92" fmla="*/ 425332 w 598324"/>
                    <a:gd name="connsiteY92" fmla="*/ 123450 h 761503"/>
                    <a:gd name="connsiteX93" fmla="*/ 398136 w 598324"/>
                    <a:gd name="connsiteY93" fmla="*/ 123450 h 761503"/>
                    <a:gd name="connsiteX94" fmla="*/ 379098 w 598324"/>
                    <a:gd name="connsiteY94" fmla="*/ 123450 h 761503"/>
                    <a:gd name="connsiteX95" fmla="*/ 360060 w 598324"/>
                    <a:gd name="connsiteY95" fmla="*/ 118011 h 761503"/>
                    <a:gd name="connsiteX96" fmla="*/ 349182 w 598324"/>
                    <a:gd name="connsiteY96" fmla="*/ 101693 h 761503"/>
                    <a:gd name="connsiteX97" fmla="*/ 351901 w 598324"/>
                    <a:gd name="connsiteY97" fmla="*/ 93534 h 761503"/>
                    <a:gd name="connsiteX98" fmla="*/ 368219 w 598324"/>
                    <a:gd name="connsiteY98" fmla="*/ 85375 h 761503"/>
                    <a:gd name="connsiteX99" fmla="*/ 422613 w 598324"/>
                    <a:gd name="connsiteY99" fmla="*/ 79935 h 761503"/>
                    <a:gd name="connsiteX100" fmla="*/ 444370 w 598324"/>
                    <a:gd name="connsiteY100" fmla="*/ 79935 h 761503"/>
                    <a:gd name="connsiteX101" fmla="*/ 463407 w 598324"/>
                    <a:gd name="connsiteY101" fmla="*/ 71776 h 761503"/>
                    <a:gd name="connsiteX102" fmla="*/ 477006 w 598324"/>
                    <a:gd name="connsiteY102" fmla="*/ 79935 h 761503"/>
                    <a:gd name="connsiteX103" fmla="*/ 515081 w 598324"/>
                    <a:gd name="connsiteY103" fmla="*/ 79935 h 761503"/>
                    <a:gd name="connsiteX104" fmla="*/ 515081 w 598324"/>
                    <a:gd name="connsiteY104" fmla="*/ 79935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98324" h="761503">
                      <a:moveTo>
                        <a:pt x="515081" y="79935"/>
                      </a:moveTo>
                      <a:cubicBezTo>
                        <a:pt x="523240" y="79935"/>
                        <a:pt x="542277" y="79935"/>
                        <a:pt x="542277" y="96253"/>
                      </a:cubicBezTo>
                      <a:cubicBezTo>
                        <a:pt x="542277" y="104412"/>
                        <a:pt x="542277" y="107132"/>
                        <a:pt x="536838" y="112571"/>
                      </a:cubicBezTo>
                      <a:cubicBezTo>
                        <a:pt x="534119" y="118011"/>
                        <a:pt x="528679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09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4"/>
                        <a:pt x="485165" y="419892"/>
                      </a:cubicBezTo>
                      <a:cubicBezTo>
                        <a:pt x="485165" y="436210"/>
                        <a:pt x="485165" y="449808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8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5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8"/>
                        <a:pt x="444370" y="691858"/>
                        <a:pt x="428052" y="691858"/>
                      </a:cubicBezTo>
                      <a:cubicBezTo>
                        <a:pt x="414453" y="691858"/>
                        <a:pt x="400855" y="689138"/>
                        <a:pt x="387257" y="683699"/>
                      </a:cubicBezTo>
                      <a:cubicBezTo>
                        <a:pt x="373659" y="678259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0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7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8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0"/>
                      </a:cubicBezTo>
                      <a:cubicBezTo>
                        <a:pt x="183283" y="387256"/>
                        <a:pt x="186002" y="417173"/>
                        <a:pt x="188722" y="449808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6"/>
                        <a:pt x="186002" y="632025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6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4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6"/>
                        <a:pt x="134329" y="583072"/>
                        <a:pt x="134329" y="539557"/>
                      </a:cubicBezTo>
                      <a:cubicBezTo>
                        <a:pt x="134329" y="528678"/>
                        <a:pt x="134329" y="515080"/>
                        <a:pt x="134329" y="504201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4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7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7" y="90814"/>
                        <a:pt x="71777" y="88094"/>
                        <a:pt x="77216" y="85375"/>
                      </a:cubicBezTo>
                      <a:cubicBezTo>
                        <a:pt x="90814" y="82655"/>
                        <a:pt x="126170" y="79935"/>
                        <a:pt x="131609" y="79935"/>
                      </a:cubicBezTo>
                      <a:cubicBezTo>
                        <a:pt x="137048" y="79935"/>
                        <a:pt x="147927" y="79935"/>
                        <a:pt x="161525" y="79935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7"/>
                        <a:pt x="234956" y="77216"/>
                      </a:cubicBezTo>
                      <a:cubicBezTo>
                        <a:pt x="240395" y="88094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8"/>
                        <a:pt x="267592" y="147927"/>
                      </a:cubicBezTo>
                      <a:cubicBezTo>
                        <a:pt x="273031" y="158805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5"/>
                        <a:pt x="305667" y="251274"/>
                        <a:pt x="308387" y="264872"/>
                      </a:cubicBezTo>
                      <a:cubicBezTo>
                        <a:pt x="311106" y="278470"/>
                        <a:pt x="311106" y="289349"/>
                        <a:pt x="319265" y="300227"/>
                      </a:cubicBezTo>
                      <a:cubicBezTo>
                        <a:pt x="332864" y="324704"/>
                        <a:pt x="346462" y="351901"/>
                        <a:pt x="351901" y="379097"/>
                      </a:cubicBezTo>
                      <a:cubicBezTo>
                        <a:pt x="354621" y="392696"/>
                        <a:pt x="360060" y="403574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7"/>
                      </a:cubicBezTo>
                      <a:cubicBezTo>
                        <a:pt x="381818" y="471566"/>
                        <a:pt x="387257" y="482444"/>
                        <a:pt x="395416" y="496043"/>
                      </a:cubicBezTo>
                      <a:cubicBezTo>
                        <a:pt x="398136" y="501482"/>
                        <a:pt x="403575" y="506921"/>
                        <a:pt x="406294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3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5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4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8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7"/>
                        <a:pt x="422613" y="134328"/>
                        <a:pt x="425332" y="123450"/>
                      </a:cubicBezTo>
                      <a:cubicBezTo>
                        <a:pt x="417173" y="123450"/>
                        <a:pt x="406294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4"/>
                        <a:pt x="368219" y="85375"/>
                      </a:cubicBezTo>
                      <a:cubicBezTo>
                        <a:pt x="381818" y="82655"/>
                        <a:pt x="417173" y="79935"/>
                        <a:pt x="422613" y="79935"/>
                      </a:cubicBezTo>
                      <a:cubicBezTo>
                        <a:pt x="428052" y="79935"/>
                        <a:pt x="433491" y="79935"/>
                        <a:pt x="444370" y="79935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5"/>
                      </a:cubicBezTo>
                      <a:cubicBezTo>
                        <a:pt x="493324" y="79935"/>
                        <a:pt x="506922" y="79935"/>
                        <a:pt x="515081" y="79935"/>
                      </a:cubicBezTo>
                      <a:lnTo>
                        <a:pt x="515081" y="79935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947FF3FC-A8E1-48C4-9EA6-4C154E479108}"/>
                    </a:ext>
                  </a:extLst>
                </p:cNvPr>
                <p:cNvSpPr/>
                <p:nvPr/>
              </p:nvSpPr>
              <p:spPr>
                <a:xfrm>
                  <a:off x="5139126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4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5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8 w 516735"/>
                    <a:gd name="connsiteY18" fmla="*/ 694578 h 788699"/>
                    <a:gd name="connsiteX19" fmla="*/ 86584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4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6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3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7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4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2" y="694578"/>
                        <a:pt x="317755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8" y="694578"/>
                      </a:cubicBezTo>
                      <a:cubicBezTo>
                        <a:pt x="113780" y="672820"/>
                        <a:pt x="100182" y="648343"/>
                        <a:pt x="86584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4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6" y="82655"/>
                      </a:cubicBezTo>
                      <a:cubicBezTo>
                        <a:pt x="383026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5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3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6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2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3" y="468846"/>
                        <a:pt x="247043" y="466126"/>
                      </a:cubicBezTo>
                      <a:cubicBezTo>
                        <a:pt x="247043" y="463407"/>
                        <a:pt x="247043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1989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B1BBDAE3-7BD0-4659-AE8A-DCF9503A165F}"/>
                    </a:ext>
                  </a:extLst>
                </p:cNvPr>
                <p:cNvSpPr/>
                <p:nvPr/>
              </p:nvSpPr>
              <p:spPr>
                <a:xfrm>
                  <a:off x="5651630" y="4181279"/>
                  <a:ext cx="734308" cy="788700"/>
                </a:xfrm>
                <a:custGeom>
                  <a:avLst/>
                  <a:gdLst>
                    <a:gd name="connsiteX0" fmla="*/ 653783 w 734307"/>
                    <a:gd name="connsiteY0" fmla="*/ 678259 h 788699"/>
                    <a:gd name="connsiteX1" fmla="*/ 691859 w 734307"/>
                    <a:gd name="connsiteY1" fmla="*/ 694577 h 788699"/>
                    <a:gd name="connsiteX2" fmla="*/ 686419 w 734307"/>
                    <a:gd name="connsiteY2" fmla="*/ 710895 h 788699"/>
                    <a:gd name="connsiteX3" fmla="*/ 670101 w 734307"/>
                    <a:gd name="connsiteY3" fmla="*/ 719054 h 788699"/>
                    <a:gd name="connsiteX4" fmla="*/ 648344 w 734307"/>
                    <a:gd name="connsiteY4" fmla="*/ 721774 h 788699"/>
                    <a:gd name="connsiteX5" fmla="*/ 618428 w 734307"/>
                    <a:gd name="connsiteY5" fmla="*/ 721774 h 788699"/>
                    <a:gd name="connsiteX6" fmla="*/ 572194 w 734307"/>
                    <a:gd name="connsiteY6" fmla="*/ 735372 h 788699"/>
                    <a:gd name="connsiteX7" fmla="*/ 544997 w 734307"/>
                    <a:gd name="connsiteY7" fmla="*/ 729933 h 788699"/>
                    <a:gd name="connsiteX8" fmla="*/ 534119 w 734307"/>
                    <a:gd name="connsiteY8" fmla="*/ 721774 h 788699"/>
                    <a:gd name="connsiteX9" fmla="*/ 496043 w 734307"/>
                    <a:gd name="connsiteY9" fmla="*/ 721774 h 788699"/>
                    <a:gd name="connsiteX10" fmla="*/ 471566 w 734307"/>
                    <a:gd name="connsiteY10" fmla="*/ 721774 h 788699"/>
                    <a:gd name="connsiteX11" fmla="*/ 444370 w 734307"/>
                    <a:gd name="connsiteY11" fmla="*/ 716335 h 788699"/>
                    <a:gd name="connsiteX12" fmla="*/ 428052 w 734307"/>
                    <a:gd name="connsiteY12" fmla="*/ 700017 h 788699"/>
                    <a:gd name="connsiteX13" fmla="*/ 433491 w 734307"/>
                    <a:gd name="connsiteY13" fmla="*/ 691858 h 788699"/>
                    <a:gd name="connsiteX14" fmla="*/ 455248 w 734307"/>
                    <a:gd name="connsiteY14" fmla="*/ 683699 h 788699"/>
                    <a:gd name="connsiteX15" fmla="*/ 506922 w 734307"/>
                    <a:gd name="connsiteY15" fmla="*/ 678259 h 788699"/>
                    <a:gd name="connsiteX16" fmla="*/ 509641 w 734307"/>
                    <a:gd name="connsiteY16" fmla="*/ 678259 h 788699"/>
                    <a:gd name="connsiteX17" fmla="*/ 506922 w 734307"/>
                    <a:gd name="connsiteY17" fmla="*/ 664661 h 788699"/>
                    <a:gd name="connsiteX18" fmla="*/ 498763 w 734307"/>
                    <a:gd name="connsiteY18" fmla="*/ 580352 h 788699"/>
                    <a:gd name="connsiteX19" fmla="*/ 496043 w 734307"/>
                    <a:gd name="connsiteY19" fmla="*/ 479725 h 788699"/>
                    <a:gd name="connsiteX20" fmla="*/ 493324 w 734307"/>
                    <a:gd name="connsiteY20" fmla="*/ 389976 h 788699"/>
                    <a:gd name="connsiteX21" fmla="*/ 490604 w 734307"/>
                    <a:gd name="connsiteY21" fmla="*/ 302947 h 788699"/>
                    <a:gd name="connsiteX22" fmla="*/ 487884 w 734307"/>
                    <a:gd name="connsiteY22" fmla="*/ 229516 h 788699"/>
                    <a:gd name="connsiteX23" fmla="*/ 485165 w 734307"/>
                    <a:gd name="connsiteY23" fmla="*/ 221357 h 788699"/>
                    <a:gd name="connsiteX24" fmla="*/ 482445 w 734307"/>
                    <a:gd name="connsiteY24" fmla="*/ 226797 h 788699"/>
                    <a:gd name="connsiteX25" fmla="*/ 477006 w 734307"/>
                    <a:gd name="connsiteY25" fmla="*/ 262152 h 788699"/>
                    <a:gd name="connsiteX26" fmla="*/ 460688 w 734307"/>
                    <a:gd name="connsiteY26" fmla="*/ 341022 h 788699"/>
                    <a:gd name="connsiteX27" fmla="*/ 444370 w 734307"/>
                    <a:gd name="connsiteY27" fmla="*/ 417173 h 788699"/>
                    <a:gd name="connsiteX28" fmla="*/ 436211 w 734307"/>
                    <a:gd name="connsiteY28" fmla="*/ 455248 h 788699"/>
                    <a:gd name="connsiteX29" fmla="*/ 425332 w 734307"/>
                    <a:gd name="connsiteY29" fmla="*/ 493323 h 788699"/>
                    <a:gd name="connsiteX30" fmla="*/ 411734 w 734307"/>
                    <a:gd name="connsiteY30" fmla="*/ 531398 h 788699"/>
                    <a:gd name="connsiteX31" fmla="*/ 376378 w 734307"/>
                    <a:gd name="connsiteY31" fmla="*/ 547716 h 788699"/>
                    <a:gd name="connsiteX32" fmla="*/ 319265 w 734307"/>
                    <a:gd name="connsiteY32" fmla="*/ 525959 h 788699"/>
                    <a:gd name="connsiteX33" fmla="*/ 289349 w 734307"/>
                    <a:gd name="connsiteY33" fmla="*/ 455248 h 788699"/>
                    <a:gd name="connsiteX34" fmla="*/ 273031 w 734307"/>
                    <a:gd name="connsiteY34" fmla="*/ 373658 h 788699"/>
                    <a:gd name="connsiteX35" fmla="*/ 262153 w 734307"/>
                    <a:gd name="connsiteY35" fmla="*/ 316545 h 788699"/>
                    <a:gd name="connsiteX36" fmla="*/ 245835 w 734307"/>
                    <a:gd name="connsiteY36" fmla="*/ 237675 h 788699"/>
                    <a:gd name="connsiteX37" fmla="*/ 234956 w 734307"/>
                    <a:gd name="connsiteY37" fmla="*/ 196881 h 788699"/>
                    <a:gd name="connsiteX38" fmla="*/ 232236 w 734307"/>
                    <a:gd name="connsiteY38" fmla="*/ 191441 h 788699"/>
                    <a:gd name="connsiteX39" fmla="*/ 226797 w 734307"/>
                    <a:gd name="connsiteY39" fmla="*/ 207759 h 788699"/>
                    <a:gd name="connsiteX40" fmla="*/ 226797 w 734307"/>
                    <a:gd name="connsiteY40" fmla="*/ 232236 h 788699"/>
                    <a:gd name="connsiteX41" fmla="*/ 224077 w 734307"/>
                    <a:gd name="connsiteY41" fmla="*/ 267592 h 788699"/>
                    <a:gd name="connsiteX42" fmla="*/ 221358 w 734307"/>
                    <a:gd name="connsiteY42" fmla="*/ 311106 h 788699"/>
                    <a:gd name="connsiteX43" fmla="*/ 218638 w 734307"/>
                    <a:gd name="connsiteY43" fmla="*/ 360060 h 788699"/>
                    <a:gd name="connsiteX44" fmla="*/ 215919 w 734307"/>
                    <a:gd name="connsiteY44" fmla="*/ 398135 h 788699"/>
                    <a:gd name="connsiteX45" fmla="*/ 213199 w 734307"/>
                    <a:gd name="connsiteY45" fmla="*/ 430771 h 788699"/>
                    <a:gd name="connsiteX46" fmla="*/ 213199 w 734307"/>
                    <a:gd name="connsiteY46" fmla="*/ 455248 h 788699"/>
                    <a:gd name="connsiteX47" fmla="*/ 213199 w 734307"/>
                    <a:gd name="connsiteY47" fmla="*/ 477005 h 788699"/>
                    <a:gd name="connsiteX48" fmla="*/ 207759 w 734307"/>
                    <a:gd name="connsiteY48" fmla="*/ 520520 h 788699"/>
                    <a:gd name="connsiteX49" fmla="*/ 196881 w 734307"/>
                    <a:gd name="connsiteY49" fmla="*/ 610268 h 788699"/>
                    <a:gd name="connsiteX50" fmla="*/ 194161 w 734307"/>
                    <a:gd name="connsiteY50" fmla="*/ 653783 h 788699"/>
                    <a:gd name="connsiteX51" fmla="*/ 191441 w 734307"/>
                    <a:gd name="connsiteY51" fmla="*/ 667381 h 788699"/>
                    <a:gd name="connsiteX52" fmla="*/ 243115 w 734307"/>
                    <a:gd name="connsiteY52" fmla="*/ 667381 h 788699"/>
                    <a:gd name="connsiteX53" fmla="*/ 273031 w 734307"/>
                    <a:gd name="connsiteY53" fmla="*/ 683699 h 788699"/>
                    <a:gd name="connsiteX54" fmla="*/ 262153 w 734307"/>
                    <a:gd name="connsiteY54" fmla="*/ 697297 h 788699"/>
                    <a:gd name="connsiteX55" fmla="*/ 248554 w 734307"/>
                    <a:gd name="connsiteY55" fmla="*/ 705456 h 788699"/>
                    <a:gd name="connsiteX56" fmla="*/ 232236 w 734307"/>
                    <a:gd name="connsiteY56" fmla="*/ 708176 h 788699"/>
                    <a:gd name="connsiteX57" fmla="*/ 166965 w 734307"/>
                    <a:gd name="connsiteY57" fmla="*/ 708176 h 788699"/>
                    <a:gd name="connsiteX58" fmla="*/ 109852 w 734307"/>
                    <a:gd name="connsiteY58" fmla="*/ 708176 h 788699"/>
                    <a:gd name="connsiteX59" fmla="*/ 90814 w 734307"/>
                    <a:gd name="connsiteY59" fmla="*/ 708176 h 788699"/>
                    <a:gd name="connsiteX60" fmla="*/ 69057 w 734307"/>
                    <a:gd name="connsiteY60" fmla="*/ 702736 h 788699"/>
                    <a:gd name="connsiteX61" fmla="*/ 58178 w 734307"/>
                    <a:gd name="connsiteY61" fmla="*/ 686418 h 788699"/>
                    <a:gd name="connsiteX62" fmla="*/ 60898 w 734307"/>
                    <a:gd name="connsiteY62" fmla="*/ 678259 h 788699"/>
                    <a:gd name="connsiteX63" fmla="*/ 77216 w 734307"/>
                    <a:gd name="connsiteY63" fmla="*/ 670101 h 788699"/>
                    <a:gd name="connsiteX64" fmla="*/ 126170 w 734307"/>
                    <a:gd name="connsiteY64" fmla="*/ 664661 h 788699"/>
                    <a:gd name="connsiteX65" fmla="*/ 142487 w 734307"/>
                    <a:gd name="connsiteY65" fmla="*/ 664661 h 788699"/>
                    <a:gd name="connsiteX66" fmla="*/ 147927 w 734307"/>
                    <a:gd name="connsiteY66" fmla="*/ 588511 h 788699"/>
                    <a:gd name="connsiteX67" fmla="*/ 153366 w 734307"/>
                    <a:gd name="connsiteY67" fmla="*/ 493323 h 788699"/>
                    <a:gd name="connsiteX68" fmla="*/ 156086 w 734307"/>
                    <a:gd name="connsiteY68" fmla="*/ 411733 h 788699"/>
                    <a:gd name="connsiteX69" fmla="*/ 161525 w 734307"/>
                    <a:gd name="connsiteY69" fmla="*/ 297508 h 788699"/>
                    <a:gd name="connsiteX70" fmla="*/ 166965 w 734307"/>
                    <a:gd name="connsiteY70" fmla="*/ 240395 h 788699"/>
                    <a:gd name="connsiteX71" fmla="*/ 177843 w 734307"/>
                    <a:gd name="connsiteY71" fmla="*/ 161525 h 788699"/>
                    <a:gd name="connsiteX72" fmla="*/ 183282 w 734307"/>
                    <a:gd name="connsiteY72" fmla="*/ 118011 h 788699"/>
                    <a:gd name="connsiteX73" fmla="*/ 183282 w 734307"/>
                    <a:gd name="connsiteY73" fmla="*/ 115291 h 788699"/>
                    <a:gd name="connsiteX74" fmla="*/ 161525 w 734307"/>
                    <a:gd name="connsiteY74" fmla="*/ 115291 h 788699"/>
                    <a:gd name="connsiteX75" fmla="*/ 137048 w 734307"/>
                    <a:gd name="connsiteY75" fmla="*/ 115291 h 788699"/>
                    <a:gd name="connsiteX76" fmla="*/ 109852 w 734307"/>
                    <a:gd name="connsiteY76" fmla="*/ 109851 h 788699"/>
                    <a:gd name="connsiteX77" fmla="*/ 93534 w 734307"/>
                    <a:gd name="connsiteY77" fmla="*/ 93534 h 788699"/>
                    <a:gd name="connsiteX78" fmla="*/ 98973 w 734307"/>
                    <a:gd name="connsiteY78" fmla="*/ 85375 h 788699"/>
                    <a:gd name="connsiteX79" fmla="*/ 120730 w 734307"/>
                    <a:gd name="connsiteY79" fmla="*/ 77216 h 788699"/>
                    <a:gd name="connsiteX80" fmla="*/ 172404 w 734307"/>
                    <a:gd name="connsiteY80" fmla="*/ 71776 h 788699"/>
                    <a:gd name="connsiteX81" fmla="*/ 234956 w 734307"/>
                    <a:gd name="connsiteY81" fmla="*/ 69057 h 788699"/>
                    <a:gd name="connsiteX82" fmla="*/ 243115 w 734307"/>
                    <a:gd name="connsiteY82" fmla="*/ 69057 h 788699"/>
                    <a:gd name="connsiteX83" fmla="*/ 270312 w 734307"/>
                    <a:gd name="connsiteY83" fmla="*/ 74496 h 788699"/>
                    <a:gd name="connsiteX84" fmla="*/ 308387 w 734307"/>
                    <a:gd name="connsiteY84" fmla="*/ 123450 h 788699"/>
                    <a:gd name="connsiteX85" fmla="*/ 332864 w 734307"/>
                    <a:gd name="connsiteY85" fmla="*/ 202320 h 788699"/>
                    <a:gd name="connsiteX86" fmla="*/ 338303 w 734307"/>
                    <a:gd name="connsiteY86" fmla="*/ 237675 h 788699"/>
                    <a:gd name="connsiteX87" fmla="*/ 349182 w 734307"/>
                    <a:gd name="connsiteY87" fmla="*/ 281190 h 788699"/>
                    <a:gd name="connsiteX88" fmla="*/ 357341 w 734307"/>
                    <a:gd name="connsiteY88" fmla="*/ 316545 h 788699"/>
                    <a:gd name="connsiteX89" fmla="*/ 365500 w 734307"/>
                    <a:gd name="connsiteY89" fmla="*/ 351901 h 788699"/>
                    <a:gd name="connsiteX90" fmla="*/ 376378 w 734307"/>
                    <a:gd name="connsiteY90" fmla="*/ 389976 h 788699"/>
                    <a:gd name="connsiteX91" fmla="*/ 387257 w 734307"/>
                    <a:gd name="connsiteY91" fmla="*/ 414453 h 788699"/>
                    <a:gd name="connsiteX92" fmla="*/ 398136 w 734307"/>
                    <a:gd name="connsiteY92" fmla="*/ 376378 h 788699"/>
                    <a:gd name="connsiteX93" fmla="*/ 406295 w 734307"/>
                    <a:gd name="connsiteY93" fmla="*/ 332863 h 788699"/>
                    <a:gd name="connsiteX94" fmla="*/ 425332 w 734307"/>
                    <a:gd name="connsiteY94" fmla="*/ 243115 h 788699"/>
                    <a:gd name="connsiteX95" fmla="*/ 444370 w 734307"/>
                    <a:gd name="connsiteY95" fmla="*/ 150646 h 788699"/>
                    <a:gd name="connsiteX96" fmla="*/ 477006 w 734307"/>
                    <a:gd name="connsiteY96" fmla="*/ 79935 h 788699"/>
                    <a:gd name="connsiteX97" fmla="*/ 523240 w 734307"/>
                    <a:gd name="connsiteY97" fmla="*/ 58178 h 788699"/>
                    <a:gd name="connsiteX98" fmla="*/ 544997 w 734307"/>
                    <a:gd name="connsiteY98" fmla="*/ 63617 h 788699"/>
                    <a:gd name="connsiteX99" fmla="*/ 612988 w 734307"/>
                    <a:gd name="connsiteY99" fmla="*/ 63617 h 788699"/>
                    <a:gd name="connsiteX100" fmla="*/ 651064 w 734307"/>
                    <a:gd name="connsiteY100" fmla="*/ 79935 h 788699"/>
                    <a:gd name="connsiteX101" fmla="*/ 645624 w 734307"/>
                    <a:gd name="connsiteY101" fmla="*/ 96253 h 788699"/>
                    <a:gd name="connsiteX102" fmla="*/ 629307 w 734307"/>
                    <a:gd name="connsiteY102" fmla="*/ 104412 h 788699"/>
                    <a:gd name="connsiteX103" fmla="*/ 607549 w 734307"/>
                    <a:gd name="connsiteY103" fmla="*/ 107132 h 788699"/>
                    <a:gd name="connsiteX104" fmla="*/ 580353 w 734307"/>
                    <a:gd name="connsiteY104" fmla="*/ 107132 h 788699"/>
                    <a:gd name="connsiteX105" fmla="*/ 583072 w 734307"/>
                    <a:gd name="connsiteY105" fmla="*/ 115291 h 788699"/>
                    <a:gd name="connsiteX106" fmla="*/ 588512 w 734307"/>
                    <a:gd name="connsiteY106" fmla="*/ 156086 h 788699"/>
                    <a:gd name="connsiteX107" fmla="*/ 593951 w 734307"/>
                    <a:gd name="connsiteY107" fmla="*/ 196881 h 788699"/>
                    <a:gd name="connsiteX108" fmla="*/ 599390 w 734307"/>
                    <a:gd name="connsiteY108" fmla="*/ 226797 h 788699"/>
                    <a:gd name="connsiteX109" fmla="*/ 599390 w 734307"/>
                    <a:gd name="connsiteY109" fmla="*/ 232236 h 788699"/>
                    <a:gd name="connsiteX110" fmla="*/ 599390 w 734307"/>
                    <a:gd name="connsiteY110" fmla="*/ 240395 h 788699"/>
                    <a:gd name="connsiteX111" fmla="*/ 602110 w 734307"/>
                    <a:gd name="connsiteY111" fmla="*/ 270311 h 788699"/>
                    <a:gd name="connsiteX112" fmla="*/ 607549 w 734307"/>
                    <a:gd name="connsiteY112" fmla="*/ 308386 h 788699"/>
                    <a:gd name="connsiteX113" fmla="*/ 607549 w 734307"/>
                    <a:gd name="connsiteY113" fmla="*/ 319265 h 788699"/>
                    <a:gd name="connsiteX114" fmla="*/ 612988 w 734307"/>
                    <a:gd name="connsiteY114" fmla="*/ 335583 h 788699"/>
                    <a:gd name="connsiteX115" fmla="*/ 612988 w 734307"/>
                    <a:gd name="connsiteY115" fmla="*/ 346462 h 788699"/>
                    <a:gd name="connsiteX116" fmla="*/ 612988 w 734307"/>
                    <a:gd name="connsiteY116" fmla="*/ 370939 h 788699"/>
                    <a:gd name="connsiteX117" fmla="*/ 612988 w 734307"/>
                    <a:gd name="connsiteY117" fmla="*/ 395415 h 788699"/>
                    <a:gd name="connsiteX118" fmla="*/ 615708 w 734307"/>
                    <a:gd name="connsiteY118" fmla="*/ 422612 h 788699"/>
                    <a:gd name="connsiteX119" fmla="*/ 618428 w 734307"/>
                    <a:gd name="connsiteY119" fmla="*/ 441650 h 788699"/>
                    <a:gd name="connsiteX120" fmla="*/ 618428 w 734307"/>
                    <a:gd name="connsiteY120" fmla="*/ 455248 h 788699"/>
                    <a:gd name="connsiteX121" fmla="*/ 621147 w 734307"/>
                    <a:gd name="connsiteY121" fmla="*/ 463407 h 788699"/>
                    <a:gd name="connsiteX122" fmla="*/ 626587 w 734307"/>
                    <a:gd name="connsiteY122" fmla="*/ 482444 h 788699"/>
                    <a:gd name="connsiteX123" fmla="*/ 629307 w 734307"/>
                    <a:gd name="connsiteY123" fmla="*/ 517800 h 788699"/>
                    <a:gd name="connsiteX124" fmla="*/ 634746 w 734307"/>
                    <a:gd name="connsiteY124" fmla="*/ 561314 h 788699"/>
                    <a:gd name="connsiteX125" fmla="*/ 634746 w 734307"/>
                    <a:gd name="connsiteY125" fmla="*/ 566754 h 788699"/>
                    <a:gd name="connsiteX126" fmla="*/ 634746 w 734307"/>
                    <a:gd name="connsiteY126" fmla="*/ 583072 h 788699"/>
                    <a:gd name="connsiteX127" fmla="*/ 637466 w 734307"/>
                    <a:gd name="connsiteY127" fmla="*/ 607548 h 788699"/>
                    <a:gd name="connsiteX128" fmla="*/ 640185 w 734307"/>
                    <a:gd name="connsiteY128" fmla="*/ 618427 h 788699"/>
                    <a:gd name="connsiteX129" fmla="*/ 640185 w 734307"/>
                    <a:gd name="connsiteY129" fmla="*/ 632025 h 788699"/>
                    <a:gd name="connsiteX130" fmla="*/ 640185 w 734307"/>
                    <a:gd name="connsiteY130" fmla="*/ 640184 h 788699"/>
                    <a:gd name="connsiteX131" fmla="*/ 642905 w 734307"/>
                    <a:gd name="connsiteY131" fmla="*/ 659222 h 788699"/>
                    <a:gd name="connsiteX132" fmla="*/ 642905 w 734307"/>
                    <a:gd name="connsiteY132" fmla="*/ 664661 h 788699"/>
                    <a:gd name="connsiteX133" fmla="*/ 653783 w 734307"/>
                    <a:gd name="connsiteY133" fmla="*/ 678259 h 788699"/>
                    <a:gd name="connsiteX134" fmla="*/ 653783 w 734307"/>
                    <a:gd name="connsiteY134" fmla="*/ 67825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</a:cxnLst>
                  <a:rect l="l" t="t" r="r" b="b"/>
                  <a:pathLst>
                    <a:path w="734307" h="788699">
                      <a:moveTo>
                        <a:pt x="653783" y="678259"/>
                      </a:moveTo>
                      <a:cubicBezTo>
                        <a:pt x="667382" y="678259"/>
                        <a:pt x="691859" y="678259"/>
                        <a:pt x="691859" y="694577"/>
                      </a:cubicBezTo>
                      <a:cubicBezTo>
                        <a:pt x="691859" y="702736"/>
                        <a:pt x="689139" y="705456"/>
                        <a:pt x="686419" y="710895"/>
                      </a:cubicBezTo>
                      <a:cubicBezTo>
                        <a:pt x="683700" y="716335"/>
                        <a:pt x="675541" y="719054"/>
                        <a:pt x="670101" y="719054"/>
                      </a:cubicBezTo>
                      <a:cubicBezTo>
                        <a:pt x="661942" y="721774"/>
                        <a:pt x="653783" y="721774"/>
                        <a:pt x="648344" y="721774"/>
                      </a:cubicBezTo>
                      <a:cubicBezTo>
                        <a:pt x="645624" y="721774"/>
                        <a:pt x="634746" y="721774"/>
                        <a:pt x="618428" y="721774"/>
                      </a:cubicBezTo>
                      <a:cubicBezTo>
                        <a:pt x="604829" y="729933"/>
                        <a:pt x="588512" y="735372"/>
                        <a:pt x="572194" y="735372"/>
                      </a:cubicBezTo>
                      <a:cubicBezTo>
                        <a:pt x="564035" y="735372"/>
                        <a:pt x="553156" y="732653"/>
                        <a:pt x="544997" y="729933"/>
                      </a:cubicBezTo>
                      <a:cubicBezTo>
                        <a:pt x="539558" y="727213"/>
                        <a:pt x="536838" y="724494"/>
                        <a:pt x="534119" y="721774"/>
                      </a:cubicBezTo>
                      <a:cubicBezTo>
                        <a:pt x="520520" y="721774"/>
                        <a:pt x="509641" y="721774"/>
                        <a:pt x="496043" y="721774"/>
                      </a:cubicBezTo>
                      <a:cubicBezTo>
                        <a:pt x="487884" y="721774"/>
                        <a:pt x="479725" y="721774"/>
                        <a:pt x="471566" y="721774"/>
                      </a:cubicBezTo>
                      <a:cubicBezTo>
                        <a:pt x="463407" y="721774"/>
                        <a:pt x="452529" y="721774"/>
                        <a:pt x="444370" y="716335"/>
                      </a:cubicBezTo>
                      <a:cubicBezTo>
                        <a:pt x="436211" y="713615"/>
                        <a:pt x="428052" y="705456"/>
                        <a:pt x="428052" y="700017"/>
                      </a:cubicBezTo>
                      <a:cubicBezTo>
                        <a:pt x="428052" y="697297"/>
                        <a:pt x="428052" y="694577"/>
                        <a:pt x="433491" y="691858"/>
                      </a:cubicBezTo>
                      <a:cubicBezTo>
                        <a:pt x="438930" y="689138"/>
                        <a:pt x="449809" y="686418"/>
                        <a:pt x="455248" y="683699"/>
                      </a:cubicBezTo>
                      <a:cubicBezTo>
                        <a:pt x="474286" y="680979"/>
                        <a:pt x="498763" y="678259"/>
                        <a:pt x="506922" y="678259"/>
                      </a:cubicBezTo>
                      <a:cubicBezTo>
                        <a:pt x="506922" y="678259"/>
                        <a:pt x="509641" y="678259"/>
                        <a:pt x="509641" y="678259"/>
                      </a:cubicBezTo>
                      <a:cubicBezTo>
                        <a:pt x="509641" y="672820"/>
                        <a:pt x="506922" y="670101"/>
                        <a:pt x="506922" y="664661"/>
                      </a:cubicBezTo>
                      <a:cubicBezTo>
                        <a:pt x="501483" y="640184"/>
                        <a:pt x="501483" y="612988"/>
                        <a:pt x="498763" y="580352"/>
                      </a:cubicBezTo>
                      <a:cubicBezTo>
                        <a:pt x="496043" y="547716"/>
                        <a:pt x="498763" y="512361"/>
                        <a:pt x="496043" y="479725"/>
                      </a:cubicBezTo>
                      <a:cubicBezTo>
                        <a:pt x="493324" y="449808"/>
                        <a:pt x="493324" y="419892"/>
                        <a:pt x="493324" y="389976"/>
                      </a:cubicBezTo>
                      <a:cubicBezTo>
                        <a:pt x="493324" y="360060"/>
                        <a:pt x="490604" y="332863"/>
                        <a:pt x="490604" y="302947"/>
                      </a:cubicBezTo>
                      <a:cubicBezTo>
                        <a:pt x="487884" y="275751"/>
                        <a:pt x="487884" y="240395"/>
                        <a:pt x="487884" y="229516"/>
                      </a:cubicBezTo>
                      <a:cubicBezTo>
                        <a:pt x="487884" y="224077"/>
                        <a:pt x="487884" y="221357"/>
                        <a:pt x="485165" y="221357"/>
                      </a:cubicBezTo>
                      <a:cubicBezTo>
                        <a:pt x="485165" y="221357"/>
                        <a:pt x="482445" y="224077"/>
                        <a:pt x="482445" y="226797"/>
                      </a:cubicBezTo>
                      <a:cubicBezTo>
                        <a:pt x="479725" y="237675"/>
                        <a:pt x="479725" y="251274"/>
                        <a:pt x="477006" y="262152"/>
                      </a:cubicBezTo>
                      <a:cubicBezTo>
                        <a:pt x="471566" y="289349"/>
                        <a:pt x="466127" y="316545"/>
                        <a:pt x="460688" y="341022"/>
                      </a:cubicBezTo>
                      <a:cubicBezTo>
                        <a:pt x="455248" y="365499"/>
                        <a:pt x="447090" y="392696"/>
                        <a:pt x="444370" y="417173"/>
                      </a:cubicBezTo>
                      <a:cubicBezTo>
                        <a:pt x="441650" y="430771"/>
                        <a:pt x="438930" y="441650"/>
                        <a:pt x="436211" y="455248"/>
                      </a:cubicBezTo>
                      <a:cubicBezTo>
                        <a:pt x="433491" y="468846"/>
                        <a:pt x="428052" y="479725"/>
                        <a:pt x="425332" y="493323"/>
                      </a:cubicBezTo>
                      <a:cubicBezTo>
                        <a:pt x="422612" y="506921"/>
                        <a:pt x="419893" y="520520"/>
                        <a:pt x="411734" y="531398"/>
                      </a:cubicBezTo>
                      <a:cubicBezTo>
                        <a:pt x="406295" y="539557"/>
                        <a:pt x="395416" y="547716"/>
                        <a:pt x="376378" y="547716"/>
                      </a:cubicBezTo>
                      <a:cubicBezTo>
                        <a:pt x="357341" y="547716"/>
                        <a:pt x="335583" y="539557"/>
                        <a:pt x="319265" y="525959"/>
                      </a:cubicBezTo>
                      <a:cubicBezTo>
                        <a:pt x="300228" y="506921"/>
                        <a:pt x="294788" y="479725"/>
                        <a:pt x="289349" y="455248"/>
                      </a:cubicBezTo>
                      <a:cubicBezTo>
                        <a:pt x="283910" y="428051"/>
                        <a:pt x="278470" y="400855"/>
                        <a:pt x="273031" y="373658"/>
                      </a:cubicBezTo>
                      <a:cubicBezTo>
                        <a:pt x="273031" y="368219"/>
                        <a:pt x="267592" y="346462"/>
                        <a:pt x="262153" y="316545"/>
                      </a:cubicBezTo>
                      <a:cubicBezTo>
                        <a:pt x="256713" y="292068"/>
                        <a:pt x="251274" y="262152"/>
                        <a:pt x="245835" y="237675"/>
                      </a:cubicBezTo>
                      <a:cubicBezTo>
                        <a:pt x="240395" y="218638"/>
                        <a:pt x="237675" y="205039"/>
                        <a:pt x="234956" y="196881"/>
                      </a:cubicBezTo>
                      <a:cubicBezTo>
                        <a:pt x="232236" y="191441"/>
                        <a:pt x="232236" y="191441"/>
                        <a:pt x="232236" y="191441"/>
                      </a:cubicBezTo>
                      <a:cubicBezTo>
                        <a:pt x="229517" y="191441"/>
                        <a:pt x="229517" y="196881"/>
                        <a:pt x="226797" y="207759"/>
                      </a:cubicBezTo>
                      <a:cubicBezTo>
                        <a:pt x="226797" y="215918"/>
                        <a:pt x="226797" y="229516"/>
                        <a:pt x="226797" y="232236"/>
                      </a:cubicBezTo>
                      <a:cubicBezTo>
                        <a:pt x="226797" y="243115"/>
                        <a:pt x="224077" y="256713"/>
                        <a:pt x="224077" y="267592"/>
                      </a:cubicBezTo>
                      <a:cubicBezTo>
                        <a:pt x="224077" y="278470"/>
                        <a:pt x="224077" y="294788"/>
                        <a:pt x="221358" y="311106"/>
                      </a:cubicBezTo>
                      <a:cubicBezTo>
                        <a:pt x="221358" y="327424"/>
                        <a:pt x="218638" y="343742"/>
                        <a:pt x="218638" y="360060"/>
                      </a:cubicBezTo>
                      <a:cubicBezTo>
                        <a:pt x="218638" y="373658"/>
                        <a:pt x="215919" y="384537"/>
                        <a:pt x="215919" y="398135"/>
                      </a:cubicBezTo>
                      <a:cubicBezTo>
                        <a:pt x="215919" y="409014"/>
                        <a:pt x="213199" y="419892"/>
                        <a:pt x="213199" y="430771"/>
                      </a:cubicBezTo>
                      <a:cubicBezTo>
                        <a:pt x="213199" y="438930"/>
                        <a:pt x="213199" y="447089"/>
                        <a:pt x="213199" y="455248"/>
                      </a:cubicBezTo>
                      <a:cubicBezTo>
                        <a:pt x="213199" y="463407"/>
                        <a:pt x="213199" y="471566"/>
                        <a:pt x="213199" y="477005"/>
                      </a:cubicBezTo>
                      <a:cubicBezTo>
                        <a:pt x="210479" y="490603"/>
                        <a:pt x="207759" y="506921"/>
                        <a:pt x="207759" y="520520"/>
                      </a:cubicBezTo>
                      <a:cubicBezTo>
                        <a:pt x="202320" y="550436"/>
                        <a:pt x="199600" y="580352"/>
                        <a:pt x="196881" y="610268"/>
                      </a:cubicBezTo>
                      <a:cubicBezTo>
                        <a:pt x="196881" y="623866"/>
                        <a:pt x="196881" y="640184"/>
                        <a:pt x="194161" y="653783"/>
                      </a:cubicBezTo>
                      <a:cubicBezTo>
                        <a:pt x="194161" y="659222"/>
                        <a:pt x="194161" y="661942"/>
                        <a:pt x="191441" y="667381"/>
                      </a:cubicBezTo>
                      <a:cubicBezTo>
                        <a:pt x="213199" y="667381"/>
                        <a:pt x="232236" y="667381"/>
                        <a:pt x="243115" y="667381"/>
                      </a:cubicBezTo>
                      <a:cubicBezTo>
                        <a:pt x="253994" y="667381"/>
                        <a:pt x="273031" y="670101"/>
                        <a:pt x="273031" y="683699"/>
                      </a:cubicBezTo>
                      <a:cubicBezTo>
                        <a:pt x="273031" y="691858"/>
                        <a:pt x="267592" y="691858"/>
                        <a:pt x="262153" y="697297"/>
                      </a:cubicBezTo>
                      <a:cubicBezTo>
                        <a:pt x="259433" y="702736"/>
                        <a:pt x="253994" y="705456"/>
                        <a:pt x="248554" y="705456"/>
                      </a:cubicBezTo>
                      <a:cubicBezTo>
                        <a:pt x="240395" y="708176"/>
                        <a:pt x="234956" y="708176"/>
                        <a:pt x="232236" y="708176"/>
                      </a:cubicBezTo>
                      <a:cubicBezTo>
                        <a:pt x="226797" y="708176"/>
                        <a:pt x="175124" y="708176"/>
                        <a:pt x="166965" y="708176"/>
                      </a:cubicBezTo>
                      <a:cubicBezTo>
                        <a:pt x="156086" y="708176"/>
                        <a:pt x="120730" y="708176"/>
                        <a:pt x="109852" y="708176"/>
                      </a:cubicBezTo>
                      <a:cubicBezTo>
                        <a:pt x="104412" y="708176"/>
                        <a:pt x="96253" y="708176"/>
                        <a:pt x="90814" y="708176"/>
                      </a:cubicBezTo>
                      <a:cubicBezTo>
                        <a:pt x="85375" y="708176"/>
                        <a:pt x="77216" y="70545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20730" y="664661"/>
                        <a:pt x="126170" y="664661"/>
                      </a:cubicBezTo>
                      <a:cubicBezTo>
                        <a:pt x="128889" y="664661"/>
                        <a:pt x="134329" y="664661"/>
                        <a:pt x="142487" y="664661"/>
                      </a:cubicBezTo>
                      <a:cubicBezTo>
                        <a:pt x="142487" y="640184"/>
                        <a:pt x="147927" y="612988"/>
                        <a:pt x="147927" y="588511"/>
                      </a:cubicBezTo>
                      <a:cubicBezTo>
                        <a:pt x="150646" y="555875"/>
                        <a:pt x="153366" y="523239"/>
                        <a:pt x="153366" y="493323"/>
                      </a:cubicBezTo>
                      <a:cubicBezTo>
                        <a:pt x="153366" y="466126"/>
                        <a:pt x="156086" y="438930"/>
                        <a:pt x="156086" y="411733"/>
                      </a:cubicBezTo>
                      <a:cubicBezTo>
                        <a:pt x="158806" y="373658"/>
                        <a:pt x="158806" y="335583"/>
                        <a:pt x="161525" y="297508"/>
                      </a:cubicBezTo>
                      <a:cubicBezTo>
                        <a:pt x="161525" y="278470"/>
                        <a:pt x="164245" y="259433"/>
                        <a:pt x="166965" y="240395"/>
                      </a:cubicBezTo>
                      <a:cubicBezTo>
                        <a:pt x="169684" y="210479"/>
                        <a:pt x="172404" y="191441"/>
                        <a:pt x="177843" y="161525"/>
                      </a:cubicBezTo>
                      <a:cubicBezTo>
                        <a:pt x="180563" y="147927"/>
                        <a:pt x="180563" y="131609"/>
                        <a:pt x="183282" y="118011"/>
                      </a:cubicBezTo>
                      <a:cubicBezTo>
                        <a:pt x="183282" y="118011"/>
                        <a:pt x="183282" y="115291"/>
                        <a:pt x="183282" y="115291"/>
                      </a:cubicBezTo>
                      <a:cubicBezTo>
                        <a:pt x="177843" y="115291"/>
                        <a:pt x="172404" y="115291"/>
                        <a:pt x="161525" y="115291"/>
                      </a:cubicBezTo>
                      <a:cubicBezTo>
                        <a:pt x="153366" y="115291"/>
                        <a:pt x="145207" y="115291"/>
                        <a:pt x="137048" y="115291"/>
                      </a:cubicBezTo>
                      <a:cubicBezTo>
                        <a:pt x="128889" y="115291"/>
                        <a:pt x="118011" y="115291"/>
                        <a:pt x="109852" y="109851"/>
                      </a:cubicBezTo>
                      <a:cubicBezTo>
                        <a:pt x="101693" y="107132"/>
                        <a:pt x="93534" y="98973"/>
                        <a:pt x="93534" y="93534"/>
                      </a:cubicBezTo>
                      <a:cubicBezTo>
                        <a:pt x="93534" y="90814"/>
                        <a:pt x="93534" y="88094"/>
                        <a:pt x="98973" y="85375"/>
                      </a:cubicBezTo>
                      <a:cubicBezTo>
                        <a:pt x="104412" y="82655"/>
                        <a:pt x="115291" y="79935"/>
                        <a:pt x="120730" y="77216"/>
                      </a:cubicBezTo>
                      <a:cubicBezTo>
                        <a:pt x="139768" y="74496"/>
                        <a:pt x="164245" y="71776"/>
                        <a:pt x="172404" y="71776"/>
                      </a:cubicBezTo>
                      <a:cubicBezTo>
                        <a:pt x="194161" y="71776"/>
                        <a:pt x="210479" y="69057"/>
                        <a:pt x="234956" y="69057"/>
                      </a:cubicBezTo>
                      <a:cubicBezTo>
                        <a:pt x="237675" y="69057"/>
                        <a:pt x="240395" y="69057"/>
                        <a:pt x="243115" y="69057"/>
                      </a:cubicBezTo>
                      <a:cubicBezTo>
                        <a:pt x="251274" y="69057"/>
                        <a:pt x="262153" y="69057"/>
                        <a:pt x="270312" y="74496"/>
                      </a:cubicBezTo>
                      <a:cubicBezTo>
                        <a:pt x="283910" y="82655"/>
                        <a:pt x="300228" y="96253"/>
                        <a:pt x="308387" y="123450"/>
                      </a:cubicBezTo>
                      <a:cubicBezTo>
                        <a:pt x="316546" y="147927"/>
                        <a:pt x="327424" y="175123"/>
                        <a:pt x="332864" y="202320"/>
                      </a:cubicBezTo>
                      <a:cubicBezTo>
                        <a:pt x="335583" y="213198"/>
                        <a:pt x="335583" y="226797"/>
                        <a:pt x="338303" y="237675"/>
                      </a:cubicBezTo>
                      <a:cubicBezTo>
                        <a:pt x="343742" y="251274"/>
                        <a:pt x="346462" y="264872"/>
                        <a:pt x="349182" y="281190"/>
                      </a:cubicBezTo>
                      <a:cubicBezTo>
                        <a:pt x="351901" y="292068"/>
                        <a:pt x="351901" y="305667"/>
                        <a:pt x="357341" y="316545"/>
                      </a:cubicBezTo>
                      <a:cubicBezTo>
                        <a:pt x="362780" y="327424"/>
                        <a:pt x="362780" y="338303"/>
                        <a:pt x="365500" y="351901"/>
                      </a:cubicBezTo>
                      <a:cubicBezTo>
                        <a:pt x="365500" y="357340"/>
                        <a:pt x="373658" y="373658"/>
                        <a:pt x="376378" y="389976"/>
                      </a:cubicBezTo>
                      <a:cubicBezTo>
                        <a:pt x="381817" y="403574"/>
                        <a:pt x="384537" y="414453"/>
                        <a:pt x="387257" y="414453"/>
                      </a:cubicBezTo>
                      <a:cubicBezTo>
                        <a:pt x="392696" y="414453"/>
                        <a:pt x="395416" y="381817"/>
                        <a:pt x="398136" y="376378"/>
                      </a:cubicBezTo>
                      <a:cubicBezTo>
                        <a:pt x="400855" y="362779"/>
                        <a:pt x="403575" y="346462"/>
                        <a:pt x="406295" y="332863"/>
                      </a:cubicBezTo>
                      <a:cubicBezTo>
                        <a:pt x="411734" y="302947"/>
                        <a:pt x="417173" y="273031"/>
                        <a:pt x="425332" y="243115"/>
                      </a:cubicBezTo>
                      <a:cubicBezTo>
                        <a:pt x="430771" y="213198"/>
                        <a:pt x="436211" y="180563"/>
                        <a:pt x="444370" y="150646"/>
                      </a:cubicBezTo>
                      <a:cubicBezTo>
                        <a:pt x="449809" y="126170"/>
                        <a:pt x="460688" y="98973"/>
                        <a:pt x="477006" y="79935"/>
                      </a:cubicBezTo>
                      <a:cubicBezTo>
                        <a:pt x="487884" y="66337"/>
                        <a:pt x="506922" y="58178"/>
                        <a:pt x="523240" y="58178"/>
                      </a:cubicBezTo>
                      <a:cubicBezTo>
                        <a:pt x="528679" y="58178"/>
                        <a:pt x="539558" y="58178"/>
                        <a:pt x="544997" y="63617"/>
                      </a:cubicBezTo>
                      <a:lnTo>
                        <a:pt x="612988" y="63617"/>
                      </a:lnTo>
                      <a:cubicBezTo>
                        <a:pt x="626587" y="63617"/>
                        <a:pt x="651064" y="63617"/>
                        <a:pt x="651064" y="79935"/>
                      </a:cubicBezTo>
                      <a:cubicBezTo>
                        <a:pt x="651064" y="88094"/>
                        <a:pt x="648344" y="88094"/>
                        <a:pt x="645624" y="96253"/>
                      </a:cubicBezTo>
                      <a:cubicBezTo>
                        <a:pt x="640185" y="101693"/>
                        <a:pt x="634746" y="104412"/>
                        <a:pt x="629307" y="104412"/>
                      </a:cubicBezTo>
                      <a:cubicBezTo>
                        <a:pt x="621147" y="107132"/>
                        <a:pt x="612988" y="107132"/>
                        <a:pt x="607549" y="107132"/>
                      </a:cubicBezTo>
                      <a:cubicBezTo>
                        <a:pt x="604829" y="107132"/>
                        <a:pt x="591231" y="107132"/>
                        <a:pt x="580353" y="107132"/>
                      </a:cubicBezTo>
                      <a:cubicBezTo>
                        <a:pt x="580353" y="109851"/>
                        <a:pt x="583072" y="112571"/>
                        <a:pt x="583072" y="115291"/>
                      </a:cubicBezTo>
                      <a:cubicBezTo>
                        <a:pt x="585792" y="128889"/>
                        <a:pt x="585792" y="142487"/>
                        <a:pt x="588512" y="156086"/>
                      </a:cubicBezTo>
                      <a:cubicBezTo>
                        <a:pt x="591231" y="169684"/>
                        <a:pt x="591231" y="183282"/>
                        <a:pt x="593951" y="196881"/>
                      </a:cubicBezTo>
                      <a:cubicBezTo>
                        <a:pt x="593951" y="207759"/>
                        <a:pt x="599390" y="215918"/>
                        <a:pt x="599390" y="226797"/>
                      </a:cubicBezTo>
                      <a:cubicBezTo>
                        <a:pt x="599390" y="229516"/>
                        <a:pt x="599390" y="229516"/>
                        <a:pt x="599390" y="232236"/>
                      </a:cubicBezTo>
                      <a:cubicBezTo>
                        <a:pt x="599390" y="234956"/>
                        <a:pt x="599390" y="237675"/>
                        <a:pt x="599390" y="240395"/>
                      </a:cubicBezTo>
                      <a:cubicBezTo>
                        <a:pt x="599390" y="251274"/>
                        <a:pt x="599390" y="259433"/>
                        <a:pt x="602110" y="270311"/>
                      </a:cubicBezTo>
                      <a:cubicBezTo>
                        <a:pt x="604829" y="283909"/>
                        <a:pt x="607549" y="294788"/>
                        <a:pt x="607549" y="308386"/>
                      </a:cubicBezTo>
                      <a:cubicBezTo>
                        <a:pt x="607549" y="311106"/>
                        <a:pt x="607549" y="316545"/>
                        <a:pt x="607549" y="319265"/>
                      </a:cubicBezTo>
                      <a:cubicBezTo>
                        <a:pt x="607549" y="324704"/>
                        <a:pt x="610269" y="330144"/>
                        <a:pt x="612988" y="335583"/>
                      </a:cubicBezTo>
                      <a:cubicBezTo>
                        <a:pt x="612988" y="338303"/>
                        <a:pt x="612988" y="343742"/>
                        <a:pt x="612988" y="346462"/>
                      </a:cubicBezTo>
                      <a:cubicBezTo>
                        <a:pt x="612988" y="354620"/>
                        <a:pt x="612988" y="362779"/>
                        <a:pt x="612988" y="370939"/>
                      </a:cubicBezTo>
                      <a:cubicBezTo>
                        <a:pt x="612988" y="379097"/>
                        <a:pt x="612988" y="387256"/>
                        <a:pt x="612988" y="395415"/>
                      </a:cubicBezTo>
                      <a:cubicBezTo>
                        <a:pt x="612988" y="403574"/>
                        <a:pt x="615708" y="414453"/>
                        <a:pt x="615708" y="422612"/>
                      </a:cubicBezTo>
                      <a:cubicBezTo>
                        <a:pt x="618428" y="430771"/>
                        <a:pt x="618428" y="436210"/>
                        <a:pt x="618428" y="441650"/>
                      </a:cubicBezTo>
                      <a:cubicBezTo>
                        <a:pt x="618428" y="444369"/>
                        <a:pt x="618428" y="449808"/>
                        <a:pt x="618428" y="455248"/>
                      </a:cubicBezTo>
                      <a:cubicBezTo>
                        <a:pt x="618428" y="460687"/>
                        <a:pt x="618428" y="460687"/>
                        <a:pt x="621147" y="463407"/>
                      </a:cubicBezTo>
                      <a:cubicBezTo>
                        <a:pt x="623867" y="471566"/>
                        <a:pt x="623867" y="477005"/>
                        <a:pt x="626587" y="482444"/>
                      </a:cubicBezTo>
                      <a:cubicBezTo>
                        <a:pt x="629307" y="493323"/>
                        <a:pt x="629307" y="506921"/>
                        <a:pt x="629307" y="517800"/>
                      </a:cubicBezTo>
                      <a:cubicBezTo>
                        <a:pt x="632026" y="534118"/>
                        <a:pt x="632026" y="547716"/>
                        <a:pt x="634746" y="561314"/>
                      </a:cubicBezTo>
                      <a:cubicBezTo>
                        <a:pt x="634746" y="564034"/>
                        <a:pt x="634746" y="564034"/>
                        <a:pt x="634746" y="566754"/>
                      </a:cubicBezTo>
                      <a:cubicBezTo>
                        <a:pt x="634746" y="572193"/>
                        <a:pt x="634746" y="577632"/>
                        <a:pt x="634746" y="583072"/>
                      </a:cubicBezTo>
                      <a:cubicBezTo>
                        <a:pt x="634746" y="596670"/>
                        <a:pt x="637466" y="602109"/>
                        <a:pt x="637466" y="607548"/>
                      </a:cubicBezTo>
                      <a:cubicBezTo>
                        <a:pt x="637466" y="610268"/>
                        <a:pt x="640185" y="615708"/>
                        <a:pt x="640185" y="618427"/>
                      </a:cubicBezTo>
                      <a:cubicBezTo>
                        <a:pt x="640185" y="623866"/>
                        <a:pt x="640185" y="629306"/>
                        <a:pt x="640185" y="632025"/>
                      </a:cubicBezTo>
                      <a:cubicBezTo>
                        <a:pt x="640185" y="634745"/>
                        <a:pt x="640185" y="637465"/>
                        <a:pt x="640185" y="640184"/>
                      </a:cubicBezTo>
                      <a:cubicBezTo>
                        <a:pt x="640185" y="645624"/>
                        <a:pt x="642905" y="653783"/>
                        <a:pt x="642905" y="659222"/>
                      </a:cubicBezTo>
                      <a:cubicBezTo>
                        <a:pt x="642905" y="661942"/>
                        <a:pt x="642905" y="661942"/>
                        <a:pt x="642905" y="664661"/>
                      </a:cubicBezTo>
                      <a:cubicBezTo>
                        <a:pt x="645624" y="678259"/>
                        <a:pt x="651064" y="678259"/>
                        <a:pt x="653783" y="678259"/>
                      </a:cubicBezTo>
                      <a:lnTo>
                        <a:pt x="653783" y="67825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DF50B971-C8FB-469A-A3DA-8132AE879C66}"/>
                    </a:ext>
                  </a:extLst>
                </p:cNvPr>
                <p:cNvSpPr/>
                <p:nvPr/>
              </p:nvSpPr>
              <p:spPr>
                <a:xfrm>
                  <a:off x="6362526" y="4242177"/>
                  <a:ext cx="492259" cy="674476"/>
                </a:xfrm>
                <a:custGeom>
                  <a:avLst/>
                  <a:gdLst>
                    <a:gd name="connsiteX0" fmla="*/ 225733 w 492259"/>
                    <a:gd name="connsiteY0" fmla="*/ 97907 h 674476"/>
                    <a:gd name="connsiteX1" fmla="*/ 209415 w 492259"/>
                    <a:gd name="connsiteY1" fmla="*/ 119665 h 674476"/>
                    <a:gd name="connsiteX2" fmla="*/ 201256 w 492259"/>
                    <a:gd name="connsiteY2" fmla="*/ 152300 h 674476"/>
                    <a:gd name="connsiteX3" fmla="*/ 198536 w 492259"/>
                    <a:gd name="connsiteY3" fmla="*/ 168618 h 674476"/>
                    <a:gd name="connsiteX4" fmla="*/ 195817 w 492259"/>
                    <a:gd name="connsiteY4" fmla="*/ 184936 h 674476"/>
                    <a:gd name="connsiteX5" fmla="*/ 187658 w 492259"/>
                    <a:gd name="connsiteY5" fmla="*/ 220292 h 674476"/>
                    <a:gd name="connsiteX6" fmla="*/ 168620 w 492259"/>
                    <a:gd name="connsiteY6" fmla="*/ 291003 h 674476"/>
                    <a:gd name="connsiteX7" fmla="*/ 160461 w 492259"/>
                    <a:gd name="connsiteY7" fmla="*/ 323639 h 674476"/>
                    <a:gd name="connsiteX8" fmla="*/ 149582 w 492259"/>
                    <a:gd name="connsiteY8" fmla="*/ 361714 h 674476"/>
                    <a:gd name="connsiteX9" fmla="*/ 144143 w 492259"/>
                    <a:gd name="connsiteY9" fmla="*/ 388910 h 674476"/>
                    <a:gd name="connsiteX10" fmla="*/ 149582 w 492259"/>
                    <a:gd name="connsiteY10" fmla="*/ 391630 h 674476"/>
                    <a:gd name="connsiteX11" fmla="*/ 171340 w 492259"/>
                    <a:gd name="connsiteY11" fmla="*/ 391630 h 674476"/>
                    <a:gd name="connsiteX12" fmla="*/ 193097 w 492259"/>
                    <a:gd name="connsiteY12" fmla="*/ 388910 h 674476"/>
                    <a:gd name="connsiteX13" fmla="*/ 212135 w 492259"/>
                    <a:gd name="connsiteY13" fmla="*/ 388910 h 674476"/>
                    <a:gd name="connsiteX14" fmla="*/ 236611 w 492259"/>
                    <a:gd name="connsiteY14" fmla="*/ 388910 h 674476"/>
                    <a:gd name="connsiteX15" fmla="*/ 250210 w 492259"/>
                    <a:gd name="connsiteY15" fmla="*/ 386191 h 674476"/>
                    <a:gd name="connsiteX16" fmla="*/ 258369 w 492259"/>
                    <a:gd name="connsiteY16" fmla="*/ 386191 h 674476"/>
                    <a:gd name="connsiteX17" fmla="*/ 255649 w 492259"/>
                    <a:gd name="connsiteY17" fmla="*/ 367153 h 674476"/>
                    <a:gd name="connsiteX18" fmla="*/ 250210 w 492259"/>
                    <a:gd name="connsiteY18" fmla="*/ 331797 h 674476"/>
                    <a:gd name="connsiteX19" fmla="*/ 247490 w 492259"/>
                    <a:gd name="connsiteY19" fmla="*/ 244769 h 674476"/>
                    <a:gd name="connsiteX20" fmla="*/ 242051 w 492259"/>
                    <a:gd name="connsiteY20" fmla="*/ 203974 h 674476"/>
                    <a:gd name="connsiteX21" fmla="*/ 236611 w 492259"/>
                    <a:gd name="connsiteY21" fmla="*/ 157740 h 674476"/>
                    <a:gd name="connsiteX22" fmla="*/ 233892 w 492259"/>
                    <a:gd name="connsiteY22" fmla="*/ 119665 h 674476"/>
                    <a:gd name="connsiteX23" fmla="*/ 225733 w 492259"/>
                    <a:gd name="connsiteY23" fmla="*/ 97907 h 674476"/>
                    <a:gd name="connsiteX24" fmla="*/ 274687 w 492259"/>
                    <a:gd name="connsiteY24" fmla="*/ 0 h 674476"/>
                    <a:gd name="connsiteX25" fmla="*/ 304603 w 492259"/>
                    <a:gd name="connsiteY25" fmla="*/ 5439 h 674476"/>
                    <a:gd name="connsiteX26" fmla="*/ 320921 w 492259"/>
                    <a:gd name="connsiteY26" fmla="*/ 24477 h 674476"/>
                    <a:gd name="connsiteX27" fmla="*/ 334519 w 492259"/>
                    <a:gd name="connsiteY27" fmla="*/ 43515 h 674476"/>
                    <a:gd name="connsiteX28" fmla="*/ 339959 w 492259"/>
                    <a:gd name="connsiteY28" fmla="*/ 65272 h 674476"/>
                    <a:gd name="connsiteX29" fmla="*/ 348118 w 492259"/>
                    <a:gd name="connsiteY29" fmla="*/ 114226 h 674476"/>
                    <a:gd name="connsiteX30" fmla="*/ 361716 w 492259"/>
                    <a:gd name="connsiteY30" fmla="*/ 163180 h 674476"/>
                    <a:gd name="connsiteX31" fmla="*/ 369875 w 492259"/>
                    <a:gd name="connsiteY31" fmla="*/ 220293 h 674476"/>
                    <a:gd name="connsiteX32" fmla="*/ 378034 w 492259"/>
                    <a:gd name="connsiteY32" fmla="*/ 274686 h 674476"/>
                    <a:gd name="connsiteX33" fmla="*/ 383473 w 492259"/>
                    <a:gd name="connsiteY33" fmla="*/ 301883 h 674476"/>
                    <a:gd name="connsiteX34" fmla="*/ 391632 w 492259"/>
                    <a:gd name="connsiteY34" fmla="*/ 337238 h 674476"/>
                    <a:gd name="connsiteX35" fmla="*/ 397071 w 492259"/>
                    <a:gd name="connsiteY35" fmla="*/ 364435 h 674476"/>
                    <a:gd name="connsiteX36" fmla="*/ 405230 w 492259"/>
                    <a:gd name="connsiteY36" fmla="*/ 383473 h 674476"/>
                    <a:gd name="connsiteX37" fmla="*/ 416109 w 492259"/>
                    <a:gd name="connsiteY37" fmla="*/ 386192 h 674476"/>
                    <a:gd name="connsiteX38" fmla="*/ 426988 w 492259"/>
                    <a:gd name="connsiteY38" fmla="*/ 386192 h 674476"/>
                    <a:gd name="connsiteX39" fmla="*/ 454184 w 492259"/>
                    <a:gd name="connsiteY39" fmla="*/ 397071 h 674476"/>
                    <a:gd name="connsiteX40" fmla="*/ 456904 w 492259"/>
                    <a:gd name="connsiteY40" fmla="*/ 405230 h 674476"/>
                    <a:gd name="connsiteX41" fmla="*/ 451464 w 492259"/>
                    <a:gd name="connsiteY41" fmla="*/ 416108 h 674476"/>
                    <a:gd name="connsiteX42" fmla="*/ 432427 w 492259"/>
                    <a:gd name="connsiteY42" fmla="*/ 429707 h 674476"/>
                    <a:gd name="connsiteX43" fmla="*/ 421548 w 492259"/>
                    <a:gd name="connsiteY43" fmla="*/ 432426 h 674476"/>
                    <a:gd name="connsiteX44" fmla="*/ 413389 w 492259"/>
                    <a:gd name="connsiteY44" fmla="*/ 435146 h 674476"/>
                    <a:gd name="connsiteX45" fmla="*/ 413389 w 492259"/>
                    <a:gd name="connsiteY45" fmla="*/ 440585 h 674476"/>
                    <a:gd name="connsiteX46" fmla="*/ 416109 w 492259"/>
                    <a:gd name="connsiteY46" fmla="*/ 451464 h 674476"/>
                    <a:gd name="connsiteX47" fmla="*/ 418829 w 492259"/>
                    <a:gd name="connsiteY47" fmla="*/ 465062 h 674476"/>
                    <a:gd name="connsiteX48" fmla="*/ 418829 w 492259"/>
                    <a:gd name="connsiteY48" fmla="*/ 475941 h 674476"/>
                    <a:gd name="connsiteX49" fmla="*/ 418829 w 492259"/>
                    <a:gd name="connsiteY49" fmla="*/ 486820 h 674476"/>
                    <a:gd name="connsiteX50" fmla="*/ 426988 w 492259"/>
                    <a:gd name="connsiteY50" fmla="*/ 516736 h 674476"/>
                    <a:gd name="connsiteX51" fmla="*/ 432427 w 492259"/>
                    <a:gd name="connsiteY51" fmla="*/ 543932 h 674476"/>
                    <a:gd name="connsiteX52" fmla="*/ 437866 w 492259"/>
                    <a:gd name="connsiteY52" fmla="*/ 573848 h 674476"/>
                    <a:gd name="connsiteX53" fmla="*/ 443306 w 492259"/>
                    <a:gd name="connsiteY53" fmla="*/ 606484 h 674476"/>
                    <a:gd name="connsiteX54" fmla="*/ 446025 w 492259"/>
                    <a:gd name="connsiteY54" fmla="*/ 617363 h 674476"/>
                    <a:gd name="connsiteX55" fmla="*/ 470502 w 492259"/>
                    <a:gd name="connsiteY55" fmla="*/ 617363 h 674476"/>
                    <a:gd name="connsiteX56" fmla="*/ 492259 w 492259"/>
                    <a:gd name="connsiteY56" fmla="*/ 641840 h 674476"/>
                    <a:gd name="connsiteX57" fmla="*/ 484101 w 492259"/>
                    <a:gd name="connsiteY57" fmla="*/ 655438 h 674476"/>
                    <a:gd name="connsiteX58" fmla="*/ 467782 w 492259"/>
                    <a:gd name="connsiteY58" fmla="*/ 663597 h 674476"/>
                    <a:gd name="connsiteX59" fmla="*/ 443306 w 492259"/>
                    <a:gd name="connsiteY59" fmla="*/ 666317 h 674476"/>
                    <a:gd name="connsiteX60" fmla="*/ 421548 w 492259"/>
                    <a:gd name="connsiteY60" fmla="*/ 666317 h 674476"/>
                    <a:gd name="connsiteX61" fmla="*/ 413389 w 492259"/>
                    <a:gd name="connsiteY61" fmla="*/ 666317 h 674476"/>
                    <a:gd name="connsiteX62" fmla="*/ 399791 w 492259"/>
                    <a:gd name="connsiteY62" fmla="*/ 671756 h 674476"/>
                    <a:gd name="connsiteX63" fmla="*/ 383473 w 492259"/>
                    <a:gd name="connsiteY63" fmla="*/ 674476 h 674476"/>
                    <a:gd name="connsiteX64" fmla="*/ 348118 w 492259"/>
                    <a:gd name="connsiteY64" fmla="*/ 669036 h 674476"/>
                    <a:gd name="connsiteX65" fmla="*/ 326360 w 492259"/>
                    <a:gd name="connsiteY65" fmla="*/ 669036 h 674476"/>
                    <a:gd name="connsiteX66" fmla="*/ 277406 w 492259"/>
                    <a:gd name="connsiteY66" fmla="*/ 669036 h 674476"/>
                    <a:gd name="connsiteX67" fmla="*/ 252930 w 492259"/>
                    <a:gd name="connsiteY67" fmla="*/ 663597 h 674476"/>
                    <a:gd name="connsiteX68" fmla="*/ 236611 w 492259"/>
                    <a:gd name="connsiteY68" fmla="*/ 647279 h 674476"/>
                    <a:gd name="connsiteX69" fmla="*/ 261088 w 492259"/>
                    <a:gd name="connsiteY69" fmla="*/ 630961 h 674476"/>
                    <a:gd name="connsiteX70" fmla="*/ 288285 w 492259"/>
                    <a:gd name="connsiteY70" fmla="*/ 628241 h 674476"/>
                    <a:gd name="connsiteX71" fmla="*/ 285565 w 492259"/>
                    <a:gd name="connsiteY71" fmla="*/ 609204 h 674476"/>
                    <a:gd name="connsiteX72" fmla="*/ 282846 w 492259"/>
                    <a:gd name="connsiteY72" fmla="*/ 582007 h 674476"/>
                    <a:gd name="connsiteX73" fmla="*/ 280126 w 492259"/>
                    <a:gd name="connsiteY73" fmla="*/ 568409 h 674476"/>
                    <a:gd name="connsiteX74" fmla="*/ 282846 w 492259"/>
                    <a:gd name="connsiteY74" fmla="*/ 554811 h 674476"/>
                    <a:gd name="connsiteX75" fmla="*/ 277406 w 492259"/>
                    <a:gd name="connsiteY75" fmla="*/ 538493 h 674476"/>
                    <a:gd name="connsiteX76" fmla="*/ 271967 w 492259"/>
                    <a:gd name="connsiteY76" fmla="*/ 505857 h 674476"/>
                    <a:gd name="connsiteX77" fmla="*/ 269247 w 492259"/>
                    <a:gd name="connsiteY77" fmla="*/ 478660 h 674476"/>
                    <a:gd name="connsiteX78" fmla="*/ 266528 w 492259"/>
                    <a:gd name="connsiteY78" fmla="*/ 446025 h 674476"/>
                    <a:gd name="connsiteX79" fmla="*/ 261088 w 492259"/>
                    <a:gd name="connsiteY79" fmla="*/ 437866 h 674476"/>
                    <a:gd name="connsiteX80" fmla="*/ 250210 w 492259"/>
                    <a:gd name="connsiteY80" fmla="*/ 437866 h 674476"/>
                    <a:gd name="connsiteX81" fmla="*/ 220293 w 492259"/>
                    <a:gd name="connsiteY81" fmla="*/ 440585 h 674476"/>
                    <a:gd name="connsiteX82" fmla="*/ 190377 w 492259"/>
                    <a:gd name="connsiteY82" fmla="*/ 443305 h 674476"/>
                    <a:gd name="connsiteX83" fmla="*/ 165900 w 492259"/>
                    <a:gd name="connsiteY83" fmla="*/ 443305 h 674476"/>
                    <a:gd name="connsiteX84" fmla="*/ 144143 w 492259"/>
                    <a:gd name="connsiteY84" fmla="*/ 440585 h 674476"/>
                    <a:gd name="connsiteX85" fmla="*/ 135984 w 492259"/>
                    <a:gd name="connsiteY85" fmla="*/ 454184 h 674476"/>
                    <a:gd name="connsiteX86" fmla="*/ 130545 w 492259"/>
                    <a:gd name="connsiteY86" fmla="*/ 486820 h 674476"/>
                    <a:gd name="connsiteX87" fmla="*/ 119666 w 492259"/>
                    <a:gd name="connsiteY87" fmla="*/ 541213 h 674476"/>
                    <a:gd name="connsiteX88" fmla="*/ 103348 w 492259"/>
                    <a:gd name="connsiteY88" fmla="*/ 614643 h 674476"/>
                    <a:gd name="connsiteX89" fmla="*/ 133264 w 492259"/>
                    <a:gd name="connsiteY89" fmla="*/ 614643 h 674476"/>
                    <a:gd name="connsiteX90" fmla="*/ 168620 w 492259"/>
                    <a:gd name="connsiteY90" fmla="*/ 630961 h 674476"/>
                    <a:gd name="connsiteX91" fmla="*/ 163181 w 492259"/>
                    <a:gd name="connsiteY91" fmla="*/ 647279 h 674476"/>
                    <a:gd name="connsiteX92" fmla="*/ 146863 w 492259"/>
                    <a:gd name="connsiteY92" fmla="*/ 655438 h 674476"/>
                    <a:gd name="connsiteX93" fmla="*/ 127825 w 492259"/>
                    <a:gd name="connsiteY93" fmla="*/ 658158 h 674476"/>
                    <a:gd name="connsiteX94" fmla="*/ 106068 w 492259"/>
                    <a:gd name="connsiteY94" fmla="*/ 658158 h 674476"/>
                    <a:gd name="connsiteX95" fmla="*/ 62552 w 492259"/>
                    <a:gd name="connsiteY95" fmla="*/ 658158 h 674476"/>
                    <a:gd name="connsiteX96" fmla="*/ 40795 w 492259"/>
                    <a:gd name="connsiteY96" fmla="*/ 658158 h 674476"/>
                    <a:gd name="connsiteX97" fmla="*/ 16318 w 492259"/>
                    <a:gd name="connsiteY97" fmla="*/ 652718 h 674476"/>
                    <a:gd name="connsiteX98" fmla="*/ 0 w 492259"/>
                    <a:gd name="connsiteY98" fmla="*/ 636401 h 674476"/>
                    <a:gd name="connsiteX99" fmla="*/ 2720 w 492259"/>
                    <a:gd name="connsiteY99" fmla="*/ 628241 h 674476"/>
                    <a:gd name="connsiteX100" fmla="*/ 24477 w 492259"/>
                    <a:gd name="connsiteY100" fmla="*/ 620082 h 674476"/>
                    <a:gd name="connsiteX101" fmla="*/ 62552 w 492259"/>
                    <a:gd name="connsiteY101" fmla="*/ 617363 h 674476"/>
                    <a:gd name="connsiteX102" fmla="*/ 62552 w 492259"/>
                    <a:gd name="connsiteY102" fmla="*/ 614643 h 674476"/>
                    <a:gd name="connsiteX103" fmla="*/ 65272 w 492259"/>
                    <a:gd name="connsiteY103" fmla="*/ 587447 h 674476"/>
                    <a:gd name="connsiteX104" fmla="*/ 76151 w 492259"/>
                    <a:gd name="connsiteY104" fmla="*/ 522175 h 674476"/>
                    <a:gd name="connsiteX105" fmla="*/ 87029 w 492259"/>
                    <a:gd name="connsiteY105" fmla="*/ 470501 h 674476"/>
                    <a:gd name="connsiteX106" fmla="*/ 92468 w 492259"/>
                    <a:gd name="connsiteY106" fmla="*/ 446025 h 674476"/>
                    <a:gd name="connsiteX107" fmla="*/ 65272 w 492259"/>
                    <a:gd name="connsiteY107" fmla="*/ 432426 h 674476"/>
                    <a:gd name="connsiteX108" fmla="*/ 54393 w 492259"/>
                    <a:gd name="connsiteY108" fmla="*/ 421548 h 674476"/>
                    <a:gd name="connsiteX109" fmla="*/ 73431 w 492259"/>
                    <a:gd name="connsiteY109" fmla="*/ 407949 h 674476"/>
                    <a:gd name="connsiteX110" fmla="*/ 100629 w 492259"/>
                    <a:gd name="connsiteY110" fmla="*/ 399790 h 674476"/>
                    <a:gd name="connsiteX111" fmla="*/ 108788 w 492259"/>
                    <a:gd name="connsiteY111" fmla="*/ 369874 h 674476"/>
                    <a:gd name="connsiteX112" fmla="*/ 125105 w 492259"/>
                    <a:gd name="connsiteY112" fmla="*/ 307322 h 674476"/>
                    <a:gd name="connsiteX113" fmla="*/ 141423 w 492259"/>
                    <a:gd name="connsiteY113" fmla="*/ 242051 h 674476"/>
                    <a:gd name="connsiteX114" fmla="*/ 155022 w 492259"/>
                    <a:gd name="connsiteY114" fmla="*/ 179498 h 674476"/>
                    <a:gd name="connsiteX115" fmla="*/ 168620 w 492259"/>
                    <a:gd name="connsiteY115" fmla="*/ 119665 h 674476"/>
                    <a:gd name="connsiteX116" fmla="*/ 193097 w 492259"/>
                    <a:gd name="connsiteY116" fmla="*/ 57113 h 674476"/>
                    <a:gd name="connsiteX117" fmla="*/ 201256 w 492259"/>
                    <a:gd name="connsiteY117" fmla="*/ 38075 h 674476"/>
                    <a:gd name="connsiteX118" fmla="*/ 217574 w 492259"/>
                    <a:gd name="connsiteY118" fmla="*/ 13598 h 674476"/>
                    <a:gd name="connsiteX119" fmla="*/ 274687 w 49225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2259" h="674476">
                      <a:moveTo>
                        <a:pt x="225733" y="97907"/>
                      </a:moveTo>
                      <a:cubicBezTo>
                        <a:pt x="217574" y="97907"/>
                        <a:pt x="209415" y="114225"/>
                        <a:pt x="209415" y="119665"/>
                      </a:cubicBezTo>
                      <a:cubicBezTo>
                        <a:pt x="206695" y="130543"/>
                        <a:pt x="203976" y="144141"/>
                        <a:pt x="201256" y="152300"/>
                      </a:cubicBezTo>
                      <a:cubicBezTo>
                        <a:pt x="198536" y="157740"/>
                        <a:pt x="198536" y="163179"/>
                        <a:pt x="198536" y="168618"/>
                      </a:cubicBezTo>
                      <a:cubicBezTo>
                        <a:pt x="198536" y="174058"/>
                        <a:pt x="195817" y="179497"/>
                        <a:pt x="195817" y="184936"/>
                      </a:cubicBezTo>
                      <a:cubicBezTo>
                        <a:pt x="193097" y="195815"/>
                        <a:pt x="190377" y="209413"/>
                        <a:pt x="187658" y="220292"/>
                      </a:cubicBezTo>
                      <a:cubicBezTo>
                        <a:pt x="184938" y="244769"/>
                        <a:pt x="176779" y="269246"/>
                        <a:pt x="168620" y="291003"/>
                      </a:cubicBezTo>
                      <a:cubicBezTo>
                        <a:pt x="165900" y="301881"/>
                        <a:pt x="163181" y="312760"/>
                        <a:pt x="160461" y="323639"/>
                      </a:cubicBezTo>
                      <a:cubicBezTo>
                        <a:pt x="157742" y="337237"/>
                        <a:pt x="155022" y="348115"/>
                        <a:pt x="149582" y="361714"/>
                      </a:cubicBezTo>
                      <a:cubicBezTo>
                        <a:pt x="146863" y="367153"/>
                        <a:pt x="144143" y="383471"/>
                        <a:pt x="144143" y="388910"/>
                      </a:cubicBezTo>
                      <a:cubicBezTo>
                        <a:pt x="144143" y="391630"/>
                        <a:pt x="146863" y="391630"/>
                        <a:pt x="149582" y="391630"/>
                      </a:cubicBezTo>
                      <a:cubicBezTo>
                        <a:pt x="155022" y="391630"/>
                        <a:pt x="168620" y="391630"/>
                        <a:pt x="171340" y="391630"/>
                      </a:cubicBezTo>
                      <a:cubicBezTo>
                        <a:pt x="179498" y="391630"/>
                        <a:pt x="187658" y="391630"/>
                        <a:pt x="193097" y="388910"/>
                      </a:cubicBezTo>
                      <a:cubicBezTo>
                        <a:pt x="198536" y="388910"/>
                        <a:pt x="203976" y="388910"/>
                        <a:pt x="212135" y="388910"/>
                      </a:cubicBezTo>
                      <a:cubicBezTo>
                        <a:pt x="217574" y="388910"/>
                        <a:pt x="225733" y="388910"/>
                        <a:pt x="236611" y="388910"/>
                      </a:cubicBezTo>
                      <a:cubicBezTo>
                        <a:pt x="242051" y="388910"/>
                        <a:pt x="247490" y="388910"/>
                        <a:pt x="250210" y="386191"/>
                      </a:cubicBezTo>
                      <a:cubicBezTo>
                        <a:pt x="255649" y="391630"/>
                        <a:pt x="258369" y="388910"/>
                        <a:pt x="258369" y="386191"/>
                      </a:cubicBezTo>
                      <a:cubicBezTo>
                        <a:pt x="258369" y="380751"/>
                        <a:pt x="255649" y="372592"/>
                        <a:pt x="255649" y="367153"/>
                      </a:cubicBezTo>
                      <a:cubicBezTo>
                        <a:pt x="252930" y="353555"/>
                        <a:pt x="250210" y="342676"/>
                        <a:pt x="250210" y="331797"/>
                      </a:cubicBezTo>
                      <a:cubicBezTo>
                        <a:pt x="250210" y="301881"/>
                        <a:pt x="250210" y="274685"/>
                        <a:pt x="247490" y="244769"/>
                      </a:cubicBezTo>
                      <a:cubicBezTo>
                        <a:pt x="247490" y="231170"/>
                        <a:pt x="244771" y="217572"/>
                        <a:pt x="242051" y="203974"/>
                      </a:cubicBezTo>
                      <a:cubicBezTo>
                        <a:pt x="239331" y="187656"/>
                        <a:pt x="236611" y="174058"/>
                        <a:pt x="236611" y="157740"/>
                      </a:cubicBezTo>
                      <a:cubicBezTo>
                        <a:pt x="236611" y="152300"/>
                        <a:pt x="236611" y="133263"/>
                        <a:pt x="233892" y="119665"/>
                      </a:cubicBezTo>
                      <a:cubicBezTo>
                        <a:pt x="233892" y="106066"/>
                        <a:pt x="231172" y="97907"/>
                        <a:pt x="22573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1" y="10879"/>
                        <a:pt x="315481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3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4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5942" y="625522"/>
                        <a:pt x="492259" y="630961"/>
                        <a:pt x="492259" y="641840"/>
                      </a:cubicBezTo>
                      <a:cubicBezTo>
                        <a:pt x="492259" y="647279"/>
                        <a:pt x="486820" y="649999"/>
                        <a:pt x="484101" y="655438"/>
                      </a:cubicBezTo>
                      <a:cubicBezTo>
                        <a:pt x="481381" y="660877"/>
                        <a:pt x="473222" y="663597"/>
                        <a:pt x="467782" y="663597"/>
                      </a:cubicBezTo>
                      <a:cubicBezTo>
                        <a:pt x="456904" y="666317"/>
                        <a:pt x="451464" y="666317"/>
                        <a:pt x="443306" y="666317"/>
                      </a:cubicBezTo>
                      <a:cubicBezTo>
                        <a:pt x="437866" y="666317"/>
                        <a:pt x="429707" y="666317"/>
                        <a:pt x="421548" y="666317"/>
                      </a:cubicBezTo>
                      <a:cubicBezTo>
                        <a:pt x="418829" y="666317"/>
                        <a:pt x="416109" y="666317"/>
                        <a:pt x="413389" y="666317"/>
                      </a:cubicBezTo>
                      <a:cubicBezTo>
                        <a:pt x="407950" y="669036"/>
                        <a:pt x="405230" y="669036"/>
                        <a:pt x="399791" y="671756"/>
                      </a:cubicBezTo>
                      <a:cubicBezTo>
                        <a:pt x="394352" y="671756"/>
                        <a:pt x="388913" y="674476"/>
                        <a:pt x="383473" y="674476"/>
                      </a:cubicBezTo>
                      <a:cubicBezTo>
                        <a:pt x="372594" y="674476"/>
                        <a:pt x="358996" y="671756"/>
                        <a:pt x="348118" y="669036"/>
                      </a:cubicBezTo>
                      <a:cubicBezTo>
                        <a:pt x="339959" y="669036"/>
                        <a:pt x="331800" y="669036"/>
                        <a:pt x="326360" y="669036"/>
                      </a:cubicBezTo>
                      <a:cubicBezTo>
                        <a:pt x="304603" y="669036"/>
                        <a:pt x="285565" y="669036"/>
                        <a:pt x="277406" y="669036"/>
                      </a:cubicBezTo>
                      <a:cubicBezTo>
                        <a:pt x="269247" y="669036"/>
                        <a:pt x="258369" y="669036"/>
                        <a:pt x="252930" y="663597"/>
                      </a:cubicBezTo>
                      <a:cubicBezTo>
                        <a:pt x="247490" y="660877"/>
                        <a:pt x="236611" y="655438"/>
                        <a:pt x="236611" y="647279"/>
                      </a:cubicBezTo>
                      <a:cubicBezTo>
                        <a:pt x="236611" y="636401"/>
                        <a:pt x="252930" y="633681"/>
                        <a:pt x="261088" y="630961"/>
                      </a:cubicBezTo>
                      <a:cubicBezTo>
                        <a:pt x="266528" y="630961"/>
                        <a:pt x="274687" y="630961"/>
                        <a:pt x="288285" y="628241"/>
                      </a:cubicBezTo>
                      <a:cubicBezTo>
                        <a:pt x="288285" y="620082"/>
                        <a:pt x="288285" y="614643"/>
                        <a:pt x="285565" y="609204"/>
                      </a:cubicBezTo>
                      <a:cubicBezTo>
                        <a:pt x="285565" y="601045"/>
                        <a:pt x="282846" y="590166"/>
                        <a:pt x="282846" y="582007"/>
                      </a:cubicBezTo>
                      <a:cubicBezTo>
                        <a:pt x="282846" y="576568"/>
                        <a:pt x="280126" y="573848"/>
                        <a:pt x="280126" y="568409"/>
                      </a:cubicBezTo>
                      <a:cubicBezTo>
                        <a:pt x="280126" y="562970"/>
                        <a:pt x="282846" y="557531"/>
                        <a:pt x="282846" y="554811"/>
                      </a:cubicBezTo>
                      <a:cubicBezTo>
                        <a:pt x="282846" y="549371"/>
                        <a:pt x="280126" y="546652"/>
                        <a:pt x="277406" y="538493"/>
                      </a:cubicBezTo>
                      <a:cubicBezTo>
                        <a:pt x="277406" y="527614"/>
                        <a:pt x="271967" y="516736"/>
                        <a:pt x="271967" y="505857"/>
                      </a:cubicBezTo>
                      <a:cubicBezTo>
                        <a:pt x="271967" y="494978"/>
                        <a:pt x="271967" y="486820"/>
                        <a:pt x="269247" y="478660"/>
                      </a:cubicBezTo>
                      <a:cubicBezTo>
                        <a:pt x="266528" y="467782"/>
                        <a:pt x="266528" y="456903"/>
                        <a:pt x="266528" y="446025"/>
                      </a:cubicBezTo>
                      <a:cubicBezTo>
                        <a:pt x="266528" y="440585"/>
                        <a:pt x="263808" y="437866"/>
                        <a:pt x="261088" y="437866"/>
                      </a:cubicBezTo>
                      <a:cubicBezTo>
                        <a:pt x="258369" y="437866"/>
                        <a:pt x="255649" y="437866"/>
                        <a:pt x="250210" y="437866"/>
                      </a:cubicBezTo>
                      <a:cubicBezTo>
                        <a:pt x="239331" y="437866"/>
                        <a:pt x="228452" y="437866"/>
                        <a:pt x="220293" y="440585"/>
                      </a:cubicBezTo>
                      <a:cubicBezTo>
                        <a:pt x="209415" y="440585"/>
                        <a:pt x="201256" y="443305"/>
                        <a:pt x="190377" y="443305"/>
                      </a:cubicBezTo>
                      <a:cubicBezTo>
                        <a:pt x="182218" y="443305"/>
                        <a:pt x="174059" y="443305"/>
                        <a:pt x="165900" y="443305"/>
                      </a:cubicBezTo>
                      <a:cubicBezTo>
                        <a:pt x="163181" y="443305"/>
                        <a:pt x="152302" y="440585"/>
                        <a:pt x="144143" y="440585"/>
                      </a:cubicBezTo>
                      <a:cubicBezTo>
                        <a:pt x="135984" y="440585"/>
                        <a:pt x="135984" y="448744"/>
                        <a:pt x="135984" y="454184"/>
                      </a:cubicBezTo>
                      <a:cubicBezTo>
                        <a:pt x="135984" y="465062"/>
                        <a:pt x="133264" y="475941"/>
                        <a:pt x="130545" y="486820"/>
                      </a:cubicBezTo>
                      <a:cubicBezTo>
                        <a:pt x="127825" y="505857"/>
                        <a:pt x="122386" y="522175"/>
                        <a:pt x="119666" y="541213"/>
                      </a:cubicBezTo>
                      <a:cubicBezTo>
                        <a:pt x="116947" y="560250"/>
                        <a:pt x="108788" y="595606"/>
                        <a:pt x="103348" y="614643"/>
                      </a:cubicBezTo>
                      <a:cubicBezTo>
                        <a:pt x="111507" y="614643"/>
                        <a:pt x="122386" y="614643"/>
                        <a:pt x="133264" y="614643"/>
                      </a:cubicBezTo>
                      <a:cubicBezTo>
                        <a:pt x="146863" y="614643"/>
                        <a:pt x="168620" y="614643"/>
                        <a:pt x="168620" y="630961"/>
                      </a:cubicBezTo>
                      <a:cubicBezTo>
                        <a:pt x="168620" y="639120"/>
                        <a:pt x="165900" y="639120"/>
                        <a:pt x="163181" y="647279"/>
                      </a:cubicBezTo>
                      <a:cubicBezTo>
                        <a:pt x="160461" y="652718"/>
                        <a:pt x="152302" y="655438"/>
                        <a:pt x="146863" y="655438"/>
                      </a:cubicBezTo>
                      <a:cubicBezTo>
                        <a:pt x="138704" y="658158"/>
                        <a:pt x="133264" y="658158"/>
                        <a:pt x="127825" y="658158"/>
                      </a:cubicBezTo>
                      <a:cubicBezTo>
                        <a:pt x="122386" y="658158"/>
                        <a:pt x="116947" y="658158"/>
                        <a:pt x="106068" y="658158"/>
                      </a:cubicBezTo>
                      <a:cubicBezTo>
                        <a:pt x="92468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8" y="451464"/>
                        <a:pt x="92468" y="446025"/>
                      </a:cubicBezTo>
                      <a:cubicBezTo>
                        <a:pt x="92468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8" y="405230"/>
                        <a:pt x="100629" y="399790"/>
                      </a:cubicBezTo>
                      <a:cubicBezTo>
                        <a:pt x="106068" y="394351"/>
                        <a:pt x="106068" y="378033"/>
                        <a:pt x="108788" y="369874"/>
                      </a:cubicBezTo>
                      <a:cubicBezTo>
                        <a:pt x="114227" y="348117"/>
                        <a:pt x="119666" y="326360"/>
                        <a:pt x="125105" y="307322"/>
                      </a:cubicBezTo>
                      <a:cubicBezTo>
                        <a:pt x="130545" y="285565"/>
                        <a:pt x="135984" y="263808"/>
                        <a:pt x="141423" y="242051"/>
                      </a:cubicBezTo>
                      <a:cubicBezTo>
                        <a:pt x="146863" y="220293"/>
                        <a:pt x="152302" y="198536"/>
                        <a:pt x="155022" y="179498"/>
                      </a:cubicBezTo>
                      <a:cubicBezTo>
                        <a:pt x="157742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399AF9B9-ECFD-4D0B-B4BF-45CC69AA5D63}"/>
                    </a:ext>
                  </a:extLst>
                </p:cNvPr>
                <p:cNvSpPr/>
                <p:nvPr/>
              </p:nvSpPr>
              <p:spPr>
                <a:xfrm>
                  <a:off x="6876542" y="4244897"/>
                  <a:ext cx="462342" cy="677195"/>
                </a:xfrm>
                <a:custGeom>
                  <a:avLst/>
                  <a:gdLst>
                    <a:gd name="connsiteX0" fmla="*/ 214853 w 462342"/>
                    <a:gd name="connsiteY0" fmla="*/ 65272 h 677195"/>
                    <a:gd name="connsiteX1" fmla="*/ 195815 w 462342"/>
                    <a:gd name="connsiteY1" fmla="*/ 73431 h 677195"/>
                    <a:gd name="connsiteX2" fmla="*/ 193096 w 462342"/>
                    <a:gd name="connsiteY2" fmla="*/ 125105 h 677195"/>
                    <a:gd name="connsiteX3" fmla="*/ 190376 w 462342"/>
                    <a:gd name="connsiteY3" fmla="*/ 280125 h 677195"/>
                    <a:gd name="connsiteX4" fmla="*/ 190376 w 462342"/>
                    <a:gd name="connsiteY4" fmla="*/ 301882 h 677195"/>
                    <a:gd name="connsiteX5" fmla="*/ 193096 w 462342"/>
                    <a:gd name="connsiteY5" fmla="*/ 342677 h 677195"/>
                    <a:gd name="connsiteX6" fmla="*/ 195815 w 462342"/>
                    <a:gd name="connsiteY6" fmla="*/ 397070 h 677195"/>
                    <a:gd name="connsiteX7" fmla="*/ 195815 w 462342"/>
                    <a:gd name="connsiteY7" fmla="*/ 443304 h 677195"/>
                    <a:gd name="connsiteX8" fmla="*/ 195815 w 462342"/>
                    <a:gd name="connsiteY8" fmla="*/ 530333 h 677195"/>
                    <a:gd name="connsiteX9" fmla="*/ 193096 w 462342"/>
                    <a:gd name="connsiteY9" fmla="*/ 554810 h 677195"/>
                    <a:gd name="connsiteX10" fmla="*/ 190376 w 462342"/>
                    <a:gd name="connsiteY10" fmla="*/ 603764 h 677195"/>
                    <a:gd name="connsiteX11" fmla="*/ 198535 w 462342"/>
                    <a:gd name="connsiteY11" fmla="*/ 611923 h 677195"/>
                    <a:gd name="connsiteX12" fmla="*/ 214853 w 462342"/>
                    <a:gd name="connsiteY12" fmla="*/ 611923 h 677195"/>
                    <a:gd name="connsiteX13" fmla="*/ 236610 w 462342"/>
                    <a:gd name="connsiteY13" fmla="*/ 611923 h 677195"/>
                    <a:gd name="connsiteX14" fmla="*/ 263807 w 462342"/>
                    <a:gd name="connsiteY14" fmla="*/ 598325 h 677195"/>
                    <a:gd name="connsiteX15" fmla="*/ 277405 w 462342"/>
                    <a:gd name="connsiteY15" fmla="*/ 592885 h 677195"/>
                    <a:gd name="connsiteX16" fmla="*/ 291004 w 462342"/>
                    <a:gd name="connsiteY16" fmla="*/ 573848 h 677195"/>
                    <a:gd name="connsiteX17" fmla="*/ 307322 w 462342"/>
                    <a:gd name="connsiteY17" fmla="*/ 543931 h 677195"/>
                    <a:gd name="connsiteX18" fmla="*/ 326359 w 462342"/>
                    <a:gd name="connsiteY18" fmla="*/ 481379 h 677195"/>
                    <a:gd name="connsiteX19" fmla="*/ 337238 w 462342"/>
                    <a:gd name="connsiteY19" fmla="*/ 413388 h 677195"/>
                    <a:gd name="connsiteX20" fmla="*/ 337238 w 462342"/>
                    <a:gd name="connsiteY20" fmla="*/ 350836 h 677195"/>
                    <a:gd name="connsiteX21" fmla="*/ 334518 w 462342"/>
                    <a:gd name="connsiteY21" fmla="*/ 296443 h 677195"/>
                    <a:gd name="connsiteX22" fmla="*/ 329079 w 462342"/>
                    <a:gd name="connsiteY22" fmla="*/ 244769 h 677195"/>
                    <a:gd name="connsiteX23" fmla="*/ 307322 w 462342"/>
                    <a:gd name="connsiteY23" fmla="*/ 135983 h 677195"/>
                    <a:gd name="connsiteX24" fmla="*/ 271966 w 462342"/>
                    <a:gd name="connsiteY24" fmla="*/ 78870 h 677195"/>
                    <a:gd name="connsiteX25" fmla="*/ 214853 w 462342"/>
                    <a:gd name="connsiteY25" fmla="*/ 65272 h 677195"/>
                    <a:gd name="connsiteX26" fmla="*/ 114226 w 462342"/>
                    <a:gd name="connsiteY26" fmla="*/ 0 h 677195"/>
                    <a:gd name="connsiteX27" fmla="*/ 127824 w 462342"/>
                    <a:gd name="connsiteY27" fmla="*/ 0 h 677195"/>
                    <a:gd name="connsiteX28" fmla="*/ 146862 w 462342"/>
                    <a:gd name="connsiteY28" fmla="*/ 2720 h 677195"/>
                    <a:gd name="connsiteX29" fmla="*/ 174059 w 462342"/>
                    <a:gd name="connsiteY29" fmla="*/ 21758 h 677195"/>
                    <a:gd name="connsiteX30" fmla="*/ 193096 w 462342"/>
                    <a:gd name="connsiteY30" fmla="*/ 21758 h 677195"/>
                    <a:gd name="connsiteX31" fmla="*/ 261088 w 462342"/>
                    <a:gd name="connsiteY31" fmla="*/ 27197 h 677195"/>
                    <a:gd name="connsiteX32" fmla="*/ 310042 w 462342"/>
                    <a:gd name="connsiteY32" fmla="*/ 35356 h 677195"/>
                    <a:gd name="connsiteX33" fmla="*/ 334518 w 462342"/>
                    <a:gd name="connsiteY33" fmla="*/ 40795 h 677195"/>
                    <a:gd name="connsiteX34" fmla="*/ 356276 w 462342"/>
                    <a:gd name="connsiteY34" fmla="*/ 59833 h 677195"/>
                    <a:gd name="connsiteX35" fmla="*/ 372593 w 462342"/>
                    <a:gd name="connsiteY35" fmla="*/ 76151 h 677195"/>
                    <a:gd name="connsiteX36" fmla="*/ 380752 w 462342"/>
                    <a:gd name="connsiteY36" fmla="*/ 95188 h 677195"/>
                    <a:gd name="connsiteX37" fmla="*/ 405230 w 462342"/>
                    <a:gd name="connsiteY37" fmla="*/ 114226 h 677195"/>
                    <a:gd name="connsiteX38" fmla="*/ 416108 w 462342"/>
                    <a:gd name="connsiteY38" fmla="*/ 141422 h 677195"/>
                    <a:gd name="connsiteX39" fmla="*/ 451464 w 462342"/>
                    <a:gd name="connsiteY39" fmla="*/ 201256 h 677195"/>
                    <a:gd name="connsiteX40" fmla="*/ 456903 w 462342"/>
                    <a:gd name="connsiteY40" fmla="*/ 252929 h 677195"/>
                    <a:gd name="connsiteX41" fmla="*/ 456903 w 462342"/>
                    <a:gd name="connsiteY41" fmla="*/ 291004 h 677195"/>
                    <a:gd name="connsiteX42" fmla="*/ 459623 w 462342"/>
                    <a:gd name="connsiteY42" fmla="*/ 318201 h 677195"/>
                    <a:gd name="connsiteX43" fmla="*/ 459623 w 462342"/>
                    <a:gd name="connsiteY43" fmla="*/ 326360 h 677195"/>
                    <a:gd name="connsiteX44" fmla="*/ 459623 w 462342"/>
                    <a:gd name="connsiteY44" fmla="*/ 348117 h 677195"/>
                    <a:gd name="connsiteX45" fmla="*/ 462342 w 462342"/>
                    <a:gd name="connsiteY45" fmla="*/ 367155 h 677195"/>
                    <a:gd name="connsiteX46" fmla="*/ 456903 w 462342"/>
                    <a:gd name="connsiteY46" fmla="*/ 391632 h 677195"/>
                    <a:gd name="connsiteX47" fmla="*/ 456903 w 462342"/>
                    <a:gd name="connsiteY47" fmla="*/ 418828 h 677195"/>
                    <a:gd name="connsiteX48" fmla="*/ 451464 w 462342"/>
                    <a:gd name="connsiteY48" fmla="*/ 437866 h 677195"/>
                    <a:gd name="connsiteX49" fmla="*/ 446025 w 462342"/>
                    <a:gd name="connsiteY49" fmla="*/ 454184 h 677195"/>
                    <a:gd name="connsiteX50" fmla="*/ 440585 w 462342"/>
                    <a:gd name="connsiteY50" fmla="*/ 481380 h 677195"/>
                    <a:gd name="connsiteX51" fmla="*/ 432426 w 462342"/>
                    <a:gd name="connsiteY51" fmla="*/ 508577 h 677195"/>
                    <a:gd name="connsiteX52" fmla="*/ 418828 w 462342"/>
                    <a:gd name="connsiteY52" fmla="*/ 530334 h 677195"/>
                    <a:gd name="connsiteX53" fmla="*/ 410669 w 462342"/>
                    <a:gd name="connsiteY53" fmla="*/ 549371 h 677195"/>
                    <a:gd name="connsiteX54" fmla="*/ 391631 w 462342"/>
                    <a:gd name="connsiteY54" fmla="*/ 579288 h 677195"/>
                    <a:gd name="connsiteX55" fmla="*/ 337238 w 462342"/>
                    <a:gd name="connsiteY55" fmla="*/ 630961 h 677195"/>
                    <a:gd name="connsiteX56" fmla="*/ 301883 w 462342"/>
                    <a:gd name="connsiteY56" fmla="*/ 647279 h 677195"/>
                    <a:gd name="connsiteX57" fmla="*/ 263807 w 462342"/>
                    <a:gd name="connsiteY57" fmla="*/ 652718 h 677195"/>
                    <a:gd name="connsiteX58" fmla="*/ 233891 w 462342"/>
                    <a:gd name="connsiteY58" fmla="*/ 649999 h 677195"/>
                    <a:gd name="connsiteX59" fmla="*/ 187657 w 462342"/>
                    <a:gd name="connsiteY59" fmla="*/ 652718 h 677195"/>
                    <a:gd name="connsiteX60" fmla="*/ 171339 w 462342"/>
                    <a:gd name="connsiteY60" fmla="*/ 669036 h 677195"/>
                    <a:gd name="connsiteX61" fmla="*/ 155021 w 462342"/>
                    <a:gd name="connsiteY61" fmla="*/ 671756 h 677195"/>
                    <a:gd name="connsiteX62" fmla="*/ 138703 w 462342"/>
                    <a:gd name="connsiteY62" fmla="*/ 674476 h 677195"/>
                    <a:gd name="connsiteX63" fmla="*/ 125105 w 462342"/>
                    <a:gd name="connsiteY63" fmla="*/ 677195 h 677195"/>
                    <a:gd name="connsiteX64" fmla="*/ 106067 w 462342"/>
                    <a:gd name="connsiteY64" fmla="*/ 671756 h 677195"/>
                    <a:gd name="connsiteX65" fmla="*/ 87029 w 462342"/>
                    <a:gd name="connsiteY65" fmla="*/ 658158 h 677195"/>
                    <a:gd name="connsiteX66" fmla="*/ 81590 w 462342"/>
                    <a:gd name="connsiteY66" fmla="*/ 652718 h 677195"/>
                    <a:gd name="connsiteX67" fmla="*/ 67992 w 462342"/>
                    <a:gd name="connsiteY67" fmla="*/ 652718 h 677195"/>
                    <a:gd name="connsiteX68" fmla="*/ 43515 w 462342"/>
                    <a:gd name="connsiteY68" fmla="*/ 652718 h 677195"/>
                    <a:gd name="connsiteX69" fmla="*/ 16318 w 462342"/>
                    <a:gd name="connsiteY69" fmla="*/ 647279 h 677195"/>
                    <a:gd name="connsiteX70" fmla="*/ 0 w 462342"/>
                    <a:gd name="connsiteY70" fmla="*/ 630961 h 677195"/>
                    <a:gd name="connsiteX71" fmla="*/ 5439 w 462342"/>
                    <a:gd name="connsiteY71" fmla="*/ 620083 h 677195"/>
                    <a:gd name="connsiteX72" fmla="*/ 27197 w 462342"/>
                    <a:gd name="connsiteY72" fmla="*/ 611924 h 677195"/>
                    <a:gd name="connsiteX73" fmla="*/ 65272 w 462342"/>
                    <a:gd name="connsiteY73" fmla="*/ 609204 h 677195"/>
                    <a:gd name="connsiteX74" fmla="*/ 65272 w 462342"/>
                    <a:gd name="connsiteY74" fmla="*/ 584727 h 677195"/>
                    <a:gd name="connsiteX75" fmla="*/ 62552 w 462342"/>
                    <a:gd name="connsiteY75" fmla="*/ 456903 h 677195"/>
                    <a:gd name="connsiteX76" fmla="*/ 65272 w 462342"/>
                    <a:gd name="connsiteY76" fmla="*/ 337238 h 677195"/>
                    <a:gd name="connsiteX77" fmla="*/ 67992 w 462342"/>
                    <a:gd name="connsiteY77" fmla="*/ 203975 h 677195"/>
                    <a:gd name="connsiteX78" fmla="*/ 70712 w 462342"/>
                    <a:gd name="connsiteY78" fmla="*/ 119665 h 677195"/>
                    <a:gd name="connsiteX79" fmla="*/ 73431 w 462342"/>
                    <a:gd name="connsiteY79" fmla="*/ 67992 h 677195"/>
                    <a:gd name="connsiteX80" fmla="*/ 67992 w 462342"/>
                    <a:gd name="connsiteY80" fmla="*/ 67992 h 677195"/>
                    <a:gd name="connsiteX81" fmla="*/ 43515 w 462342"/>
                    <a:gd name="connsiteY81" fmla="*/ 67992 h 677195"/>
                    <a:gd name="connsiteX82" fmla="*/ 16318 w 462342"/>
                    <a:gd name="connsiteY82" fmla="*/ 62552 h 677195"/>
                    <a:gd name="connsiteX83" fmla="*/ 0 w 462342"/>
                    <a:gd name="connsiteY83" fmla="*/ 46234 h 677195"/>
                    <a:gd name="connsiteX84" fmla="*/ 5439 w 462342"/>
                    <a:gd name="connsiteY84" fmla="*/ 35356 h 677195"/>
                    <a:gd name="connsiteX85" fmla="*/ 27197 w 462342"/>
                    <a:gd name="connsiteY85" fmla="*/ 27197 h 677195"/>
                    <a:gd name="connsiteX86" fmla="*/ 76151 w 462342"/>
                    <a:gd name="connsiteY86" fmla="*/ 21758 h 677195"/>
                    <a:gd name="connsiteX87" fmla="*/ 81590 w 462342"/>
                    <a:gd name="connsiteY87" fmla="*/ 13598 h 677195"/>
                    <a:gd name="connsiteX88" fmla="*/ 97908 w 462342"/>
                    <a:gd name="connsiteY88" fmla="*/ 5439 h 677195"/>
                    <a:gd name="connsiteX89" fmla="*/ 114226 w 462342"/>
                    <a:gd name="connsiteY89" fmla="*/ 0 h 677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2" h="677195">
                      <a:moveTo>
                        <a:pt x="214853" y="65272"/>
                      </a:moveTo>
                      <a:cubicBezTo>
                        <a:pt x="203975" y="65272"/>
                        <a:pt x="195815" y="67992"/>
                        <a:pt x="195815" y="73431"/>
                      </a:cubicBezTo>
                      <a:cubicBezTo>
                        <a:pt x="193096" y="78870"/>
                        <a:pt x="193096" y="100628"/>
                        <a:pt x="193096" y="125105"/>
                      </a:cubicBezTo>
                      <a:cubicBezTo>
                        <a:pt x="193096" y="182217"/>
                        <a:pt x="193096" y="266527"/>
                        <a:pt x="190376" y="280125"/>
                      </a:cubicBezTo>
                      <a:cubicBezTo>
                        <a:pt x="190376" y="288284"/>
                        <a:pt x="190376" y="293723"/>
                        <a:pt x="190376" y="301882"/>
                      </a:cubicBezTo>
                      <a:cubicBezTo>
                        <a:pt x="190376" y="315480"/>
                        <a:pt x="190376" y="329079"/>
                        <a:pt x="193096" y="342677"/>
                      </a:cubicBezTo>
                      <a:cubicBezTo>
                        <a:pt x="193096" y="361715"/>
                        <a:pt x="193096" y="378033"/>
                        <a:pt x="195815" y="397070"/>
                      </a:cubicBezTo>
                      <a:cubicBezTo>
                        <a:pt x="195815" y="413388"/>
                        <a:pt x="195815" y="426986"/>
                        <a:pt x="195815" y="443304"/>
                      </a:cubicBezTo>
                      <a:cubicBezTo>
                        <a:pt x="195815" y="465061"/>
                        <a:pt x="198535" y="508576"/>
                        <a:pt x="195815" y="530333"/>
                      </a:cubicBezTo>
                      <a:cubicBezTo>
                        <a:pt x="195815" y="538492"/>
                        <a:pt x="193096" y="546651"/>
                        <a:pt x="193096" y="554810"/>
                      </a:cubicBezTo>
                      <a:cubicBezTo>
                        <a:pt x="193096" y="560249"/>
                        <a:pt x="190376" y="590166"/>
                        <a:pt x="190376" y="603764"/>
                      </a:cubicBezTo>
                      <a:cubicBezTo>
                        <a:pt x="190376" y="609203"/>
                        <a:pt x="190376" y="611923"/>
                        <a:pt x="198535" y="611923"/>
                      </a:cubicBezTo>
                      <a:cubicBezTo>
                        <a:pt x="206694" y="611923"/>
                        <a:pt x="209414" y="611923"/>
                        <a:pt x="214853" y="611923"/>
                      </a:cubicBezTo>
                      <a:cubicBezTo>
                        <a:pt x="223012" y="611923"/>
                        <a:pt x="220293" y="611923"/>
                        <a:pt x="236610" y="611923"/>
                      </a:cubicBezTo>
                      <a:cubicBezTo>
                        <a:pt x="242050" y="611923"/>
                        <a:pt x="258368" y="601044"/>
                        <a:pt x="263807" y="598325"/>
                      </a:cubicBezTo>
                      <a:cubicBezTo>
                        <a:pt x="266527" y="598325"/>
                        <a:pt x="274686" y="592885"/>
                        <a:pt x="277405" y="592885"/>
                      </a:cubicBezTo>
                      <a:cubicBezTo>
                        <a:pt x="285564" y="587446"/>
                        <a:pt x="288284" y="579287"/>
                        <a:pt x="291004" y="573848"/>
                      </a:cubicBezTo>
                      <a:cubicBezTo>
                        <a:pt x="296443" y="562969"/>
                        <a:pt x="301882" y="554810"/>
                        <a:pt x="307322" y="543931"/>
                      </a:cubicBezTo>
                      <a:cubicBezTo>
                        <a:pt x="315481" y="524894"/>
                        <a:pt x="320920" y="524894"/>
                        <a:pt x="326359" y="481379"/>
                      </a:cubicBezTo>
                      <a:cubicBezTo>
                        <a:pt x="329079" y="456903"/>
                        <a:pt x="334518" y="435145"/>
                        <a:pt x="337238" y="413388"/>
                      </a:cubicBezTo>
                      <a:cubicBezTo>
                        <a:pt x="337238" y="391631"/>
                        <a:pt x="337238" y="369873"/>
                        <a:pt x="337238" y="350836"/>
                      </a:cubicBezTo>
                      <a:cubicBezTo>
                        <a:pt x="337238" y="339957"/>
                        <a:pt x="337238" y="320920"/>
                        <a:pt x="334518" y="296443"/>
                      </a:cubicBezTo>
                      <a:cubicBezTo>
                        <a:pt x="331798" y="269246"/>
                        <a:pt x="329079" y="250209"/>
                        <a:pt x="329079" y="244769"/>
                      </a:cubicBezTo>
                      <a:cubicBezTo>
                        <a:pt x="323640" y="206694"/>
                        <a:pt x="318200" y="174058"/>
                        <a:pt x="307322" y="135983"/>
                      </a:cubicBezTo>
                      <a:cubicBezTo>
                        <a:pt x="304602" y="125105"/>
                        <a:pt x="304602" y="108787"/>
                        <a:pt x="271966" y="78870"/>
                      </a:cubicBezTo>
                      <a:cubicBezTo>
                        <a:pt x="263807" y="73431"/>
                        <a:pt x="233891" y="65272"/>
                        <a:pt x="214853" y="65272"/>
                      </a:cubicBezTo>
                      <a:close/>
                      <a:moveTo>
                        <a:pt x="114226" y="0"/>
                      </a:moveTo>
                      <a:cubicBezTo>
                        <a:pt x="119665" y="0"/>
                        <a:pt x="125105" y="0"/>
                        <a:pt x="127824" y="0"/>
                      </a:cubicBezTo>
                      <a:cubicBezTo>
                        <a:pt x="133264" y="0"/>
                        <a:pt x="141422" y="0"/>
                        <a:pt x="146862" y="2720"/>
                      </a:cubicBezTo>
                      <a:cubicBezTo>
                        <a:pt x="157741" y="5439"/>
                        <a:pt x="165900" y="13598"/>
                        <a:pt x="174059" y="21758"/>
                      </a:cubicBezTo>
                      <a:cubicBezTo>
                        <a:pt x="179498" y="21758"/>
                        <a:pt x="187657" y="21758"/>
                        <a:pt x="193096" y="21758"/>
                      </a:cubicBezTo>
                      <a:cubicBezTo>
                        <a:pt x="212134" y="21758"/>
                        <a:pt x="228452" y="27197"/>
                        <a:pt x="261088" y="27197"/>
                      </a:cubicBezTo>
                      <a:cubicBezTo>
                        <a:pt x="277405" y="27197"/>
                        <a:pt x="293723" y="35356"/>
                        <a:pt x="310042" y="35356"/>
                      </a:cubicBezTo>
                      <a:cubicBezTo>
                        <a:pt x="318200" y="35356"/>
                        <a:pt x="329079" y="35356"/>
                        <a:pt x="334518" y="40795"/>
                      </a:cubicBezTo>
                      <a:cubicBezTo>
                        <a:pt x="342677" y="46234"/>
                        <a:pt x="348117" y="54393"/>
                        <a:pt x="356276" y="59833"/>
                      </a:cubicBezTo>
                      <a:cubicBezTo>
                        <a:pt x="361715" y="65272"/>
                        <a:pt x="369874" y="67992"/>
                        <a:pt x="372593" y="76151"/>
                      </a:cubicBezTo>
                      <a:cubicBezTo>
                        <a:pt x="375313" y="81590"/>
                        <a:pt x="378033" y="89749"/>
                        <a:pt x="380752" y="95188"/>
                      </a:cubicBezTo>
                      <a:cubicBezTo>
                        <a:pt x="386192" y="103347"/>
                        <a:pt x="391631" y="106067"/>
                        <a:pt x="405230" y="114226"/>
                      </a:cubicBezTo>
                      <a:cubicBezTo>
                        <a:pt x="413388" y="119665"/>
                        <a:pt x="410669" y="133263"/>
                        <a:pt x="416108" y="141422"/>
                      </a:cubicBezTo>
                      <a:cubicBezTo>
                        <a:pt x="426987" y="160461"/>
                        <a:pt x="446025" y="182218"/>
                        <a:pt x="451464" y="201256"/>
                      </a:cubicBezTo>
                      <a:cubicBezTo>
                        <a:pt x="456903" y="220293"/>
                        <a:pt x="456903" y="236611"/>
                        <a:pt x="456903" y="252929"/>
                      </a:cubicBezTo>
                      <a:cubicBezTo>
                        <a:pt x="456903" y="266527"/>
                        <a:pt x="456903" y="277406"/>
                        <a:pt x="456903" y="291004"/>
                      </a:cubicBezTo>
                      <a:cubicBezTo>
                        <a:pt x="456903" y="299163"/>
                        <a:pt x="456903" y="307322"/>
                        <a:pt x="459623" y="318201"/>
                      </a:cubicBezTo>
                      <a:cubicBezTo>
                        <a:pt x="459623" y="320921"/>
                        <a:pt x="459623" y="323640"/>
                        <a:pt x="459623" y="326360"/>
                      </a:cubicBezTo>
                      <a:cubicBezTo>
                        <a:pt x="462342" y="331799"/>
                        <a:pt x="459623" y="337238"/>
                        <a:pt x="459623" y="348117"/>
                      </a:cubicBezTo>
                      <a:cubicBezTo>
                        <a:pt x="459623" y="350837"/>
                        <a:pt x="462342" y="361715"/>
                        <a:pt x="462342" y="367155"/>
                      </a:cubicBezTo>
                      <a:cubicBezTo>
                        <a:pt x="462342" y="375314"/>
                        <a:pt x="456903" y="383473"/>
                        <a:pt x="456903" y="391632"/>
                      </a:cubicBezTo>
                      <a:cubicBezTo>
                        <a:pt x="456903" y="399790"/>
                        <a:pt x="456903" y="410669"/>
                        <a:pt x="456903" y="418828"/>
                      </a:cubicBezTo>
                      <a:cubicBezTo>
                        <a:pt x="456903" y="421548"/>
                        <a:pt x="454183" y="429707"/>
                        <a:pt x="451464" y="437866"/>
                      </a:cubicBezTo>
                      <a:cubicBezTo>
                        <a:pt x="448744" y="443305"/>
                        <a:pt x="448744" y="451464"/>
                        <a:pt x="446025" y="454184"/>
                      </a:cubicBezTo>
                      <a:cubicBezTo>
                        <a:pt x="443305" y="462343"/>
                        <a:pt x="440585" y="473221"/>
                        <a:pt x="440585" y="481380"/>
                      </a:cubicBezTo>
                      <a:cubicBezTo>
                        <a:pt x="437865" y="489539"/>
                        <a:pt x="437865" y="500418"/>
                        <a:pt x="432426" y="508577"/>
                      </a:cubicBezTo>
                      <a:cubicBezTo>
                        <a:pt x="429706" y="516736"/>
                        <a:pt x="424267" y="522175"/>
                        <a:pt x="418828" y="530334"/>
                      </a:cubicBezTo>
                      <a:cubicBezTo>
                        <a:pt x="416108" y="535773"/>
                        <a:pt x="413388" y="543932"/>
                        <a:pt x="410669" y="549371"/>
                      </a:cubicBezTo>
                      <a:cubicBezTo>
                        <a:pt x="405230" y="557531"/>
                        <a:pt x="397071" y="573848"/>
                        <a:pt x="391631" y="579288"/>
                      </a:cubicBezTo>
                      <a:cubicBezTo>
                        <a:pt x="369874" y="609204"/>
                        <a:pt x="350836" y="620083"/>
                        <a:pt x="337238" y="630961"/>
                      </a:cubicBezTo>
                      <a:cubicBezTo>
                        <a:pt x="326359" y="639120"/>
                        <a:pt x="315481" y="641840"/>
                        <a:pt x="301883" y="647279"/>
                      </a:cubicBezTo>
                      <a:cubicBezTo>
                        <a:pt x="291004" y="649999"/>
                        <a:pt x="277405" y="652718"/>
                        <a:pt x="263807" y="652718"/>
                      </a:cubicBezTo>
                      <a:cubicBezTo>
                        <a:pt x="252929" y="652718"/>
                        <a:pt x="244770" y="649999"/>
                        <a:pt x="233891" y="649999"/>
                      </a:cubicBezTo>
                      <a:cubicBezTo>
                        <a:pt x="206694" y="649999"/>
                        <a:pt x="217573" y="652718"/>
                        <a:pt x="187657" y="652718"/>
                      </a:cubicBezTo>
                      <a:cubicBezTo>
                        <a:pt x="184937" y="660877"/>
                        <a:pt x="179498" y="666317"/>
                        <a:pt x="171339" y="669036"/>
                      </a:cubicBezTo>
                      <a:cubicBezTo>
                        <a:pt x="165900" y="671756"/>
                        <a:pt x="160460" y="671756"/>
                        <a:pt x="155021" y="671756"/>
                      </a:cubicBezTo>
                      <a:cubicBezTo>
                        <a:pt x="149581" y="671756"/>
                        <a:pt x="144142" y="674476"/>
                        <a:pt x="138703" y="674476"/>
                      </a:cubicBezTo>
                      <a:cubicBezTo>
                        <a:pt x="135983" y="674476"/>
                        <a:pt x="127824" y="677195"/>
                        <a:pt x="125105" y="677195"/>
                      </a:cubicBezTo>
                      <a:cubicBezTo>
                        <a:pt x="116946" y="677195"/>
                        <a:pt x="108787" y="671756"/>
                        <a:pt x="106067" y="671756"/>
                      </a:cubicBezTo>
                      <a:cubicBezTo>
                        <a:pt x="100628" y="669036"/>
                        <a:pt x="95188" y="663597"/>
                        <a:pt x="87029" y="658158"/>
                      </a:cubicBezTo>
                      <a:cubicBezTo>
                        <a:pt x="84310" y="655438"/>
                        <a:pt x="81590" y="655438"/>
                        <a:pt x="81590" y="652718"/>
                      </a:cubicBezTo>
                      <a:cubicBezTo>
                        <a:pt x="73431" y="652718"/>
                        <a:pt x="81590" y="652718"/>
                        <a:pt x="67992" y="652718"/>
                      </a:cubicBezTo>
                      <a:cubicBezTo>
                        <a:pt x="59833" y="652718"/>
                        <a:pt x="51674" y="652718"/>
                        <a:pt x="43515" y="652718"/>
                      </a:cubicBezTo>
                      <a:cubicBezTo>
                        <a:pt x="35356" y="652718"/>
                        <a:pt x="24477" y="652718"/>
                        <a:pt x="16318" y="647279"/>
                      </a:cubicBezTo>
                      <a:cubicBezTo>
                        <a:pt x="8159" y="644559"/>
                        <a:pt x="0" y="636401"/>
                        <a:pt x="0" y="630961"/>
                      </a:cubicBezTo>
                      <a:cubicBezTo>
                        <a:pt x="0" y="625522"/>
                        <a:pt x="0" y="622802"/>
                        <a:pt x="5439" y="620083"/>
                      </a:cubicBezTo>
                      <a:cubicBezTo>
                        <a:pt x="10879" y="617363"/>
                        <a:pt x="21758" y="614643"/>
                        <a:pt x="27197" y="611924"/>
                      </a:cubicBezTo>
                      <a:cubicBezTo>
                        <a:pt x="38076" y="609204"/>
                        <a:pt x="54393" y="609204"/>
                        <a:pt x="65272" y="609204"/>
                      </a:cubicBezTo>
                      <a:cubicBezTo>
                        <a:pt x="65272" y="601045"/>
                        <a:pt x="65272" y="592886"/>
                        <a:pt x="65272" y="584727"/>
                      </a:cubicBezTo>
                      <a:cubicBezTo>
                        <a:pt x="65272" y="541213"/>
                        <a:pt x="62552" y="500418"/>
                        <a:pt x="62552" y="456903"/>
                      </a:cubicBezTo>
                      <a:cubicBezTo>
                        <a:pt x="62552" y="440585"/>
                        <a:pt x="65272" y="397071"/>
                        <a:pt x="65272" y="337238"/>
                      </a:cubicBezTo>
                      <a:cubicBezTo>
                        <a:pt x="65272" y="293724"/>
                        <a:pt x="67992" y="247490"/>
                        <a:pt x="67992" y="203975"/>
                      </a:cubicBezTo>
                      <a:cubicBezTo>
                        <a:pt x="67992" y="179498"/>
                        <a:pt x="67992" y="149582"/>
                        <a:pt x="70712" y="119665"/>
                      </a:cubicBezTo>
                      <a:cubicBezTo>
                        <a:pt x="70712" y="103347"/>
                        <a:pt x="73431" y="84309"/>
                        <a:pt x="73431" y="67992"/>
                      </a:cubicBezTo>
                      <a:cubicBezTo>
                        <a:pt x="73431" y="67992"/>
                        <a:pt x="70712" y="67992"/>
                        <a:pt x="67992" y="67992"/>
                      </a:cubicBezTo>
                      <a:cubicBezTo>
                        <a:pt x="59833" y="67992"/>
                        <a:pt x="51674" y="67992"/>
                        <a:pt x="43515" y="67992"/>
                      </a:cubicBezTo>
                      <a:cubicBezTo>
                        <a:pt x="35356" y="67992"/>
                        <a:pt x="24477" y="67992"/>
                        <a:pt x="16318" y="62552"/>
                      </a:cubicBezTo>
                      <a:cubicBezTo>
                        <a:pt x="8159" y="59833"/>
                        <a:pt x="0" y="51674"/>
                        <a:pt x="0" y="46234"/>
                      </a:cubicBezTo>
                      <a:cubicBezTo>
                        <a:pt x="0" y="43515"/>
                        <a:pt x="0" y="38075"/>
                        <a:pt x="5439" y="35356"/>
                      </a:cubicBezTo>
                      <a:cubicBezTo>
                        <a:pt x="10879" y="32636"/>
                        <a:pt x="21758" y="29916"/>
                        <a:pt x="27197" y="27197"/>
                      </a:cubicBezTo>
                      <a:cubicBezTo>
                        <a:pt x="46234" y="24477"/>
                        <a:pt x="65272" y="21758"/>
                        <a:pt x="76151" y="21758"/>
                      </a:cubicBezTo>
                      <a:cubicBezTo>
                        <a:pt x="76151" y="19038"/>
                        <a:pt x="78871" y="16318"/>
                        <a:pt x="81590" y="13598"/>
                      </a:cubicBezTo>
                      <a:cubicBezTo>
                        <a:pt x="84310" y="10879"/>
                        <a:pt x="92469" y="5439"/>
                        <a:pt x="97908" y="5439"/>
                      </a:cubicBezTo>
                      <a:cubicBezTo>
                        <a:pt x="103347" y="2720"/>
                        <a:pt x="108787" y="0"/>
                        <a:pt x="11422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04583ED4-EE58-4A64-BE74-473FE310843F}"/>
                    </a:ext>
                  </a:extLst>
                </p:cNvPr>
                <p:cNvSpPr/>
                <p:nvPr/>
              </p:nvSpPr>
              <p:spPr>
                <a:xfrm>
                  <a:off x="7310622" y="4197597"/>
                  <a:ext cx="489539" cy="761503"/>
                </a:xfrm>
                <a:custGeom>
                  <a:avLst/>
                  <a:gdLst>
                    <a:gd name="connsiteX0" fmla="*/ 433491 w 489538"/>
                    <a:gd name="connsiteY0" fmla="*/ 651063 h 761503"/>
                    <a:gd name="connsiteX1" fmla="*/ 438930 w 489538"/>
                    <a:gd name="connsiteY1" fmla="*/ 661942 h 761503"/>
                    <a:gd name="connsiteX2" fmla="*/ 425332 w 489538"/>
                    <a:gd name="connsiteY2" fmla="*/ 683699 h 761503"/>
                    <a:gd name="connsiteX3" fmla="*/ 400855 w 489538"/>
                    <a:gd name="connsiteY3" fmla="*/ 691858 h 761503"/>
                    <a:gd name="connsiteX4" fmla="*/ 343742 w 489538"/>
                    <a:gd name="connsiteY4" fmla="*/ 700017 h 761503"/>
                    <a:gd name="connsiteX5" fmla="*/ 316546 w 489538"/>
                    <a:gd name="connsiteY5" fmla="*/ 705456 h 761503"/>
                    <a:gd name="connsiteX6" fmla="*/ 275751 w 489538"/>
                    <a:gd name="connsiteY6" fmla="*/ 705456 h 761503"/>
                    <a:gd name="connsiteX7" fmla="*/ 264872 w 489538"/>
                    <a:gd name="connsiteY7" fmla="*/ 708176 h 761503"/>
                    <a:gd name="connsiteX8" fmla="*/ 253994 w 489538"/>
                    <a:gd name="connsiteY8" fmla="*/ 708176 h 761503"/>
                    <a:gd name="connsiteX9" fmla="*/ 240395 w 489538"/>
                    <a:gd name="connsiteY9" fmla="*/ 719054 h 761503"/>
                    <a:gd name="connsiteX10" fmla="*/ 224077 w 489538"/>
                    <a:gd name="connsiteY10" fmla="*/ 721774 h 761503"/>
                    <a:gd name="connsiteX11" fmla="*/ 205040 w 489538"/>
                    <a:gd name="connsiteY11" fmla="*/ 724494 h 761503"/>
                    <a:gd name="connsiteX12" fmla="*/ 191441 w 489538"/>
                    <a:gd name="connsiteY12" fmla="*/ 727213 h 761503"/>
                    <a:gd name="connsiteX13" fmla="*/ 169684 w 489538"/>
                    <a:gd name="connsiteY13" fmla="*/ 721774 h 761503"/>
                    <a:gd name="connsiteX14" fmla="*/ 150646 w 489538"/>
                    <a:gd name="connsiteY14" fmla="*/ 708176 h 761503"/>
                    <a:gd name="connsiteX15" fmla="*/ 139768 w 489538"/>
                    <a:gd name="connsiteY15" fmla="*/ 708176 h 761503"/>
                    <a:gd name="connsiteX16" fmla="*/ 120730 w 489538"/>
                    <a:gd name="connsiteY16" fmla="*/ 708176 h 761503"/>
                    <a:gd name="connsiteX17" fmla="*/ 98973 w 489538"/>
                    <a:gd name="connsiteY17" fmla="*/ 708176 h 761503"/>
                    <a:gd name="connsiteX18" fmla="*/ 74496 w 489538"/>
                    <a:gd name="connsiteY18" fmla="*/ 702736 h 761503"/>
                    <a:gd name="connsiteX19" fmla="*/ 58178 w 489538"/>
                    <a:gd name="connsiteY19" fmla="*/ 683699 h 761503"/>
                    <a:gd name="connsiteX20" fmla="*/ 63617 w 489538"/>
                    <a:gd name="connsiteY20" fmla="*/ 675540 h 761503"/>
                    <a:gd name="connsiteX21" fmla="*/ 85375 w 489538"/>
                    <a:gd name="connsiteY21" fmla="*/ 667381 h 761503"/>
                    <a:gd name="connsiteX22" fmla="*/ 128889 w 489538"/>
                    <a:gd name="connsiteY22" fmla="*/ 661942 h 761503"/>
                    <a:gd name="connsiteX23" fmla="*/ 128889 w 489538"/>
                    <a:gd name="connsiteY23" fmla="*/ 602109 h 761503"/>
                    <a:gd name="connsiteX24" fmla="*/ 126170 w 489538"/>
                    <a:gd name="connsiteY24" fmla="*/ 523239 h 761503"/>
                    <a:gd name="connsiteX25" fmla="*/ 126170 w 489538"/>
                    <a:gd name="connsiteY25" fmla="*/ 468846 h 761503"/>
                    <a:gd name="connsiteX26" fmla="*/ 123450 w 489538"/>
                    <a:gd name="connsiteY26" fmla="*/ 409014 h 761503"/>
                    <a:gd name="connsiteX27" fmla="*/ 123450 w 489538"/>
                    <a:gd name="connsiteY27" fmla="*/ 384537 h 761503"/>
                    <a:gd name="connsiteX28" fmla="*/ 126170 w 489538"/>
                    <a:gd name="connsiteY28" fmla="*/ 349181 h 761503"/>
                    <a:gd name="connsiteX29" fmla="*/ 126170 w 489538"/>
                    <a:gd name="connsiteY29" fmla="*/ 324704 h 761503"/>
                    <a:gd name="connsiteX30" fmla="*/ 128889 w 489538"/>
                    <a:gd name="connsiteY30" fmla="*/ 292068 h 761503"/>
                    <a:gd name="connsiteX31" fmla="*/ 134329 w 489538"/>
                    <a:gd name="connsiteY31" fmla="*/ 234956 h 761503"/>
                    <a:gd name="connsiteX32" fmla="*/ 134329 w 489538"/>
                    <a:gd name="connsiteY32" fmla="*/ 172404 h 761503"/>
                    <a:gd name="connsiteX33" fmla="*/ 137048 w 489538"/>
                    <a:gd name="connsiteY33" fmla="*/ 123450 h 761503"/>
                    <a:gd name="connsiteX34" fmla="*/ 123450 w 489538"/>
                    <a:gd name="connsiteY34" fmla="*/ 123450 h 761503"/>
                    <a:gd name="connsiteX35" fmla="*/ 101693 w 489538"/>
                    <a:gd name="connsiteY35" fmla="*/ 123450 h 761503"/>
                    <a:gd name="connsiteX36" fmla="*/ 77216 w 489538"/>
                    <a:gd name="connsiteY36" fmla="*/ 118011 h 761503"/>
                    <a:gd name="connsiteX37" fmla="*/ 60898 w 489538"/>
                    <a:gd name="connsiteY37" fmla="*/ 98973 h 761503"/>
                    <a:gd name="connsiteX38" fmla="*/ 66337 w 489538"/>
                    <a:gd name="connsiteY38" fmla="*/ 90814 h 761503"/>
                    <a:gd name="connsiteX39" fmla="*/ 88094 w 489538"/>
                    <a:gd name="connsiteY39" fmla="*/ 82655 h 761503"/>
                    <a:gd name="connsiteX40" fmla="*/ 145207 w 489538"/>
                    <a:gd name="connsiteY40" fmla="*/ 77216 h 761503"/>
                    <a:gd name="connsiteX41" fmla="*/ 145207 w 489538"/>
                    <a:gd name="connsiteY41" fmla="*/ 77216 h 761503"/>
                    <a:gd name="connsiteX42" fmla="*/ 153366 w 489538"/>
                    <a:gd name="connsiteY42" fmla="*/ 69057 h 761503"/>
                    <a:gd name="connsiteX43" fmla="*/ 177843 w 489538"/>
                    <a:gd name="connsiteY43" fmla="*/ 60898 h 761503"/>
                    <a:gd name="connsiteX44" fmla="*/ 196881 w 489538"/>
                    <a:gd name="connsiteY44" fmla="*/ 58178 h 761503"/>
                    <a:gd name="connsiteX45" fmla="*/ 205040 w 489538"/>
                    <a:gd name="connsiteY45" fmla="*/ 58178 h 761503"/>
                    <a:gd name="connsiteX46" fmla="*/ 215919 w 489538"/>
                    <a:gd name="connsiteY46" fmla="*/ 63617 h 761503"/>
                    <a:gd name="connsiteX47" fmla="*/ 229517 w 489538"/>
                    <a:gd name="connsiteY47" fmla="*/ 69057 h 761503"/>
                    <a:gd name="connsiteX48" fmla="*/ 256713 w 489538"/>
                    <a:gd name="connsiteY48" fmla="*/ 77216 h 761503"/>
                    <a:gd name="connsiteX49" fmla="*/ 264872 w 489538"/>
                    <a:gd name="connsiteY49" fmla="*/ 77216 h 761503"/>
                    <a:gd name="connsiteX50" fmla="*/ 281190 w 489538"/>
                    <a:gd name="connsiteY50" fmla="*/ 77216 h 761503"/>
                    <a:gd name="connsiteX51" fmla="*/ 330144 w 489538"/>
                    <a:gd name="connsiteY51" fmla="*/ 77216 h 761503"/>
                    <a:gd name="connsiteX52" fmla="*/ 357341 w 489538"/>
                    <a:gd name="connsiteY52" fmla="*/ 79935 h 761503"/>
                    <a:gd name="connsiteX53" fmla="*/ 387257 w 489538"/>
                    <a:gd name="connsiteY53" fmla="*/ 82655 h 761503"/>
                    <a:gd name="connsiteX54" fmla="*/ 406295 w 489538"/>
                    <a:gd name="connsiteY54" fmla="*/ 85375 h 761503"/>
                    <a:gd name="connsiteX55" fmla="*/ 417173 w 489538"/>
                    <a:gd name="connsiteY55" fmla="*/ 79935 h 761503"/>
                    <a:gd name="connsiteX56" fmla="*/ 425332 w 489538"/>
                    <a:gd name="connsiteY56" fmla="*/ 85375 h 761503"/>
                    <a:gd name="connsiteX57" fmla="*/ 433491 w 489538"/>
                    <a:gd name="connsiteY57" fmla="*/ 104412 h 761503"/>
                    <a:gd name="connsiteX58" fmla="*/ 436211 w 489538"/>
                    <a:gd name="connsiteY58" fmla="*/ 137048 h 761503"/>
                    <a:gd name="connsiteX59" fmla="*/ 438930 w 489538"/>
                    <a:gd name="connsiteY59" fmla="*/ 183282 h 761503"/>
                    <a:gd name="connsiteX60" fmla="*/ 422612 w 489538"/>
                    <a:gd name="connsiteY60" fmla="*/ 218638 h 761503"/>
                    <a:gd name="connsiteX61" fmla="*/ 406295 w 489538"/>
                    <a:gd name="connsiteY61" fmla="*/ 213198 h 761503"/>
                    <a:gd name="connsiteX62" fmla="*/ 398136 w 489538"/>
                    <a:gd name="connsiteY62" fmla="*/ 196881 h 761503"/>
                    <a:gd name="connsiteX63" fmla="*/ 395416 w 489538"/>
                    <a:gd name="connsiteY63" fmla="*/ 175123 h 761503"/>
                    <a:gd name="connsiteX64" fmla="*/ 395416 w 489538"/>
                    <a:gd name="connsiteY64" fmla="*/ 153366 h 761503"/>
                    <a:gd name="connsiteX65" fmla="*/ 395416 w 489538"/>
                    <a:gd name="connsiteY65" fmla="*/ 126170 h 761503"/>
                    <a:gd name="connsiteX66" fmla="*/ 370939 w 489538"/>
                    <a:gd name="connsiteY66" fmla="*/ 128889 h 761503"/>
                    <a:gd name="connsiteX67" fmla="*/ 338303 w 489538"/>
                    <a:gd name="connsiteY67" fmla="*/ 131609 h 761503"/>
                    <a:gd name="connsiteX68" fmla="*/ 286629 w 489538"/>
                    <a:gd name="connsiteY68" fmla="*/ 134328 h 761503"/>
                    <a:gd name="connsiteX69" fmla="*/ 273031 w 489538"/>
                    <a:gd name="connsiteY69" fmla="*/ 137048 h 761503"/>
                    <a:gd name="connsiteX70" fmla="*/ 262153 w 489538"/>
                    <a:gd name="connsiteY70" fmla="*/ 142487 h 761503"/>
                    <a:gd name="connsiteX71" fmla="*/ 259433 w 489538"/>
                    <a:gd name="connsiteY71" fmla="*/ 153366 h 761503"/>
                    <a:gd name="connsiteX72" fmla="*/ 262153 w 489538"/>
                    <a:gd name="connsiteY72" fmla="*/ 166964 h 761503"/>
                    <a:gd name="connsiteX73" fmla="*/ 262153 w 489538"/>
                    <a:gd name="connsiteY73" fmla="*/ 196881 h 761503"/>
                    <a:gd name="connsiteX74" fmla="*/ 262153 w 489538"/>
                    <a:gd name="connsiteY74" fmla="*/ 215918 h 761503"/>
                    <a:gd name="connsiteX75" fmla="*/ 262153 w 489538"/>
                    <a:gd name="connsiteY75" fmla="*/ 251274 h 761503"/>
                    <a:gd name="connsiteX76" fmla="*/ 259433 w 489538"/>
                    <a:gd name="connsiteY76" fmla="*/ 278470 h 761503"/>
                    <a:gd name="connsiteX77" fmla="*/ 259433 w 489538"/>
                    <a:gd name="connsiteY77" fmla="*/ 308386 h 761503"/>
                    <a:gd name="connsiteX78" fmla="*/ 259433 w 489538"/>
                    <a:gd name="connsiteY78" fmla="*/ 321985 h 761503"/>
                    <a:gd name="connsiteX79" fmla="*/ 259433 w 489538"/>
                    <a:gd name="connsiteY79" fmla="*/ 332863 h 761503"/>
                    <a:gd name="connsiteX80" fmla="*/ 267592 w 489538"/>
                    <a:gd name="connsiteY80" fmla="*/ 335583 h 761503"/>
                    <a:gd name="connsiteX81" fmla="*/ 281190 w 489538"/>
                    <a:gd name="connsiteY81" fmla="*/ 335583 h 761503"/>
                    <a:gd name="connsiteX82" fmla="*/ 327424 w 489538"/>
                    <a:gd name="connsiteY82" fmla="*/ 338303 h 761503"/>
                    <a:gd name="connsiteX83" fmla="*/ 351901 w 489538"/>
                    <a:gd name="connsiteY83" fmla="*/ 341022 h 761503"/>
                    <a:gd name="connsiteX84" fmla="*/ 351901 w 489538"/>
                    <a:gd name="connsiteY84" fmla="*/ 335583 h 761503"/>
                    <a:gd name="connsiteX85" fmla="*/ 351901 w 489538"/>
                    <a:gd name="connsiteY85" fmla="*/ 313826 h 761503"/>
                    <a:gd name="connsiteX86" fmla="*/ 357341 w 489538"/>
                    <a:gd name="connsiteY86" fmla="*/ 289349 h 761503"/>
                    <a:gd name="connsiteX87" fmla="*/ 373658 w 489538"/>
                    <a:gd name="connsiteY87" fmla="*/ 273031 h 761503"/>
                    <a:gd name="connsiteX88" fmla="*/ 381817 w 489538"/>
                    <a:gd name="connsiteY88" fmla="*/ 278470 h 761503"/>
                    <a:gd name="connsiteX89" fmla="*/ 389977 w 489538"/>
                    <a:gd name="connsiteY89" fmla="*/ 300228 h 761503"/>
                    <a:gd name="connsiteX90" fmla="*/ 395416 w 489538"/>
                    <a:gd name="connsiteY90" fmla="*/ 351901 h 761503"/>
                    <a:gd name="connsiteX91" fmla="*/ 398136 w 489538"/>
                    <a:gd name="connsiteY91" fmla="*/ 409014 h 761503"/>
                    <a:gd name="connsiteX92" fmla="*/ 381817 w 489538"/>
                    <a:gd name="connsiteY92" fmla="*/ 444369 h 761503"/>
                    <a:gd name="connsiteX93" fmla="*/ 365500 w 489538"/>
                    <a:gd name="connsiteY93" fmla="*/ 438930 h 761503"/>
                    <a:gd name="connsiteX94" fmla="*/ 357341 w 489538"/>
                    <a:gd name="connsiteY94" fmla="*/ 422612 h 761503"/>
                    <a:gd name="connsiteX95" fmla="*/ 354621 w 489538"/>
                    <a:gd name="connsiteY95" fmla="*/ 400855 h 761503"/>
                    <a:gd name="connsiteX96" fmla="*/ 354621 w 489538"/>
                    <a:gd name="connsiteY96" fmla="*/ 381817 h 761503"/>
                    <a:gd name="connsiteX97" fmla="*/ 270312 w 489538"/>
                    <a:gd name="connsiteY97" fmla="*/ 381817 h 761503"/>
                    <a:gd name="connsiteX98" fmla="*/ 256713 w 489538"/>
                    <a:gd name="connsiteY98" fmla="*/ 395415 h 761503"/>
                    <a:gd name="connsiteX99" fmla="*/ 253994 w 489538"/>
                    <a:gd name="connsiteY99" fmla="*/ 422612 h 761503"/>
                    <a:gd name="connsiteX100" fmla="*/ 253994 w 489538"/>
                    <a:gd name="connsiteY100" fmla="*/ 433490 h 761503"/>
                    <a:gd name="connsiteX101" fmla="*/ 253994 w 489538"/>
                    <a:gd name="connsiteY101" fmla="*/ 449809 h 761503"/>
                    <a:gd name="connsiteX102" fmla="*/ 256713 w 489538"/>
                    <a:gd name="connsiteY102" fmla="*/ 474285 h 761503"/>
                    <a:gd name="connsiteX103" fmla="*/ 256713 w 489538"/>
                    <a:gd name="connsiteY103" fmla="*/ 496043 h 761503"/>
                    <a:gd name="connsiteX104" fmla="*/ 259433 w 489538"/>
                    <a:gd name="connsiteY104" fmla="*/ 534118 h 761503"/>
                    <a:gd name="connsiteX105" fmla="*/ 259433 w 489538"/>
                    <a:gd name="connsiteY105" fmla="*/ 591231 h 761503"/>
                    <a:gd name="connsiteX106" fmla="*/ 262153 w 489538"/>
                    <a:gd name="connsiteY106" fmla="*/ 618427 h 761503"/>
                    <a:gd name="connsiteX107" fmla="*/ 267592 w 489538"/>
                    <a:gd name="connsiteY107" fmla="*/ 648343 h 761503"/>
                    <a:gd name="connsiteX108" fmla="*/ 292069 w 489538"/>
                    <a:gd name="connsiteY108" fmla="*/ 651063 h 761503"/>
                    <a:gd name="connsiteX109" fmla="*/ 327424 w 489538"/>
                    <a:gd name="connsiteY109" fmla="*/ 651063 h 761503"/>
                    <a:gd name="connsiteX110" fmla="*/ 362780 w 489538"/>
                    <a:gd name="connsiteY110" fmla="*/ 653783 h 761503"/>
                    <a:gd name="connsiteX111" fmla="*/ 395416 w 489538"/>
                    <a:gd name="connsiteY111" fmla="*/ 648343 h 761503"/>
                    <a:gd name="connsiteX112" fmla="*/ 395416 w 489538"/>
                    <a:gd name="connsiteY112" fmla="*/ 618427 h 761503"/>
                    <a:gd name="connsiteX113" fmla="*/ 395416 w 489538"/>
                    <a:gd name="connsiteY113" fmla="*/ 596670 h 761503"/>
                    <a:gd name="connsiteX114" fmla="*/ 398136 w 489538"/>
                    <a:gd name="connsiteY114" fmla="*/ 574913 h 761503"/>
                    <a:gd name="connsiteX115" fmla="*/ 406295 w 489538"/>
                    <a:gd name="connsiteY115" fmla="*/ 558595 h 761503"/>
                    <a:gd name="connsiteX116" fmla="*/ 422612 w 489538"/>
                    <a:gd name="connsiteY116" fmla="*/ 553155 h 761503"/>
                    <a:gd name="connsiteX117" fmla="*/ 438930 w 489538"/>
                    <a:gd name="connsiteY117" fmla="*/ 588511 h 761503"/>
                    <a:gd name="connsiteX118" fmla="*/ 436211 w 489538"/>
                    <a:gd name="connsiteY118" fmla="*/ 645624 h 761503"/>
                    <a:gd name="connsiteX119" fmla="*/ 433491 w 489538"/>
                    <a:gd name="connsiteY119" fmla="*/ 651063 h 761503"/>
                    <a:gd name="connsiteX120" fmla="*/ 433491 w 489538"/>
                    <a:gd name="connsiteY120" fmla="*/ 6510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489538" h="761503">
                      <a:moveTo>
                        <a:pt x="433491" y="651063"/>
                      </a:moveTo>
                      <a:cubicBezTo>
                        <a:pt x="436211" y="653783"/>
                        <a:pt x="438930" y="656502"/>
                        <a:pt x="438930" y="661942"/>
                      </a:cubicBezTo>
                      <a:cubicBezTo>
                        <a:pt x="438930" y="670101"/>
                        <a:pt x="433491" y="678259"/>
                        <a:pt x="425332" y="683699"/>
                      </a:cubicBezTo>
                      <a:cubicBezTo>
                        <a:pt x="417173" y="689138"/>
                        <a:pt x="409014" y="689138"/>
                        <a:pt x="400855" y="691858"/>
                      </a:cubicBezTo>
                      <a:cubicBezTo>
                        <a:pt x="381817" y="694578"/>
                        <a:pt x="362780" y="694578"/>
                        <a:pt x="343742" y="700017"/>
                      </a:cubicBezTo>
                      <a:cubicBezTo>
                        <a:pt x="335583" y="702736"/>
                        <a:pt x="324705" y="702736"/>
                        <a:pt x="316546" y="705456"/>
                      </a:cubicBezTo>
                      <a:cubicBezTo>
                        <a:pt x="308387" y="705456"/>
                        <a:pt x="289349" y="705456"/>
                        <a:pt x="275751" y="705456"/>
                      </a:cubicBezTo>
                      <a:cubicBezTo>
                        <a:pt x="270312" y="705456"/>
                        <a:pt x="267592" y="708176"/>
                        <a:pt x="264872" y="708176"/>
                      </a:cubicBezTo>
                      <a:cubicBezTo>
                        <a:pt x="264872" y="708176"/>
                        <a:pt x="259433" y="708176"/>
                        <a:pt x="253994" y="708176"/>
                      </a:cubicBezTo>
                      <a:cubicBezTo>
                        <a:pt x="251274" y="713615"/>
                        <a:pt x="245835" y="716335"/>
                        <a:pt x="240395" y="719054"/>
                      </a:cubicBezTo>
                      <a:cubicBezTo>
                        <a:pt x="234956" y="721774"/>
                        <a:pt x="229517" y="721774"/>
                        <a:pt x="224077" y="721774"/>
                      </a:cubicBezTo>
                      <a:cubicBezTo>
                        <a:pt x="218638" y="721774"/>
                        <a:pt x="213199" y="724494"/>
                        <a:pt x="205040" y="724494"/>
                      </a:cubicBezTo>
                      <a:cubicBezTo>
                        <a:pt x="202320" y="724494"/>
                        <a:pt x="194161" y="727213"/>
                        <a:pt x="191441" y="727213"/>
                      </a:cubicBezTo>
                      <a:cubicBezTo>
                        <a:pt x="183282" y="727213"/>
                        <a:pt x="172404" y="721774"/>
                        <a:pt x="169684" y="721774"/>
                      </a:cubicBezTo>
                      <a:cubicBezTo>
                        <a:pt x="164245" y="719054"/>
                        <a:pt x="156086" y="713615"/>
                        <a:pt x="150646" y="708176"/>
                      </a:cubicBezTo>
                      <a:cubicBezTo>
                        <a:pt x="145207" y="708176"/>
                        <a:pt x="139768" y="708176"/>
                        <a:pt x="139768" y="708176"/>
                      </a:cubicBezTo>
                      <a:cubicBezTo>
                        <a:pt x="126170" y="708176"/>
                        <a:pt x="137048" y="708176"/>
                        <a:pt x="120730" y="708176"/>
                      </a:cubicBezTo>
                      <a:cubicBezTo>
                        <a:pt x="112571" y="708176"/>
                        <a:pt x="104412" y="708176"/>
                        <a:pt x="98973" y="708176"/>
                      </a:cubicBezTo>
                      <a:cubicBezTo>
                        <a:pt x="90814" y="708176"/>
                        <a:pt x="79936" y="708176"/>
                        <a:pt x="74496" y="702736"/>
                      </a:cubicBezTo>
                      <a:cubicBezTo>
                        <a:pt x="66337" y="700017"/>
                        <a:pt x="58178" y="689138"/>
                        <a:pt x="58178" y="683699"/>
                      </a:cubicBezTo>
                      <a:cubicBezTo>
                        <a:pt x="58178" y="680979"/>
                        <a:pt x="58178" y="678259"/>
                        <a:pt x="63617" y="675540"/>
                      </a:cubicBezTo>
                      <a:cubicBezTo>
                        <a:pt x="69057" y="672820"/>
                        <a:pt x="77216" y="670101"/>
                        <a:pt x="85375" y="667381"/>
                      </a:cubicBezTo>
                      <a:cubicBezTo>
                        <a:pt x="98973" y="664661"/>
                        <a:pt x="115291" y="664661"/>
                        <a:pt x="128889" y="661942"/>
                      </a:cubicBezTo>
                      <a:cubicBezTo>
                        <a:pt x="128889" y="645624"/>
                        <a:pt x="128889" y="623866"/>
                        <a:pt x="128889" y="602109"/>
                      </a:cubicBezTo>
                      <a:cubicBezTo>
                        <a:pt x="128889" y="566754"/>
                        <a:pt x="128889" y="531398"/>
                        <a:pt x="126170" y="523239"/>
                      </a:cubicBezTo>
                      <a:cubicBezTo>
                        <a:pt x="126170" y="517800"/>
                        <a:pt x="126170" y="487884"/>
                        <a:pt x="126170" y="468846"/>
                      </a:cubicBezTo>
                      <a:cubicBezTo>
                        <a:pt x="126170" y="449809"/>
                        <a:pt x="123450" y="430771"/>
                        <a:pt x="123450" y="409014"/>
                      </a:cubicBezTo>
                      <a:cubicBezTo>
                        <a:pt x="123450" y="400855"/>
                        <a:pt x="123450" y="392696"/>
                        <a:pt x="123450" y="384537"/>
                      </a:cubicBezTo>
                      <a:cubicBezTo>
                        <a:pt x="123450" y="373658"/>
                        <a:pt x="126170" y="360060"/>
                        <a:pt x="126170" y="349181"/>
                      </a:cubicBezTo>
                      <a:cubicBezTo>
                        <a:pt x="126170" y="341022"/>
                        <a:pt x="126170" y="332863"/>
                        <a:pt x="126170" y="324704"/>
                      </a:cubicBezTo>
                      <a:cubicBezTo>
                        <a:pt x="126170" y="313826"/>
                        <a:pt x="126170" y="302947"/>
                        <a:pt x="128889" y="292068"/>
                      </a:cubicBezTo>
                      <a:cubicBezTo>
                        <a:pt x="131609" y="273031"/>
                        <a:pt x="134329" y="253993"/>
                        <a:pt x="134329" y="234956"/>
                      </a:cubicBezTo>
                      <a:cubicBezTo>
                        <a:pt x="134329" y="213198"/>
                        <a:pt x="134329" y="191441"/>
                        <a:pt x="134329" y="172404"/>
                      </a:cubicBezTo>
                      <a:cubicBezTo>
                        <a:pt x="134329" y="156086"/>
                        <a:pt x="134329" y="139768"/>
                        <a:pt x="137048" y="123450"/>
                      </a:cubicBezTo>
                      <a:cubicBezTo>
                        <a:pt x="131609" y="123450"/>
                        <a:pt x="134329" y="123450"/>
                        <a:pt x="123450" y="123450"/>
                      </a:cubicBezTo>
                      <a:cubicBezTo>
                        <a:pt x="115291" y="123450"/>
                        <a:pt x="107132" y="123450"/>
                        <a:pt x="101693" y="123450"/>
                      </a:cubicBezTo>
                      <a:cubicBezTo>
                        <a:pt x="93534" y="123450"/>
                        <a:pt x="82655" y="123450"/>
                        <a:pt x="77216" y="118011"/>
                      </a:cubicBezTo>
                      <a:cubicBezTo>
                        <a:pt x="69057" y="115291"/>
                        <a:pt x="60898" y="101693"/>
                        <a:pt x="60898" y="98973"/>
                      </a:cubicBezTo>
                      <a:cubicBezTo>
                        <a:pt x="60898" y="96253"/>
                        <a:pt x="60898" y="93534"/>
                        <a:pt x="66337" y="90814"/>
                      </a:cubicBezTo>
                      <a:cubicBezTo>
                        <a:pt x="71777" y="88094"/>
                        <a:pt x="79936" y="85375"/>
                        <a:pt x="88094" y="82655"/>
                      </a:cubicBezTo>
                      <a:cubicBezTo>
                        <a:pt x="104412" y="79935"/>
                        <a:pt x="131609" y="77216"/>
                        <a:pt x="145207" y="77216"/>
                      </a:cubicBezTo>
                      <a:cubicBezTo>
                        <a:pt x="145207" y="77216"/>
                        <a:pt x="145207" y="77216"/>
                        <a:pt x="145207" y="77216"/>
                      </a:cubicBezTo>
                      <a:cubicBezTo>
                        <a:pt x="145207" y="74496"/>
                        <a:pt x="150646" y="71776"/>
                        <a:pt x="153366" y="69057"/>
                      </a:cubicBezTo>
                      <a:cubicBezTo>
                        <a:pt x="161525" y="63617"/>
                        <a:pt x="169684" y="63617"/>
                        <a:pt x="177843" y="60898"/>
                      </a:cubicBezTo>
                      <a:cubicBezTo>
                        <a:pt x="183282" y="58178"/>
                        <a:pt x="191441" y="58178"/>
                        <a:pt x="196881" y="58178"/>
                      </a:cubicBezTo>
                      <a:cubicBezTo>
                        <a:pt x="199600" y="58178"/>
                        <a:pt x="202320" y="58178"/>
                        <a:pt x="205040" y="58178"/>
                      </a:cubicBezTo>
                      <a:cubicBezTo>
                        <a:pt x="207759" y="58178"/>
                        <a:pt x="213199" y="60898"/>
                        <a:pt x="215919" y="63617"/>
                      </a:cubicBezTo>
                      <a:cubicBezTo>
                        <a:pt x="221358" y="66337"/>
                        <a:pt x="224077" y="66337"/>
                        <a:pt x="229517" y="69057"/>
                      </a:cubicBezTo>
                      <a:cubicBezTo>
                        <a:pt x="237675" y="71776"/>
                        <a:pt x="245835" y="77216"/>
                        <a:pt x="256713" y="77216"/>
                      </a:cubicBezTo>
                      <a:cubicBezTo>
                        <a:pt x="259433" y="77216"/>
                        <a:pt x="262153" y="77216"/>
                        <a:pt x="264872" y="77216"/>
                      </a:cubicBezTo>
                      <a:cubicBezTo>
                        <a:pt x="270312" y="77216"/>
                        <a:pt x="275751" y="77216"/>
                        <a:pt x="281190" y="77216"/>
                      </a:cubicBezTo>
                      <a:cubicBezTo>
                        <a:pt x="292069" y="77216"/>
                        <a:pt x="321985" y="77216"/>
                        <a:pt x="330144" y="77216"/>
                      </a:cubicBezTo>
                      <a:cubicBezTo>
                        <a:pt x="338303" y="77216"/>
                        <a:pt x="349182" y="77216"/>
                        <a:pt x="357341" y="79935"/>
                      </a:cubicBezTo>
                      <a:cubicBezTo>
                        <a:pt x="368219" y="79935"/>
                        <a:pt x="379098" y="82655"/>
                        <a:pt x="387257" y="82655"/>
                      </a:cubicBezTo>
                      <a:cubicBezTo>
                        <a:pt x="392696" y="82655"/>
                        <a:pt x="400855" y="85375"/>
                        <a:pt x="406295" y="85375"/>
                      </a:cubicBezTo>
                      <a:cubicBezTo>
                        <a:pt x="409014" y="82655"/>
                        <a:pt x="414453" y="79935"/>
                        <a:pt x="417173" y="79935"/>
                      </a:cubicBezTo>
                      <a:cubicBezTo>
                        <a:pt x="419893" y="79935"/>
                        <a:pt x="422612" y="79935"/>
                        <a:pt x="425332" y="85375"/>
                      </a:cubicBezTo>
                      <a:cubicBezTo>
                        <a:pt x="428052" y="90814"/>
                        <a:pt x="433491" y="98973"/>
                        <a:pt x="433491" y="104412"/>
                      </a:cubicBezTo>
                      <a:cubicBezTo>
                        <a:pt x="436211" y="131609"/>
                        <a:pt x="436211" y="120730"/>
                        <a:pt x="436211" y="137048"/>
                      </a:cubicBezTo>
                      <a:cubicBezTo>
                        <a:pt x="438930" y="158805"/>
                        <a:pt x="438930" y="158805"/>
                        <a:pt x="438930" y="183282"/>
                      </a:cubicBezTo>
                      <a:cubicBezTo>
                        <a:pt x="438930" y="194161"/>
                        <a:pt x="438930" y="218638"/>
                        <a:pt x="422612" y="218638"/>
                      </a:cubicBezTo>
                      <a:cubicBezTo>
                        <a:pt x="414453" y="218638"/>
                        <a:pt x="411734" y="215918"/>
                        <a:pt x="406295" y="213198"/>
                      </a:cubicBezTo>
                      <a:cubicBezTo>
                        <a:pt x="400855" y="210479"/>
                        <a:pt x="398136" y="202320"/>
                        <a:pt x="398136" y="196881"/>
                      </a:cubicBezTo>
                      <a:cubicBezTo>
                        <a:pt x="395416" y="188722"/>
                        <a:pt x="395416" y="183282"/>
                        <a:pt x="395416" y="175123"/>
                      </a:cubicBezTo>
                      <a:cubicBezTo>
                        <a:pt x="395416" y="169684"/>
                        <a:pt x="395416" y="164245"/>
                        <a:pt x="395416" y="153366"/>
                      </a:cubicBezTo>
                      <a:cubicBezTo>
                        <a:pt x="395416" y="145207"/>
                        <a:pt x="395416" y="134328"/>
                        <a:pt x="395416" y="126170"/>
                      </a:cubicBezTo>
                      <a:cubicBezTo>
                        <a:pt x="387257" y="128889"/>
                        <a:pt x="379098" y="128889"/>
                        <a:pt x="370939" y="128889"/>
                      </a:cubicBezTo>
                      <a:cubicBezTo>
                        <a:pt x="360060" y="128889"/>
                        <a:pt x="349182" y="128889"/>
                        <a:pt x="338303" y="131609"/>
                      </a:cubicBezTo>
                      <a:cubicBezTo>
                        <a:pt x="327424" y="131609"/>
                        <a:pt x="319265" y="134328"/>
                        <a:pt x="286629" y="134328"/>
                      </a:cubicBezTo>
                      <a:cubicBezTo>
                        <a:pt x="281190" y="134328"/>
                        <a:pt x="278470" y="134328"/>
                        <a:pt x="273031" y="137048"/>
                      </a:cubicBezTo>
                      <a:cubicBezTo>
                        <a:pt x="270312" y="137048"/>
                        <a:pt x="264872" y="137048"/>
                        <a:pt x="262153" y="142487"/>
                      </a:cubicBezTo>
                      <a:cubicBezTo>
                        <a:pt x="259433" y="145207"/>
                        <a:pt x="259433" y="150647"/>
                        <a:pt x="259433" y="153366"/>
                      </a:cubicBezTo>
                      <a:cubicBezTo>
                        <a:pt x="259433" y="158805"/>
                        <a:pt x="259433" y="164245"/>
                        <a:pt x="262153" y="166964"/>
                      </a:cubicBezTo>
                      <a:cubicBezTo>
                        <a:pt x="262153" y="177843"/>
                        <a:pt x="262153" y="186002"/>
                        <a:pt x="262153" y="196881"/>
                      </a:cubicBezTo>
                      <a:cubicBezTo>
                        <a:pt x="262153" y="202320"/>
                        <a:pt x="262153" y="210479"/>
                        <a:pt x="262153" y="215918"/>
                      </a:cubicBezTo>
                      <a:cubicBezTo>
                        <a:pt x="262153" y="229516"/>
                        <a:pt x="262153" y="240395"/>
                        <a:pt x="262153" y="251274"/>
                      </a:cubicBezTo>
                      <a:cubicBezTo>
                        <a:pt x="262153" y="259433"/>
                        <a:pt x="259433" y="270311"/>
                        <a:pt x="259433" y="278470"/>
                      </a:cubicBezTo>
                      <a:cubicBezTo>
                        <a:pt x="259433" y="289349"/>
                        <a:pt x="259433" y="297508"/>
                        <a:pt x="259433" y="308386"/>
                      </a:cubicBezTo>
                      <a:cubicBezTo>
                        <a:pt x="259433" y="313826"/>
                        <a:pt x="259433" y="319265"/>
                        <a:pt x="259433" y="321985"/>
                      </a:cubicBezTo>
                      <a:cubicBezTo>
                        <a:pt x="259433" y="324704"/>
                        <a:pt x="259433" y="330144"/>
                        <a:pt x="259433" y="332863"/>
                      </a:cubicBezTo>
                      <a:cubicBezTo>
                        <a:pt x="262153" y="335583"/>
                        <a:pt x="264872" y="335583"/>
                        <a:pt x="267592" y="335583"/>
                      </a:cubicBezTo>
                      <a:cubicBezTo>
                        <a:pt x="273031" y="335583"/>
                        <a:pt x="275751" y="335583"/>
                        <a:pt x="281190" y="335583"/>
                      </a:cubicBezTo>
                      <a:cubicBezTo>
                        <a:pt x="311107" y="335583"/>
                        <a:pt x="319265" y="335583"/>
                        <a:pt x="327424" y="338303"/>
                      </a:cubicBezTo>
                      <a:cubicBezTo>
                        <a:pt x="335583" y="341022"/>
                        <a:pt x="343742" y="341022"/>
                        <a:pt x="351901" y="341022"/>
                      </a:cubicBezTo>
                      <a:cubicBezTo>
                        <a:pt x="351901" y="338303"/>
                        <a:pt x="351901" y="338303"/>
                        <a:pt x="351901" y="335583"/>
                      </a:cubicBezTo>
                      <a:cubicBezTo>
                        <a:pt x="351901" y="327424"/>
                        <a:pt x="351901" y="319265"/>
                        <a:pt x="351901" y="313826"/>
                      </a:cubicBezTo>
                      <a:cubicBezTo>
                        <a:pt x="351901" y="305667"/>
                        <a:pt x="351901" y="294788"/>
                        <a:pt x="357341" y="289349"/>
                      </a:cubicBezTo>
                      <a:cubicBezTo>
                        <a:pt x="360060" y="281190"/>
                        <a:pt x="368219" y="273031"/>
                        <a:pt x="373658" y="273031"/>
                      </a:cubicBezTo>
                      <a:cubicBezTo>
                        <a:pt x="376378" y="273031"/>
                        <a:pt x="379098" y="273031"/>
                        <a:pt x="381817" y="278470"/>
                      </a:cubicBezTo>
                      <a:cubicBezTo>
                        <a:pt x="384537" y="283909"/>
                        <a:pt x="387257" y="292068"/>
                        <a:pt x="389977" y="300228"/>
                      </a:cubicBezTo>
                      <a:cubicBezTo>
                        <a:pt x="392696" y="316545"/>
                        <a:pt x="392696" y="335583"/>
                        <a:pt x="395416" y="351901"/>
                      </a:cubicBezTo>
                      <a:cubicBezTo>
                        <a:pt x="398136" y="373658"/>
                        <a:pt x="398136" y="384537"/>
                        <a:pt x="398136" y="409014"/>
                      </a:cubicBezTo>
                      <a:cubicBezTo>
                        <a:pt x="398136" y="422612"/>
                        <a:pt x="398136" y="444369"/>
                        <a:pt x="381817" y="444369"/>
                      </a:cubicBezTo>
                      <a:cubicBezTo>
                        <a:pt x="373658" y="444369"/>
                        <a:pt x="370939" y="441650"/>
                        <a:pt x="365500" y="438930"/>
                      </a:cubicBezTo>
                      <a:cubicBezTo>
                        <a:pt x="360060" y="436210"/>
                        <a:pt x="357341" y="428051"/>
                        <a:pt x="357341" y="422612"/>
                      </a:cubicBezTo>
                      <a:cubicBezTo>
                        <a:pt x="354621" y="414453"/>
                        <a:pt x="354621" y="409014"/>
                        <a:pt x="354621" y="400855"/>
                      </a:cubicBezTo>
                      <a:cubicBezTo>
                        <a:pt x="354621" y="395415"/>
                        <a:pt x="354621" y="389976"/>
                        <a:pt x="354621" y="381817"/>
                      </a:cubicBezTo>
                      <a:cubicBezTo>
                        <a:pt x="335583" y="381817"/>
                        <a:pt x="308387" y="384537"/>
                        <a:pt x="270312" y="381817"/>
                      </a:cubicBezTo>
                      <a:cubicBezTo>
                        <a:pt x="262153" y="381817"/>
                        <a:pt x="256713" y="387256"/>
                        <a:pt x="256713" y="395415"/>
                      </a:cubicBezTo>
                      <a:cubicBezTo>
                        <a:pt x="256713" y="403574"/>
                        <a:pt x="256713" y="414453"/>
                        <a:pt x="253994" y="422612"/>
                      </a:cubicBezTo>
                      <a:cubicBezTo>
                        <a:pt x="253994" y="425332"/>
                        <a:pt x="253994" y="430771"/>
                        <a:pt x="253994" y="433490"/>
                      </a:cubicBezTo>
                      <a:cubicBezTo>
                        <a:pt x="253994" y="438930"/>
                        <a:pt x="253994" y="444369"/>
                        <a:pt x="253994" y="449809"/>
                      </a:cubicBezTo>
                      <a:cubicBezTo>
                        <a:pt x="253994" y="457967"/>
                        <a:pt x="256713" y="466126"/>
                        <a:pt x="256713" y="474285"/>
                      </a:cubicBezTo>
                      <a:cubicBezTo>
                        <a:pt x="256713" y="482444"/>
                        <a:pt x="256713" y="490603"/>
                        <a:pt x="256713" y="496043"/>
                      </a:cubicBezTo>
                      <a:cubicBezTo>
                        <a:pt x="256713" y="509641"/>
                        <a:pt x="259433" y="520520"/>
                        <a:pt x="259433" y="534118"/>
                      </a:cubicBezTo>
                      <a:cubicBezTo>
                        <a:pt x="259433" y="553155"/>
                        <a:pt x="259433" y="572193"/>
                        <a:pt x="259433" y="591231"/>
                      </a:cubicBezTo>
                      <a:cubicBezTo>
                        <a:pt x="259433" y="602109"/>
                        <a:pt x="262153" y="610268"/>
                        <a:pt x="262153" y="618427"/>
                      </a:cubicBezTo>
                      <a:cubicBezTo>
                        <a:pt x="264872" y="626586"/>
                        <a:pt x="262153" y="642904"/>
                        <a:pt x="267592" y="648343"/>
                      </a:cubicBezTo>
                      <a:cubicBezTo>
                        <a:pt x="270312" y="651063"/>
                        <a:pt x="275751" y="651063"/>
                        <a:pt x="292069" y="651063"/>
                      </a:cubicBezTo>
                      <a:cubicBezTo>
                        <a:pt x="305667" y="651063"/>
                        <a:pt x="319265" y="651063"/>
                        <a:pt x="327424" y="651063"/>
                      </a:cubicBezTo>
                      <a:cubicBezTo>
                        <a:pt x="338303" y="651063"/>
                        <a:pt x="351901" y="653783"/>
                        <a:pt x="362780" y="653783"/>
                      </a:cubicBezTo>
                      <a:cubicBezTo>
                        <a:pt x="376378" y="653783"/>
                        <a:pt x="384537" y="651063"/>
                        <a:pt x="395416" y="648343"/>
                      </a:cubicBezTo>
                      <a:cubicBezTo>
                        <a:pt x="395416" y="637465"/>
                        <a:pt x="395416" y="629306"/>
                        <a:pt x="395416" y="618427"/>
                      </a:cubicBezTo>
                      <a:cubicBezTo>
                        <a:pt x="395416" y="610268"/>
                        <a:pt x="395416" y="602109"/>
                        <a:pt x="395416" y="596670"/>
                      </a:cubicBezTo>
                      <a:cubicBezTo>
                        <a:pt x="395416" y="591231"/>
                        <a:pt x="395416" y="585791"/>
                        <a:pt x="398136" y="574913"/>
                      </a:cubicBezTo>
                      <a:cubicBezTo>
                        <a:pt x="400855" y="569473"/>
                        <a:pt x="400855" y="564034"/>
                        <a:pt x="406295" y="558595"/>
                      </a:cubicBezTo>
                      <a:cubicBezTo>
                        <a:pt x="411734" y="553155"/>
                        <a:pt x="414453" y="553155"/>
                        <a:pt x="422612" y="553155"/>
                      </a:cubicBezTo>
                      <a:cubicBezTo>
                        <a:pt x="436211" y="553155"/>
                        <a:pt x="438930" y="577632"/>
                        <a:pt x="438930" y="588511"/>
                      </a:cubicBezTo>
                      <a:cubicBezTo>
                        <a:pt x="438930" y="612988"/>
                        <a:pt x="438930" y="623866"/>
                        <a:pt x="436211" y="645624"/>
                      </a:cubicBezTo>
                      <a:cubicBezTo>
                        <a:pt x="433491" y="648343"/>
                        <a:pt x="433491" y="648343"/>
                        <a:pt x="433491" y="651063"/>
                      </a:cubicBezTo>
                      <a:lnTo>
                        <a:pt x="433491" y="651063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36EC1354-E019-4C3B-967F-4056D8DAFF69}"/>
                    </a:ext>
                  </a:extLst>
                </p:cNvPr>
                <p:cNvSpPr/>
                <p:nvPr/>
              </p:nvSpPr>
              <p:spPr>
                <a:xfrm>
                  <a:off x="7912732" y="4250336"/>
                  <a:ext cx="465062" cy="658157"/>
                </a:xfrm>
                <a:custGeom>
                  <a:avLst/>
                  <a:gdLst>
                    <a:gd name="connsiteX0" fmla="*/ 193096 w 465062"/>
                    <a:gd name="connsiteY0" fmla="*/ 59832 h 658157"/>
                    <a:gd name="connsiteX1" fmla="*/ 193096 w 465062"/>
                    <a:gd name="connsiteY1" fmla="*/ 114226 h 658157"/>
                    <a:gd name="connsiteX2" fmla="*/ 198536 w 465062"/>
                    <a:gd name="connsiteY2" fmla="*/ 209414 h 658157"/>
                    <a:gd name="connsiteX3" fmla="*/ 201255 w 465062"/>
                    <a:gd name="connsiteY3" fmla="*/ 282845 h 658157"/>
                    <a:gd name="connsiteX4" fmla="*/ 203975 w 465062"/>
                    <a:gd name="connsiteY4" fmla="*/ 315481 h 658157"/>
                    <a:gd name="connsiteX5" fmla="*/ 203975 w 465062"/>
                    <a:gd name="connsiteY5" fmla="*/ 320920 h 658157"/>
                    <a:gd name="connsiteX6" fmla="*/ 212134 w 465062"/>
                    <a:gd name="connsiteY6" fmla="*/ 329079 h 658157"/>
                    <a:gd name="connsiteX7" fmla="*/ 223013 w 465062"/>
                    <a:gd name="connsiteY7" fmla="*/ 329079 h 658157"/>
                    <a:gd name="connsiteX8" fmla="*/ 239331 w 465062"/>
                    <a:gd name="connsiteY8" fmla="*/ 329079 h 658157"/>
                    <a:gd name="connsiteX9" fmla="*/ 280126 w 465062"/>
                    <a:gd name="connsiteY9" fmla="*/ 312761 h 658157"/>
                    <a:gd name="connsiteX10" fmla="*/ 296443 w 465062"/>
                    <a:gd name="connsiteY10" fmla="*/ 288284 h 658157"/>
                    <a:gd name="connsiteX11" fmla="*/ 304602 w 465062"/>
                    <a:gd name="connsiteY11" fmla="*/ 258368 h 658157"/>
                    <a:gd name="connsiteX12" fmla="*/ 312761 w 465062"/>
                    <a:gd name="connsiteY12" fmla="*/ 225732 h 658157"/>
                    <a:gd name="connsiteX13" fmla="*/ 315481 w 465062"/>
                    <a:gd name="connsiteY13" fmla="*/ 195816 h 658157"/>
                    <a:gd name="connsiteX14" fmla="*/ 318201 w 465062"/>
                    <a:gd name="connsiteY14" fmla="*/ 168619 h 658157"/>
                    <a:gd name="connsiteX15" fmla="*/ 312761 w 465062"/>
                    <a:gd name="connsiteY15" fmla="*/ 135983 h 658157"/>
                    <a:gd name="connsiteX16" fmla="*/ 312761 w 465062"/>
                    <a:gd name="connsiteY16" fmla="*/ 122385 h 658157"/>
                    <a:gd name="connsiteX17" fmla="*/ 293724 w 465062"/>
                    <a:gd name="connsiteY17" fmla="*/ 84309 h 658157"/>
                    <a:gd name="connsiteX18" fmla="*/ 280126 w 465062"/>
                    <a:gd name="connsiteY18" fmla="*/ 73430 h 658157"/>
                    <a:gd name="connsiteX19" fmla="*/ 258368 w 465062"/>
                    <a:gd name="connsiteY19" fmla="*/ 62552 h 658157"/>
                    <a:gd name="connsiteX20" fmla="*/ 217573 w 465062"/>
                    <a:gd name="connsiteY20" fmla="*/ 59832 h 658157"/>
                    <a:gd name="connsiteX21" fmla="*/ 111506 w 465062"/>
                    <a:gd name="connsiteY21" fmla="*/ 0 h 658157"/>
                    <a:gd name="connsiteX22" fmla="*/ 127824 w 465062"/>
                    <a:gd name="connsiteY22" fmla="*/ 0 h 658157"/>
                    <a:gd name="connsiteX23" fmla="*/ 157741 w 465062"/>
                    <a:gd name="connsiteY23" fmla="*/ 5440 h 658157"/>
                    <a:gd name="connsiteX24" fmla="*/ 179497 w 465062"/>
                    <a:gd name="connsiteY24" fmla="*/ 16318 h 658157"/>
                    <a:gd name="connsiteX25" fmla="*/ 209414 w 465062"/>
                    <a:gd name="connsiteY25" fmla="*/ 16318 h 658157"/>
                    <a:gd name="connsiteX26" fmla="*/ 247489 w 465062"/>
                    <a:gd name="connsiteY26" fmla="*/ 16318 h 658157"/>
                    <a:gd name="connsiteX27" fmla="*/ 266527 w 465062"/>
                    <a:gd name="connsiteY27" fmla="*/ 16318 h 658157"/>
                    <a:gd name="connsiteX28" fmla="*/ 312761 w 465062"/>
                    <a:gd name="connsiteY28" fmla="*/ 27197 h 658157"/>
                    <a:gd name="connsiteX29" fmla="*/ 337238 w 465062"/>
                    <a:gd name="connsiteY29" fmla="*/ 38075 h 658157"/>
                    <a:gd name="connsiteX30" fmla="*/ 364434 w 465062"/>
                    <a:gd name="connsiteY30" fmla="*/ 54393 h 658157"/>
                    <a:gd name="connsiteX31" fmla="*/ 386192 w 465062"/>
                    <a:gd name="connsiteY31" fmla="*/ 73431 h 658157"/>
                    <a:gd name="connsiteX32" fmla="*/ 407949 w 465062"/>
                    <a:gd name="connsiteY32" fmla="*/ 103347 h 658157"/>
                    <a:gd name="connsiteX33" fmla="*/ 416108 w 465062"/>
                    <a:gd name="connsiteY33" fmla="*/ 141422 h 658157"/>
                    <a:gd name="connsiteX34" fmla="*/ 418828 w 465062"/>
                    <a:gd name="connsiteY34" fmla="*/ 163179 h 658157"/>
                    <a:gd name="connsiteX35" fmla="*/ 418828 w 465062"/>
                    <a:gd name="connsiteY35" fmla="*/ 171339 h 658157"/>
                    <a:gd name="connsiteX36" fmla="*/ 421547 w 465062"/>
                    <a:gd name="connsiteY36" fmla="*/ 187656 h 658157"/>
                    <a:gd name="connsiteX37" fmla="*/ 418828 w 465062"/>
                    <a:gd name="connsiteY37" fmla="*/ 206694 h 658157"/>
                    <a:gd name="connsiteX38" fmla="*/ 416108 w 465062"/>
                    <a:gd name="connsiteY38" fmla="*/ 233891 h 658157"/>
                    <a:gd name="connsiteX39" fmla="*/ 405229 w 465062"/>
                    <a:gd name="connsiteY39" fmla="*/ 263807 h 658157"/>
                    <a:gd name="connsiteX40" fmla="*/ 394351 w 465062"/>
                    <a:gd name="connsiteY40" fmla="*/ 274686 h 658157"/>
                    <a:gd name="connsiteX41" fmla="*/ 388912 w 465062"/>
                    <a:gd name="connsiteY41" fmla="*/ 285564 h 658157"/>
                    <a:gd name="connsiteX42" fmla="*/ 369874 w 465062"/>
                    <a:gd name="connsiteY42" fmla="*/ 304602 h 658157"/>
                    <a:gd name="connsiteX43" fmla="*/ 358995 w 465062"/>
                    <a:gd name="connsiteY43" fmla="*/ 310041 h 658157"/>
                    <a:gd name="connsiteX44" fmla="*/ 348117 w 465062"/>
                    <a:gd name="connsiteY44" fmla="*/ 320920 h 658157"/>
                    <a:gd name="connsiteX45" fmla="*/ 326359 w 465062"/>
                    <a:gd name="connsiteY45" fmla="*/ 339957 h 658157"/>
                    <a:gd name="connsiteX46" fmla="*/ 312761 w 465062"/>
                    <a:gd name="connsiteY46" fmla="*/ 353555 h 658157"/>
                    <a:gd name="connsiteX47" fmla="*/ 337238 w 465062"/>
                    <a:gd name="connsiteY47" fmla="*/ 380752 h 658157"/>
                    <a:gd name="connsiteX48" fmla="*/ 358995 w 465062"/>
                    <a:gd name="connsiteY48" fmla="*/ 421547 h 658157"/>
                    <a:gd name="connsiteX49" fmla="*/ 372593 w 465062"/>
                    <a:gd name="connsiteY49" fmla="*/ 459622 h 658157"/>
                    <a:gd name="connsiteX50" fmla="*/ 386192 w 465062"/>
                    <a:gd name="connsiteY50" fmla="*/ 514015 h 658157"/>
                    <a:gd name="connsiteX51" fmla="*/ 407949 w 465062"/>
                    <a:gd name="connsiteY51" fmla="*/ 568408 h 658157"/>
                    <a:gd name="connsiteX52" fmla="*/ 421547 w 465062"/>
                    <a:gd name="connsiteY52" fmla="*/ 598324 h 658157"/>
                    <a:gd name="connsiteX53" fmla="*/ 451463 w 465062"/>
                    <a:gd name="connsiteY53" fmla="*/ 628241 h 658157"/>
                    <a:gd name="connsiteX54" fmla="*/ 465062 w 465062"/>
                    <a:gd name="connsiteY54" fmla="*/ 644559 h 658157"/>
                    <a:gd name="connsiteX55" fmla="*/ 462342 w 465062"/>
                    <a:gd name="connsiteY55" fmla="*/ 649998 h 658157"/>
                    <a:gd name="connsiteX56" fmla="*/ 437865 w 465062"/>
                    <a:gd name="connsiteY56" fmla="*/ 658157 h 658157"/>
                    <a:gd name="connsiteX57" fmla="*/ 361715 w 465062"/>
                    <a:gd name="connsiteY57" fmla="*/ 622801 h 658157"/>
                    <a:gd name="connsiteX58" fmla="*/ 320920 w 465062"/>
                    <a:gd name="connsiteY58" fmla="*/ 565689 h 658157"/>
                    <a:gd name="connsiteX59" fmla="*/ 304602 w 465062"/>
                    <a:gd name="connsiteY59" fmla="*/ 530333 h 658157"/>
                    <a:gd name="connsiteX60" fmla="*/ 293723 w 465062"/>
                    <a:gd name="connsiteY60" fmla="*/ 497697 h 658157"/>
                    <a:gd name="connsiteX61" fmla="*/ 282845 w 465062"/>
                    <a:gd name="connsiteY61" fmla="*/ 462342 h 658157"/>
                    <a:gd name="connsiteX62" fmla="*/ 269246 w 465062"/>
                    <a:gd name="connsiteY62" fmla="*/ 424267 h 658157"/>
                    <a:gd name="connsiteX63" fmla="*/ 255648 w 465062"/>
                    <a:gd name="connsiteY63" fmla="*/ 391631 h 658157"/>
                    <a:gd name="connsiteX64" fmla="*/ 236610 w 465062"/>
                    <a:gd name="connsiteY64" fmla="*/ 367154 h 658157"/>
                    <a:gd name="connsiteX65" fmla="*/ 217573 w 465062"/>
                    <a:gd name="connsiteY65" fmla="*/ 361714 h 658157"/>
                    <a:gd name="connsiteX66" fmla="*/ 201255 w 465062"/>
                    <a:gd name="connsiteY66" fmla="*/ 361714 h 658157"/>
                    <a:gd name="connsiteX67" fmla="*/ 198535 w 465062"/>
                    <a:gd name="connsiteY67" fmla="*/ 367154 h 658157"/>
                    <a:gd name="connsiteX68" fmla="*/ 201255 w 465062"/>
                    <a:gd name="connsiteY68" fmla="*/ 388911 h 658157"/>
                    <a:gd name="connsiteX69" fmla="*/ 198535 w 465062"/>
                    <a:gd name="connsiteY69" fmla="*/ 426986 h 658157"/>
                    <a:gd name="connsiteX70" fmla="*/ 203975 w 465062"/>
                    <a:gd name="connsiteY70" fmla="*/ 478660 h 658157"/>
                    <a:gd name="connsiteX71" fmla="*/ 198535 w 465062"/>
                    <a:gd name="connsiteY71" fmla="*/ 552090 h 658157"/>
                    <a:gd name="connsiteX72" fmla="*/ 195816 w 465062"/>
                    <a:gd name="connsiteY72" fmla="*/ 576567 h 658157"/>
                    <a:gd name="connsiteX73" fmla="*/ 198535 w 465062"/>
                    <a:gd name="connsiteY73" fmla="*/ 592885 h 658157"/>
                    <a:gd name="connsiteX74" fmla="*/ 233891 w 465062"/>
                    <a:gd name="connsiteY74" fmla="*/ 592885 h 658157"/>
                    <a:gd name="connsiteX75" fmla="*/ 271966 w 465062"/>
                    <a:gd name="connsiteY75" fmla="*/ 611923 h 658157"/>
                    <a:gd name="connsiteX76" fmla="*/ 266527 w 465062"/>
                    <a:gd name="connsiteY76" fmla="*/ 628241 h 658157"/>
                    <a:gd name="connsiteX77" fmla="*/ 250209 w 465062"/>
                    <a:gd name="connsiteY77" fmla="*/ 636400 h 658157"/>
                    <a:gd name="connsiteX78" fmla="*/ 228451 w 465062"/>
                    <a:gd name="connsiteY78" fmla="*/ 639119 h 658157"/>
                    <a:gd name="connsiteX79" fmla="*/ 187657 w 465062"/>
                    <a:gd name="connsiteY79" fmla="*/ 639119 h 658157"/>
                    <a:gd name="connsiteX80" fmla="*/ 152301 w 465062"/>
                    <a:gd name="connsiteY80" fmla="*/ 652717 h 658157"/>
                    <a:gd name="connsiteX81" fmla="*/ 133263 w 465062"/>
                    <a:gd name="connsiteY81" fmla="*/ 655437 h 658157"/>
                    <a:gd name="connsiteX82" fmla="*/ 122385 w 465062"/>
                    <a:gd name="connsiteY82" fmla="*/ 652717 h 658157"/>
                    <a:gd name="connsiteX83" fmla="*/ 97908 w 465062"/>
                    <a:gd name="connsiteY83" fmla="*/ 639119 h 658157"/>
                    <a:gd name="connsiteX84" fmla="*/ 70711 w 465062"/>
                    <a:gd name="connsiteY84" fmla="*/ 639119 h 658157"/>
                    <a:gd name="connsiteX85" fmla="*/ 46234 w 465062"/>
                    <a:gd name="connsiteY85" fmla="*/ 639119 h 658157"/>
                    <a:gd name="connsiteX86" fmla="*/ 19038 w 465062"/>
                    <a:gd name="connsiteY86" fmla="*/ 630960 h 658157"/>
                    <a:gd name="connsiteX87" fmla="*/ 2720 w 465062"/>
                    <a:gd name="connsiteY87" fmla="*/ 614642 h 658157"/>
                    <a:gd name="connsiteX88" fmla="*/ 8159 w 465062"/>
                    <a:gd name="connsiteY88" fmla="*/ 606483 h 658157"/>
                    <a:gd name="connsiteX89" fmla="*/ 29916 w 465062"/>
                    <a:gd name="connsiteY89" fmla="*/ 598324 h 658157"/>
                    <a:gd name="connsiteX90" fmla="*/ 76151 w 465062"/>
                    <a:gd name="connsiteY90" fmla="*/ 592885 h 658157"/>
                    <a:gd name="connsiteX91" fmla="*/ 73431 w 465062"/>
                    <a:gd name="connsiteY91" fmla="*/ 573848 h 658157"/>
                    <a:gd name="connsiteX92" fmla="*/ 70711 w 465062"/>
                    <a:gd name="connsiteY92" fmla="*/ 500417 h 658157"/>
                    <a:gd name="connsiteX93" fmla="*/ 73431 w 465062"/>
                    <a:gd name="connsiteY93" fmla="*/ 437865 h 658157"/>
                    <a:gd name="connsiteX94" fmla="*/ 70711 w 465062"/>
                    <a:gd name="connsiteY94" fmla="*/ 369873 h 658157"/>
                    <a:gd name="connsiteX95" fmla="*/ 70711 w 465062"/>
                    <a:gd name="connsiteY95" fmla="*/ 293723 h 658157"/>
                    <a:gd name="connsiteX96" fmla="*/ 73431 w 465062"/>
                    <a:gd name="connsiteY96" fmla="*/ 212133 h 658157"/>
                    <a:gd name="connsiteX97" fmla="*/ 76151 w 465062"/>
                    <a:gd name="connsiteY97" fmla="*/ 155021 h 658157"/>
                    <a:gd name="connsiteX98" fmla="*/ 76151 w 465062"/>
                    <a:gd name="connsiteY98" fmla="*/ 119665 h 658157"/>
                    <a:gd name="connsiteX99" fmla="*/ 78870 w 465062"/>
                    <a:gd name="connsiteY99" fmla="*/ 84310 h 658157"/>
                    <a:gd name="connsiteX100" fmla="*/ 76151 w 465062"/>
                    <a:gd name="connsiteY100" fmla="*/ 62552 h 658157"/>
                    <a:gd name="connsiteX101" fmla="*/ 67992 w 465062"/>
                    <a:gd name="connsiteY101" fmla="*/ 62552 h 658157"/>
                    <a:gd name="connsiteX102" fmla="*/ 43515 w 465062"/>
                    <a:gd name="connsiteY102" fmla="*/ 62552 h 658157"/>
                    <a:gd name="connsiteX103" fmla="*/ 16318 w 465062"/>
                    <a:gd name="connsiteY103" fmla="*/ 57113 h 658157"/>
                    <a:gd name="connsiteX104" fmla="*/ 0 w 465062"/>
                    <a:gd name="connsiteY104" fmla="*/ 40795 h 658157"/>
                    <a:gd name="connsiteX105" fmla="*/ 5439 w 465062"/>
                    <a:gd name="connsiteY105" fmla="*/ 32636 h 658157"/>
                    <a:gd name="connsiteX106" fmla="*/ 27197 w 465062"/>
                    <a:gd name="connsiteY106" fmla="*/ 24477 h 658157"/>
                    <a:gd name="connsiteX107" fmla="*/ 76151 w 465062"/>
                    <a:gd name="connsiteY107" fmla="*/ 19038 h 658157"/>
                    <a:gd name="connsiteX108" fmla="*/ 78870 w 465062"/>
                    <a:gd name="connsiteY108" fmla="*/ 13598 h 658157"/>
                    <a:gd name="connsiteX109" fmla="*/ 95188 w 465062"/>
                    <a:gd name="connsiteY109" fmla="*/ 5440 h 658157"/>
                    <a:gd name="connsiteX110" fmla="*/ 111506 w 465062"/>
                    <a:gd name="connsiteY110" fmla="*/ 0 h 658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465062" h="658157">
                      <a:moveTo>
                        <a:pt x="193096" y="59832"/>
                      </a:moveTo>
                      <a:cubicBezTo>
                        <a:pt x="193096" y="73430"/>
                        <a:pt x="193096" y="89748"/>
                        <a:pt x="193096" y="114226"/>
                      </a:cubicBezTo>
                      <a:cubicBezTo>
                        <a:pt x="193096" y="144142"/>
                        <a:pt x="195816" y="176778"/>
                        <a:pt x="198536" y="209414"/>
                      </a:cubicBezTo>
                      <a:cubicBezTo>
                        <a:pt x="198536" y="247489"/>
                        <a:pt x="201255" y="277406"/>
                        <a:pt x="201255" y="282845"/>
                      </a:cubicBezTo>
                      <a:cubicBezTo>
                        <a:pt x="201255" y="293723"/>
                        <a:pt x="203975" y="304602"/>
                        <a:pt x="203975" y="315481"/>
                      </a:cubicBezTo>
                      <a:cubicBezTo>
                        <a:pt x="203975" y="318200"/>
                        <a:pt x="203975" y="318200"/>
                        <a:pt x="203975" y="320920"/>
                      </a:cubicBezTo>
                      <a:cubicBezTo>
                        <a:pt x="203975" y="326359"/>
                        <a:pt x="206695" y="329079"/>
                        <a:pt x="212134" y="329079"/>
                      </a:cubicBezTo>
                      <a:cubicBezTo>
                        <a:pt x="214854" y="329079"/>
                        <a:pt x="220293" y="329079"/>
                        <a:pt x="223013" y="329079"/>
                      </a:cubicBezTo>
                      <a:cubicBezTo>
                        <a:pt x="228452" y="329079"/>
                        <a:pt x="233891" y="329079"/>
                        <a:pt x="239331" y="329079"/>
                      </a:cubicBezTo>
                      <a:cubicBezTo>
                        <a:pt x="252929" y="329079"/>
                        <a:pt x="271967" y="323640"/>
                        <a:pt x="280126" y="312761"/>
                      </a:cubicBezTo>
                      <a:cubicBezTo>
                        <a:pt x="288284" y="304602"/>
                        <a:pt x="291004" y="299163"/>
                        <a:pt x="296443" y="288284"/>
                      </a:cubicBezTo>
                      <a:cubicBezTo>
                        <a:pt x="299163" y="277406"/>
                        <a:pt x="301883" y="269247"/>
                        <a:pt x="304602" y="258368"/>
                      </a:cubicBezTo>
                      <a:cubicBezTo>
                        <a:pt x="307322" y="244770"/>
                        <a:pt x="310042" y="239330"/>
                        <a:pt x="312761" y="225732"/>
                      </a:cubicBezTo>
                      <a:cubicBezTo>
                        <a:pt x="315481" y="212134"/>
                        <a:pt x="315481" y="209414"/>
                        <a:pt x="315481" y="195816"/>
                      </a:cubicBezTo>
                      <a:cubicBezTo>
                        <a:pt x="315481" y="179498"/>
                        <a:pt x="315481" y="184937"/>
                        <a:pt x="318201" y="168619"/>
                      </a:cubicBezTo>
                      <a:cubicBezTo>
                        <a:pt x="312761" y="152302"/>
                        <a:pt x="312761" y="149582"/>
                        <a:pt x="312761" y="135983"/>
                      </a:cubicBezTo>
                      <a:cubicBezTo>
                        <a:pt x="312761" y="133264"/>
                        <a:pt x="312761" y="127825"/>
                        <a:pt x="312761" y="122385"/>
                      </a:cubicBezTo>
                      <a:cubicBezTo>
                        <a:pt x="312761" y="111507"/>
                        <a:pt x="301883" y="95188"/>
                        <a:pt x="293724" y="84309"/>
                      </a:cubicBezTo>
                      <a:cubicBezTo>
                        <a:pt x="288284" y="78870"/>
                        <a:pt x="285565" y="76150"/>
                        <a:pt x="280126" y="73430"/>
                      </a:cubicBezTo>
                      <a:cubicBezTo>
                        <a:pt x="271967" y="67991"/>
                        <a:pt x="266527" y="65271"/>
                        <a:pt x="258368" y="62552"/>
                      </a:cubicBezTo>
                      <a:cubicBezTo>
                        <a:pt x="244770" y="59832"/>
                        <a:pt x="228452" y="59832"/>
                        <a:pt x="217573" y="59832"/>
                      </a:cubicBezTo>
                      <a:close/>
                      <a:moveTo>
                        <a:pt x="111506" y="0"/>
                      </a:moveTo>
                      <a:cubicBezTo>
                        <a:pt x="114226" y="0"/>
                        <a:pt x="122385" y="0"/>
                        <a:pt x="127824" y="0"/>
                      </a:cubicBezTo>
                      <a:cubicBezTo>
                        <a:pt x="135983" y="0"/>
                        <a:pt x="146862" y="2720"/>
                        <a:pt x="157741" y="5440"/>
                      </a:cubicBezTo>
                      <a:cubicBezTo>
                        <a:pt x="168619" y="8159"/>
                        <a:pt x="176778" y="10879"/>
                        <a:pt x="179497" y="16318"/>
                      </a:cubicBezTo>
                      <a:cubicBezTo>
                        <a:pt x="193096" y="16318"/>
                        <a:pt x="201255" y="16318"/>
                        <a:pt x="209414" y="16318"/>
                      </a:cubicBezTo>
                      <a:cubicBezTo>
                        <a:pt x="220292" y="16318"/>
                        <a:pt x="231171" y="16318"/>
                        <a:pt x="247489" y="16318"/>
                      </a:cubicBezTo>
                      <a:cubicBezTo>
                        <a:pt x="250209" y="16318"/>
                        <a:pt x="258368" y="16318"/>
                        <a:pt x="266527" y="16318"/>
                      </a:cubicBezTo>
                      <a:cubicBezTo>
                        <a:pt x="277405" y="16318"/>
                        <a:pt x="291004" y="21758"/>
                        <a:pt x="312761" y="27197"/>
                      </a:cubicBezTo>
                      <a:cubicBezTo>
                        <a:pt x="320920" y="29917"/>
                        <a:pt x="329079" y="35356"/>
                        <a:pt x="337238" y="38075"/>
                      </a:cubicBezTo>
                      <a:cubicBezTo>
                        <a:pt x="342677" y="40795"/>
                        <a:pt x="353556" y="48954"/>
                        <a:pt x="364434" y="54393"/>
                      </a:cubicBezTo>
                      <a:cubicBezTo>
                        <a:pt x="375313" y="62552"/>
                        <a:pt x="386192" y="67992"/>
                        <a:pt x="386192" y="73431"/>
                      </a:cubicBezTo>
                      <a:cubicBezTo>
                        <a:pt x="391631" y="84310"/>
                        <a:pt x="402510" y="92469"/>
                        <a:pt x="407949" y="103347"/>
                      </a:cubicBezTo>
                      <a:cubicBezTo>
                        <a:pt x="413388" y="116945"/>
                        <a:pt x="416108" y="130544"/>
                        <a:pt x="416108" y="141422"/>
                      </a:cubicBezTo>
                      <a:cubicBezTo>
                        <a:pt x="416108" y="152301"/>
                        <a:pt x="418828" y="157740"/>
                        <a:pt x="418828" y="163179"/>
                      </a:cubicBezTo>
                      <a:cubicBezTo>
                        <a:pt x="418828" y="165899"/>
                        <a:pt x="418828" y="168619"/>
                        <a:pt x="418828" y="171339"/>
                      </a:cubicBezTo>
                      <a:cubicBezTo>
                        <a:pt x="418828" y="174058"/>
                        <a:pt x="421547" y="182217"/>
                        <a:pt x="421547" y="187656"/>
                      </a:cubicBezTo>
                      <a:cubicBezTo>
                        <a:pt x="421547" y="193096"/>
                        <a:pt x="418828" y="201255"/>
                        <a:pt x="418828" y="206694"/>
                      </a:cubicBezTo>
                      <a:cubicBezTo>
                        <a:pt x="418828" y="217573"/>
                        <a:pt x="418828" y="223012"/>
                        <a:pt x="416108" y="233891"/>
                      </a:cubicBezTo>
                      <a:cubicBezTo>
                        <a:pt x="413388" y="244769"/>
                        <a:pt x="410668" y="255648"/>
                        <a:pt x="405229" y="263807"/>
                      </a:cubicBezTo>
                      <a:cubicBezTo>
                        <a:pt x="402510" y="269246"/>
                        <a:pt x="397070" y="269246"/>
                        <a:pt x="394351" y="274686"/>
                      </a:cubicBezTo>
                      <a:cubicBezTo>
                        <a:pt x="391631" y="277405"/>
                        <a:pt x="391631" y="282844"/>
                        <a:pt x="388912" y="285564"/>
                      </a:cubicBezTo>
                      <a:cubicBezTo>
                        <a:pt x="383472" y="291003"/>
                        <a:pt x="375313" y="301882"/>
                        <a:pt x="369874" y="304602"/>
                      </a:cubicBezTo>
                      <a:cubicBezTo>
                        <a:pt x="367154" y="307321"/>
                        <a:pt x="361715" y="307321"/>
                        <a:pt x="358995" y="310041"/>
                      </a:cubicBezTo>
                      <a:cubicBezTo>
                        <a:pt x="356275" y="312761"/>
                        <a:pt x="350836" y="318200"/>
                        <a:pt x="348117" y="320920"/>
                      </a:cubicBezTo>
                      <a:cubicBezTo>
                        <a:pt x="339958" y="326359"/>
                        <a:pt x="334518" y="334518"/>
                        <a:pt x="326359" y="339957"/>
                      </a:cubicBezTo>
                      <a:cubicBezTo>
                        <a:pt x="320920" y="342677"/>
                        <a:pt x="312761" y="342677"/>
                        <a:pt x="312761" y="353555"/>
                      </a:cubicBezTo>
                      <a:cubicBezTo>
                        <a:pt x="312761" y="361714"/>
                        <a:pt x="334518" y="372593"/>
                        <a:pt x="337238" y="380752"/>
                      </a:cubicBezTo>
                      <a:cubicBezTo>
                        <a:pt x="345397" y="394350"/>
                        <a:pt x="353556" y="407948"/>
                        <a:pt x="358995" y="421547"/>
                      </a:cubicBezTo>
                      <a:cubicBezTo>
                        <a:pt x="364434" y="435145"/>
                        <a:pt x="367154" y="446024"/>
                        <a:pt x="372593" y="459622"/>
                      </a:cubicBezTo>
                      <a:cubicBezTo>
                        <a:pt x="378033" y="478660"/>
                        <a:pt x="383472" y="494978"/>
                        <a:pt x="386192" y="514015"/>
                      </a:cubicBezTo>
                      <a:cubicBezTo>
                        <a:pt x="391631" y="533053"/>
                        <a:pt x="402510" y="549371"/>
                        <a:pt x="407949" y="568408"/>
                      </a:cubicBezTo>
                      <a:cubicBezTo>
                        <a:pt x="410668" y="579287"/>
                        <a:pt x="416108" y="590165"/>
                        <a:pt x="421547" y="598324"/>
                      </a:cubicBezTo>
                      <a:cubicBezTo>
                        <a:pt x="435146" y="614642"/>
                        <a:pt x="443305" y="622801"/>
                        <a:pt x="451463" y="628241"/>
                      </a:cubicBezTo>
                      <a:cubicBezTo>
                        <a:pt x="456903" y="630960"/>
                        <a:pt x="465062" y="636400"/>
                        <a:pt x="465062" y="644559"/>
                      </a:cubicBezTo>
                      <a:cubicBezTo>
                        <a:pt x="465062" y="647278"/>
                        <a:pt x="465062" y="647278"/>
                        <a:pt x="462342" y="649998"/>
                      </a:cubicBezTo>
                      <a:cubicBezTo>
                        <a:pt x="456903" y="655437"/>
                        <a:pt x="446024" y="658157"/>
                        <a:pt x="437865" y="658157"/>
                      </a:cubicBezTo>
                      <a:cubicBezTo>
                        <a:pt x="413388" y="658157"/>
                        <a:pt x="378033" y="641839"/>
                        <a:pt x="361715" y="622801"/>
                      </a:cubicBezTo>
                      <a:cubicBezTo>
                        <a:pt x="345397" y="606483"/>
                        <a:pt x="334518" y="584726"/>
                        <a:pt x="320920" y="565689"/>
                      </a:cubicBezTo>
                      <a:cubicBezTo>
                        <a:pt x="315480" y="554810"/>
                        <a:pt x="310041" y="543931"/>
                        <a:pt x="304602" y="530333"/>
                      </a:cubicBezTo>
                      <a:cubicBezTo>
                        <a:pt x="299163" y="519454"/>
                        <a:pt x="296443" y="508576"/>
                        <a:pt x="293723" y="497697"/>
                      </a:cubicBezTo>
                      <a:cubicBezTo>
                        <a:pt x="291004" y="486819"/>
                        <a:pt x="288284" y="473220"/>
                        <a:pt x="282845" y="462342"/>
                      </a:cubicBezTo>
                      <a:cubicBezTo>
                        <a:pt x="280125" y="448743"/>
                        <a:pt x="274686" y="437865"/>
                        <a:pt x="269246" y="424267"/>
                      </a:cubicBezTo>
                      <a:cubicBezTo>
                        <a:pt x="266527" y="416108"/>
                        <a:pt x="261087" y="402509"/>
                        <a:pt x="255648" y="391631"/>
                      </a:cubicBezTo>
                      <a:cubicBezTo>
                        <a:pt x="250209" y="380752"/>
                        <a:pt x="244770" y="375313"/>
                        <a:pt x="236610" y="367154"/>
                      </a:cubicBezTo>
                      <a:cubicBezTo>
                        <a:pt x="231171" y="361714"/>
                        <a:pt x="223012" y="361714"/>
                        <a:pt x="217573" y="361714"/>
                      </a:cubicBezTo>
                      <a:cubicBezTo>
                        <a:pt x="212134" y="361714"/>
                        <a:pt x="206694" y="361714"/>
                        <a:pt x="201255" y="361714"/>
                      </a:cubicBezTo>
                      <a:cubicBezTo>
                        <a:pt x="198535" y="361714"/>
                        <a:pt x="198535" y="364434"/>
                        <a:pt x="198535" y="367154"/>
                      </a:cubicBezTo>
                      <a:cubicBezTo>
                        <a:pt x="198535" y="375313"/>
                        <a:pt x="201255" y="386191"/>
                        <a:pt x="201255" y="388911"/>
                      </a:cubicBezTo>
                      <a:cubicBezTo>
                        <a:pt x="201255" y="402509"/>
                        <a:pt x="198535" y="413388"/>
                        <a:pt x="198535" y="426986"/>
                      </a:cubicBezTo>
                      <a:cubicBezTo>
                        <a:pt x="198535" y="446024"/>
                        <a:pt x="203975" y="456902"/>
                        <a:pt x="203975" y="478660"/>
                      </a:cubicBezTo>
                      <a:cubicBezTo>
                        <a:pt x="203975" y="503136"/>
                        <a:pt x="201255" y="527613"/>
                        <a:pt x="198535" y="552090"/>
                      </a:cubicBezTo>
                      <a:cubicBezTo>
                        <a:pt x="198535" y="560249"/>
                        <a:pt x="195816" y="568408"/>
                        <a:pt x="195816" y="576567"/>
                      </a:cubicBezTo>
                      <a:cubicBezTo>
                        <a:pt x="195816" y="582006"/>
                        <a:pt x="195816" y="587446"/>
                        <a:pt x="198535" y="592885"/>
                      </a:cubicBezTo>
                      <a:cubicBezTo>
                        <a:pt x="212134" y="592885"/>
                        <a:pt x="225732" y="592885"/>
                        <a:pt x="233891" y="592885"/>
                      </a:cubicBezTo>
                      <a:cubicBezTo>
                        <a:pt x="247489" y="592885"/>
                        <a:pt x="271966" y="592885"/>
                        <a:pt x="271966" y="611923"/>
                      </a:cubicBezTo>
                      <a:cubicBezTo>
                        <a:pt x="271966" y="620082"/>
                        <a:pt x="269246" y="622801"/>
                        <a:pt x="266527" y="628241"/>
                      </a:cubicBezTo>
                      <a:cubicBezTo>
                        <a:pt x="261087" y="633680"/>
                        <a:pt x="255648" y="636400"/>
                        <a:pt x="250209" y="636400"/>
                      </a:cubicBezTo>
                      <a:cubicBezTo>
                        <a:pt x="239330" y="639119"/>
                        <a:pt x="233891" y="639119"/>
                        <a:pt x="228451" y="639119"/>
                      </a:cubicBezTo>
                      <a:cubicBezTo>
                        <a:pt x="223012" y="639119"/>
                        <a:pt x="206694" y="639119"/>
                        <a:pt x="187657" y="639119"/>
                      </a:cubicBezTo>
                      <a:cubicBezTo>
                        <a:pt x="176778" y="647278"/>
                        <a:pt x="163180" y="649998"/>
                        <a:pt x="152301" y="652717"/>
                      </a:cubicBezTo>
                      <a:cubicBezTo>
                        <a:pt x="146862" y="652717"/>
                        <a:pt x="138703" y="655437"/>
                        <a:pt x="133263" y="655437"/>
                      </a:cubicBezTo>
                      <a:cubicBezTo>
                        <a:pt x="130544" y="655437"/>
                        <a:pt x="125104" y="655437"/>
                        <a:pt x="122385" y="652717"/>
                      </a:cubicBezTo>
                      <a:cubicBezTo>
                        <a:pt x="114226" y="649998"/>
                        <a:pt x="103347" y="644559"/>
                        <a:pt x="97908" y="639119"/>
                      </a:cubicBezTo>
                      <a:cubicBezTo>
                        <a:pt x="87029" y="639119"/>
                        <a:pt x="78870" y="639119"/>
                        <a:pt x="70711" y="639119"/>
                      </a:cubicBezTo>
                      <a:cubicBezTo>
                        <a:pt x="62552" y="639119"/>
                        <a:pt x="54393" y="639119"/>
                        <a:pt x="46234" y="639119"/>
                      </a:cubicBezTo>
                      <a:cubicBezTo>
                        <a:pt x="38075" y="639119"/>
                        <a:pt x="27197" y="633680"/>
                        <a:pt x="19038" y="630960"/>
                      </a:cubicBezTo>
                      <a:cubicBezTo>
                        <a:pt x="10879" y="628241"/>
                        <a:pt x="2720" y="620082"/>
                        <a:pt x="2720" y="614642"/>
                      </a:cubicBezTo>
                      <a:cubicBezTo>
                        <a:pt x="2720" y="611923"/>
                        <a:pt x="2720" y="609203"/>
                        <a:pt x="8159" y="606483"/>
                      </a:cubicBezTo>
                      <a:cubicBezTo>
                        <a:pt x="13599" y="603764"/>
                        <a:pt x="24477" y="601044"/>
                        <a:pt x="29916" y="598324"/>
                      </a:cubicBezTo>
                      <a:cubicBezTo>
                        <a:pt x="43515" y="595605"/>
                        <a:pt x="62552" y="595605"/>
                        <a:pt x="76151" y="592885"/>
                      </a:cubicBezTo>
                      <a:cubicBezTo>
                        <a:pt x="76151" y="587446"/>
                        <a:pt x="73431" y="582006"/>
                        <a:pt x="73431" y="573848"/>
                      </a:cubicBezTo>
                      <a:cubicBezTo>
                        <a:pt x="73431" y="565689"/>
                        <a:pt x="70711" y="516735"/>
                        <a:pt x="70711" y="500417"/>
                      </a:cubicBezTo>
                      <a:cubicBezTo>
                        <a:pt x="70711" y="481379"/>
                        <a:pt x="73431" y="456902"/>
                        <a:pt x="73431" y="437865"/>
                      </a:cubicBezTo>
                      <a:cubicBezTo>
                        <a:pt x="73431" y="416108"/>
                        <a:pt x="70711" y="391631"/>
                        <a:pt x="70711" y="369873"/>
                      </a:cubicBezTo>
                      <a:cubicBezTo>
                        <a:pt x="70711" y="345397"/>
                        <a:pt x="70711" y="318200"/>
                        <a:pt x="70711" y="293723"/>
                      </a:cubicBezTo>
                      <a:cubicBezTo>
                        <a:pt x="70711" y="266526"/>
                        <a:pt x="73431" y="239330"/>
                        <a:pt x="73431" y="212133"/>
                      </a:cubicBezTo>
                      <a:cubicBezTo>
                        <a:pt x="73431" y="187656"/>
                        <a:pt x="76151" y="179498"/>
                        <a:pt x="76151" y="155021"/>
                      </a:cubicBezTo>
                      <a:cubicBezTo>
                        <a:pt x="76151" y="144142"/>
                        <a:pt x="76151" y="130544"/>
                        <a:pt x="76151" y="119665"/>
                      </a:cubicBezTo>
                      <a:cubicBezTo>
                        <a:pt x="76151" y="106067"/>
                        <a:pt x="78870" y="95188"/>
                        <a:pt x="78870" y="84310"/>
                      </a:cubicBezTo>
                      <a:cubicBezTo>
                        <a:pt x="78870" y="78870"/>
                        <a:pt x="78870" y="70711"/>
                        <a:pt x="76151" y="62552"/>
                      </a:cubicBezTo>
                      <a:cubicBezTo>
                        <a:pt x="76151" y="62552"/>
                        <a:pt x="73431" y="62552"/>
                        <a:pt x="67992" y="62552"/>
                      </a:cubicBezTo>
                      <a:cubicBezTo>
                        <a:pt x="59833" y="62552"/>
                        <a:pt x="51674" y="62552"/>
                        <a:pt x="43515" y="62552"/>
                      </a:cubicBezTo>
                      <a:cubicBezTo>
                        <a:pt x="35356" y="62552"/>
                        <a:pt x="24477" y="59833"/>
                        <a:pt x="16318" y="57113"/>
                      </a:cubicBezTo>
                      <a:cubicBezTo>
                        <a:pt x="8159" y="54393"/>
                        <a:pt x="0" y="43515"/>
                        <a:pt x="0" y="40795"/>
                      </a:cubicBezTo>
                      <a:cubicBezTo>
                        <a:pt x="0" y="38075"/>
                        <a:pt x="0" y="35356"/>
                        <a:pt x="5439" y="32636"/>
                      </a:cubicBezTo>
                      <a:cubicBezTo>
                        <a:pt x="10879" y="29917"/>
                        <a:pt x="21758" y="27197"/>
                        <a:pt x="27197" y="24477"/>
                      </a:cubicBezTo>
                      <a:cubicBezTo>
                        <a:pt x="46234" y="21758"/>
                        <a:pt x="62552" y="19038"/>
                        <a:pt x="76151" y="19038"/>
                      </a:cubicBezTo>
                      <a:cubicBezTo>
                        <a:pt x="76151" y="16318"/>
                        <a:pt x="78870" y="16318"/>
                        <a:pt x="78870" y="13598"/>
                      </a:cubicBezTo>
                      <a:cubicBezTo>
                        <a:pt x="84309" y="10879"/>
                        <a:pt x="89749" y="8159"/>
                        <a:pt x="95188" y="5440"/>
                      </a:cubicBezTo>
                      <a:cubicBezTo>
                        <a:pt x="100628" y="2720"/>
                        <a:pt x="106067" y="0"/>
                        <a:pt x="11150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A185EB30-60A9-4DBE-B39E-A915BFC0114C}"/>
                    </a:ext>
                  </a:extLst>
                </p:cNvPr>
                <p:cNvSpPr/>
                <p:nvPr/>
              </p:nvSpPr>
              <p:spPr>
                <a:xfrm>
                  <a:off x="8346812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8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90 w 353555"/>
                    <a:gd name="connsiteY16" fmla="*/ 640184 h 761503"/>
                    <a:gd name="connsiteX17" fmla="*/ 128890 w 353555"/>
                    <a:gd name="connsiteY17" fmla="*/ 629306 h 761503"/>
                    <a:gd name="connsiteX18" fmla="*/ 128890 w 353555"/>
                    <a:gd name="connsiteY18" fmla="*/ 621147 h 761503"/>
                    <a:gd name="connsiteX19" fmla="*/ 128890 w 353555"/>
                    <a:gd name="connsiteY19" fmla="*/ 593950 h 761503"/>
                    <a:gd name="connsiteX20" fmla="*/ 128890 w 353555"/>
                    <a:gd name="connsiteY20" fmla="*/ 583072 h 761503"/>
                    <a:gd name="connsiteX21" fmla="*/ 128890 w 353555"/>
                    <a:gd name="connsiteY21" fmla="*/ 436210 h 761503"/>
                    <a:gd name="connsiteX22" fmla="*/ 128890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7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7 w 353555"/>
                    <a:gd name="connsiteY44" fmla="*/ 120730 h 761503"/>
                    <a:gd name="connsiteX45" fmla="*/ 294789 w 353555"/>
                    <a:gd name="connsiteY45" fmla="*/ 128889 h 761503"/>
                    <a:gd name="connsiteX46" fmla="*/ 273032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6" y="697297"/>
                        <a:pt x="316546" y="705456"/>
                      </a:cubicBezTo>
                      <a:cubicBezTo>
                        <a:pt x="311107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3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8"/>
                        <a:pt x="79936" y="683699"/>
                        <a:pt x="85375" y="680979"/>
                      </a:cubicBezTo>
                      <a:cubicBezTo>
                        <a:pt x="104413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9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90" y="640184"/>
                      </a:cubicBezTo>
                      <a:cubicBezTo>
                        <a:pt x="128890" y="637465"/>
                        <a:pt x="128890" y="634745"/>
                        <a:pt x="128890" y="629306"/>
                      </a:cubicBezTo>
                      <a:cubicBezTo>
                        <a:pt x="128890" y="626586"/>
                        <a:pt x="128890" y="623867"/>
                        <a:pt x="128890" y="621147"/>
                      </a:cubicBezTo>
                      <a:cubicBezTo>
                        <a:pt x="128890" y="612988"/>
                        <a:pt x="128890" y="604829"/>
                        <a:pt x="128890" y="593950"/>
                      </a:cubicBezTo>
                      <a:cubicBezTo>
                        <a:pt x="128890" y="591231"/>
                        <a:pt x="128890" y="585791"/>
                        <a:pt x="128890" y="583072"/>
                      </a:cubicBezTo>
                      <a:cubicBezTo>
                        <a:pt x="128890" y="534118"/>
                        <a:pt x="131609" y="485164"/>
                        <a:pt x="128890" y="436210"/>
                      </a:cubicBezTo>
                      <a:cubicBezTo>
                        <a:pt x="128890" y="409014"/>
                        <a:pt x="128890" y="384537"/>
                        <a:pt x="128890" y="357340"/>
                      </a:cubicBezTo>
                      <a:cubicBezTo>
                        <a:pt x="128890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90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8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9" y="69057"/>
                        <a:pt x="145208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4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8" y="74496"/>
                        <a:pt x="232237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7" y="120730"/>
                      </a:cubicBezTo>
                      <a:cubicBezTo>
                        <a:pt x="305667" y="126170"/>
                        <a:pt x="300228" y="128889"/>
                        <a:pt x="294789" y="128889"/>
                      </a:cubicBezTo>
                      <a:cubicBezTo>
                        <a:pt x="286630" y="131609"/>
                        <a:pt x="278471" y="131609"/>
                        <a:pt x="273032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2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27D7469F-CA99-4194-867E-6231BBA7D121}"/>
                    </a:ext>
                  </a:extLst>
                </p:cNvPr>
                <p:cNvSpPr/>
                <p:nvPr/>
              </p:nvSpPr>
              <p:spPr>
                <a:xfrm>
                  <a:off x="8652924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3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4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7 w 516735"/>
                    <a:gd name="connsiteY18" fmla="*/ 694578 h 788699"/>
                    <a:gd name="connsiteX19" fmla="*/ 86583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3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7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4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8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3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3" y="694578"/>
                        <a:pt x="317754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7" y="694578"/>
                      </a:cubicBezTo>
                      <a:cubicBezTo>
                        <a:pt x="113780" y="672820"/>
                        <a:pt x="100182" y="648343"/>
                        <a:pt x="86583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3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7" y="82655"/>
                      </a:cubicBezTo>
                      <a:cubicBezTo>
                        <a:pt x="383027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4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4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5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3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4" y="468846"/>
                        <a:pt x="247044" y="466126"/>
                      </a:cubicBezTo>
                      <a:cubicBezTo>
                        <a:pt x="247044" y="463407"/>
                        <a:pt x="247044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2261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01591692-5699-42A7-9C82-04A5814A3427}"/>
                    </a:ext>
                  </a:extLst>
                </p:cNvPr>
                <p:cNvSpPr/>
                <p:nvPr/>
              </p:nvSpPr>
              <p:spPr>
                <a:xfrm>
                  <a:off x="9053923" y="4178559"/>
                  <a:ext cx="625521" cy="788700"/>
                </a:xfrm>
                <a:custGeom>
                  <a:avLst/>
                  <a:gdLst>
                    <a:gd name="connsiteX0" fmla="*/ 536838 w 625521"/>
                    <a:gd name="connsiteY0" fmla="*/ 680979 h 788699"/>
                    <a:gd name="connsiteX1" fmla="*/ 574913 w 625521"/>
                    <a:gd name="connsiteY1" fmla="*/ 697297 h 788699"/>
                    <a:gd name="connsiteX2" fmla="*/ 566755 w 625521"/>
                    <a:gd name="connsiteY2" fmla="*/ 713615 h 788699"/>
                    <a:gd name="connsiteX3" fmla="*/ 550437 w 625521"/>
                    <a:gd name="connsiteY3" fmla="*/ 721774 h 788699"/>
                    <a:gd name="connsiteX4" fmla="*/ 528680 w 625521"/>
                    <a:gd name="connsiteY4" fmla="*/ 724494 h 788699"/>
                    <a:gd name="connsiteX5" fmla="*/ 417174 w 625521"/>
                    <a:gd name="connsiteY5" fmla="*/ 724494 h 788699"/>
                    <a:gd name="connsiteX6" fmla="*/ 398136 w 625521"/>
                    <a:gd name="connsiteY6" fmla="*/ 724494 h 788699"/>
                    <a:gd name="connsiteX7" fmla="*/ 373659 w 625521"/>
                    <a:gd name="connsiteY7" fmla="*/ 724494 h 788699"/>
                    <a:gd name="connsiteX8" fmla="*/ 346462 w 625521"/>
                    <a:gd name="connsiteY8" fmla="*/ 719054 h 788699"/>
                    <a:gd name="connsiteX9" fmla="*/ 330144 w 625521"/>
                    <a:gd name="connsiteY9" fmla="*/ 702737 h 788699"/>
                    <a:gd name="connsiteX10" fmla="*/ 335584 w 625521"/>
                    <a:gd name="connsiteY10" fmla="*/ 694578 h 788699"/>
                    <a:gd name="connsiteX11" fmla="*/ 357341 w 625521"/>
                    <a:gd name="connsiteY11" fmla="*/ 686419 h 788699"/>
                    <a:gd name="connsiteX12" fmla="*/ 395416 w 625521"/>
                    <a:gd name="connsiteY12" fmla="*/ 680979 h 788699"/>
                    <a:gd name="connsiteX13" fmla="*/ 381817 w 625521"/>
                    <a:gd name="connsiteY13" fmla="*/ 656502 h 788699"/>
                    <a:gd name="connsiteX14" fmla="*/ 379098 w 625521"/>
                    <a:gd name="connsiteY14" fmla="*/ 585791 h 788699"/>
                    <a:gd name="connsiteX15" fmla="*/ 379098 w 625521"/>
                    <a:gd name="connsiteY15" fmla="*/ 517800 h 788699"/>
                    <a:gd name="connsiteX16" fmla="*/ 379098 w 625521"/>
                    <a:gd name="connsiteY16" fmla="*/ 474286 h 788699"/>
                    <a:gd name="connsiteX17" fmla="*/ 379098 w 625521"/>
                    <a:gd name="connsiteY17" fmla="*/ 430771 h 788699"/>
                    <a:gd name="connsiteX18" fmla="*/ 381817 w 625521"/>
                    <a:gd name="connsiteY18" fmla="*/ 411733 h 788699"/>
                    <a:gd name="connsiteX19" fmla="*/ 379098 w 625521"/>
                    <a:gd name="connsiteY19" fmla="*/ 400855 h 788699"/>
                    <a:gd name="connsiteX20" fmla="*/ 370939 w 625521"/>
                    <a:gd name="connsiteY20" fmla="*/ 398135 h 788699"/>
                    <a:gd name="connsiteX21" fmla="*/ 338304 w 625521"/>
                    <a:gd name="connsiteY21" fmla="*/ 400855 h 788699"/>
                    <a:gd name="connsiteX22" fmla="*/ 289349 w 625521"/>
                    <a:gd name="connsiteY22" fmla="*/ 403575 h 788699"/>
                    <a:gd name="connsiteX23" fmla="*/ 264872 w 625521"/>
                    <a:gd name="connsiteY23" fmla="*/ 400855 h 788699"/>
                    <a:gd name="connsiteX24" fmla="*/ 259433 w 625521"/>
                    <a:gd name="connsiteY24" fmla="*/ 406294 h 788699"/>
                    <a:gd name="connsiteX25" fmla="*/ 259433 w 625521"/>
                    <a:gd name="connsiteY25" fmla="*/ 425332 h 788699"/>
                    <a:gd name="connsiteX26" fmla="*/ 259433 w 625521"/>
                    <a:gd name="connsiteY26" fmla="*/ 449809 h 788699"/>
                    <a:gd name="connsiteX27" fmla="*/ 259433 w 625521"/>
                    <a:gd name="connsiteY27" fmla="*/ 471566 h 788699"/>
                    <a:gd name="connsiteX28" fmla="*/ 259433 w 625521"/>
                    <a:gd name="connsiteY28" fmla="*/ 504202 h 788699"/>
                    <a:gd name="connsiteX29" fmla="*/ 259433 w 625521"/>
                    <a:gd name="connsiteY29" fmla="*/ 509641 h 788699"/>
                    <a:gd name="connsiteX30" fmla="*/ 256714 w 625521"/>
                    <a:gd name="connsiteY30" fmla="*/ 542277 h 788699"/>
                    <a:gd name="connsiteX31" fmla="*/ 256714 w 625521"/>
                    <a:gd name="connsiteY31" fmla="*/ 577632 h 788699"/>
                    <a:gd name="connsiteX32" fmla="*/ 256714 w 625521"/>
                    <a:gd name="connsiteY32" fmla="*/ 612988 h 788699"/>
                    <a:gd name="connsiteX33" fmla="*/ 253994 w 625521"/>
                    <a:gd name="connsiteY33" fmla="*/ 656502 h 788699"/>
                    <a:gd name="connsiteX34" fmla="*/ 256714 w 625521"/>
                    <a:gd name="connsiteY34" fmla="*/ 678260 h 788699"/>
                    <a:gd name="connsiteX35" fmla="*/ 286629 w 625521"/>
                    <a:gd name="connsiteY35" fmla="*/ 694578 h 788699"/>
                    <a:gd name="connsiteX36" fmla="*/ 281191 w 625521"/>
                    <a:gd name="connsiteY36" fmla="*/ 710895 h 788699"/>
                    <a:gd name="connsiteX37" fmla="*/ 264872 w 625521"/>
                    <a:gd name="connsiteY37" fmla="*/ 719054 h 788699"/>
                    <a:gd name="connsiteX38" fmla="*/ 243116 w 625521"/>
                    <a:gd name="connsiteY38" fmla="*/ 721774 h 788699"/>
                    <a:gd name="connsiteX39" fmla="*/ 243116 w 625521"/>
                    <a:gd name="connsiteY39" fmla="*/ 721774 h 788699"/>
                    <a:gd name="connsiteX40" fmla="*/ 232236 w 625521"/>
                    <a:gd name="connsiteY40" fmla="*/ 727214 h 788699"/>
                    <a:gd name="connsiteX41" fmla="*/ 224078 w 625521"/>
                    <a:gd name="connsiteY41" fmla="*/ 735372 h 788699"/>
                    <a:gd name="connsiteX42" fmla="*/ 213199 w 625521"/>
                    <a:gd name="connsiteY42" fmla="*/ 738092 h 788699"/>
                    <a:gd name="connsiteX43" fmla="*/ 183283 w 625521"/>
                    <a:gd name="connsiteY43" fmla="*/ 727214 h 788699"/>
                    <a:gd name="connsiteX44" fmla="*/ 175124 w 625521"/>
                    <a:gd name="connsiteY44" fmla="*/ 719054 h 788699"/>
                    <a:gd name="connsiteX45" fmla="*/ 145208 w 625521"/>
                    <a:gd name="connsiteY45" fmla="*/ 719054 h 788699"/>
                    <a:gd name="connsiteX46" fmla="*/ 126170 w 625521"/>
                    <a:gd name="connsiteY46" fmla="*/ 719054 h 788699"/>
                    <a:gd name="connsiteX47" fmla="*/ 101693 w 625521"/>
                    <a:gd name="connsiteY47" fmla="*/ 719054 h 788699"/>
                    <a:gd name="connsiteX48" fmla="*/ 74496 w 625521"/>
                    <a:gd name="connsiteY48" fmla="*/ 713615 h 788699"/>
                    <a:gd name="connsiteX49" fmla="*/ 58178 w 625521"/>
                    <a:gd name="connsiteY49" fmla="*/ 697297 h 788699"/>
                    <a:gd name="connsiteX50" fmla="*/ 63618 w 625521"/>
                    <a:gd name="connsiteY50" fmla="*/ 689138 h 788699"/>
                    <a:gd name="connsiteX51" fmla="*/ 85375 w 625521"/>
                    <a:gd name="connsiteY51" fmla="*/ 680979 h 788699"/>
                    <a:gd name="connsiteX52" fmla="*/ 131609 w 625521"/>
                    <a:gd name="connsiteY52" fmla="*/ 675540 h 788699"/>
                    <a:gd name="connsiteX53" fmla="*/ 131609 w 625521"/>
                    <a:gd name="connsiteY53" fmla="*/ 667381 h 788699"/>
                    <a:gd name="connsiteX54" fmla="*/ 131609 w 625521"/>
                    <a:gd name="connsiteY54" fmla="*/ 651063 h 788699"/>
                    <a:gd name="connsiteX55" fmla="*/ 131609 w 625521"/>
                    <a:gd name="connsiteY55" fmla="*/ 618427 h 788699"/>
                    <a:gd name="connsiteX56" fmla="*/ 131609 w 625521"/>
                    <a:gd name="connsiteY56" fmla="*/ 580352 h 788699"/>
                    <a:gd name="connsiteX57" fmla="*/ 131609 w 625521"/>
                    <a:gd name="connsiteY57" fmla="*/ 531398 h 788699"/>
                    <a:gd name="connsiteX58" fmla="*/ 131609 w 625521"/>
                    <a:gd name="connsiteY58" fmla="*/ 466126 h 788699"/>
                    <a:gd name="connsiteX59" fmla="*/ 131609 w 625521"/>
                    <a:gd name="connsiteY59" fmla="*/ 422612 h 788699"/>
                    <a:gd name="connsiteX60" fmla="*/ 131609 w 625521"/>
                    <a:gd name="connsiteY60" fmla="*/ 411733 h 788699"/>
                    <a:gd name="connsiteX61" fmla="*/ 131609 w 625521"/>
                    <a:gd name="connsiteY61" fmla="*/ 398135 h 788699"/>
                    <a:gd name="connsiteX62" fmla="*/ 126170 w 625521"/>
                    <a:gd name="connsiteY62" fmla="*/ 389976 h 788699"/>
                    <a:gd name="connsiteX63" fmla="*/ 101693 w 625521"/>
                    <a:gd name="connsiteY63" fmla="*/ 387257 h 788699"/>
                    <a:gd name="connsiteX64" fmla="*/ 77216 w 625521"/>
                    <a:gd name="connsiteY64" fmla="*/ 376378 h 788699"/>
                    <a:gd name="connsiteX65" fmla="*/ 82655 w 625521"/>
                    <a:gd name="connsiteY65" fmla="*/ 368219 h 788699"/>
                    <a:gd name="connsiteX66" fmla="*/ 98973 w 625521"/>
                    <a:gd name="connsiteY66" fmla="*/ 360060 h 788699"/>
                    <a:gd name="connsiteX67" fmla="*/ 118011 w 625521"/>
                    <a:gd name="connsiteY67" fmla="*/ 357340 h 788699"/>
                    <a:gd name="connsiteX68" fmla="*/ 131609 w 625521"/>
                    <a:gd name="connsiteY68" fmla="*/ 351901 h 788699"/>
                    <a:gd name="connsiteX69" fmla="*/ 131609 w 625521"/>
                    <a:gd name="connsiteY69" fmla="*/ 343742 h 788699"/>
                    <a:gd name="connsiteX70" fmla="*/ 131609 w 625521"/>
                    <a:gd name="connsiteY70" fmla="*/ 270311 h 788699"/>
                    <a:gd name="connsiteX71" fmla="*/ 137048 w 625521"/>
                    <a:gd name="connsiteY71" fmla="*/ 145207 h 788699"/>
                    <a:gd name="connsiteX72" fmla="*/ 139768 w 625521"/>
                    <a:gd name="connsiteY72" fmla="*/ 123450 h 788699"/>
                    <a:gd name="connsiteX73" fmla="*/ 123450 w 625521"/>
                    <a:gd name="connsiteY73" fmla="*/ 123450 h 788699"/>
                    <a:gd name="connsiteX74" fmla="*/ 118011 w 625521"/>
                    <a:gd name="connsiteY74" fmla="*/ 123450 h 788699"/>
                    <a:gd name="connsiteX75" fmla="*/ 101693 w 625521"/>
                    <a:gd name="connsiteY75" fmla="*/ 123450 h 788699"/>
                    <a:gd name="connsiteX76" fmla="*/ 74496 w 625521"/>
                    <a:gd name="connsiteY76" fmla="*/ 118011 h 788699"/>
                    <a:gd name="connsiteX77" fmla="*/ 58178 w 625521"/>
                    <a:gd name="connsiteY77" fmla="*/ 101693 h 788699"/>
                    <a:gd name="connsiteX78" fmla="*/ 63618 w 625521"/>
                    <a:gd name="connsiteY78" fmla="*/ 93534 h 788699"/>
                    <a:gd name="connsiteX79" fmla="*/ 85375 w 625521"/>
                    <a:gd name="connsiteY79" fmla="*/ 85375 h 788699"/>
                    <a:gd name="connsiteX80" fmla="*/ 137048 w 625521"/>
                    <a:gd name="connsiteY80" fmla="*/ 82655 h 788699"/>
                    <a:gd name="connsiteX81" fmla="*/ 147927 w 625521"/>
                    <a:gd name="connsiteY81" fmla="*/ 82655 h 788699"/>
                    <a:gd name="connsiteX82" fmla="*/ 186003 w 625521"/>
                    <a:gd name="connsiteY82" fmla="*/ 58178 h 788699"/>
                    <a:gd name="connsiteX83" fmla="*/ 226797 w 625521"/>
                    <a:gd name="connsiteY83" fmla="*/ 79936 h 788699"/>
                    <a:gd name="connsiteX84" fmla="*/ 253994 w 625521"/>
                    <a:gd name="connsiteY84" fmla="*/ 79936 h 788699"/>
                    <a:gd name="connsiteX85" fmla="*/ 294789 w 625521"/>
                    <a:gd name="connsiteY85" fmla="*/ 96253 h 788699"/>
                    <a:gd name="connsiteX86" fmla="*/ 283910 w 625521"/>
                    <a:gd name="connsiteY86" fmla="*/ 112571 h 788699"/>
                    <a:gd name="connsiteX87" fmla="*/ 267592 w 625521"/>
                    <a:gd name="connsiteY87" fmla="*/ 120730 h 788699"/>
                    <a:gd name="connsiteX88" fmla="*/ 245835 w 625521"/>
                    <a:gd name="connsiteY88" fmla="*/ 123450 h 788699"/>
                    <a:gd name="connsiteX89" fmla="*/ 237676 w 625521"/>
                    <a:gd name="connsiteY89" fmla="*/ 123450 h 788699"/>
                    <a:gd name="connsiteX90" fmla="*/ 240396 w 625521"/>
                    <a:gd name="connsiteY90" fmla="*/ 128889 h 788699"/>
                    <a:gd name="connsiteX91" fmla="*/ 251274 w 625521"/>
                    <a:gd name="connsiteY91" fmla="*/ 177843 h 788699"/>
                    <a:gd name="connsiteX92" fmla="*/ 256714 w 625521"/>
                    <a:gd name="connsiteY92" fmla="*/ 226797 h 788699"/>
                    <a:gd name="connsiteX93" fmla="*/ 262153 w 625521"/>
                    <a:gd name="connsiteY93" fmla="*/ 273031 h 788699"/>
                    <a:gd name="connsiteX94" fmla="*/ 262153 w 625521"/>
                    <a:gd name="connsiteY94" fmla="*/ 289349 h 788699"/>
                    <a:gd name="connsiteX95" fmla="*/ 262153 w 625521"/>
                    <a:gd name="connsiteY95" fmla="*/ 297508 h 788699"/>
                    <a:gd name="connsiteX96" fmla="*/ 264872 w 625521"/>
                    <a:gd name="connsiteY96" fmla="*/ 321985 h 788699"/>
                    <a:gd name="connsiteX97" fmla="*/ 270312 w 625521"/>
                    <a:gd name="connsiteY97" fmla="*/ 335583 h 788699"/>
                    <a:gd name="connsiteX98" fmla="*/ 270312 w 625521"/>
                    <a:gd name="connsiteY98" fmla="*/ 338303 h 788699"/>
                    <a:gd name="connsiteX99" fmla="*/ 270312 w 625521"/>
                    <a:gd name="connsiteY99" fmla="*/ 346462 h 788699"/>
                    <a:gd name="connsiteX100" fmla="*/ 278471 w 625521"/>
                    <a:gd name="connsiteY100" fmla="*/ 354621 h 788699"/>
                    <a:gd name="connsiteX101" fmla="*/ 338304 w 625521"/>
                    <a:gd name="connsiteY101" fmla="*/ 349181 h 788699"/>
                    <a:gd name="connsiteX102" fmla="*/ 365500 w 625521"/>
                    <a:gd name="connsiteY102" fmla="*/ 349181 h 788699"/>
                    <a:gd name="connsiteX103" fmla="*/ 381817 w 625521"/>
                    <a:gd name="connsiteY103" fmla="*/ 349181 h 788699"/>
                    <a:gd name="connsiteX104" fmla="*/ 392697 w 625521"/>
                    <a:gd name="connsiteY104" fmla="*/ 338303 h 788699"/>
                    <a:gd name="connsiteX105" fmla="*/ 389977 w 625521"/>
                    <a:gd name="connsiteY105" fmla="*/ 313826 h 788699"/>
                    <a:gd name="connsiteX106" fmla="*/ 392697 w 625521"/>
                    <a:gd name="connsiteY106" fmla="*/ 262152 h 788699"/>
                    <a:gd name="connsiteX107" fmla="*/ 395416 w 625521"/>
                    <a:gd name="connsiteY107" fmla="*/ 224077 h 788699"/>
                    <a:gd name="connsiteX108" fmla="*/ 398136 w 625521"/>
                    <a:gd name="connsiteY108" fmla="*/ 177843 h 788699"/>
                    <a:gd name="connsiteX109" fmla="*/ 395416 w 625521"/>
                    <a:gd name="connsiteY109" fmla="*/ 153366 h 788699"/>
                    <a:gd name="connsiteX110" fmla="*/ 395416 w 625521"/>
                    <a:gd name="connsiteY110" fmla="*/ 137048 h 788699"/>
                    <a:gd name="connsiteX111" fmla="*/ 379098 w 625521"/>
                    <a:gd name="connsiteY111" fmla="*/ 137048 h 788699"/>
                    <a:gd name="connsiteX112" fmla="*/ 351902 w 625521"/>
                    <a:gd name="connsiteY112" fmla="*/ 131609 h 788699"/>
                    <a:gd name="connsiteX113" fmla="*/ 338304 w 625521"/>
                    <a:gd name="connsiteY113" fmla="*/ 115291 h 788699"/>
                    <a:gd name="connsiteX114" fmla="*/ 343742 w 625521"/>
                    <a:gd name="connsiteY114" fmla="*/ 107132 h 788699"/>
                    <a:gd name="connsiteX115" fmla="*/ 362780 w 625521"/>
                    <a:gd name="connsiteY115" fmla="*/ 98973 h 788699"/>
                    <a:gd name="connsiteX116" fmla="*/ 395416 w 625521"/>
                    <a:gd name="connsiteY116" fmla="*/ 96253 h 788699"/>
                    <a:gd name="connsiteX117" fmla="*/ 403575 w 625521"/>
                    <a:gd name="connsiteY117" fmla="*/ 90814 h 788699"/>
                    <a:gd name="connsiteX118" fmla="*/ 422612 w 625521"/>
                    <a:gd name="connsiteY118" fmla="*/ 88095 h 788699"/>
                    <a:gd name="connsiteX119" fmla="*/ 428052 w 625521"/>
                    <a:gd name="connsiteY119" fmla="*/ 88095 h 788699"/>
                    <a:gd name="connsiteX120" fmla="*/ 447090 w 625521"/>
                    <a:gd name="connsiteY120" fmla="*/ 90814 h 788699"/>
                    <a:gd name="connsiteX121" fmla="*/ 455249 w 625521"/>
                    <a:gd name="connsiteY121" fmla="*/ 96253 h 788699"/>
                    <a:gd name="connsiteX122" fmla="*/ 525960 w 625521"/>
                    <a:gd name="connsiteY122" fmla="*/ 93534 h 788699"/>
                    <a:gd name="connsiteX123" fmla="*/ 561315 w 625521"/>
                    <a:gd name="connsiteY123" fmla="*/ 109852 h 788699"/>
                    <a:gd name="connsiteX124" fmla="*/ 555876 w 625521"/>
                    <a:gd name="connsiteY124" fmla="*/ 126170 h 788699"/>
                    <a:gd name="connsiteX125" fmla="*/ 539558 w 625521"/>
                    <a:gd name="connsiteY125" fmla="*/ 134329 h 788699"/>
                    <a:gd name="connsiteX126" fmla="*/ 517800 w 625521"/>
                    <a:gd name="connsiteY126" fmla="*/ 137048 h 788699"/>
                    <a:gd name="connsiteX127" fmla="*/ 477006 w 625521"/>
                    <a:gd name="connsiteY127" fmla="*/ 137048 h 788699"/>
                    <a:gd name="connsiteX128" fmla="*/ 485165 w 625521"/>
                    <a:gd name="connsiteY128" fmla="*/ 161525 h 788699"/>
                    <a:gd name="connsiteX129" fmla="*/ 496043 w 625521"/>
                    <a:gd name="connsiteY129" fmla="*/ 210479 h 788699"/>
                    <a:gd name="connsiteX130" fmla="*/ 501483 w 625521"/>
                    <a:gd name="connsiteY130" fmla="*/ 251274 h 788699"/>
                    <a:gd name="connsiteX131" fmla="*/ 506922 w 625521"/>
                    <a:gd name="connsiteY131" fmla="*/ 292069 h 788699"/>
                    <a:gd name="connsiteX132" fmla="*/ 506922 w 625521"/>
                    <a:gd name="connsiteY132" fmla="*/ 321985 h 788699"/>
                    <a:gd name="connsiteX133" fmla="*/ 509642 w 625521"/>
                    <a:gd name="connsiteY133" fmla="*/ 341022 h 788699"/>
                    <a:gd name="connsiteX134" fmla="*/ 509642 w 625521"/>
                    <a:gd name="connsiteY134" fmla="*/ 343742 h 788699"/>
                    <a:gd name="connsiteX135" fmla="*/ 517800 w 625521"/>
                    <a:gd name="connsiteY135" fmla="*/ 349181 h 788699"/>
                    <a:gd name="connsiteX136" fmla="*/ 528680 w 625521"/>
                    <a:gd name="connsiteY136" fmla="*/ 349181 h 788699"/>
                    <a:gd name="connsiteX137" fmla="*/ 550437 w 625521"/>
                    <a:gd name="connsiteY137" fmla="*/ 357340 h 788699"/>
                    <a:gd name="connsiteX138" fmla="*/ 550437 w 625521"/>
                    <a:gd name="connsiteY138" fmla="*/ 362780 h 788699"/>
                    <a:gd name="connsiteX139" fmla="*/ 534119 w 625521"/>
                    <a:gd name="connsiteY139" fmla="*/ 384537 h 788699"/>
                    <a:gd name="connsiteX140" fmla="*/ 520520 w 625521"/>
                    <a:gd name="connsiteY140" fmla="*/ 389976 h 788699"/>
                    <a:gd name="connsiteX141" fmla="*/ 512362 w 625521"/>
                    <a:gd name="connsiteY141" fmla="*/ 395415 h 788699"/>
                    <a:gd name="connsiteX142" fmla="*/ 512362 w 625521"/>
                    <a:gd name="connsiteY142" fmla="*/ 398135 h 788699"/>
                    <a:gd name="connsiteX143" fmla="*/ 512362 w 625521"/>
                    <a:gd name="connsiteY143" fmla="*/ 409014 h 788699"/>
                    <a:gd name="connsiteX144" fmla="*/ 512362 w 625521"/>
                    <a:gd name="connsiteY144" fmla="*/ 414453 h 788699"/>
                    <a:gd name="connsiteX145" fmla="*/ 512362 w 625521"/>
                    <a:gd name="connsiteY145" fmla="*/ 438930 h 788699"/>
                    <a:gd name="connsiteX146" fmla="*/ 515081 w 625521"/>
                    <a:gd name="connsiteY146" fmla="*/ 504202 h 788699"/>
                    <a:gd name="connsiteX147" fmla="*/ 520520 w 625521"/>
                    <a:gd name="connsiteY147" fmla="*/ 572193 h 788699"/>
                    <a:gd name="connsiteX148" fmla="*/ 517800 w 625521"/>
                    <a:gd name="connsiteY148" fmla="*/ 604829 h 788699"/>
                    <a:gd name="connsiteX149" fmla="*/ 512362 w 625521"/>
                    <a:gd name="connsiteY149" fmla="*/ 661942 h 788699"/>
                    <a:gd name="connsiteX150" fmla="*/ 509642 w 625521"/>
                    <a:gd name="connsiteY150" fmla="*/ 670101 h 788699"/>
                    <a:gd name="connsiteX151" fmla="*/ 512362 w 625521"/>
                    <a:gd name="connsiteY151" fmla="*/ 680979 h 788699"/>
                    <a:gd name="connsiteX152" fmla="*/ 512362 w 625521"/>
                    <a:gd name="connsiteY152" fmla="*/ 686419 h 788699"/>
                    <a:gd name="connsiteX153" fmla="*/ 536838 w 625521"/>
                    <a:gd name="connsiteY153" fmla="*/ 680979 h 788699"/>
                    <a:gd name="connsiteX154" fmla="*/ 536838 w 625521"/>
                    <a:gd name="connsiteY154" fmla="*/ 68097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625521" h="788699">
                      <a:moveTo>
                        <a:pt x="536838" y="680979"/>
                      </a:moveTo>
                      <a:cubicBezTo>
                        <a:pt x="550437" y="680979"/>
                        <a:pt x="574913" y="680979"/>
                        <a:pt x="574913" y="697297"/>
                      </a:cubicBezTo>
                      <a:cubicBezTo>
                        <a:pt x="574913" y="705456"/>
                        <a:pt x="572194" y="708176"/>
                        <a:pt x="566755" y="713615"/>
                      </a:cubicBezTo>
                      <a:cubicBezTo>
                        <a:pt x="561315" y="719054"/>
                        <a:pt x="555876" y="721774"/>
                        <a:pt x="550437" y="721774"/>
                      </a:cubicBezTo>
                      <a:cubicBezTo>
                        <a:pt x="539558" y="724494"/>
                        <a:pt x="534119" y="724494"/>
                        <a:pt x="528680" y="724494"/>
                      </a:cubicBezTo>
                      <a:cubicBezTo>
                        <a:pt x="517800" y="724494"/>
                        <a:pt x="428052" y="724494"/>
                        <a:pt x="417174" y="724494"/>
                      </a:cubicBezTo>
                      <a:cubicBezTo>
                        <a:pt x="403575" y="724494"/>
                        <a:pt x="414454" y="724494"/>
                        <a:pt x="398136" y="724494"/>
                      </a:cubicBezTo>
                      <a:cubicBezTo>
                        <a:pt x="389977" y="724494"/>
                        <a:pt x="381817" y="724494"/>
                        <a:pt x="373659" y="724494"/>
                      </a:cubicBezTo>
                      <a:cubicBezTo>
                        <a:pt x="365500" y="724494"/>
                        <a:pt x="354621" y="721774"/>
                        <a:pt x="346462" y="719054"/>
                      </a:cubicBezTo>
                      <a:cubicBezTo>
                        <a:pt x="338304" y="716335"/>
                        <a:pt x="330144" y="708176"/>
                        <a:pt x="330144" y="702737"/>
                      </a:cubicBezTo>
                      <a:cubicBezTo>
                        <a:pt x="330144" y="700017"/>
                        <a:pt x="330144" y="697297"/>
                        <a:pt x="335584" y="694578"/>
                      </a:cubicBezTo>
                      <a:cubicBezTo>
                        <a:pt x="341023" y="691858"/>
                        <a:pt x="351902" y="689138"/>
                        <a:pt x="357341" y="686419"/>
                      </a:cubicBezTo>
                      <a:cubicBezTo>
                        <a:pt x="373659" y="683699"/>
                        <a:pt x="387257" y="680979"/>
                        <a:pt x="395416" y="680979"/>
                      </a:cubicBezTo>
                      <a:cubicBezTo>
                        <a:pt x="387257" y="675540"/>
                        <a:pt x="384537" y="670101"/>
                        <a:pt x="381817" y="656502"/>
                      </a:cubicBezTo>
                      <a:cubicBezTo>
                        <a:pt x="379098" y="632026"/>
                        <a:pt x="379098" y="610268"/>
                        <a:pt x="379098" y="585791"/>
                      </a:cubicBezTo>
                      <a:cubicBezTo>
                        <a:pt x="379098" y="564034"/>
                        <a:pt x="379098" y="542277"/>
                        <a:pt x="379098" y="517800"/>
                      </a:cubicBezTo>
                      <a:cubicBezTo>
                        <a:pt x="379098" y="504202"/>
                        <a:pt x="379098" y="487884"/>
                        <a:pt x="379098" y="474286"/>
                      </a:cubicBezTo>
                      <a:cubicBezTo>
                        <a:pt x="379098" y="457968"/>
                        <a:pt x="376379" y="444369"/>
                        <a:pt x="379098" y="430771"/>
                      </a:cubicBezTo>
                      <a:cubicBezTo>
                        <a:pt x="379098" y="425332"/>
                        <a:pt x="381817" y="417173"/>
                        <a:pt x="381817" y="411733"/>
                      </a:cubicBezTo>
                      <a:cubicBezTo>
                        <a:pt x="381817" y="406294"/>
                        <a:pt x="381817" y="403575"/>
                        <a:pt x="379098" y="400855"/>
                      </a:cubicBezTo>
                      <a:cubicBezTo>
                        <a:pt x="376379" y="400855"/>
                        <a:pt x="373659" y="398135"/>
                        <a:pt x="370939" y="398135"/>
                      </a:cubicBezTo>
                      <a:cubicBezTo>
                        <a:pt x="360061" y="398135"/>
                        <a:pt x="343742" y="400855"/>
                        <a:pt x="338304" y="400855"/>
                      </a:cubicBezTo>
                      <a:cubicBezTo>
                        <a:pt x="330144" y="400855"/>
                        <a:pt x="319266" y="403575"/>
                        <a:pt x="289349" y="403575"/>
                      </a:cubicBezTo>
                      <a:cubicBezTo>
                        <a:pt x="275751" y="403575"/>
                        <a:pt x="267592" y="400855"/>
                        <a:pt x="264872" y="400855"/>
                      </a:cubicBezTo>
                      <a:cubicBezTo>
                        <a:pt x="262153" y="400855"/>
                        <a:pt x="259433" y="400855"/>
                        <a:pt x="259433" y="406294"/>
                      </a:cubicBezTo>
                      <a:cubicBezTo>
                        <a:pt x="259433" y="414453"/>
                        <a:pt x="259433" y="419892"/>
                        <a:pt x="259433" y="425332"/>
                      </a:cubicBezTo>
                      <a:cubicBezTo>
                        <a:pt x="259433" y="433491"/>
                        <a:pt x="259433" y="441650"/>
                        <a:pt x="259433" y="449809"/>
                      </a:cubicBezTo>
                      <a:cubicBezTo>
                        <a:pt x="259433" y="457968"/>
                        <a:pt x="259433" y="463407"/>
                        <a:pt x="259433" y="471566"/>
                      </a:cubicBezTo>
                      <a:cubicBezTo>
                        <a:pt x="259433" y="482445"/>
                        <a:pt x="259433" y="493323"/>
                        <a:pt x="259433" y="504202"/>
                      </a:cubicBezTo>
                      <a:cubicBezTo>
                        <a:pt x="259433" y="506921"/>
                        <a:pt x="259433" y="506921"/>
                        <a:pt x="259433" y="509641"/>
                      </a:cubicBezTo>
                      <a:cubicBezTo>
                        <a:pt x="259433" y="520520"/>
                        <a:pt x="256714" y="531398"/>
                        <a:pt x="256714" y="542277"/>
                      </a:cubicBezTo>
                      <a:cubicBezTo>
                        <a:pt x="256714" y="553156"/>
                        <a:pt x="256714" y="566754"/>
                        <a:pt x="256714" y="577632"/>
                      </a:cubicBezTo>
                      <a:cubicBezTo>
                        <a:pt x="256714" y="588511"/>
                        <a:pt x="256714" y="599390"/>
                        <a:pt x="256714" y="612988"/>
                      </a:cubicBezTo>
                      <a:cubicBezTo>
                        <a:pt x="256714" y="629306"/>
                        <a:pt x="253994" y="642904"/>
                        <a:pt x="253994" y="656502"/>
                      </a:cubicBezTo>
                      <a:cubicBezTo>
                        <a:pt x="253994" y="664661"/>
                        <a:pt x="256714" y="672820"/>
                        <a:pt x="256714" y="678260"/>
                      </a:cubicBezTo>
                      <a:cubicBezTo>
                        <a:pt x="270312" y="678260"/>
                        <a:pt x="286629" y="680979"/>
                        <a:pt x="286629" y="694578"/>
                      </a:cubicBezTo>
                      <a:cubicBezTo>
                        <a:pt x="286629" y="702737"/>
                        <a:pt x="283910" y="705456"/>
                        <a:pt x="281191" y="710895"/>
                      </a:cubicBezTo>
                      <a:cubicBezTo>
                        <a:pt x="275751" y="716335"/>
                        <a:pt x="270312" y="719054"/>
                        <a:pt x="264872" y="719054"/>
                      </a:cubicBezTo>
                      <a:cubicBezTo>
                        <a:pt x="256714" y="721774"/>
                        <a:pt x="248554" y="721774"/>
                        <a:pt x="243116" y="721774"/>
                      </a:cubicBezTo>
                      <a:cubicBezTo>
                        <a:pt x="243116" y="721774"/>
                        <a:pt x="243116" y="721774"/>
                        <a:pt x="243116" y="721774"/>
                      </a:cubicBezTo>
                      <a:cubicBezTo>
                        <a:pt x="237676" y="724494"/>
                        <a:pt x="237676" y="724494"/>
                        <a:pt x="232236" y="727214"/>
                      </a:cubicBezTo>
                      <a:cubicBezTo>
                        <a:pt x="229517" y="729933"/>
                        <a:pt x="229517" y="732653"/>
                        <a:pt x="224078" y="735372"/>
                      </a:cubicBezTo>
                      <a:cubicBezTo>
                        <a:pt x="221358" y="738092"/>
                        <a:pt x="215919" y="738092"/>
                        <a:pt x="213199" y="738092"/>
                      </a:cubicBezTo>
                      <a:cubicBezTo>
                        <a:pt x="199601" y="738092"/>
                        <a:pt x="188722" y="735372"/>
                        <a:pt x="183283" y="727214"/>
                      </a:cubicBezTo>
                      <a:cubicBezTo>
                        <a:pt x="180563" y="724494"/>
                        <a:pt x="177843" y="721774"/>
                        <a:pt x="175124" y="719054"/>
                      </a:cubicBezTo>
                      <a:cubicBezTo>
                        <a:pt x="161526" y="719054"/>
                        <a:pt x="150646" y="719054"/>
                        <a:pt x="145208" y="719054"/>
                      </a:cubicBezTo>
                      <a:cubicBezTo>
                        <a:pt x="131609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8" y="710895"/>
                        <a:pt x="58178" y="702737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9"/>
                        <a:pt x="79936" y="683699"/>
                        <a:pt x="85375" y="680979"/>
                      </a:cubicBezTo>
                      <a:cubicBezTo>
                        <a:pt x="98973" y="678260"/>
                        <a:pt x="118011" y="678260"/>
                        <a:pt x="131609" y="675540"/>
                      </a:cubicBezTo>
                      <a:cubicBezTo>
                        <a:pt x="131609" y="672820"/>
                        <a:pt x="131609" y="670101"/>
                        <a:pt x="131609" y="667381"/>
                      </a:cubicBezTo>
                      <a:cubicBezTo>
                        <a:pt x="131609" y="661942"/>
                        <a:pt x="131609" y="656502"/>
                        <a:pt x="131609" y="651063"/>
                      </a:cubicBezTo>
                      <a:cubicBezTo>
                        <a:pt x="131609" y="640184"/>
                        <a:pt x="131609" y="629306"/>
                        <a:pt x="131609" y="618427"/>
                      </a:cubicBezTo>
                      <a:cubicBezTo>
                        <a:pt x="131609" y="604829"/>
                        <a:pt x="131609" y="593950"/>
                        <a:pt x="131609" y="580352"/>
                      </a:cubicBezTo>
                      <a:cubicBezTo>
                        <a:pt x="131609" y="564034"/>
                        <a:pt x="131609" y="547716"/>
                        <a:pt x="131609" y="531398"/>
                      </a:cubicBezTo>
                      <a:cubicBezTo>
                        <a:pt x="131609" y="509641"/>
                        <a:pt x="131609" y="487884"/>
                        <a:pt x="131609" y="466126"/>
                      </a:cubicBezTo>
                      <a:cubicBezTo>
                        <a:pt x="131609" y="452528"/>
                        <a:pt x="131609" y="436210"/>
                        <a:pt x="131609" y="422612"/>
                      </a:cubicBezTo>
                      <a:cubicBezTo>
                        <a:pt x="131609" y="419892"/>
                        <a:pt x="131609" y="414453"/>
                        <a:pt x="131609" y="411733"/>
                      </a:cubicBezTo>
                      <a:cubicBezTo>
                        <a:pt x="131609" y="409014"/>
                        <a:pt x="131609" y="400855"/>
                        <a:pt x="131609" y="398135"/>
                      </a:cubicBezTo>
                      <a:cubicBezTo>
                        <a:pt x="131609" y="392696"/>
                        <a:pt x="131609" y="392696"/>
                        <a:pt x="126170" y="389976"/>
                      </a:cubicBezTo>
                      <a:cubicBezTo>
                        <a:pt x="123450" y="389976"/>
                        <a:pt x="109852" y="387257"/>
                        <a:pt x="101693" y="387257"/>
                      </a:cubicBezTo>
                      <a:cubicBezTo>
                        <a:pt x="90814" y="384537"/>
                        <a:pt x="77216" y="381817"/>
                        <a:pt x="77216" y="376378"/>
                      </a:cubicBezTo>
                      <a:cubicBezTo>
                        <a:pt x="77216" y="373658"/>
                        <a:pt x="79936" y="370939"/>
                        <a:pt x="82655" y="368219"/>
                      </a:cubicBezTo>
                      <a:cubicBezTo>
                        <a:pt x="88095" y="365499"/>
                        <a:pt x="93534" y="362780"/>
                        <a:pt x="98973" y="360060"/>
                      </a:cubicBezTo>
                      <a:cubicBezTo>
                        <a:pt x="104413" y="360060"/>
                        <a:pt x="112571" y="357340"/>
                        <a:pt x="118011" y="357340"/>
                      </a:cubicBezTo>
                      <a:cubicBezTo>
                        <a:pt x="126170" y="354621"/>
                        <a:pt x="128890" y="357340"/>
                        <a:pt x="131609" y="351901"/>
                      </a:cubicBezTo>
                      <a:cubicBezTo>
                        <a:pt x="131609" y="349181"/>
                        <a:pt x="131609" y="346462"/>
                        <a:pt x="131609" y="343742"/>
                      </a:cubicBezTo>
                      <a:cubicBezTo>
                        <a:pt x="131609" y="319265"/>
                        <a:pt x="131609" y="294788"/>
                        <a:pt x="131609" y="270311"/>
                      </a:cubicBezTo>
                      <a:cubicBezTo>
                        <a:pt x="131609" y="226797"/>
                        <a:pt x="131609" y="186002"/>
                        <a:pt x="137048" y="145207"/>
                      </a:cubicBezTo>
                      <a:cubicBezTo>
                        <a:pt x="137048" y="139768"/>
                        <a:pt x="137048" y="131609"/>
                        <a:pt x="139768" y="123450"/>
                      </a:cubicBezTo>
                      <a:cubicBezTo>
                        <a:pt x="134329" y="123450"/>
                        <a:pt x="137048" y="123450"/>
                        <a:pt x="123450" y="123450"/>
                      </a:cubicBezTo>
                      <a:cubicBezTo>
                        <a:pt x="120731" y="123450"/>
                        <a:pt x="120731" y="123450"/>
                        <a:pt x="118011" y="123450"/>
                      </a:cubicBezTo>
                      <a:cubicBezTo>
                        <a:pt x="112571" y="123450"/>
                        <a:pt x="107133" y="123450"/>
                        <a:pt x="101693" y="123450"/>
                      </a:cubicBezTo>
                      <a:cubicBezTo>
                        <a:pt x="93534" y="123450"/>
                        <a:pt x="82655" y="120730"/>
                        <a:pt x="74496" y="118011"/>
                      </a:cubicBezTo>
                      <a:cubicBezTo>
                        <a:pt x="6633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3618" y="93534"/>
                      </a:cubicBezTo>
                      <a:cubicBezTo>
                        <a:pt x="66338" y="90814"/>
                        <a:pt x="77216" y="88095"/>
                        <a:pt x="85375" y="85375"/>
                      </a:cubicBezTo>
                      <a:cubicBezTo>
                        <a:pt x="104413" y="82655"/>
                        <a:pt x="128890" y="82655"/>
                        <a:pt x="137048" y="82655"/>
                      </a:cubicBezTo>
                      <a:cubicBezTo>
                        <a:pt x="139768" y="82655"/>
                        <a:pt x="142488" y="82655"/>
                        <a:pt x="147927" y="82655"/>
                      </a:cubicBezTo>
                      <a:cubicBezTo>
                        <a:pt x="153366" y="69057"/>
                        <a:pt x="164245" y="58178"/>
                        <a:pt x="186003" y="58178"/>
                      </a:cubicBezTo>
                      <a:cubicBezTo>
                        <a:pt x="202321" y="58178"/>
                        <a:pt x="215919" y="66337"/>
                        <a:pt x="226797" y="79936"/>
                      </a:cubicBezTo>
                      <a:cubicBezTo>
                        <a:pt x="237676" y="79936"/>
                        <a:pt x="248554" y="79936"/>
                        <a:pt x="253994" y="79936"/>
                      </a:cubicBezTo>
                      <a:cubicBezTo>
                        <a:pt x="267592" y="79936"/>
                        <a:pt x="294789" y="79936"/>
                        <a:pt x="294789" y="96253"/>
                      </a:cubicBezTo>
                      <a:cubicBezTo>
                        <a:pt x="294789" y="104412"/>
                        <a:pt x="289349" y="107132"/>
                        <a:pt x="283910" y="112571"/>
                      </a:cubicBezTo>
                      <a:cubicBezTo>
                        <a:pt x="278471" y="118011"/>
                        <a:pt x="273031" y="120730"/>
                        <a:pt x="267592" y="120730"/>
                      </a:cubicBezTo>
                      <a:cubicBezTo>
                        <a:pt x="259433" y="123450"/>
                        <a:pt x="251274" y="123450"/>
                        <a:pt x="245835" y="123450"/>
                      </a:cubicBezTo>
                      <a:cubicBezTo>
                        <a:pt x="245835" y="123450"/>
                        <a:pt x="243116" y="123450"/>
                        <a:pt x="237676" y="123450"/>
                      </a:cubicBezTo>
                      <a:cubicBezTo>
                        <a:pt x="237676" y="126170"/>
                        <a:pt x="237676" y="126170"/>
                        <a:pt x="240396" y="128889"/>
                      </a:cubicBezTo>
                      <a:cubicBezTo>
                        <a:pt x="245835" y="145207"/>
                        <a:pt x="248554" y="161525"/>
                        <a:pt x="251274" y="177843"/>
                      </a:cubicBezTo>
                      <a:cubicBezTo>
                        <a:pt x="253994" y="194161"/>
                        <a:pt x="253994" y="210479"/>
                        <a:pt x="256714" y="226797"/>
                      </a:cubicBezTo>
                      <a:cubicBezTo>
                        <a:pt x="259433" y="243115"/>
                        <a:pt x="262153" y="256713"/>
                        <a:pt x="262153" y="273031"/>
                      </a:cubicBezTo>
                      <a:cubicBezTo>
                        <a:pt x="262153" y="278470"/>
                        <a:pt x="262153" y="283910"/>
                        <a:pt x="262153" y="289349"/>
                      </a:cubicBezTo>
                      <a:lnTo>
                        <a:pt x="262153" y="297508"/>
                      </a:lnTo>
                      <a:cubicBezTo>
                        <a:pt x="262153" y="305667"/>
                        <a:pt x="262153" y="313826"/>
                        <a:pt x="264872" y="321985"/>
                      </a:cubicBezTo>
                      <a:cubicBezTo>
                        <a:pt x="264872" y="327424"/>
                        <a:pt x="270312" y="330144"/>
                        <a:pt x="270312" y="335583"/>
                      </a:cubicBezTo>
                      <a:cubicBezTo>
                        <a:pt x="270312" y="335583"/>
                        <a:pt x="270312" y="338303"/>
                        <a:pt x="270312" y="338303"/>
                      </a:cubicBezTo>
                      <a:cubicBezTo>
                        <a:pt x="270312" y="341022"/>
                        <a:pt x="270312" y="343742"/>
                        <a:pt x="270312" y="346462"/>
                      </a:cubicBezTo>
                      <a:cubicBezTo>
                        <a:pt x="270312" y="351901"/>
                        <a:pt x="273031" y="354621"/>
                        <a:pt x="278471" y="354621"/>
                      </a:cubicBezTo>
                      <a:cubicBezTo>
                        <a:pt x="289349" y="354621"/>
                        <a:pt x="335584" y="351901"/>
                        <a:pt x="338304" y="349181"/>
                      </a:cubicBezTo>
                      <a:cubicBezTo>
                        <a:pt x="346462" y="349181"/>
                        <a:pt x="357341" y="349181"/>
                        <a:pt x="365500" y="349181"/>
                      </a:cubicBezTo>
                      <a:cubicBezTo>
                        <a:pt x="370939" y="349181"/>
                        <a:pt x="376379" y="349181"/>
                        <a:pt x="381817" y="349181"/>
                      </a:cubicBezTo>
                      <a:cubicBezTo>
                        <a:pt x="387257" y="349181"/>
                        <a:pt x="392697" y="346462"/>
                        <a:pt x="392697" y="338303"/>
                      </a:cubicBezTo>
                      <a:cubicBezTo>
                        <a:pt x="392697" y="330144"/>
                        <a:pt x="389977" y="316545"/>
                        <a:pt x="389977" y="313826"/>
                      </a:cubicBezTo>
                      <a:cubicBezTo>
                        <a:pt x="389977" y="294788"/>
                        <a:pt x="389977" y="278470"/>
                        <a:pt x="392697" y="262152"/>
                      </a:cubicBezTo>
                      <a:cubicBezTo>
                        <a:pt x="392697" y="259433"/>
                        <a:pt x="395416" y="243115"/>
                        <a:pt x="395416" y="224077"/>
                      </a:cubicBezTo>
                      <a:cubicBezTo>
                        <a:pt x="395416" y="207759"/>
                        <a:pt x="398136" y="188722"/>
                        <a:pt x="398136" y="177843"/>
                      </a:cubicBezTo>
                      <a:cubicBezTo>
                        <a:pt x="398136" y="169684"/>
                        <a:pt x="395416" y="158806"/>
                        <a:pt x="395416" y="153366"/>
                      </a:cubicBezTo>
                      <a:cubicBezTo>
                        <a:pt x="395416" y="145207"/>
                        <a:pt x="395416" y="142488"/>
                        <a:pt x="395416" y="137048"/>
                      </a:cubicBezTo>
                      <a:cubicBezTo>
                        <a:pt x="389977" y="137048"/>
                        <a:pt x="384537" y="137048"/>
                        <a:pt x="379098" y="137048"/>
                      </a:cubicBezTo>
                      <a:cubicBezTo>
                        <a:pt x="370939" y="137048"/>
                        <a:pt x="360061" y="134329"/>
                        <a:pt x="351902" y="131609"/>
                      </a:cubicBezTo>
                      <a:cubicBezTo>
                        <a:pt x="343742" y="128889"/>
                        <a:pt x="338304" y="120730"/>
                        <a:pt x="338304" y="115291"/>
                      </a:cubicBezTo>
                      <a:cubicBezTo>
                        <a:pt x="338304" y="112571"/>
                        <a:pt x="338304" y="109852"/>
                        <a:pt x="343742" y="107132"/>
                      </a:cubicBezTo>
                      <a:cubicBezTo>
                        <a:pt x="349182" y="104412"/>
                        <a:pt x="357341" y="101693"/>
                        <a:pt x="362780" y="98973"/>
                      </a:cubicBezTo>
                      <a:cubicBezTo>
                        <a:pt x="373659" y="96253"/>
                        <a:pt x="387257" y="96253"/>
                        <a:pt x="395416" y="96253"/>
                      </a:cubicBezTo>
                      <a:cubicBezTo>
                        <a:pt x="398136" y="93534"/>
                        <a:pt x="400855" y="90814"/>
                        <a:pt x="403575" y="90814"/>
                      </a:cubicBezTo>
                      <a:cubicBezTo>
                        <a:pt x="411734" y="90814"/>
                        <a:pt x="419893" y="88095"/>
                        <a:pt x="422612" y="88095"/>
                      </a:cubicBezTo>
                      <a:cubicBezTo>
                        <a:pt x="425332" y="88095"/>
                        <a:pt x="425332" y="88095"/>
                        <a:pt x="428052" y="88095"/>
                      </a:cubicBezTo>
                      <a:cubicBezTo>
                        <a:pt x="433492" y="88095"/>
                        <a:pt x="441650" y="88095"/>
                        <a:pt x="447090" y="90814"/>
                      </a:cubicBezTo>
                      <a:cubicBezTo>
                        <a:pt x="449809" y="90814"/>
                        <a:pt x="452529" y="93534"/>
                        <a:pt x="455249" y="96253"/>
                      </a:cubicBezTo>
                      <a:cubicBezTo>
                        <a:pt x="482445" y="96253"/>
                        <a:pt x="509642" y="93534"/>
                        <a:pt x="525960" y="93534"/>
                      </a:cubicBezTo>
                      <a:cubicBezTo>
                        <a:pt x="539558" y="93534"/>
                        <a:pt x="561315" y="93534"/>
                        <a:pt x="561315" y="109852"/>
                      </a:cubicBezTo>
                      <a:cubicBezTo>
                        <a:pt x="561315" y="118011"/>
                        <a:pt x="561315" y="120730"/>
                        <a:pt x="555876" y="126170"/>
                      </a:cubicBezTo>
                      <a:cubicBezTo>
                        <a:pt x="550437" y="131609"/>
                        <a:pt x="544997" y="134329"/>
                        <a:pt x="539558" y="134329"/>
                      </a:cubicBezTo>
                      <a:cubicBezTo>
                        <a:pt x="531399" y="137048"/>
                        <a:pt x="523240" y="137048"/>
                        <a:pt x="517800" y="137048"/>
                      </a:cubicBezTo>
                      <a:cubicBezTo>
                        <a:pt x="515081" y="137048"/>
                        <a:pt x="498763" y="137048"/>
                        <a:pt x="477006" y="137048"/>
                      </a:cubicBezTo>
                      <a:cubicBezTo>
                        <a:pt x="479725" y="145207"/>
                        <a:pt x="485165" y="153366"/>
                        <a:pt x="485165" y="161525"/>
                      </a:cubicBezTo>
                      <a:cubicBezTo>
                        <a:pt x="487885" y="177843"/>
                        <a:pt x="493324" y="194161"/>
                        <a:pt x="496043" y="210479"/>
                      </a:cubicBezTo>
                      <a:cubicBezTo>
                        <a:pt x="498763" y="224077"/>
                        <a:pt x="498763" y="237676"/>
                        <a:pt x="501483" y="251274"/>
                      </a:cubicBezTo>
                      <a:cubicBezTo>
                        <a:pt x="504202" y="264872"/>
                        <a:pt x="506922" y="275751"/>
                        <a:pt x="506922" y="292069"/>
                      </a:cubicBezTo>
                      <a:cubicBezTo>
                        <a:pt x="506922" y="302947"/>
                        <a:pt x="506922" y="311106"/>
                        <a:pt x="506922" y="321985"/>
                      </a:cubicBezTo>
                      <a:cubicBezTo>
                        <a:pt x="506922" y="327424"/>
                        <a:pt x="509642" y="335583"/>
                        <a:pt x="509642" y="341022"/>
                      </a:cubicBezTo>
                      <a:cubicBezTo>
                        <a:pt x="509642" y="343742"/>
                        <a:pt x="509642" y="343742"/>
                        <a:pt x="509642" y="343742"/>
                      </a:cubicBezTo>
                      <a:cubicBezTo>
                        <a:pt x="509642" y="349181"/>
                        <a:pt x="515081" y="349181"/>
                        <a:pt x="517800" y="349181"/>
                      </a:cubicBezTo>
                      <a:cubicBezTo>
                        <a:pt x="520520" y="349181"/>
                        <a:pt x="523240" y="349181"/>
                        <a:pt x="528680" y="349181"/>
                      </a:cubicBezTo>
                      <a:cubicBezTo>
                        <a:pt x="536838" y="349181"/>
                        <a:pt x="547717" y="349181"/>
                        <a:pt x="550437" y="357340"/>
                      </a:cubicBezTo>
                      <a:cubicBezTo>
                        <a:pt x="550437" y="360060"/>
                        <a:pt x="550437" y="360060"/>
                        <a:pt x="550437" y="362780"/>
                      </a:cubicBezTo>
                      <a:cubicBezTo>
                        <a:pt x="550437" y="370939"/>
                        <a:pt x="539558" y="381817"/>
                        <a:pt x="534119" y="384537"/>
                      </a:cubicBezTo>
                      <a:cubicBezTo>
                        <a:pt x="531399" y="387257"/>
                        <a:pt x="523240" y="387257"/>
                        <a:pt x="520520" y="389976"/>
                      </a:cubicBezTo>
                      <a:cubicBezTo>
                        <a:pt x="515081" y="389976"/>
                        <a:pt x="512362" y="392696"/>
                        <a:pt x="512362" y="395415"/>
                      </a:cubicBezTo>
                      <a:cubicBezTo>
                        <a:pt x="512362" y="395415"/>
                        <a:pt x="512362" y="398135"/>
                        <a:pt x="512362" y="398135"/>
                      </a:cubicBezTo>
                      <a:cubicBezTo>
                        <a:pt x="512362" y="400855"/>
                        <a:pt x="512362" y="406294"/>
                        <a:pt x="512362" y="409014"/>
                      </a:cubicBezTo>
                      <a:cubicBezTo>
                        <a:pt x="512362" y="411733"/>
                        <a:pt x="512362" y="411733"/>
                        <a:pt x="512362" y="414453"/>
                      </a:cubicBezTo>
                      <a:cubicBezTo>
                        <a:pt x="512362" y="422612"/>
                        <a:pt x="512362" y="430771"/>
                        <a:pt x="512362" y="438930"/>
                      </a:cubicBezTo>
                      <a:cubicBezTo>
                        <a:pt x="512362" y="460687"/>
                        <a:pt x="512362" y="482445"/>
                        <a:pt x="515081" y="504202"/>
                      </a:cubicBezTo>
                      <a:cubicBezTo>
                        <a:pt x="517800" y="525959"/>
                        <a:pt x="520520" y="550436"/>
                        <a:pt x="520520" y="572193"/>
                      </a:cubicBezTo>
                      <a:cubicBezTo>
                        <a:pt x="520520" y="583072"/>
                        <a:pt x="520520" y="593950"/>
                        <a:pt x="517800" y="604829"/>
                      </a:cubicBezTo>
                      <a:cubicBezTo>
                        <a:pt x="515081" y="623867"/>
                        <a:pt x="515081" y="642904"/>
                        <a:pt x="512362" y="661942"/>
                      </a:cubicBezTo>
                      <a:cubicBezTo>
                        <a:pt x="512362" y="664661"/>
                        <a:pt x="509642" y="667381"/>
                        <a:pt x="509642" y="670101"/>
                      </a:cubicBezTo>
                      <a:cubicBezTo>
                        <a:pt x="509642" y="672820"/>
                        <a:pt x="512362" y="678260"/>
                        <a:pt x="512362" y="680979"/>
                      </a:cubicBezTo>
                      <a:cubicBezTo>
                        <a:pt x="512362" y="683699"/>
                        <a:pt x="512362" y="686419"/>
                        <a:pt x="512362" y="686419"/>
                      </a:cubicBezTo>
                      <a:cubicBezTo>
                        <a:pt x="517800" y="680979"/>
                        <a:pt x="528680" y="680979"/>
                        <a:pt x="536838" y="680979"/>
                      </a:cubicBezTo>
                      <a:lnTo>
                        <a:pt x="536838" y="68097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50532BC5-3DCD-4908-8E06-B46365D65948}"/>
                    </a:ext>
                  </a:extLst>
                </p:cNvPr>
                <p:cNvSpPr/>
                <p:nvPr/>
              </p:nvSpPr>
              <p:spPr>
                <a:xfrm>
                  <a:off x="9592416" y="4192158"/>
                  <a:ext cx="516735" cy="761503"/>
                </a:xfrm>
                <a:custGeom>
                  <a:avLst/>
                  <a:gdLst>
                    <a:gd name="connsiteX0" fmla="*/ 463407 w 516735"/>
                    <a:gd name="connsiteY0" fmla="*/ 194161 h 761503"/>
                    <a:gd name="connsiteX1" fmla="*/ 447089 w 516735"/>
                    <a:gd name="connsiteY1" fmla="*/ 226797 h 761503"/>
                    <a:gd name="connsiteX2" fmla="*/ 430771 w 516735"/>
                    <a:gd name="connsiteY2" fmla="*/ 221357 h 761503"/>
                    <a:gd name="connsiteX3" fmla="*/ 422612 w 516735"/>
                    <a:gd name="connsiteY3" fmla="*/ 207759 h 761503"/>
                    <a:gd name="connsiteX4" fmla="*/ 419893 w 516735"/>
                    <a:gd name="connsiteY4" fmla="*/ 188722 h 761503"/>
                    <a:gd name="connsiteX5" fmla="*/ 419893 w 516735"/>
                    <a:gd name="connsiteY5" fmla="*/ 139768 h 761503"/>
                    <a:gd name="connsiteX6" fmla="*/ 419893 w 516735"/>
                    <a:gd name="connsiteY6" fmla="*/ 120730 h 761503"/>
                    <a:gd name="connsiteX7" fmla="*/ 395416 w 516735"/>
                    <a:gd name="connsiteY7" fmla="*/ 120730 h 761503"/>
                    <a:gd name="connsiteX8" fmla="*/ 370939 w 516735"/>
                    <a:gd name="connsiteY8" fmla="*/ 120730 h 761503"/>
                    <a:gd name="connsiteX9" fmla="*/ 346461 w 516735"/>
                    <a:gd name="connsiteY9" fmla="*/ 123450 h 761503"/>
                    <a:gd name="connsiteX10" fmla="*/ 335583 w 516735"/>
                    <a:gd name="connsiteY10" fmla="*/ 123450 h 761503"/>
                    <a:gd name="connsiteX11" fmla="*/ 335583 w 516735"/>
                    <a:gd name="connsiteY11" fmla="*/ 123450 h 761503"/>
                    <a:gd name="connsiteX12" fmla="*/ 324704 w 516735"/>
                    <a:gd name="connsiteY12" fmla="*/ 128889 h 761503"/>
                    <a:gd name="connsiteX13" fmla="*/ 327424 w 516735"/>
                    <a:gd name="connsiteY13" fmla="*/ 139768 h 761503"/>
                    <a:gd name="connsiteX14" fmla="*/ 330144 w 516735"/>
                    <a:gd name="connsiteY14" fmla="*/ 175123 h 761503"/>
                    <a:gd name="connsiteX15" fmla="*/ 330144 w 516735"/>
                    <a:gd name="connsiteY15" fmla="*/ 199600 h 761503"/>
                    <a:gd name="connsiteX16" fmla="*/ 327424 w 516735"/>
                    <a:gd name="connsiteY16" fmla="*/ 224077 h 761503"/>
                    <a:gd name="connsiteX17" fmla="*/ 330144 w 516735"/>
                    <a:gd name="connsiteY17" fmla="*/ 251274 h 761503"/>
                    <a:gd name="connsiteX18" fmla="*/ 327424 w 516735"/>
                    <a:gd name="connsiteY18" fmla="*/ 278470 h 761503"/>
                    <a:gd name="connsiteX19" fmla="*/ 327424 w 516735"/>
                    <a:gd name="connsiteY19" fmla="*/ 332864 h 761503"/>
                    <a:gd name="connsiteX20" fmla="*/ 330144 w 516735"/>
                    <a:gd name="connsiteY20" fmla="*/ 357340 h 761503"/>
                    <a:gd name="connsiteX21" fmla="*/ 330144 w 516735"/>
                    <a:gd name="connsiteY21" fmla="*/ 368219 h 761503"/>
                    <a:gd name="connsiteX22" fmla="*/ 332863 w 516735"/>
                    <a:gd name="connsiteY22" fmla="*/ 387257 h 761503"/>
                    <a:gd name="connsiteX23" fmla="*/ 332863 w 516735"/>
                    <a:gd name="connsiteY23" fmla="*/ 433491 h 761503"/>
                    <a:gd name="connsiteX24" fmla="*/ 332863 w 516735"/>
                    <a:gd name="connsiteY24" fmla="*/ 487884 h 761503"/>
                    <a:gd name="connsiteX25" fmla="*/ 330144 w 516735"/>
                    <a:gd name="connsiteY25" fmla="*/ 512361 h 761503"/>
                    <a:gd name="connsiteX26" fmla="*/ 330144 w 516735"/>
                    <a:gd name="connsiteY26" fmla="*/ 539557 h 761503"/>
                    <a:gd name="connsiteX27" fmla="*/ 332863 w 516735"/>
                    <a:gd name="connsiteY27" fmla="*/ 593950 h 761503"/>
                    <a:gd name="connsiteX28" fmla="*/ 332863 w 516735"/>
                    <a:gd name="connsiteY28" fmla="*/ 648343 h 761503"/>
                    <a:gd name="connsiteX29" fmla="*/ 332863 w 516735"/>
                    <a:gd name="connsiteY29" fmla="*/ 656502 h 761503"/>
                    <a:gd name="connsiteX30" fmla="*/ 357341 w 516735"/>
                    <a:gd name="connsiteY30" fmla="*/ 656502 h 761503"/>
                    <a:gd name="connsiteX31" fmla="*/ 395416 w 516735"/>
                    <a:gd name="connsiteY31" fmla="*/ 675540 h 761503"/>
                    <a:gd name="connsiteX32" fmla="*/ 389976 w 516735"/>
                    <a:gd name="connsiteY32" fmla="*/ 691858 h 761503"/>
                    <a:gd name="connsiteX33" fmla="*/ 373658 w 516735"/>
                    <a:gd name="connsiteY33" fmla="*/ 700017 h 761503"/>
                    <a:gd name="connsiteX34" fmla="*/ 351901 w 516735"/>
                    <a:gd name="connsiteY34" fmla="*/ 702737 h 761503"/>
                    <a:gd name="connsiteX35" fmla="*/ 319265 w 516735"/>
                    <a:gd name="connsiteY35" fmla="*/ 702737 h 761503"/>
                    <a:gd name="connsiteX36" fmla="*/ 311106 w 516735"/>
                    <a:gd name="connsiteY36" fmla="*/ 708176 h 761503"/>
                    <a:gd name="connsiteX37" fmla="*/ 289349 w 516735"/>
                    <a:gd name="connsiteY37" fmla="*/ 713615 h 761503"/>
                    <a:gd name="connsiteX38" fmla="*/ 270311 w 516735"/>
                    <a:gd name="connsiteY38" fmla="*/ 713615 h 761503"/>
                    <a:gd name="connsiteX39" fmla="*/ 243115 w 516735"/>
                    <a:gd name="connsiteY39" fmla="*/ 705456 h 761503"/>
                    <a:gd name="connsiteX40" fmla="*/ 237675 w 516735"/>
                    <a:gd name="connsiteY40" fmla="*/ 702737 h 761503"/>
                    <a:gd name="connsiteX41" fmla="*/ 199600 w 516735"/>
                    <a:gd name="connsiteY41" fmla="*/ 702737 h 761503"/>
                    <a:gd name="connsiteX42" fmla="*/ 175123 w 516735"/>
                    <a:gd name="connsiteY42" fmla="*/ 702737 h 761503"/>
                    <a:gd name="connsiteX43" fmla="*/ 147927 w 516735"/>
                    <a:gd name="connsiteY43" fmla="*/ 697297 h 761503"/>
                    <a:gd name="connsiteX44" fmla="*/ 131609 w 516735"/>
                    <a:gd name="connsiteY44" fmla="*/ 678260 h 761503"/>
                    <a:gd name="connsiteX45" fmla="*/ 137048 w 516735"/>
                    <a:gd name="connsiteY45" fmla="*/ 670101 h 761503"/>
                    <a:gd name="connsiteX46" fmla="*/ 158805 w 516735"/>
                    <a:gd name="connsiteY46" fmla="*/ 661942 h 761503"/>
                    <a:gd name="connsiteX47" fmla="*/ 199600 w 516735"/>
                    <a:gd name="connsiteY47" fmla="*/ 659222 h 761503"/>
                    <a:gd name="connsiteX48" fmla="*/ 199600 w 516735"/>
                    <a:gd name="connsiteY48" fmla="*/ 659222 h 761503"/>
                    <a:gd name="connsiteX49" fmla="*/ 196880 w 516735"/>
                    <a:gd name="connsiteY49" fmla="*/ 629306 h 761503"/>
                    <a:gd name="connsiteX50" fmla="*/ 199600 w 516735"/>
                    <a:gd name="connsiteY50" fmla="*/ 574913 h 761503"/>
                    <a:gd name="connsiteX51" fmla="*/ 202320 w 516735"/>
                    <a:gd name="connsiteY51" fmla="*/ 523239 h 761503"/>
                    <a:gd name="connsiteX52" fmla="*/ 205040 w 516735"/>
                    <a:gd name="connsiteY52" fmla="*/ 460687 h 761503"/>
                    <a:gd name="connsiteX53" fmla="*/ 205040 w 516735"/>
                    <a:gd name="connsiteY53" fmla="*/ 417173 h 761503"/>
                    <a:gd name="connsiteX54" fmla="*/ 207759 w 516735"/>
                    <a:gd name="connsiteY54" fmla="*/ 392696 h 761503"/>
                    <a:gd name="connsiteX55" fmla="*/ 210478 w 516735"/>
                    <a:gd name="connsiteY55" fmla="*/ 368219 h 761503"/>
                    <a:gd name="connsiteX56" fmla="*/ 210478 w 516735"/>
                    <a:gd name="connsiteY56" fmla="*/ 313826 h 761503"/>
                    <a:gd name="connsiteX57" fmla="*/ 210478 w 516735"/>
                    <a:gd name="connsiteY57" fmla="*/ 259433 h 761503"/>
                    <a:gd name="connsiteX58" fmla="*/ 210478 w 516735"/>
                    <a:gd name="connsiteY58" fmla="*/ 213199 h 761503"/>
                    <a:gd name="connsiteX59" fmla="*/ 210478 w 516735"/>
                    <a:gd name="connsiteY59" fmla="*/ 145207 h 761503"/>
                    <a:gd name="connsiteX60" fmla="*/ 213198 w 516735"/>
                    <a:gd name="connsiteY60" fmla="*/ 131609 h 761503"/>
                    <a:gd name="connsiteX61" fmla="*/ 205040 w 516735"/>
                    <a:gd name="connsiteY61" fmla="*/ 123450 h 761503"/>
                    <a:gd name="connsiteX62" fmla="*/ 161525 w 516735"/>
                    <a:gd name="connsiteY62" fmla="*/ 123450 h 761503"/>
                    <a:gd name="connsiteX63" fmla="*/ 112571 w 516735"/>
                    <a:gd name="connsiteY63" fmla="*/ 120730 h 761503"/>
                    <a:gd name="connsiteX64" fmla="*/ 104412 w 516735"/>
                    <a:gd name="connsiteY64" fmla="*/ 118011 h 761503"/>
                    <a:gd name="connsiteX65" fmla="*/ 107132 w 516735"/>
                    <a:gd name="connsiteY65" fmla="*/ 191441 h 761503"/>
                    <a:gd name="connsiteX66" fmla="*/ 90814 w 516735"/>
                    <a:gd name="connsiteY66" fmla="*/ 224077 h 761503"/>
                    <a:gd name="connsiteX67" fmla="*/ 74496 w 516735"/>
                    <a:gd name="connsiteY67" fmla="*/ 218638 h 761503"/>
                    <a:gd name="connsiteX68" fmla="*/ 66337 w 516735"/>
                    <a:gd name="connsiteY68" fmla="*/ 205040 h 761503"/>
                    <a:gd name="connsiteX69" fmla="*/ 63617 w 516735"/>
                    <a:gd name="connsiteY69" fmla="*/ 186002 h 761503"/>
                    <a:gd name="connsiteX70" fmla="*/ 63617 w 516735"/>
                    <a:gd name="connsiteY70" fmla="*/ 145207 h 761503"/>
                    <a:gd name="connsiteX71" fmla="*/ 63617 w 516735"/>
                    <a:gd name="connsiteY71" fmla="*/ 109852 h 761503"/>
                    <a:gd name="connsiteX72" fmla="*/ 58178 w 516735"/>
                    <a:gd name="connsiteY72" fmla="*/ 96253 h 761503"/>
                    <a:gd name="connsiteX73" fmla="*/ 66337 w 516735"/>
                    <a:gd name="connsiteY73" fmla="*/ 85375 h 761503"/>
                    <a:gd name="connsiteX74" fmla="*/ 93533 w 516735"/>
                    <a:gd name="connsiteY74" fmla="*/ 77216 h 761503"/>
                    <a:gd name="connsiteX75" fmla="*/ 115290 w 516735"/>
                    <a:gd name="connsiteY75" fmla="*/ 77216 h 761503"/>
                    <a:gd name="connsiteX76" fmla="*/ 169684 w 516735"/>
                    <a:gd name="connsiteY76" fmla="*/ 74496 h 761503"/>
                    <a:gd name="connsiteX77" fmla="*/ 194161 w 516735"/>
                    <a:gd name="connsiteY77" fmla="*/ 71776 h 761503"/>
                    <a:gd name="connsiteX78" fmla="*/ 196880 w 516735"/>
                    <a:gd name="connsiteY78" fmla="*/ 71776 h 761503"/>
                    <a:gd name="connsiteX79" fmla="*/ 210478 w 516735"/>
                    <a:gd name="connsiteY79" fmla="*/ 71776 h 761503"/>
                    <a:gd name="connsiteX80" fmla="*/ 218638 w 516735"/>
                    <a:gd name="connsiteY80" fmla="*/ 71776 h 761503"/>
                    <a:gd name="connsiteX81" fmla="*/ 237675 w 516735"/>
                    <a:gd name="connsiteY81" fmla="*/ 60898 h 761503"/>
                    <a:gd name="connsiteX82" fmla="*/ 253993 w 516735"/>
                    <a:gd name="connsiteY82" fmla="*/ 58178 h 761503"/>
                    <a:gd name="connsiteX83" fmla="*/ 283910 w 516735"/>
                    <a:gd name="connsiteY83" fmla="*/ 60898 h 761503"/>
                    <a:gd name="connsiteX84" fmla="*/ 294788 w 516735"/>
                    <a:gd name="connsiteY84" fmla="*/ 66337 h 761503"/>
                    <a:gd name="connsiteX85" fmla="*/ 305667 w 516735"/>
                    <a:gd name="connsiteY85" fmla="*/ 74496 h 761503"/>
                    <a:gd name="connsiteX86" fmla="*/ 313826 w 516735"/>
                    <a:gd name="connsiteY86" fmla="*/ 74496 h 761503"/>
                    <a:gd name="connsiteX87" fmla="*/ 327424 w 516735"/>
                    <a:gd name="connsiteY87" fmla="*/ 74496 h 761503"/>
                    <a:gd name="connsiteX88" fmla="*/ 354621 w 516735"/>
                    <a:gd name="connsiteY88" fmla="*/ 74496 h 761503"/>
                    <a:gd name="connsiteX89" fmla="*/ 422612 w 516735"/>
                    <a:gd name="connsiteY89" fmla="*/ 74496 h 761503"/>
                    <a:gd name="connsiteX90" fmla="*/ 455248 w 516735"/>
                    <a:gd name="connsiteY90" fmla="*/ 79936 h 761503"/>
                    <a:gd name="connsiteX91" fmla="*/ 466127 w 516735"/>
                    <a:gd name="connsiteY91" fmla="*/ 98973 h 761503"/>
                    <a:gd name="connsiteX92" fmla="*/ 463407 w 516735"/>
                    <a:gd name="connsiteY92" fmla="*/ 109852 h 761503"/>
                    <a:gd name="connsiteX93" fmla="*/ 463407 w 516735"/>
                    <a:gd name="connsiteY93" fmla="*/ 120730 h 761503"/>
                    <a:gd name="connsiteX94" fmla="*/ 463407 w 516735"/>
                    <a:gd name="connsiteY94" fmla="*/ 194161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</a:cxnLst>
                  <a:rect l="l" t="t" r="r" b="b"/>
                  <a:pathLst>
                    <a:path w="516735" h="761503">
                      <a:moveTo>
                        <a:pt x="463407" y="194161"/>
                      </a:moveTo>
                      <a:cubicBezTo>
                        <a:pt x="463407" y="205040"/>
                        <a:pt x="463407" y="226797"/>
                        <a:pt x="447089" y="226797"/>
                      </a:cubicBezTo>
                      <a:cubicBezTo>
                        <a:pt x="438930" y="226797"/>
                        <a:pt x="436211" y="226797"/>
                        <a:pt x="430771" y="221357"/>
                      </a:cubicBezTo>
                      <a:cubicBezTo>
                        <a:pt x="425332" y="218638"/>
                        <a:pt x="422612" y="210479"/>
                        <a:pt x="422612" y="207759"/>
                      </a:cubicBezTo>
                      <a:cubicBezTo>
                        <a:pt x="419893" y="199600"/>
                        <a:pt x="419893" y="194161"/>
                        <a:pt x="419893" y="188722"/>
                      </a:cubicBezTo>
                      <a:cubicBezTo>
                        <a:pt x="419893" y="183282"/>
                        <a:pt x="419893" y="147927"/>
                        <a:pt x="419893" y="139768"/>
                      </a:cubicBezTo>
                      <a:cubicBezTo>
                        <a:pt x="419893" y="134329"/>
                        <a:pt x="419893" y="128889"/>
                        <a:pt x="419893" y="120730"/>
                      </a:cubicBezTo>
                      <a:cubicBezTo>
                        <a:pt x="411734" y="120730"/>
                        <a:pt x="403574" y="120730"/>
                        <a:pt x="395416" y="120730"/>
                      </a:cubicBezTo>
                      <a:cubicBezTo>
                        <a:pt x="387256" y="120730"/>
                        <a:pt x="379098" y="120730"/>
                        <a:pt x="370939" y="120730"/>
                      </a:cubicBezTo>
                      <a:cubicBezTo>
                        <a:pt x="362780" y="120730"/>
                        <a:pt x="354621" y="123450"/>
                        <a:pt x="346461" y="123450"/>
                      </a:cubicBezTo>
                      <a:cubicBezTo>
                        <a:pt x="343742" y="123450"/>
                        <a:pt x="341023" y="123450"/>
                        <a:pt x="335583" y="123450"/>
                      </a:cubicBezTo>
                      <a:cubicBezTo>
                        <a:pt x="335583" y="123450"/>
                        <a:pt x="335583" y="123450"/>
                        <a:pt x="335583" y="123450"/>
                      </a:cubicBezTo>
                      <a:cubicBezTo>
                        <a:pt x="327424" y="123450"/>
                        <a:pt x="324704" y="126170"/>
                        <a:pt x="324704" y="128889"/>
                      </a:cubicBezTo>
                      <a:cubicBezTo>
                        <a:pt x="324704" y="131609"/>
                        <a:pt x="324704" y="137048"/>
                        <a:pt x="327424" y="139768"/>
                      </a:cubicBezTo>
                      <a:cubicBezTo>
                        <a:pt x="330144" y="147927"/>
                        <a:pt x="330144" y="166964"/>
                        <a:pt x="330144" y="175123"/>
                      </a:cubicBezTo>
                      <a:cubicBezTo>
                        <a:pt x="330144" y="183282"/>
                        <a:pt x="330144" y="191441"/>
                        <a:pt x="330144" y="199600"/>
                      </a:cubicBezTo>
                      <a:cubicBezTo>
                        <a:pt x="330144" y="207759"/>
                        <a:pt x="327424" y="215918"/>
                        <a:pt x="327424" y="224077"/>
                      </a:cubicBezTo>
                      <a:cubicBezTo>
                        <a:pt x="327424" y="232236"/>
                        <a:pt x="330144" y="243115"/>
                        <a:pt x="330144" y="251274"/>
                      </a:cubicBezTo>
                      <a:cubicBezTo>
                        <a:pt x="330144" y="259433"/>
                        <a:pt x="330144" y="267592"/>
                        <a:pt x="327424" y="278470"/>
                      </a:cubicBezTo>
                      <a:cubicBezTo>
                        <a:pt x="327424" y="294788"/>
                        <a:pt x="327424" y="313826"/>
                        <a:pt x="327424" y="332864"/>
                      </a:cubicBezTo>
                      <a:cubicBezTo>
                        <a:pt x="327424" y="341022"/>
                        <a:pt x="327424" y="349181"/>
                        <a:pt x="330144" y="357340"/>
                      </a:cubicBezTo>
                      <a:cubicBezTo>
                        <a:pt x="330144" y="360060"/>
                        <a:pt x="330144" y="365499"/>
                        <a:pt x="330144" y="368219"/>
                      </a:cubicBezTo>
                      <a:cubicBezTo>
                        <a:pt x="330144" y="373658"/>
                        <a:pt x="332863" y="384537"/>
                        <a:pt x="332863" y="387257"/>
                      </a:cubicBezTo>
                      <a:cubicBezTo>
                        <a:pt x="332863" y="406294"/>
                        <a:pt x="332863" y="414453"/>
                        <a:pt x="332863" y="433491"/>
                      </a:cubicBezTo>
                      <a:cubicBezTo>
                        <a:pt x="332863" y="452528"/>
                        <a:pt x="335583" y="468846"/>
                        <a:pt x="332863" y="487884"/>
                      </a:cubicBezTo>
                      <a:cubicBezTo>
                        <a:pt x="332863" y="496043"/>
                        <a:pt x="330144" y="504202"/>
                        <a:pt x="330144" y="512361"/>
                      </a:cubicBezTo>
                      <a:cubicBezTo>
                        <a:pt x="330144" y="520520"/>
                        <a:pt x="330144" y="531398"/>
                        <a:pt x="330144" y="539557"/>
                      </a:cubicBezTo>
                      <a:cubicBezTo>
                        <a:pt x="330144" y="558595"/>
                        <a:pt x="330144" y="574913"/>
                        <a:pt x="332863" y="593950"/>
                      </a:cubicBezTo>
                      <a:cubicBezTo>
                        <a:pt x="332863" y="610268"/>
                        <a:pt x="332863" y="632026"/>
                        <a:pt x="332863" y="648343"/>
                      </a:cubicBezTo>
                      <a:cubicBezTo>
                        <a:pt x="332863" y="651063"/>
                        <a:pt x="332863" y="653783"/>
                        <a:pt x="332863" y="656502"/>
                      </a:cubicBezTo>
                      <a:cubicBezTo>
                        <a:pt x="343742" y="656502"/>
                        <a:pt x="351901" y="656502"/>
                        <a:pt x="357341" y="656502"/>
                      </a:cubicBezTo>
                      <a:cubicBezTo>
                        <a:pt x="370939" y="656502"/>
                        <a:pt x="395416" y="659222"/>
                        <a:pt x="395416" y="675540"/>
                      </a:cubicBezTo>
                      <a:cubicBezTo>
                        <a:pt x="395416" y="683699"/>
                        <a:pt x="392696" y="686419"/>
                        <a:pt x="389976" y="691858"/>
                      </a:cubicBezTo>
                      <a:cubicBezTo>
                        <a:pt x="384537" y="697297"/>
                        <a:pt x="379098" y="700017"/>
                        <a:pt x="373658" y="700017"/>
                      </a:cubicBezTo>
                      <a:cubicBezTo>
                        <a:pt x="365499" y="702737"/>
                        <a:pt x="357341" y="702737"/>
                        <a:pt x="351901" y="702737"/>
                      </a:cubicBezTo>
                      <a:cubicBezTo>
                        <a:pt x="349181" y="702737"/>
                        <a:pt x="335583" y="702737"/>
                        <a:pt x="319265" y="702737"/>
                      </a:cubicBezTo>
                      <a:cubicBezTo>
                        <a:pt x="316546" y="705456"/>
                        <a:pt x="313826" y="705456"/>
                        <a:pt x="311106" y="708176"/>
                      </a:cubicBezTo>
                      <a:cubicBezTo>
                        <a:pt x="302948" y="713615"/>
                        <a:pt x="297508" y="713615"/>
                        <a:pt x="289349" y="713615"/>
                      </a:cubicBezTo>
                      <a:cubicBezTo>
                        <a:pt x="283910" y="713615"/>
                        <a:pt x="278470" y="713615"/>
                        <a:pt x="270311" y="713615"/>
                      </a:cubicBezTo>
                      <a:cubicBezTo>
                        <a:pt x="259433" y="713615"/>
                        <a:pt x="251273" y="710895"/>
                        <a:pt x="243115" y="705456"/>
                      </a:cubicBezTo>
                      <a:cubicBezTo>
                        <a:pt x="240395" y="705456"/>
                        <a:pt x="237675" y="702737"/>
                        <a:pt x="237675" y="702737"/>
                      </a:cubicBezTo>
                      <a:cubicBezTo>
                        <a:pt x="224077" y="702737"/>
                        <a:pt x="213198" y="702737"/>
                        <a:pt x="199600" y="702737"/>
                      </a:cubicBezTo>
                      <a:cubicBezTo>
                        <a:pt x="191441" y="702737"/>
                        <a:pt x="183282" y="702737"/>
                        <a:pt x="175123" y="702737"/>
                      </a:cubicBezTo>
                      <a:cubicBezTo>
                        <a:pt x="166965" y="702737"/>
                        <a:pt x="156085" y="702737"/>
                        <a:pt x="147927" y="697297"/>
                      </a:cubicBezTo>
                      <a:cubicBezTo>
                        <a:pt x="139768" y="694578"/>
                        <a:pt x="131609" y="680979"/>
                        <a:pt x="131609" y="678260"/>
                      </a:cubicBezTo>
                      <a:cubicBezTo>
                        <a:pt x="131609" y="675540"/>
                        <a:pt x="131609" y="672820"/>
                        <a:pt x="137048" y="670101"/>
                      </a:cubicBezTo>
                      <a:cubicBezTo>
                        <a:pt x="142487" y="667381"/>
                        <a:pt x="153366" y="664661"/>
                        <a:pt x="158805" y="661942"/>
                      </a:cubicBezTo>
                      <a:cubicBezTo>
                        <a:pt x="175123" y="659222"/>
                        <a:pt x="191441" y="659222"/>
                        <a:pt x="199600" y="659222"/>
                      </a:cubicBezTo>
                      <a:lnTo>
                        <a:pt x="199600" y="659222"/>
                      </a:lnTo>
                      <a:cubicBezTo>
                        <a:pt x="199600" y="648343"/>
                        <a:pt x="196880" y="640184"/>
                        <a:pt x="196880" y="629306"/>
                      </a:cubicBezTo>
                      <a:cubicBezTo>
                        <a:pt x="196880" y="612988"/>
                        <a:pt x="196880" y="591231"/>
                        <a:pt x="199600" y="574913"/>
                      </a:cubicBezTo>
                      <a:cubicBezTo>
                        <a:pt x="199600" y="558595"/>
                        <a:pt x="199600" y="539557"/>
                        <a:pt x="202320" y="523239"/>
                      </a:cubicBezTo>
                      <a:cubicBezTo>
                        <a:pt x="202320" y="501482"/>
                        <a:pt x="205040" y="482445"/>
                        <a:pt x="205040" y="460687"/>
                      </a:cubicBezTo>
                      <a:cubicBezTo>
                        <a:pt x="205040" y="447089"/>
                        <a:pt x="205040" y="430771"/>
                        <a:pt x="205040" y="417173"/>
                      </a:cubicBezTo>
                      <a:cubicBezTo>
                        <a:pt x="205040" y="409014"/>
                        <a:pt x="207759" y="400855"/>
                        <a:pt x="207759" y="392696"/>
                      </a:cubicBezTo>
                      <a:cubicBezTo>
                        <a:pt x="207759" y="384537"/>
                        <a:pt x="210478" y="376378"/>
                        <a:pt x="210478" y="368219"/>
                      </a:cubicBezTo>
                      <a:cubicBezTo>
                        <a:pt x="210478" y="351901"/>
                        <a:pt x="210478" y="332864"/>
                        <a:pt x="210478" y="313826"/>
                      </a:cubicBezTo>
                      <a:cubicBezTo>
                        <a:pt x="210478" y="294788"/>
                        <a:pt x="210478" y="275751"/>
                        <a:pt x="210478" y="259433"/>
                      </a:cubicBezTo>
                      <a:cubicBezTo>
                        <a:pt x="210478" y="243115"/>
                        <a:pt x="210478" y="226797"/>
                        <a:pt x="210478" y="213199"/>
                      </a:cubicBezTo>
                      <a:cubicBezTo>
                        <a:pt x="210478" y="194161"/>
                        <a:pt x="210478" y="164245"/>
                        <a:pt x="210478" y="145207"/>
                      </a:cubicBezTo>
                      <a:cubicBezTo>
                        <a:pt x="210478" y="139768"/>
                        <a:pt x="213198" y="134329"/>
                        <a:pt x="213198" y="131609"/>
                      </a:cubicBezTo>
                      <a:cubicBezTo>
                        <a:pt x="213198" y="126170"/>
                        <a:pt x="207759" y="123450"/>
                        <a:pt x="205040" y="123450"/>
                      </a:cubicBezTo>
                      <a:cubicBezTo>
                        <a:pt x="199600" y="123450"/>
                        <a:pt x="166965" y="123450"/>
                        <a:pt x="161525" y="123450"/>
                      </a:cubicBezTo>
                      <a:cubicBezTo>
                        <a:pt x="145207" y="123450"/>
                        <a:pt x="128889" y="123450"/>
                        <a:pt x="112571" y="120730"/>
                      </a:cubicBezTo>
                      <a:cubicBezTo>
                        <a:pt x="109852" y="120730"/>
                        <a:pt x="107132" y="120730"/>
                        <a:pt x="104412" y="118011"/>
                      </a:cubicBezTo>
                      <a:cubicBezTo>
                        <a:pt x="107132" y="137048"/>
                        <a:pt x="107132" y="172404"/>
                        <a:pt x="107132" y="191441"/>
                      </a:cubicBezTo>
                      <a:cubicBezTo>
                        <a:pt x="107132" y="202320"/>
                        <a:pt x="107132" y="224077"/>
                        <a:pt x="90814" y="224077"/>
                      </a:cubicBezTo>
                      <a:cubicBezTo>
                        <a:pt x="82655" y="224077"/>
                        <a:pt x="79935" y="221357"/>
                        <a:pt x="74496" y="218638"/>
                      </a:cubicBezTo>
                      <a:cubicBezTo>
                        <a:pt x="69057" y="215918"/>
                        <a:pt x="66337" y="210479"/>
                        <a:pt x="66337" y="205040"/>
                      </a:cubicBezTo>
                      <a:cubicBezTo>
                        <a:pt x="63617" y="196881"/>
                        <a:pt x="63617" y="191441"/>
                        <a:pt x="63617" y="186002"/>
                      </a:cubicBezTo>
                      <a:cubicBezTo>
                        <a:pt x="63617" y="180563"/>
                        <a:pt x="63617" y="153366"/>
                        <a:pt x="63617" y="145207"/>
                      </a:cubicBezTo>
                      <a:cubicBezTo>
                        <a:pt x="63617" y="134329"/>
                        <a:pt x="63617" y="120730"/>
                        <a:pt x="63617" y="109852"/>
                      </a:cubicBezTo>
                      <a:cubicBezTo>
                        <a:pt x="60897" y="104412"/>
                        <a:pt x="58178" y="101693"/>
                        <a:pt x="58178" y="96253"/>
                      </a:cubicBezTo>
                      <a:cubicBezTo>
                        <a:pt x="58178" y="93534"/>
                        <a:pt x="60897" y="88095"/>
                        <a:pt x="66337" y="85375"/>
                      </a:cubicBezTo>
                      <a:cubicBezTo>
                        <a:pt x="74496" y="79936"/>
                        <a:pt x="77215" y="77216"/>
                        <a:pt x="93533" y="77216"/>
                      </a:cubicBezTo>
                      <a:cubicBezTo>
                        <a:pt x="101692" y="77216"/>
                        <a:pt x="109852" y="77216"/>
                        <a:pt x="115290" y="77216"/>
                      </a:cubicBezTo>
                      <a:cubicBezTo>
                        <a:pt x="134328" y="77216"/>
                        <a:pt x="150646" y="77216"/>
                        <a:pt x="169684" y="74496"/>
                      </a:cubicBezTo>
                      <a:cubicBezTo>
                        <a:pt x="177843" y="74496"/>
                        <a:pt x="186002" y="71776"/>
                        <a:pt x="194161" y="71776"/>
                      </a:cubicBezTo>
                      <a:cubicBezTo>
                        <a:pt x="194161" y="71776"/>
                        <a:pt x="196880" y="71776"/>
                        <a:pt x="196880" y="71776"/>
                      </a:cubicBezTo>
                      <a:cubicBezTo>
                        <a:pt x="199600" y="71776"/>
                        <a:pt x="205040" y="71776"/>
                        <a:pt x="210478" y="71776"/>
                      </a:cubicBezTo>
                      <a:cubicBezTo>
                        <a:pt x="213198" y="71776"/>
                        <a:pt x="215918" y="71776"/>
                        <a:pt x="218638" y="71776"/>
                      </a:cubicBezTo>
                      <a:cubicBezTo>
                        <a:pt x="224077" y="69057"/>
                        <a:pt x="229516" y="63618"/>
                        <a:pt x="237675" y="60898"/>
                      </a:cubicBezTo>
                      <a:cubicBezTo>
                        <a:pt x="243115" y="58178"/>
                        <a:pt x="248554" y="58178"/>
                        <a:pt x="253993" y="58178"/>
                      </a:cubicBezTo>
                      <a:cubicBezTo>
                        <a:pt x="264872" y="58178"/>
                        <a:pt x="273031" y="58178"/>
                        <a:pt x="283910" y="60898"/>
                      </a:cubicBezTo>
                      <a:cubicBezTo>
                        <a:pt x="286629" y="60898"/>
                        <a:pt x="292068" y="63618"/>
                        <a:pt x="294788" y="66337"/>
                      </a:cubicBezTo>
                      <a:cubicBezTo>
                        <a:pt x="297508" y="69057"/>
                        <a:pt x="302948" y="71776"/>
                        <a:pt x="305667" y="74496"/>
                      </a:cubicBezTo>
                      <a:cubicBezTo>
                        <a:pt x="308386" y="74496"/>
                        <a:pt x="311106" y="74496"/>
                        <a:pt x="313826" y="74496"/>
                      </a:cubicBezTo>
                      <a:cubicBezTo>
                        <a:pt x="319265" y="74496"/>
                        <a:pt x="321985" y="74496"/>
                        <a:pt x="327424" y="74496"/>
                      </a:cubicBezTo>
                      <a:cubicBezTo>
                        <a:pt x="335583" y="74496"/>
                        <a:pt x="346461" y="74496"/>
                        <a:pt x="354621" y="74496"/>
                      </a:cubicBezTo>
                      <a:cubicBezTo>
                        <a:pt x="376378" y="74496"/>
                        <a:pt x="400855" y="74496"/>
                        <a:pt x="422612" y="74496"/>
                      </a:cubicBezTo>
                      <a:cubicBezTo>
                        <a:pt x="433491" y="74496"/>
                        <a:pt x="447089" y="74496"/>
                        <a:pt x="455248" y="79936"/>
                      </a:cubicBezTo>
                      <a:cubicBezTo>
                        <a:pt x="460687" y="82655"/>
                        <a:pt x="466127" y="90814"/>
                        <a:pt x="466127" y="98973"/>
                      </a:cubicBezTo>
                      <a:cubicBezTo>
                        <a:pt x="466127" y="101693"/>
                        <a:pt x="466127" y="107132"/>
                        <a:pt x="463407" y="109852"/>
                      </a:cubicBezTo>
                      <a:cubicBezTo>
                        <a:pt x="463407" y="112571"/>
                        <a:pt x="463407" y="112571"/>
                        <a:pt x="463407" y="120730"/>
                      </a:cubicBezTo>
                      <a:cubicBezTo>
                        <a:pt x="463407" y="142488"/>
                        <a:pt x="463407" y="172404"/>
                        <a:pt x="463407" y="19416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</p:grpSp>
          <p:pic>
            <p:nvPicPr>
              <p:cNvPr id="101" name="Graphic 100">
                <a:extLst>
                  <a:ext uri="{FF2B5EF4-FFF2-40B4-BE49-F238E27FC236}">
                    <a16:creationId xmlns:a16="http://schemas.microsoft.com/office/drawing/2014/main" id="{4DCC1984-519B-4056-939D-7A42FA80D6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162579" y="5240354"/>
                <a:ext cx="45719" cy="1348711"/>
              </a:xfrm>
              <a:prstGeom prst="rect">
                <a:avLst/>
              </a:prstGeom>
            </p:spPr>
          </p:pic>
        </p:grpSp>
        <p:pic>
          <p:nvPicPr>
            <p:cNvPr id="97" name="Picture 96" descr="Diagram&#10;&#10;Description automatically generated">
              <a:extLst>
                <a:ext uri="{FF2B5EF4-FFF2-40B4-BE49-F238E27FC236}">
                  <a16:creationId xmlns:a16="http://schemas.microsoft.com/office/drawing/2014/main" id="{D33BCC02-CDD5-4CC8-8B5E-A703278E827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52978" y="5406588"/>
              <a:ext cx="1854273" cy="10665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85037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_PICTURE-Right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AB42D4C-F424-9142-B769-C3EE2E06B540}"/>
              </a:ext>
            </a:extLst>
          </p:cNvPr>
          <p:cNvSpPr/>
          <p:nvPr userDrawn="1"/>
        </p:nvSpPr>
        <p:spPr>
          <a:xfrm>
            <a:off x="1" y="914400"/>
            <a:ext cx="12192000" cy="5105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EC308-A595-4731-81D6-E996B8DA199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81001" y="914400"/>
            <a:ext cx="7620000" cy="51054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dirty="0"/>
              <a:t>Click to add text or choose an icon below to insert other content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04747-4051-4C7A-B674-A1E64ACD0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475D-EF5B-48A6-8CCB-3BD08F726926}" type="datetimeFigureOut">
              <a:rPr lang="en-US"/>
              <a:t>12/20/2023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6A6F-2612-48E0-B685-EE5FD0A1A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2BD39-0025-4E14-A207-974EC0FD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A54F4-DB31-4FC5-B748-3F06867349C3}" type="slidenum">
              <a:rPr/>
              <a:t>‹#›</a:t>
            </a:fld>
            <a:endParaRPr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A593348-F93D-4FEF-A9B9-1AEA4A21A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6DFC5067-DE54-C349-860C-669CD7C1158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8142464" y="914400"/>
            <a:ext cx="4047077" cy="5105400"/>
          </a:xfrm>
          <a:custGeom>
            <a:avLst/>
            <a:gdLst>
              <a:gd name="connsiteX0" fmla="*/ 0 w 5266036"/>
              <a:gd name="connsiteY0" fmla="*/ 0 h 6857999"/>
              <a:gd name="connsiteX1" fmla="*/ 3014696 w 5266036"/>
              <a:gd name="connsiteY1" fmla="*/ 0 h 6857999"/>
              <a:gd name="connsiteX2" fmla="*/ 3040982 w 5266036"/>
              <a:gd name="connsiteY2" fmla="*/ 11408 h 6857999"/>
              <a:gd name="connsiteX3" fmla="*/ 5250901 w 5266036"/>
              <a:gd name="connsiteY3" fmla="*/ 4085922 h 6857999"/>
              <a:gd name="connsiteX4" fmla="*/ 3435696 w 5266036"/>
              <a:gd name="connsiteY4" fmla="*/ 6839477 h 6857999"/>
              <a:gd name="connsiteX5" fmla="*/ 3398838 w 5266036"/>
              <a:gd name="connsiteY5" fmla="*/ 6857999 h 6857999"/>
              <a:gd name="connsiteX6" fmla="*/ 0 w 5266036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6036" h="6857999">
                <a:moveTo>
                  <a:pt x="0" y="0"/>
                </a:moveTo>
                <a:lnTo>
                  <a:pt x="3014696" y="0"/>
                </a:lnTo>
                <a:lnTo>
                  <a:pt x="3040982" y="11408"/>
                </a:lnTo>
                <a:cubicBezTo>
                  <a:pt x="4562919" y="717837"/>
                  <a:pt x="5390071" y="2397951"/>
                  <a:pt x="5250901" y="4085922"/>
                </a:cubicBezTo>
                <a:cubicBezTo>
                  <a:pt x="5138669" y="5484335"/>
                  <a:pt x="4361602" y="6343612"/>
                  <a:pt x="3435696" y="6839477"/>
                </a:cubicBezTo>
                <a:lnTo>
                  <a:pt x="339883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tIns="36576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half slide image is 640 x 720 pixels)</a:t>
            </a:r>
          </a:p>
        </p:txBody>
      </p:sp>
    </p:spTree>
    <p:extLst>
      <p:ext uri="{BB962C8B-B14F-4D97-AF65-F5344CB8AC3E}">
        <p14:creationId xmlns:p14="http://schemas.microsoft.com/office/powerpoint/2010/main" val="551096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Slide 28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AE889-7B80-4DAF-BFF1-2CAC896A3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38400" y="914400"/>
            <a:ext cx="7315200" cy="2174793"/>
          </a:xfrm>
        </p:spPr>
        <p:txBody>
          <a:bodyPr/>
          <a:lstStyle>
            <a:lvl1pPr algn="ctr">
              <a:defRPr sz="8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71F4C7A-D51B-409D-B308-C00E68C12219}"/>
              </a:ext>
            </a:extLst>
          </p:cNvPr>
          <p:cNvGrpSpPr>
            <a:grpSpLocks noChangeAspect="1"/>
          </p:cNvGrpSpPr>
          <p:nvPr/>
        </p:nvGrpSpPr>
        <p:grpSpPr bwMode="black">
          <a:xfrm>
            <a:off x="4953000" y="5133162"/>
            <a:ext cx="2286000" cy="880288"/>
            <a:chOff x="2078951" y="1888610"/>
            <a:chExt cx="8030200" cy="3092248"/>
          </a:xfrm>
          <a:solidFill>
            <a:srgbClr val="FFFFFF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62DCCC1-7C34-4D1F-92D6-D0FF7F1B2A08}"/>
                </a:ext>
              </a:extLst>
            </p:cNvPr>
            <p:cNvSpPr/>
            <p:nvPr/>
          </p:nvSpPr>
          <p:spPr bwMode="black">
            <a:xfrm>
              <a:off x="2078951" y="2872694"/>
              <a:ext cx="951880" cy="652717"/>
            </a:xfrm>
            <a:custGeom>
              <a:avLst/>
              <a:gdLst>
                <a:gd name="connsiteX0" fmla="*/ 903041 w 951880"/>
                <a:gd name="connsiteY0" fmla="*/ 330574 h 652717"/>
                <a:gd name="connsiteX1" fmla="*/ 780656 w 951880"/>
                <a:gd name="connsiteY1" fmla="*/ 379528 h 652717"/>
                <a:gd name="connsiteX2" fmla="*/ 598439 w 951880"/>
                <a:gd name="connsiteY2" fmla="*/ 311537 h 652717"/>
                <a:gd name="connsiteX3" fmla="*/ 505970 w 951880"/>
                <a:gd name="connsiteY3" fmla="*/ 164675 h 652717"/>
                <a:gd name="connsiteX4" fmla="*/ 266640 w 951880"/>
                <a:gd name="connsiteY4" fmla="*/ 61329 h 652717"/>
                <a:gd name="connsiteX5" fmla="*/ 103461 w 951880"/>
                <a:gd name="connsiteY5" fmla="*/ 458398 h 652717"/>
                <a:gd name="connsiteX6" fmla="*/ 756179 w 951880"/>
                <a:gd name="connsiteY6" fmla="*/ 485595 h 652717"/>
                <a:gd name="connsiteX7" fmla="*/ 903041 w 951880"/>
                <a:gd name="connsiteY7" fmla="*/ 330574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1880" h="652717">
                  <a:moveTo>
                    <a:pt x="903041" y="330574"/>
                  </a:moveTo>
                  <a:cubicBezTo>
                    <a:pt x="867685" y="363210"/>
                    <a:pt x="813292" y="374089"/>
                    <a:pt x="780656" y="379528"/>
                  </a:cubicBezTo>
                  <a:cubicBezTo>
                    <a:pt x="712664" y="387687"/>
                    <a:pt x="641953" y="365930"/>
                    <a:pt x="598439" y="311537"/>
                  </a:cubicBezTo>
                  <a:cubicBezTo>
                    <a:pt x="563083" y="268022"/>
                    <a:pt x="544046" y="210910"/>
                    <a:pt x="505970" y="164675"/>
                  </a:cubicBezTo>
                  <a:cubicBezTo>
                    <a:pt x="448858" y="93964"/>
                    <a:pt x="359109" y="45011"/>
                    <a:pt x="266640" y="61329"/>
                  </a:cubicBezTo>
                  <a:cubicBezTo>
                    <a:pt x="81704" y="93964"/>
                    <a:pt x="114" y="308817"/>
                    <a:pt x="103461" y="458398"/>
                  </a:cubicBezTo>
                  <a:cubicBezTo>
                    <a:pt x="253042" y="670531"/>
                    <a:pt x="584840" y="635176"/>
                    <a:pt x="756179" y="485595"/>
                  </a:cubicBezTo>
                  <a:cubicBezTo>
                    <a:pt x="813292" y="442080"/>
                    <a:pt x="862246" y="390407"/>
                    <a:pt x="903041" y="33057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B13D148-83B4-497C-BE6D-DB88AFAE198E}"/>
                </a:ext>
              </a:extLst>
            </p:cNvPr>
            <p:cNvSpPr/>
            <p:nvPr/>
          </p:nvSpPr>
          <p:spPr bwMode="black">
            <a:xfrm>
              <a:off x="9151831" y="2872694"/>
              <a:ext cx="951880" cy="652717"/>
            </a:xfrm>
            <a:custGeom>
              <a:avLst/>
              <a:gdLst>
                <a:gd name="connsiteX0" fmla="*/ 58178 w 951880"/>
                <a:gd name="connsiteY0" fmla="*/ 330574 h 652717"/>
                <a:gd name="connsiteX1" fmla="*/ 180563 w 951880"/>
                <a:gd name="connsiteY1" fmla="*/ 379528 h 652717"/>
                <a:gd name="connsiteX2" fmla="*/ 362780 w 951880"/>
                <a:gd name="connsiteY2" fmla="*/ 311537 h 652717"/>
                <a:gd name="connsiteX3" fmla="*/ 455249 w 951880"/>
                <a:gd name="connsiteY3" fmla="*/ 164675 h 652717"/>
                <a:gd name="connsiteX4" fmla="*/ 694578 w 951880"/>
                <a:gd name="connsiteY4" fmla="*/ 61329 h 652717"/>
                <a:gd name="connsiteX5" fmla="*/ 857758 w 951880"/>
                <a:gd name="connsiteY5" fmla="*/ 458398 h 652717"/>
                <a:gd name="connsiteX6" fmla="*/ 205040 w 951880"/>
                <a:gd name="connsiteY6" fmla="*/ 485595 h 652717"/>
                <a:gd name="connsiteX7" fmla="*/ 58178 w 951880"/>
                <a:gd name="connsiteY7" fmla="*/ 330574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1880" h="652717">
                  <a:moveTo>
                    <a:pt x="58178" y="330574"/>
                  </a:moveTo>
                  <a:cubicBezTo>
                    <a:pt x="96253" y="363210"/>
                    <a:pt x="147927" y="374089"/>
                    <a:pt x="180563" y="379528"/>
                  </a:cubicBezTo>
                  <a:cubicBezTo>
                    <a:pt x="248554" y="387687"/>
                    <a:pt x="319266" y="365930"/>
                    <a:pt x="362780" y="311537"/>
                  </a:cubicBezTo>
                  <a:cubicBezTo>
                    <a:pt x="398136" y="268022"/>
                    <a:pt x="417174" y="210910"/>
                    <a:pt x="455249" y="164675"/>
                  </a:cubicBezTo>
                  <a:cubicBezTo>
                    <a:pt x="512362" y="93964"/>
                    <a:pt x="602110" y="45011"/>
                    <a:pt x="694578" y="61329"/>
                  </a:cubicBezTo>
                  <a:cubicBezTo>
                    <a:pt x="879515" y="93964"/>
                    <a:pt x="961105" y="308817"/>
                    <a:pt x="857758" y="458398"/>
                  </a:cubicBezTo>
                  <a:cubicBezTo>
                    <a:pt x="708176" y="670531"/>
                    <a:pt x="376379" y="635176"/>
                    <a:pt x="205040" y="485595"/>
                  </a:cubicBezTo>
                  <a:cubicBezTo>
                    <a:pt x="150646" y="442080"/>
                    <a:pt x="101693" y="390407"/>
                    <a:pt x="58178" y="33057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9906698-4C68-4028-AC80-CD35DAA2E8F3}"/>
                </a:ext>
              </a:extLst>
            </p:cNvPr>
            <p:cNvSpPr/>
            <p:nvPr/>
          </p:nvSpPr>
          <p:spPr bwMode="black">
            <a:xfrm>
              <a:off x="8001294" y="2010994"/>
              <a:ext cx="734308" cy="299162"/>
            </a:xfrm>
            <a:custGeom>
              <a:avLst/>
              <a:gdLst>
                <a:gd name="connsiteX0" fmla="*/ 596792 w 734307"/>
                <a:gd name="connsiteY0" fmla="*/ 58178 h 299162"/>
                <a:gd name="connsiteX1" fmla="*/ 148048 w 734307"/>
                <a:gd name="connsiteY1" fmla="*/ 58178 h 299162"/>
                <a:gd name="connsiteX2" fmla="*/ 58299 w 734307"/>
                <a:gd name="connsiteY2" fmla="*/ 150646 h 299162"/>
                <a:gd name="connsiteX3" fmla="*/ 148048 w 734307"/>
                <a:gd name="connsiteY3" fmla="*/ 251274 h 299162"/>
                <a:gd name="connsiteX4" fmla="*/ 596792 w 734307"/>
                <a:gd name="connsiteY4" fmla="*/ 251274 h 299162"/>
                <a:gd name="connsiteX5" fmla="*/ 686541 w 734307"/>
                <a:gd name="connsiteY5" fmla="*/ 158805 h 299162"/>
                <a:gd name="connsiteX6" fmla="*/ 596792 w 734307"/>
                <a:gd name="connsiteY6" fmla="*/ 58178 h 2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307" h="299162">
                  <a:moveTo>
                    <a:pt x="596792" y="58178"/>
                  </a:moveTo>
                  <a:cubicBezTo>
                    <a:pt x="591353" y="58178"/>
                    <a:pt x="153487" y="58178"/>
                    <a:pt x="148048" y="58178"/>
                  </a:cubicBezTo>
                  <a:cubicBezTo>
                    <a:pt x="99094" y="60898"/>
                    <a:pt x="61019" y="104412"/>
                    <a:pt x="58299" y="150646"/>
                  </a:cubicBezTo>
                  <a:cubicBezTo>
                    <a:pt x="55580" y="199600"/>
                    <a:pt x="99094" y="248554"/>
                    <a:pt x="148048" y="251274"/>
                  </a:cubicBezTo>
                  <a:cubicBezTo>
                    <a:pt x="153487" y="251274"/>
                    <a:pt x="591353" y="251274"/>
                    <a:pt x="596792" y="251274"/>
                  </a:cubicBezTo>
                  <a:cubicBezTo>
                    <a:pt x="645746" y="248554"/>
                    <a:pt x="683821" y="205040"/>
                    <a:pt x="686541" y="158805"/>
                  </a:cubicBezTo>
                  <a:cubicBezTo>
                    <a:pt x="689260" y="109852"/>
                    <a:pt x="648465" y="60898"/>
                    <a:pt x="596792" y="58178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AA08F4D-A063-49F1-9F3A-664ECBD5F559}"/>
                </a:ext>
              </a:extLst>
            </p:cNvPr>
            <p:cNvSpPr/>
            <p:nvPr/>
          </p:nvSpPr>
          <p:spPr bwMode="black">
            <a:xfrm>
              <a:off x="4920042" y="2277520"/>
              <a:ext cx="1006274" cy="951879"/>
            </a:xfrm>
            <a:custGeom>
              <a:avLst/>
              <a:gdLst>
                <a:gd name="connsiteX0" fmla="*/ 884954 w 1006273"/>
                <a:gd name="connsiteY0" fmla="*/ 746251 h 951879"/>
                <a:gd name="connsiteX1" fmla="*/ 874076 w 1006273"/>
                <a:gd name="connsiteY1" fmla="*/ 670101 h 951879"/>
                <a:gd name="connsiteX2" fmla="*/ 874076 w 1006273"/>
                <a:gd name="connsiteY2" fmla="*/ 536837 h 951879"/>
                <a:gd name="connsiteX3" fmla="*/ 689139 w 1006273"/>
                <a:gd name="connsiteY3" fmla="*/ 88094 h 951879"/>
                <a:gd name="connsiteX4" fmla="*/ 428052 w 1006273"/>
                <a:gd name="connsiteY4" fmla="*/ 253993 h 951879"/>
                <a:gd name="connsiteX5" fmla="*/ 196881 w 1006273"/>
                <a:gd name="connsiteY5" fmla="*/ 58178 h 951879"/>
                <a:gd name="connsiteX6" fmla="*/ 58178 w 1006273"/>
                <a:gd name="connsiteY6" fmla="*/ 128889 h 951879"/>
                <a:gd name="connsiteX7" fmla="*/ 142488 w 1006273"/>
                <a:gd name="connsiteY7" fmla="*/ 273031 h 951879"/>
                <a:gd name="connsiteX8" fmla="*/ 142488 w 1006273"/>
                <a:gd name="connsiteY8" fmla="*/ 757130 h 951879"/>
                <a:gd name="connsiteX9" fmla="*/ 283910 w 1006273"/>
                <a:gd name="connsiteY9" fmla="*/ 895832 h 951879"/>
                <a:gd name="connsiteX10" fmla="*/ 428052 w 1006273"/>
                <a:gd name="connsiteY10" fmla="*/ 757130 h 951879"/>
                <a:gd name="connsiteX11" fmla="*/ 428052 w 1006273"/>
                <a:gd name="connsiteY11" fmla="*/ 400855 h 951879"/>
                <a:gd name="connsiteX12" fmla="*/ 523240 w 1006273"/>
                <a:gd name="connsiteY12" fmla="*/ 283910 h 951879"/>
                <a:gd name="connsiteX13" fmla="*/ 591231 w 1006273"/>
                <a:gd name="connsiteY13" fmla="*/ 354621 h 951879"/>
                <a:gd name="connsiteX14" fmla="*/ 591231 w 1006273"/>
                <a:gd name="connsiteY14" fmla="*/ 697297 h 951879"/>
                <a:gd name="connsiteX15" fmla="*/ 593951 w 1006273"/>
                <a:gd name="connsiteY15" fmla="*/ 729933 h 951879"/>
                <a:gd name="connsiteX16" fmla="*/ 610269 w 1006273"/>
                <a:gd name="connsiteY16" fmla="*/ 778887 h 951879"/>
                <a:gd name="connsiteX17" fmla="*/ 822402 w 1006273"/>
                <a:gd name="connsiteY17" fmla="*/ 893112 h 951879"/>
                <a:gd name="connsiteX18" fmla="*/ 961105 w 1006273"/>
                <a:gd name="connsiteY18" fmla="*/ 822401 h 951879"/>
                <a:gd name="connsiteX19" fmla="*/ 884954 w 1006273"/>
                <a:gd name="connsiteY19" fmla="*/ 746251 h 95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273" h="951879">
                  <a:moveTo>
                    <a:pt x="884954" y="746251"/>
                  </a:moveTo>
                  <a:cubicBezTo>
                    <a:pt x="879515" y="721774"/>
                    <a:pt x="876795" y="694578"/>
                    <a:pt x="874076" y="670101"/>
                  </a:cubicBezTo>
                  <a:cubicBezTo>
                    <a:pt x="874076" y="634745"/>
                    <a:pt x="874076" y="583072"/>
                    <a:pt x="874076" y="536837"/>
                  </a:cubicBezTo>
                  <a:cubicBezTo>
                    <a:pt x="879515" y="373658"/>
                    <a:pt x="909431" y="88094"/>
                    <a:pt x="689139" y="88094"/>
                  </a:cubicBezTo>
                  <a:cubicBezTo>
                    <a:pt x="539558" y="88094"/>
                    <a:pt x="452529" y="213199"/>
                    <a:pt x="428052" y="253993"/>
                  </a:cubicBezTo>
                  <a:cubicBezTo>
                    <a:pt x="425332" y="139768"/>
                    <a:pt x="335583" y="58178"/>
                    <a:pt x="196881" y="58178"/>
                  </a:cubicBezTo>
                  <a:cubicBezTo>
                    <a:pt x="109852" y="58178"/>
                    <a:pt x="58178" y="128889"/>
                    <a:pt x="58178" y="128889"/>
                  </a:cubicBezTo>
                  <a:cubicBezTo>
                    <a:pt x="58178" y="128889"/>
                    <a:pt x="142488" y="158805"/>
                    <a:pt x="142488" y="273031"/>
                  </a:cubicBezTo>
                  <a:cubicBezTo>
                    <a:pt x="142488" y="354621"/>
                    <a:pt x="142488" y="757130"/>
                    <a:pt x="142488" y="757130"/>
                  </a:cubicBezTo>
                  <a:cubicBezTo>
                    <a:pt x="145207" y="827841"/>
                    <a:pt x="194161" y="895832"/>
                    <a:pt x="283910" y="895832"/>
                  </a:cubicBezTo>
                  <a:cubicBezTo>
                    <a:pt x="373659" y="895832"/>
                    <a:pt x="428052" y="827841"/>
                    <a:pt x="428052" y="757130"/>
                  </a:cubicBezTo>
                  <a:lnTo>
                    <a:pt x="428052" y="400855"/>
                  </a:lnTo>
                  <a:cubicBezTo>
                    <a:pt x="441650" y="343742"/>
                    <a:pt x="474286" y="283910"/>
                    <a:pt x="523240" y="283910"/>
                  </a:cubicBezTo>
                  <a:cubicBezTo>
                    <a:pt x="585792" y="283910"/>
                    <a:pt x="591231" y="354621"/>
                    <a:pt x="591231" y="354621"/>
                  </a:cubicBezTo>
                  <a:lnTo>
                    <a:pt x="591231" y="697297"/>
                  </a:lnTo>
                  <a:cubicBezTo>
                    <a:pt x="591231" y="708176"/>
                    <a:pt x="593951" y="719054"/>
                    <a:pt x="593951" y="729933"/>
                  </a:cubicBezTo>
                  <a:cubicBezTo>
                    <a:pt x="596671" y="748971"/>
                    <a:pt x="602110" y="765289"/>
                    <a:pt x="610269" y="778887"/>
                  </a:cubicBezTo>
                  <a:cubicBezTo>
                    <a:pt x="645624" y="846878"/>
                    <a:pt x="719055" y="893112"/>
                    <a:pt x="822402" y="893112"/>
                  </a:cubicBezTo>
                  <a:cubicBezTo>
                    <a:pt x="909431" y="893112"/>
                    <a:pt x="961105" y="822401"/>
                    <a:pt x="961105" y="822401"/>
                  </a:cubicBezTo>
                  <a:cubicBezTo>
                    <a:pt x="961105" y="822401"/>
                    <a:pt x="909431" y="808803"/>
                    <a:pt x="884954" y="74625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E708B89-C029-4E8F-90DC-F57AF9480A68}"/>
                </a:ext>
              </a:extLst>
            </p:cNvPr>
            <p:cNvSpPr/>
            <p:nvPr/>
          </p:nvSpPr>
          <p:spPr bwMode="black">
            <a:xfrm>
              <a:off x="7552331" y="1888610"/>
              <a:ext cx="489539" cy="1332631"/>
            </a:xfrm>
            <a:custGeom>
              <a:avLst/>
              <a:gdLst>
                <a:gd name="connsiteX0" fmla="*/ 368560 w 489538"/>
                <a:gd name="connsiteY0" fmla="*/ 1135162 h 1332630"/>
                <a:gd name="connsiteX1" fmla="*/ 357681 w 489538"/>
                <a:gd name="connsiteY1" fmla="*/ 1059011 h 1332630"/>
                <a:gd name="connsiteX2" fmla="*/ 357681 w 489538"/>
                <a:gd name="connsiteY2" fmla="*/ 207759 h 1332630"/>
                <a:gd name="connsiteX3" fmla="*/ 208099 w 489538"/>
                <a:gd name="connsiteY3" fmla="*/ 58178 h 1332630"/>
                <a:gd name="connsiteX4" fmla="*/ 58518 w 489538"/>
                <a:gd name="connsiteY4" fmla="*/ 207759 h 1332630"/>
                <a:gd name="connsiteX5" fmla="*/ 58518 w 489538"/>
                <a:gd name="connsiteY5" fmla="*/ 961104 h 1332630"/>
                <a:gd name="connsiteX6" fmla="*/ 85715 w 489538"/>
                <a:gd name="connsiteY6" fmla="*/ 1159639 h 1332630"/>
                <a:gd name="connsiteX7" fmla="*/ 306007 w 489538"/>
                <a:gd name="connsiteY7" fmla="*/ 1282023 h 1332630"/>
                <a:gd name="connsiteX8" fmla="*/ 444710 w 489538"/>
                <a:gd name="connsiteY8" fmla="*/ 1211312 h 1332630"/>
                <a:gd name="connsiteX9" fmla="*/ 368560 w 489538"/>
                <a:gd name="connsiteY9" fmla="*/ 1135162 h 13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9538" h="1332630">
                  <a:moveTo>
                    <a:pt x="368560" y="1135162"/>
                  </a:moveTo>
                  <a:cubicBezTo>
                    <a:pt x="363120" y="1110685"/>
                    <a:pt x="357681" y="1083488"/>
                    <a:pt x="357681" y="1059011"/>
                  </a:cubicBezTo>
                  <a:lnTo>
                    <a:pt x="357681" y="207759"/>
                  </a:lnTo>
                  <a:cubicBezTo>
                    <a:pt x="357681" y="126170"/>
                    <a:pt x="289689" y="58178"/>
                    <a:pt x="208099" y="58178"/>
                  </a:cubicBezTo>
                  <a:cubicBezTo>
                    <a:pt x="126510" y="58178"/>
                    <a:pt x="58518" y="126170"/>
                    <a:pt x="58518" y="207759"/>
                  </a:cubicBezTo>
                  <a:lnTo>
                    <a:pt x="58518" y="961104"/>
                  </a:lnTo>
                  <a:cubicBezTo>
                    <a:pt x="58518" y="1029095"/>
                    <a:pt x="53079" y="1097086"/>
                    <a:pt x="85715" y="1159639"/>
                  </a:cubicBezTo>
                  <a:cubicBezTo>
                    <a:pt x="118351" y="1227630"/>
                    <a:pt x="202660" y="1282023"/>
                    <a:pt x="306007" y="1282023"/>
                  </a:cubicBezTo>
                  <a:cubicBezTo>
                    <a:pt x="393036" y="1282023"/>
                    <a:pt x="444710" y="1211312"/>
                    <a:pt x="444710" y="1211312"/>
                  </a:cubicBezTo>
                  <a:cubicBezTo>
                    <a:pt x="444710" y="1211312"/>
                    <a:pt x="393036" y="1197714"/>
                    <a:pt x="368560" y="1135162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DDD9D23-0A6F-4E21-A479-DEAE1945838C}"/>
                </a:ext>
              </a:extLst>
            </p:cNvPr>
            <p:cNvSpPr/>
            <p:nvPr/>
          </p:nvSpPr>
          <p:spPr bwMode="black">
            <a:xfrm>
              <a:off x="4162324" y="2357456"/>
              <a:ext cx="815899" cy="815898"/>
            </a:xfrm>
            <a:custGeom>
              <a:avLst/>
              <a:gdLst>
                <a:gd name="connsiteX0" fmla="*/ 407949 w 815899"/>
                <a:gd name="connsiteY0" fmla="*/ 174058 h 815898"/>
                <a:gd name="connsiteX1" fmla="*/ 293723 w 815899"/>
                <a:gd name="connsiteY1" fmla="*/ 407950 h 815898"/>
                <a:gd name="connsiteX2" fmla="*/ 410669 w 815899"/>
                <a:gd name="connsiteY2" fmla="*/ 641840 h 815898"/>
                <a:gd name="connsiteX3" fmla="*/ 522175 w 815899"/>
                <a:gd name="connsiteY3" fmla="*/ 407950 h 815898"/>
                <a:gd name="connsiteX4" fmla="*/ 407949 w 815899"/>
                <a:gd name="connsiteY4" fmla="*/ 174058 h 815898"/>
                <a:gd name="connsiteX5" fmla="*/ 407950 w 815899"/>
                <a:gd name="connsiteY5" fmla="*/ 0 h 815898"/>
                <a:gd name="connsiteX6" fmla="*/ 815899 w 815899"/>
                <a:gd name="connsiteY6" fmla="*/ 407949 h 815898"/>
                <a:gd name="connsiteX7" fmla="*/ 407950 w 815899"/>
                <a:gd name="connsiteY7" fmla="*/ 815898 h 815898"/>
                <a:gd name="connsiteX8" fmla="*/ 0 w 815899"/>
                <a:gd name="connsiteY8" fmla="*/ 407949 h 815898"/>
                <a:gd name="connsiteX9" fmla="*/ 407950 w 815899"/>
                <a:gd name="connsiteY9" fmla="*/ 0 h 81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9" h="815898">
                  <a:moveTo>
                    <a:pt x="407949" y="174058"/>
                  </a:moveTo>
                  <a:cubicBezTo>
                    <a:pt x="342677" y="174058"/>
                    <a:pt x="293723" y="263807"/>
                    <a:pt x="293723" y="407950"/>
                  </a:cubicBezTo>
                  <a:cubicBezTo>
                    <a:pt x="293723" y="552091"/>
                    <a:pt x="331799" y="639120"/>
                    <a:pt x="410669" y="641840"/>
                  </a:cubicBezTo>
                  <a:cubicBezTo>
                    <a:pt x="489539" y="641840"/>
                    <a:pt x="527614" y="552091"/>
                    <a:pt x="522175" y="407950"/>
                  </a:cubicBezTo>
                  <a:cubicBezTo>
                    <a:pt x="522175" y="263807"/>
                    <a:pt x="473221" y="176778"/>
                    <a:pt x="407949" y="174058"/>
                  </a:cubicBezTo>
                  <a:close/>
                  <a:moveTo>
                    <a:pt x="407950" y="0"/>
                  </a:moveTo>
                  <a:cubicBezTo>
                    <a:pt x="633682" y="0"/>
                    <a:pt x="815899" y="182217"/>
                    <a:pt x="815899" y="407949"/>
                  </a:cubicBezTo>
                  <a:cubicBezTo>
                    <a:pt x="815899" y="633681"/>
                    <a:pt x="633682" y="815898"/>
                    <a:pt x="407950" y="815898"/>
                  </a:cubicBezTo>
                  <a:cubicBezTo>
                    <a:pt x="182218" y="815898"/>
                    <a:pt x="0" y="633681"/>
                    <a:pt x="0" y="407949"/>
                  </a:cubicBezTo>
                  <a:cubicBezTo>
                    <a:pt x="0" y="182217"/>
                    <a:pt x="182218" y="0"/>
                    <a:pt x="407950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724715-0A45-4BE3-A597-2830FDE28465}"/>
                </a:ext>
              </a:extLst>
            </p:cNvPr>
            <p:cNvSpPr/>
            <p:nvPr/>
          </p:nvSpPr>
          <p:spPr bwMode="black">
            <a:xfrm>
              <a:off x="5884871" y="1946788"/>
              <a:ext cx="912802" cy="1223846"/>
            </a:xfrm>
            <a:custGeom>
              <a:avLst/>
              <a:gdLst>
                <a:gd name="connsiteX0" fmla="*/ 387907 w 912802"/>
                <a:gd name="connsiteY0" fmla="*/ 620081 h 1223846"/>
                <a:gd name="connsiteX1" fmla="*/ 273681 w 912802"/>
                <a:gd name="connsiteY1" fmla="*/ 824055 h 1223846"/>
                <a:gd name="connsiteX2" fmla="*/ 390627 w 912802"/>
                <a:gd name="connsiteY2" fmla="*/ 1028029 h 1223846"/>
                <a:gd name="connsiteX3" fmla="*/ 502132 w 912802"/>
                <a:gd name="connsiteY3" fmla="*/ 824055 h 1223846"/>
                <a:gd name="connsiteX4" fmla="*/ 387907 w 912802"/>
                <a:gd name="connsiteY4" fmla="*/ 620081 h 1223846"/>
                <a:gd name="connsiteX5" fmla="*/ 676192 w 912802"/>
                <a:gd name="connsiteY5" fmla="*/ 0 h 1223846"/>
                <a:gd name="connsiteX6" fmla="*/ 825773 w 912802"/>
                <a:gd name="connsiteY6" fmla="*/ 149581 h 1223846"/>
                <a:gd name="connsiteX7" fmla="*/ 825773 w 912802"/>
                <a:gd name="connsiteY7" fmla="*/ 1000834 h 1223846"/>
                <a:gd name="connsiteX8" fmla="*/ 836651 w 912802"/>
                <a:gd name="connsiteY8" fmla="*/ 1076985 h 1223846"/>
                <a:gd name="connsiteX9" fmla="*/ 912802 w 912802"/>
                <a:gd name="connsiteY9" fmla="*/ 1150415 h 1223846"/>
                <a:gd name="connsiteX10" fmla="*/ 774099 w 912802"/>
                <a:gd name="connsiteY10" fmla="*/ 1221126 h 1223846"/>
                <a:gd name="connsiteX11" fmla="*/ 553807 w 912802"/>
                <a:gd name="connsiteY11" fmla="*/ 1098742 h 1223846"/>
                <a:gd name="connsiteX12" fmla="*/ 548367 w 912802"/>
                <a:gd name="connsiteY12" fmla="*/ 1085144 h 1223846"/>
                <a:gd name="connsiteX13" fmla="*/ 398786 w 912802"/>
                <a:gd name="connsiteY13" fmla="*/ 1212967 h 1223846"/>
                <a:gd name="connsiteX14" fmla="*/ 156736 w 912802"/>
                <a:gd name="connsiteY14" fmla="*/ 1180332 h 1223846"/>
                <a:gd name="connsiteX15" fmla="*/ 287280 w 912802"/>
                <a:gd name="connsiteY15" fmla="*/ 416107 h 1223846"/>
                <a:gd name="connsiteX16" fmla="*/ 526611 w 912802"/>
                <a:gd name="connsiteY16" fmla="*/ 552091 h 1223846"/>
                <a:gd name="connsiteX17" fmla="*/ 526611 w 912802"/>
                <a:gd name="connsiteY17" fmla="*/ 149581 h 1223846"/>
                <a:gd name="connsiteX18" fmla="*/ 676192 w 912802"/>
                <a:gd name="connsiteY18" fmla="*/ 0 h 122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2802" h="1223846">
                  <a:moveTo>
                    <a:pt x="387907" y="620081"/>
                  </a:moveTo>
                  <a:cubicBezTo>
                    <a:pt x="322635" y="620081"/>
                    <a:pt x="273681" y="698951"/>
                    <a:pt x="273681" y="824055"/>
                  </a:cubicBezTo>
                  <a:cubicBezTo>
                    <a:pt x="273681" y="949160"/>
                    <a:pt x="311756" y="1028029"/>
                    <a:pt x="390627" y="1028029"/>
                  </a:cubicBezTo>
                  <a:cubicBezTo>
                    <a:pt x="466777" y="1025310"/>
                    <a:pt x="504852" y="949160"/>
                    <a:pt x="502132" y="824055"/>
                  </a:cubicBezTo>
                  <a:cubicBezTo>
                    <a:pt x="502132" y="698951"/>
                    <a:pt x="455898" y="622801"/>
                    <a:pt x="387907" y="620081"/>
                  </a:cubicBezTo>
                  <a:close/>
                  <a:moveTo>
                    <a:pt x="676192" y="0"/>
                  </a:moveTo>
                  <a:cubicBezTo>
                    <a:pt x="757781" y="0"/>
                    <a:pt x="825773" y="67992"/>
                    <a:pt x="825773" y="149581"/>
                  </a:cubicBezTo>
                  <a:lnTo>
                    <a:pt x="825773" y="1000834"/>
                  </a:lnTo>
                  <a:cubicBezTo>
                    <a:pt x="828492" y="1025311"/>
                    <a:pt x="831212" y="1052508"/>
                    <a:pt x="836651" y="1076985"/>
                  </a:cubicBezTo>
                  <a:cubicBezTo>
                    <a:pt x="861128" y="1139537"/>
                    <a:pt x="912802" y="1150415"/>
                    <a:pt x="912802" y="1150415"/>
                  </a:cubicBezTo>
                  <a:cubicBezTo>
                    <a:pt x="912802" y="1150415"/>
                    <a:pt x="861128" y="1221126"/>
                    <a:pt x="774099" y="1221126"/>
                  </a:cubicBezTo>
                  <a:cubicBezTo>
                    <a:pt x="670752" y="1221126"/>
                    <a:pt x="589162" y="1166733"/>
                    <a:pt x="553807" y="1098742"/>
                  </a:cubicBezTo>
                  <a:cubicBezTo>
                    <a:pt x="551087" y="1093303"/>
                    <a:pt x="551087" y="1090583"/>
                    <a:pt x="548367" y="1085144"/>
                  </a:cubicBezTo>
                  <a:cubicBezTo>
                    <a:pt x="534769" y="1147696"/>
                    <a:pt x="450460" y="1199369"/>
                    <a:pt x="398786" y="1212967"/>
                  </a:cubicBezTo>
                  <a:cubicBezTo>
                    <a:pt x="322636" y="1234725"/>
                    <a:pt x="222008" y="1223846"/>
                    <a:pt x="156736" y="1180332"/>
                  </a:cubicBezTo>
                  <a:cubicBezTo>
                    <a:pt x="-79874" y="1028031"/>
                    <a:pt x="-58117" y="416107"/>
                    <a:pt x="287280" y="416107"/>
                  </a:cubicBezTo>
                  <a:cubicBezTo>
                    <a:pt x="412385" y="416107"/>
                    <a:pt x="491255" y="503137"/>
                    <a:pt x="526611" y="552091"/>
                  </a:cubicBezTo>
                  <a:lnTo>
                    <a:pt x="526611" y="149581"/>
                  </a:lnTo>
                  <a:cubicBezTo>
                    <a:pt x="526611" y="67992"/>
                    <a:pt x="594602" y="0"/>
                    <a:pt x="67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3EB291-8728-49FA-9E36-DE65910405B8}"/>
                </a:ext>
              </a:extLst>
            </p:cNvPr>
            <p:cNvSpPr/>
            <p:nvPr/>
          </p:nvSpPr>
          <p:spPr bwMode="black">
            <a:xfrm>
              <a:off x="6789513" y="2362895"/>
              <a:ext cx="747906" cy="810458"/>
            </a:xfrm>
            <a:custGeom>
              <a:avLst/>
              <a:gdLst>
                <a:gd name="connsiteX0" fmla="*/ 394818 w 747906"/>
                <a:gd name="connsiteY0" fmla="*/ 163222 h 810458"/>
                <a:gd name="connsiteX1" fmla="*/ 356275 w 747906"/>
                <a:gd name="connsiteY1" fmla="*/ 174058 h 810458"/>
                <a:gd name="connsiteX2" fmla="*/ 274685 w 747906"/>
                <a:gd name="connsiteY2" fmla="*/ 356275 h 810458"/>
                <a:gd name="connsiteX3" fmla="*/ 375313 w 747906"/>
                <a:gd name="connsiteY3" fmla="*/ 358994 h 810458"/>
                <a:gd name="connsiteX4" fmla="*/ 473220 w 747906"/>
                <a:gd name="connsiteY4" fmla="*/ 239329 h 810458"/>
                <a:gd name="connsiteX5" fmla="*/ 394818 w 747906"/>
                <a:gd name="connsiteY5" fmla="*/ 163222 h 810458"/>
                <a:gd name="connsiteX6" fmla="*/ 386192 w 747906"/>
                <a:gd name="connsiteY6" fmla="*/ 0 h 810458"/>
                <a:gd name="connsiteX7" fmla="*/ 747906 w 747906"/>
                <a:gd name="connsiteY7" fmla="*/ 266526 h 810458"/>
                <a:gd name="connsiteX8" fmla="*/ 291004 w 747906"/>
                <a:gd name="connsiteY8" fmla="*/ 484100 h 810458"/>
                <a:gd name="connsiteX9" fmla="*/ 497698 w 747906"/>
                <a:gd name="connsiteY9" fmla="*/ 617363 h 810458"/>
                <a:gd name="connsiteX10" fmla="*/ 712551 w 747906"/>
                <a:gd name="connsiteY10" fmla="*/ 557530 h 810458"/>
                <a:gd name="connsiteX11" fmla="*/ 388912 w 747906"/>
                <a:gd name="connsiteY11" fmla="*/ 810458 h 810458"/>
                <a:gd name="connsiteX12" fmla="*/ 0 w 747906"/>
                <a:gd name="connsiteY12" fmla="*/ 413389 h 810458"/>
                <a:gd name="connsiteX13" fmla="*/ 386192 w 747906"/>
                <a:gd name="connsiteY13" fmla="*/ 0 h 8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906" h="810458">
                  <a:moveTo>
                    <a:pt x="394818" y="163222"/>
                  </a:moveTo>
                  <a:cubicBezTo>
                    <a:pt x="381772" y="163179"/>
                    <a:pt x="368514" y="166579"/>
                    <a:pt x="356275" y="174058"/>
                  </a:cubicBezTo>
                  <a:cubicBezTo>
                    <a:pt x="299162" y="212133"/>
                    <a:pt x="282844" y="291003"/>
                    <a:pt x="274685" y="356275"/>
                  </a:cubicBezTo>
                  <a:cubicBezTo>
                    <a:pt x="274685" y="364434"/>
                    <a:pt x="369873" y="358994"/>
                    <a:pt x="375313" y="358994"/>
                  </a:cubicBezTo>
                  <a:cubicBezTo>
                    <a:pt x="432425" y="345396"/>
                    <a:pt x="473220" y="301881"/>
                    <a:pt x="473220" y="239329"/>
                  </a:cubicBezTo>
                  <a:cubicBezTo>
                    <a:pt x="471181" y="194455"/>
                    <a:pt x="433956" y="163349"/>
                    <a:pt x="394818" y="163222"/>
                  </a:cubicBezTo>
                  <a:close/>
                  <a:moveTo>
                    <a:pt x="386192" y="0"/>
                  </a:moveTo>
                  <a:cubicBezTo>
                    <a:pt x="519455" y="0"/>
                    <a:pt x="747906" y="65272"/>
                    <a:pt x="747906" y="266526"/>
                  </a:cubicBezTo>
                  <a:cubicBezTo>
                    <a:pt x="747906" y="467782"/>
                    <a:pt x="538493" y="484100"/>
                    <a:pt x="291004" y="484100"/>
                  </a:cubicBezTo>
                  <a:cubicBezTo>
                    <a:pt x="291004" y="484100"/>
                    <a:pt x="326359" y="617363"/>
                    <a:pt x="497698" y="617363"/>
                  </a:cubicBezTo>
                  <a:cubicBezTo>
                    <a:pt x="669036" y="617363"/>
                    <a:pt x="712551" y="557530"/>
                    <a:pt x="712551" y="557530"/>
                  </a:cubicBezTo>
                  <a:cubicBezTo>
                    <a:pt x="712551" y="557530"/>
                    <a:pt x="696233" y="810458"/>
                    <a:pt x="388912" y="810458"/>
                  </a:cubicBezTo>
                  <a:cubicBezTo>
                    <a:pt x="212134" y="810458"/>
                    <a:pt x="0" y="677195"/>
                    <a:pt x="0" y="413389"/>
                  </a:cubicBezTo>
                  <a:cubicBezTo>
                    <a:pt x="0" y="176778"/>
                    <a:pt x="163180" y="0"/>
                    <a:pt x="38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63A2B5F-9AD4-4AAF-AD5C-3745453610BF}"/>
                </a:ext>
              </a:extLst>
            </p:cNvPr>
            <p:cNvSpPr/>
            <p:nvPr/>
          </p:nvSpPr>
          <p:spPr bwMode="black">
            <a:xfrm>
              <a:off x="7988882" y="2362895"/>
              <a:ext cx="747906" cy="810458"/>
            </a:xfrm>
            <a:custGeom>
              <a:avLst/>
              <a:gdLst>
                <a:gd name="connsiteX0" fmla="*/ 394818 w 747906"/>
                <a:gd name="connsiteY0" fmla="*/ 163222 h 810458"/>
                <a:gd name="connsiteX1" fmla="*/ 356275 w 747906"/>
                <a:gd name="connsiteY1" fmla="*/ 174058 h 810458"/>
                <a:gd name="connsiteX2" fmla="*/ 274685 w 747906"/>
                <a:gd name="connsiteY2" fmla="*/ 356275 h 810458"/>
                <a:gd name="connsiteX3" fmla="*/ 375313 w 747906"/>
                <a:gd name="connsiteY3" fmla="*/ 358994 h 810458"/>
                <a:gd name="connsiteX4" fmla="*/ 473220 w 747906"/>
                <a:gd name="connsiteY4" fmla="*/ 239329 h 810458"/>
                <a:gd name="connsiteX5" fmla="*/ 394818 w 747906"/>
                <a:gd name="connsiteY5" fmla="*/ 163222 h 810458"/>
                <a:gd name="connsiteX6" fmla="*/ 386192 w 747906"/>
                <a:gd name="connsiteY6" fmla="*/ 0 h 810458"/>
                <a:gd name="connsiteX7" fmla="*/ 747906 w 747906"/>
                <a:gd name="connsiteY7" fmla="*/ 266526 h 810458"/>
                <a:gd name="connsiteX8" fmla="*/ 291004 w 747906"/>
                <a:gd name="connsiteY8" fmla="*/ 484100 h 810458"/>
                <a:gd name="connsiteX9" fmla="*/ 497697 w 747906"/>
                <a:gd name="connsiteY9" fmla="*/ 617363 h 810458"/>
                <a:gd name="connsiteX10" fmla="*/ 712551 w 747906"/>
                <a:gd name="connsiteY10" fmla="*/ 557530 h 810458"/>
                <a:gd name="connsiteX11" fmla="*/ 388911 w 747906"/>
                <a:gd name="connsiteY11" fmla="*/ 810458 h 810458"/>
                <a:gd name="connsiteX12" fmla="*/ 0 w 747906"/>
                <a:gd name="connsiteY12" fmla="*/ 413389 h 810458"/>
                <a:gd name="connsiteX13" fmla="*/ 386192 w 747906"/>
                <a:gd name="connsiteY13" fmla="*/ 0 h 8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906" h="810458">
                  <a:moveTo>
                    <a:pt x="394818" y="163222"/>
                  </a:moveTo>
                  <a:cubicBezTo>
                    <a:pt x="381772" y="163179"/>
                    <a:pt x="368514" y="166579"/>
                    <a:pt x="356275" y="174058"/>
                  </a:cubicBezTo>
                  <a:cubicBezTo>
                    <a:pt x="299162" y="212133"/>
                    <a:pt x="282844" y="291003"/>
                    <a:pt x="274685" y="356275"/>
                  </a:cubicBezTo>
                  <a:cubicBezTo>
                    <a:pt x="274685" y="364434"/>
                    <a:pt x="369873" y="358994"/>
                    <a:pt x="375313" y="358994"/>
                  </a:cubicBezTo>
                  <a:cubicBezTo>
                    <a:pt x="432426" y="345396"/>
                    <a:pt x="473220" y="301881"/>
                    <a:pt x="473220" y="239329"/>
                  </a:cubicBezTo>
                  <a:cubicBezTo>
                    <a:pt x="471181" y="194455"/>
                    <a:pt x="433955" y="163349"/>
                    <a:pt x="394818" y="163222"/>
                  </a:cubicBezTo>
                  <a:close/>
                  <a:moveTo>
                    <a:pt x="386192" y="0"/>
                  </a:moveTo>
                  <a:cubicBezTo>
                    <a:pt x="519455" y="0"/>
                    <a:pt x="747906" y="65272"/>
                    <a:pt x="747906" y="266526"/>
                  </a:cubicBezTo>
                  <a:cubicBezTo>
                    <a:pt x="747906" y="467782"/>
                    <a:pt x="538492" y="484100"/>
                    <a:pt x="291004" y="484100"/>
                  </a:cubicBezTo>
                  <a:cubicBezTo>
                    <a:pt x="291004" y="484100"/>
                    <a:pt x="326359" y="617363"/>
                    <a:pt x="497697" y="617363"/>
                  </a:cubicBezTo>
                  <a:cubicBezTo>
                    <a:pt x="669036" y="617363"/>
                    <a:pt x="712551" y="557530"/>
                    <a:pt x="712551" y="557530"/>
                  </a:cubicBezTo>
                  <a:cubicBezTo>
                    <a:pt x="712551" y="557530"/>
                    <a:pt x="696233" y="810458"/>
                    <a:pt x="388911" y="810458"/>
                  </a:cubicBezTo>
                  <a:cubicBezTo>
                    <a:pt x="212133" y="810458"/>
                    <a:pt x="0" y="677195"/>
                    <a:pt x="0" y="413389"/>
                  </a:cubicBezTo>
                  <a:cubicBezTo>
                    <a:pt x="0" y="176778"/>
                    <a:pt x="163180" y="0"/>
                    <a:pt x="38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29DE044-2228-4555-82E1-80DD994AA315}"/>
                </a:ext>
              </a:extLst>
            </p:cNvPr>
            <p:cNvSpPr/>
            <p:nvPr/>
          </p:nvSpPr>
          <p:spPr bwMode="black">
            <a:xfrm>
              <a:off x="8683414" y="2274801"/>
              <a:ext cx="897487" cy="951879"/>
            </a:xfrm>
            <a:custGeom>
              <a:avLst/>
              <a:gdLst>
                <a:gd name="connsiteX0" fmla="*/ 580988 w 897487"/>
                <a:gd name="connsiteY0" fmla="*/ 667381 h 951879"/>
                <a:gd name="connsiteX1" fmla="*/ 409649 w 897487"/>
                <a:gd name="connsiteY1" fmla="*/ 667381 h 951879"/>
                <a:gd name="connsiteX2" fmla="*/ 591866 w 897487"/>
                <a:gd name="connsiteY2" fmla="*/ 525959 h 951879"/>
                <a:gd name="connsiteX3" fmla="*/ 842075 w 897487"/>
                <a:gd name="connsiteY3" fmla="*/ 123450 h 951879"/>
                <a:gd name="connsiteX4" fmla="*/ 842075 w 897487"/>
                <a:gd name="connsiteY4" fmla="*/ 123450 h 951879"/>
                <a:gd name="connsiteX5" fmla="*/ 798560 w 897487"/>
                <a:gd name="connsiteY5" fmla="*/ 58178 h 951879"/>
                <a:gd name="connsiteX6" fmla="*/ 746887 w 897487"/>
                <a:gd name="connsiteY6" fmla="*/ 107132 h 951879"/>
                <a:gd name="connsiteX7" fmla="*/ 697933 w 897487"/>
                <a:gd name="connsiteY7" fmla="*/ 115291 h 951879"/>
                <a:gd name="connsiteX8" fmla="*/ 219273 w 897487"/>
                <a:gd name="connsiteY8" fmla="*/ 115291 h 951879"/>
                <a:gd name="connsiteX9" fmla="*/ 102328 w 897487"/>
                <a:gd name="connsiteY9" fmla="*/ 224077 h 951879"/>
                <a:gd name="connsiteX10" fmla="*/ 213834 w 897487"/>
                <a:gd name="connsiteY10" fmla="*/ 332863 h 951879"/>
                <a:gd name="connsiteX11" fmla="*/ 485800 w 897487"/>
                <a:gd name="connsiteY11" fmla="*/ 335583 h 951879"/>
                <a:gd name="connsiteX12" fmla="*/ 134964 w 897487"/>
                <a:gd name="connsiteY12" fmla="*/ 615708 h 951879"/>
                <a:gd name="connsiteX13" fmla="*/ 61533 w 897487"/>
                <a:gd name="connsiteY13" fmla="*/ 884953 h 951879"/>
                <a:gd name="connsiteX14" fmla="*/ 398771 w 897487"/>
                <a:gd name="connsiteY14" fmla="*/ 806083 h 951879"/>
                <a:gd name="connsiteX15" fmla="*/ 529314 w 897487"/>
                <a:gd name="connsiteY15" fmla="*/ 863196 h 951879"/>
                <a:gd name="connsiteX16" fmla="*/ 782242 w 897487"/>
                <a:gd name="connsiteY16" fmla="*/ 607549 h 951879"/>
                <a:gd name="connsiteX17" fmla="*/ 580988 w 897487"/>
                <a:gd name="connsiteY17" fmla="*/ 667381 h 95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97487" h="951879">
                  <a:moveTo>
                    <a:pt x="580988" y="667381"/>
                  </a:moveTo>
                  <a:lnTo>
                    <a:pt x="409649" y="667381"/>
                  </a:lnTo>
                  <a:cubicBezTo>
                    <a:pt x="423248" y="667381"/>
                    <a:pt x="548352" y="561314"/>
                    <a:pt x="591866" y="525959"/>
                  </a:cubicBezTo>
                  <a:cubicBezTo>
                    <a:pt x="700653" y="433491"/>
                    <a:pt x="899188" y="297508"/>
                    <a:pt x="842075" y="123450"/>
                  </a:cubicBezTo>
                  <a:lnTo>
                    <a:pt x="842075" y="123450"/>
                  </a:lnTo>
                  <a:cubicBezTo>
                    <a:pt x="831197" y="82655"/>
                    <a:pt x="798560" y="58178"/>
                    <a:pt x="798560" y="58178"/>
                  </a:cubicBezTo>
                  <a:cubicBezTo>
                    <a:pt x="798560" y="58178"/>
                    <a:pt x="787682" y="90814"/>
                    <a:pt x="746887" y="107132"/>
                  </a:cubicBezTo>
                  <a:cubicBezTo>
                    <a:pt x="730569" y="109852"/>
                    <a:pt x="714251" y="115291"/>
                    <a:pt x="697933" y="115291"/>
                  </a:cubicBezTo>
                  <a:cubicBezTo>
                    <a:pt x="684334" y="115291"/>
                    <a:pt x="219273" y="115291"/>
                    <a:pt x="219273" y="115291"/>
                  </a:cubicBezTo>
                  <a:cubicBezTo>
                    <a:pt x="156721" y="115291"/>
                    <a:pt x="105048" y="166964"/>
                    <a:pt x="102328" y="224077"/>
                  </a:cubicBezTo>
                  <a:cubicBezTo>
                    <a:pt x="102328" y="283910"/>
                    <a:pt x="151282" y="332863"/>
                    <a:pt x="213834" y="332863"/>
                  </a:cubicBezTo>
                  <a:lnTo>
                    <a:pt x="485800" y="335583"/>
                  </a:lnTo>
                  <a:cubicBezTo>
                    <a:pt x="360695" y="406294"/>
                    <a:pt x="211114" y="487884"/>
                    <a:pt x="134964" y="615708"/>
                  </a:cubicBezTo>
                  <a:cubicBezTo>
                    <a:pt x="91449" y="689138"/>
                    <a:pt x="45215" y="800644"/>
                    <a:pt x="61533" y="884953"/>
                  </a:cubicBezTo>
                  <a:cubicBezTo>
                    <a:pt x="121366" y="830560"/>
                    <a:pt x="279106" y="778887"/>
                    <a:pt x="398771" y="806083"/>
                  </a:cubicBezTo>
                  <a:cubicBezTo>
                    <a:pt x="445005" y="814242"/>
                    <a:pt x="491239" y="838719"/>
                    <a:pt x="529314" y="863196"/>
                  </a:cubicBezTo>
                  <a:cubicBezTo>
                    <a:pt x="755046" y="1004618"/>
                    <a:pt x="891029" y="727213"/>
                    <a:pt x="782242" y="607549"/>
                  </a:cubicBezTo>
                  <a:cubicBezTo>
                    <a:pt x="784962" y="607549"/>
                    <a:pt x="722410" y="667381"/>
                    <a:pt x="580988" y="66738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7F92585-5CB0-465E-966D-B7CD61BB094D}"/>
                </a:ext>
              </a:extLst>
            </p:cNvPr>
            <p:cNvSpPr/>
            <p:nvPr/>
          </p:nvSpPr>
          <p:spPr bwMode="black">
            <a:xfrm>
              <a:off x="2624650" y="1948442"/>
              <a:ext cx="1903761" cy="1577400"/>
            </a:xfrm>
            <a:custGeom>
              <a:avLst/>
              <a:gdLst>
                <a:gd name="connsiteX0" fmla="*/ 1559430 w 1903760"/>
                <a:gd name="connsiteY0" fmla="*/ 1165078 h 1577399"/>
                <a:gd name="connsiteX1" fmla="*/ 1369054 w 1903760"/>
                <a:gd name="connsiteY1" fmla="*/ 593950 h 1577399"/>
                <a:gd name="connsiteX2" fmla="*/ 1483279 w 1903760"/>
                <a:gd name="connsiteY2" fmla="*/ 126170 h 1577399"/>
                <a:gd name="connsiteX3" fmla="*/ 1311941 w 1903760"/>
                <a:gd name="connsiteY3" fmla="*/ 58178 h 1577399"/>
                <a:gd name="connsiteX4" fmla="*/ 1078050 w 1903760"/>
                <a:gd name="connsiteY4" fmla="*/ 205040 h 1577399"/>
                <a:gd name="connsiteX5" fmla="*/ 846879 w 1903760"/>
                <a:gd name="connsiteY5" fmla="*/ 523239 h 1577399"/>
                <a:gd name="connsiteX6" fmla="*/ 645624 w 1903760"/>
                <a:gd name="connsiteY6" fmla="*/ 210479 h 1577399"/>
                <a:gd name="connsiteX7" fmla="*/ 455248 w 1903760"/>
                <a:gd name="connsiteY7" fmla="*/ 63617 h 1577399"/>
                <a:gd name="connsiteX8" fmla="*/ 234956 w 1903760"/>
                <a:gd name="connsiteY8" fmla="*/ 137048 h 1577399"/>
                <a:gd name="connsiteX9" fmla="*/ 316546 w 1903760"/>
                <a:gd name="connsiteY9" fmla="*/ 588511 h 1577399"/>
                <a:gd name="connsiteX10" fmla="*/ 58178 w 1903760"/>
                <a:gd name="connsiteY10" fmla="*/ 1072610 h 1577399"/>
                <a:gd name="connsiteX11" fmla="*/ 474286 w 1903760"/>
                <a:gd name="connsiteY11" fmla="*/ 1020936 h 1577399"/>
                <a:gd name="connsiteX12" fmla="*/ 555876 w 1903760"/>
                <a:gd name="connsiteY12" fmla="*/ 572193 h 1577399"/>
                <a:gd name="connsiteX13" fmla="*/ 830561 w 1903760"/>
                <a:gd name="connsiteY13" fmla="*/ 993740 h 1577399"/>
                <a:gd name="connsiteX14" fmla="*/ 1140602 w 1903760"/>
                <a:gd name="connsiteY14" fmla="*/ 574913 h 1577399"/>
                <a:gd name="connsiteX15" fmla="*/ 1567589 w 1903760"/>
                <a:gd name="connsiteY15" fmla="*/ 1526792 h 1577399"/>
                <a:gd name="connsiteX16" fmla="*/ 1866751 w 1903760"/>
                <a:gd name="connsiteY16" fmla="*/ 1322818 h 1577399"/>
                <a:gd name="connsiteX17" fmla="*/ 1559430 w 1903760"/>
                <a:gd name="connsiteY17" fmla="*/ 1165078 h 157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3760" h="1577399">
                  <a:moveTo>
                    <a:pt x="1559430" y="1165078"/>
                  </a:moveTo>
                  <a:cubicBezTo>
                    <a:pt x="1420727" y="1012777"/>
                    <a:pt x="1377213" y="762569"/>
                    <a:pt x="1369054" y="593950"/>
                  </a:cubicBezTo>
                  <a:cubicBezTo>
                    <a:pt x="1360895" y="449809"/>
                    <a:pt x="1369054" y="199600"/>
                    <a:pt x="1483279" y="126170"/>
                  </a:cubicBezTo>
                  <a:cubicBezTo>
                    <a:pt x="1445204" y="77216"/>
                    <a:pt x="1369054" y="58178"/>
                    <a:pt x="1311941" y="58178"/>
                  </a:cubicBezTo>
                  <a:cubicBezTo>
                    <a:pt x="1184117" y="58178"/>
                    <a:pt x="1121565" y="142488"/>
                    <a:pt x="1078050" y="205040"/>
                  </a:cubicBezTo>
                  <a:cubicBezTo>
                    <a:pt x="1064452" y="224077"/>
                    <a:pt x="846879" y="523239"/>
                    <a:pt x="846879" y="523239"/>
                  </a:cubicBezTo>
                  <a:cubicBezTo>
                    <a:pt x="846879" y="523239"/>
                    <a:pt x="667382" y="243115"/>
                    <a:pt x="645624" y="210479"/>
                  </a:cubicBezTo>
                  <a:cubicBezTo>
                    <a:pt x="615708" y="164245"/>
                    <a:pt x="555876" y="77216"/>
                    <a:pt x="455248" y="63617"/>
                  </a:cubicBezTo>
                  <a:cubicBezTo>
                    <a:pt x="411734" y="58178"/>
                    <a:pt x="297508" y="52739"/>
                    <a:pt x="234956" y="137048"/>
                  </a:cubicBezTo>
                  <a:cubicBezTo>
                    <a:pt x="341023" y="221357"/>
                    <a:pt x="338303" y="438930"/>
                    <a:pt x="316546" y="588511"/>
                  </a:cubicBezTo>
                  <a:cubicBezTo>
                    <a:pt x="248554" y="1031815"/>
                    <a:pt x="58178" y="1072610"/>
                    <a:pt x="58178" y="1072610"/>
                  </a:cubicBezTo>
                  <a:cubicBezTo>
                    <a:pt x="156086" y="1333696"/>
                    <a:pt x="403575" y="1230350"/>
                    <a:pt x="474286" y="1020936"/>
                  </a:cubicBezTo>
                  <a:cubicBezTo>
                    <a:pt x="520520" y="884953"/>
                    <a:pt x="550436" y="713615"/>
                    <a:pt x="555876" y="572193"/>
                  </a:cubicBezTo>
                  <a:lnTo>
                    <a:pt x="830561" y="993740"/>
                  </a:lnTo>
                  <a:cubicBezTo>
                    <a:pt x="830561" y="993740"/>
                    <a:pt x="1140602" y="574913"/>
                    <a:pt x="1140602" y="574913"/>
                  </a:cubicBezTo>
                  <a:cubicBezTo>
                    <a:pt x="1088929" y="1314659"/>
                    <a:pt x="1344577" y="1526792"/>
                    <a:pt x="1567589" y="1526792"/>
                  </a:cubicBezTo>
                  <a:cubicBezTo>
                    <a:pt x="1790601" y="1526792"/>
                    <a:pt x="1866751" y="1322818"/>
                    <a:pt x="1866751" y="1322818"/>
                  </a:cubicBezTo>
                  <a:cubicBezTo>
                    <a:pt x="1744367" y="1314659"/>
                    <a:pt x="1641019" y="1252107"/>
                    <a:pt x="1559430" y="1165078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2EF953C-F1A9-48A1-8B50-74DC119D4014}"/>
                </a:ext>
              </a:extLst>
            </p:cNvPr>
            <p:cNvSpPr/>
            <p:nvPr/>
          </p:nvSpPr>
          <p:spPr bwMode="black">
            <a:xfrm>
              <a:off x="4792218" y="3234839"/>
              <a:ext cx="271966" cy="652717"/>
            </a:xfrm>
            <a:custGeom>
              <a:avLst/>
              <a:gdLst>
                <a:gd name="connsiteX0" fmla="*/ 88095 w 271965"/>
                <a:gd name="connsiteY0" fmla="*/ 120730 h 652717"/>
                <a:gd name="connsiteX1" fmla="*/ 93534 w 271965"/>
                <a:gd name="connsiteY1" fmla="*/ 153366 h 652717"/>
                <a:gd name="connsiteX2" fmla="*/ 93534 w 271965"/>
                <a:gd name="connsiteY2" fmla="*/ 544997 h 652717"/>
                <a:gd name="connsiteX3" fmla="*/ 156086 w 271965"/>
                <a:gd name="connsiteY3" fmla="*/ 604829 h 652717"/>
                <a:gd name="connsiteX4" fmla="*/ 221358 w 271965"/>
                <a:gd name="connsiteY4" fmla="*/ 544997 h 652717"/>
                <a:gd name="connsiteX5" fmla="*/ 221358 w 271965"/>
                <a:gd name="connsiteY5" fmla="*/ 194161 h 652717"/>
                <a:gd name="connsiteX6" fmla="*/ 210479 w 271965"/>
                <a:gd name="connsiteY6" fmla="*/ 109852 h 652717"/>
                <a:gd name="connsiteX7" fmla="*/ 118011 w 271965"/>
                <a:gd name="connsiteY7" fmla="*/ 58178 h 652717"/>
                <a:gd name="connsiteX8" fmla="*/ 58178 w 271965"/>
                <a:gd name="connsiteY8" fmla="*/ 88094 h 652717"/>
                <a:gd name="connsiteX9" fmla="*/ 88095 w 271965"/>
                <a:gd name="connsiteY9" fmla="*/ 120730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1965" h="652717">
                  <a:moveTo>
                    <a:pt x="88095" y="120730"/>
                  </a:moveTo>
                  <a:cubicBezTo>
                    <a:pt x="90814" y="131609"/>
                    <a:pt x="90814" y="142487"/>
                    <a:pt x="93534" y="153366"/>
                  </a:cubicBezTo>
                  <a:cubicBezTo>
                    <a:pt x="93534" y="156086"/>
                    <a:pt x="93534" y="542277"/>
                    <a:pt x="93534" y="544997"/>
                  </a:cubicBezTo>
                  <a:cubicBezTo>
                    <a:pt x="93534" y="577632"/>
                    <a:pt x="123450" y="604829"/>
                    <a:pt x="156086" y="604829"/>
                  </a:cubicBezTo>
                  <a:cubicBezTo>
                    <a:pt x="188722" y="607548"/>
                    <a:pt x="221358" y="577632"/>
                    <a:pt x="221358" y="544997"/>
                  </a:cubicBezTo>
                  <a:cubicBezTo>
                    <a:pt x="221358" y="539557"/>
                    <a:pt x="221358" y="194161"/>
                    <a:pt x="221358" y="194161"/>
                  </a:cubicBezTo>
                  <a:cubicBezTo>
                    <a:pt x="221358" y="164245"/>
                    <a:pt x="224078" y="134329"/>
                    <a:pt x="210479" y="109852"/>
                  </a:cubicBezTo>
                  <a:cubicBezTo>
                    <a:pt x="196881" y="79935"/>
                    <a:pt x="158806" y="58178"/>
                    <a:pt x="118011" y="58178"/>
                  </a:cubicBezTo>
                  <a:cubicBezTo>
                    <a:pt x="79936" y="58178"/>
                    <a:pt x="58178" y="88094"/>
                    <a:pt x="58178" y="88094"/>
                  </a:cubicBezTo>
                  <a:cubicBezTo>
                    <a:pt x="58178" y="88094"/>
                    <a:pt x="77216" y="93534"/>
                    <a:pt x="88095" y="12073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8FBF042-8DD5-4B32-9D19-E3D2DA0CDCC4}"/>
                </a:ext>
              </a:extLst>
            </p:cNvPr>
            <p:cNvSpPr/>
            <p:nvPr/>
          </p:nvSpPr>
          <p:spPr bwMode="black">
            <a:xfrm>
              <a:off x="8751819" y="3234667"/>
              <a:ext cx="271966" cy="652717"/>
            </a:xfrm>
            <a:custGeom>
              <a:avLst/>
              <a:gdLst>
                <a:gd name="connsiteX0" fmla="*/ 191663 w 271965"/>
                <a:gd name="connsiteY0" fmla="*/ 542449 h 652717"/>
                <a:gd name="connsiteX1" fmla="*/ 186224 w 271965"/>
                <a:gd name="connsiteY1" fmla="*/ 509813 h 652717"/>
                <a:gd name="connsiteX2" fmla="*/ 186224 w 271965"/>
                <a:gd name="connsiteY2" fmla="*/ 118183 h 652717"/>
                <a:gd name="connsiteX3" fmla="*/ 123672 w 271965"/>
                <a:gd name="connsiteY3" fmla="*/ 58350 h 652717"/>
                <a:gd name="connsiteX4" fmla="*/ 58400 w 271965"/>
                <a:gd name="connsiteY4" fmla="*/ 118183 h 652717"/>
                <a:gd name="connsiteX5" fmla="*/ 58400 w 271965"/>
                <a:gd name="connsiteY5" fmla="*/ 469018 h 652717"/>
                <a:gd name="connsiteX6" fmla="*/ 69279 w 271965"/>
                <a:gd name="connsiteY6" fmla="*/ 553328 h 652717"/>
                <a:gd name="connsiteX7" fmla="*/ 161747 w 271965"/>
                <a:gd name="connsiteY7" fmla="*/ 605001 h 652717"/>
                <a:gd name="connsiteX8" fmla="*/ 221580 w 271965"/>
                <a:gd name="connsiteY8" fmla="*/ 575085 h 652717"/>
                <a:gd name="connsiteX9" fmla="*/ 191663 w 271965"/>
                <a:gd name="connsiteY9" fmla="*/ 542449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1965" h="652717">
                  <a:moveTo>
                    <a:pt x="191663" y="542449"/>
                  </a:moveTo>
                  <a:cubicBezTo>
                    <a:pt x="188944" y="531570"/>
                    <a:pt x="186224" y="520692"/>
                    <a:pt x="186224" y="509813"/>
                  </a:cubicBezTo>
                  <a:cubicBezTo>
                    <a:pt x="186224" y="507093"/>
                    <a:pt x="186224" y="120902"/>
                    <a:pt x="186224" y="118183"/>
                  </a:cubicBezTo>
                  <a:cubicBezTo>
                    <a:pt x="186224" y="85547"/>
                    <a:pt x="156308" y="58350"/>
                    <a:pt x="123672" y="58350"/>
                  </a:cubicBezTo>
                  <a:cubicBezTo>
                    <a:pt x="91036" y="55631"/>
                    <a:pt x="58400" y="85547"/>
                    <a:pt x="58400" y="118183"/>
                  </a:cubicBezTo>
                  <a:cubicBezTo>
                    <a:pt x="58400" y="123622"/>
                    <a:pt x="58400" y="469018"/>
                    <a:pt x="58400" y="469018"/>
                  </a:cubicBezTo>
                  <a:cubicBezTo>
                    <a:pt x="58400" y="498934"/>
                    <a:pt x="55680" y="528851"/>
                    <a:pt x="69279" y="553328"/>
                  </a:cubicBezTo>
                  <a:cubicBezTo>
                    <a:pt x="82877" y="583244"/>
                    <a:pt x="120953" y="605001"/>
                    <a:pt x="161747" y="605001"/>
                  </a:cubicBezTo>
                  <a:cubicBezTo>
                    <a:pt x="199822" y="605001"/>
                    <a:pt x="221580" y="575085"/>
                    <a:pt x="221580" y="575085"/>
                  </a:cubicBezTo>
                  <a:cubicBezTo>
                    <a:pt x="221580" y="575085"/>
                    <a:pt x="202542" y="566926"/>
                    <a:pt x="191663" y="542449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95AAF35-711C-45B3-8B74-63476C9F4CA3}"/>
                </a:ext>
              </a:extLst>
            </p:cNvPr>
            <p:cNvSpPr/>
            <p:nvPr/>
          </p:nvSpPr>
          <p:spPr bwMode="black">
            <a:xfrm>
              <a:off x="6320666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3 w 435145"/>
                <a:gd name="connsiteY1" fmla="*/ 148115 h 462341"/>
                <a:gd name="connsiteX2" fmla="*/ 186003 w 435145"/>
                <a:gd name="connsiteY2" fmla="*/ 148115 h 462341"/>
                <a:gd name="connsiteX3" fmla="*/ 186003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3 w 435145"/>
                <a:gd name="connsiteY8" fmla="*/ 362967 h 462341"/>
                <a:gd name="connsiteX9" fmla="*/ 186003 w 435145"/>
                <a:gd name="connsiteY9" fmla="*/ 213386 h 462341"/>
                <a:gd name="connsiteX10" fmla="*/ 186003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3" y="148115"/>
                  </a:cubicBezTo>
                  <a:lnTo>
                    <a:pt x="186003" y="148115"/>
                  </a:lnTo>
                  <a:cubicBezTo>
                    <a:pt x="186003" y="129077"/>
                    <a:pt x="186003" y="115479"/>
                    <a:pt x="186003" y="115479"/>
                  </a:cubicBezTo>
                  <a:cubicBezTo>
                    <a:pt x="186003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5" y="422800"/>
                    <a:pt x="120730" y="422800"/>
                  </a:cubicBezTo>
                  <a:cubicBezTo>
                    <a:pt x="153366" y="425519"/>
                    <a:pt x="186003" y="395603"/>
                    <a:pt x="186003" y="362967"/>
                  </a:cubicBezTo>
                  <a:cubicBezTo>
                    <a:pt x="186003" y="360248"/>
                    <a:pt x="186003" y="281378"/>
                    <a:pt x="186003" y="213386"/>
                  </a:cubicBezTo>
                  <a:lnTo>
                    <a:pt x="186003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725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3AA7EB-514D-4A09-BD66-80053F00347D}"/>
                </a:ext>
              </a:extLst>
            </p:cNvPr>
            <p:cNvSpPr/>
            <p:nvPr/>
          </p:nvSpPr>
          <p:spPr bwMode="black">
            <a:xfrm>
              <a:off x="7960620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2 w 435145"/>
                <a:gd name="connsiteY1" fmla="*/ 148115 h 462341"/>
                <a:gd name="connsiteX2" fmla="*/ 186002 w 435145"/>
                <a:gd name="connsiteY2" fmla="*/ 148115 h 462341"/>
                <a:gd name="connsiteX3" fmla="*/ 186002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2 w 435145"/>
                <a:gd name="connsiteY8" fmla="*/ 362967 h 462341"/>
                <a:gd name="connsiteX9" fmla="*/ 186002 w 435145"/>
                <a:gd name="connsiteY9" fmla="*/ 213386 h 462341"/>
                <a:gd name="connsiteX10" fmla="*/ 186002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2" y="148115"/>
                  </a:cubicBezTo>
                  <a:lnTo>
                    <a:pt x="186002" y="148115"/>
                  </a:lnTo>
                  <a:cubicBezTo>
                    <a:pt x="186002" y="129077"/>
                    <a:pt x="186002" y="115479"/>
                    <a:pt x="186002" y="115479"/>
                  </a:cubicBezTo>
                  <a:cubicBezTo>
                    <a:pt x="186002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5" y="422800"/>
                    <a:pt x="120730" y="422800"/>
                  </a:cubicBezTo>
                  <a:cubicBezTo>
                    <a:pt x="153366" y="425519"/>
                    <a:pt x="186002" y="395603"/>
                    <a:pt x="186002" y="362967"/>
                  </a:cubicBezTo>
                  <a:cubicBezTo>
                    <a:pt x="186002" y="360248"/>
                    <a:pt x="186002" y="281378"/>
                    <a:pt x="186002" y="213386"/>
                  </a:cubicBezTo>
                  <a:lnTo>
                    <a:pt x="186002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453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B6801FA-EDF1-44B7-B74A-D233D1901FB2}"/>
                </a:ext>
              </a:extLst>
            </p:cNvPr>
            <p:cNvSpPr/>
            <p:nvPr/>
          </p:nvSpPr>
          <p:spPr bwMode="black">
            <a:xfrm>
              <a:off x="5020669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2 w 435145"/>
                <a:gd name="connsiteY1" fmla="*/ 148115 h 462341"/>
                <a:gd name="connsiteX2" fmla="*/ 186002 w 435145"/>
                <a:gd name="connsiteY2" fmla="*/ 148115 h 462341"/>
                <a:gd name="connsiteX3" fmla="*/ 186002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2 w 435145"/>
                <a:gd name="connsiteY8" fmla="*/ 362967 h 462341"/>
                <a:gd name="connsiteX9" fmla="*/ 186002 w 435145"/>
                <a:gd name="connsiteY9" fmla="*/ 213386 h 462341"/>
                <a:gd name="connsiteX10" fmla="*/ 186002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2" y="148115"/>
                  </a:cubicBezTo>
                  <a:lnTo>
                    <a:pt x="186002" y="148115"/>
                  </a:lnTo>
                  <a:cubicBezTo>
                    <a:pt x="186002" y="129077"/>
                    <a:pt x="186002" y="115479"/>
                    <a:pt x="186002" y="115479"/>
                  </a:cubicBezTo>
                  <a:cubicBezTo>
                    <a:pt x="186002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4" y="422800"/>
                    <a:pt x="120730" y="422800"/>
                  </a:cubicBezTo>
                  <a:cubicBezTo>
                    <a:pt x="153366" y="425519"/>
                    <a:pt x="186002" y="395603"/>
                    <a:pt x="186002" y="362967"/>
                  </a:cubicBezTo>
                  <a:cubicBezTo>
                    <a:pt x="186002" y="360248"/>
                    <a:pt x="186002" y="281378"/>
                    <a:pt x="186002" y="213386"/>
                  </a:cubicBezTo>
                  <a:lnTo>
                    <a:pt x="186002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453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B2E6C61-DDF2-47D9-8A25-89BB69487158}"/>
                </a:ext>
              </a:extLst>
            </p:cNvPr>
            <p:cNvSpPr/>
            <p:nvPr/>
          </p:nvSpPr>
          <p:spPr bwMode="black">
            <a:xfrm>
              <a:off x="7616289" y="3475234"/>
              <a:ext cx="364436" cy="364434"/>
            </a:xfrm>
            <a:custGeom>
              <a:avLst/>
              <a:gdLst>
                <a:gd name="connsiteX0" fmla="*/ 182218 w 364436"/>
                <a:gd name="connsiteY0" fmla="*/ 73431 h 364434"/>
                <a:gd name="connsiteX1" fmla="*/ 130544 w 364436"/>
                <a:gd name="connsiteY1" fmla="*/ 179499 h 364434"/>
                <a:gd name="connsiteX2" fmla="*/ 182218 w 364436"/>
                <a:gd name="connsiteY2" fmla="*/ 285565 h 364434"/>
                <a:gd name="connsiteX3" fmla="*/ 233891 w 364436"/>
                <a:gd name="connsiteY3" fmla="*/ 179499 h 364434"/>
                <a:gd name="connsiteX4" fmla="*/ 182218 w 364436"/>
                <a:gd name="connsiteY4" fmla="*/ 73431 h 364434"/>
                <a:gd name="connsiteX5" fmla="*/ 182219 w 364436"/>
                <a:gd name="connsiteY5" fmla="*/ 0 h 364434"/>
                <a:gd name="connsiteX6" fmla="*/ 364436 w 364436"/>
                <a:gd name="connsiteY6" fmla="*/ 182217 h 364434"/>
                <a:gd name="connsiteX7" fmla="*/ 182219 w 364436"/>
                <a:gd name="connsiteY7" fmla="*/ 364434 h 364434"/>
                <a:gd name="connsiteX8" fmla="*/ 0 w 364436"/>
                <a:gd name="connsiteY8" fmla="*/ 182217 h 364434"/>
                <a:gd name="connsiteX9" fmla="*/ 182219 w 364436"/>
                <a:gd name="connsiteY9" fmla="*/ 0 h 3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4436" h="364434">
                  <a:moveTo>
                    <a:pt x="182218" y="73431"/>
                  </a:moveTo>
                  <a:cubicBezTo>
                    <a:pt x="152302" y="76151"/>
                    <a:pt x="130544" y="114226"/>
                    <a:pt x="130544" y="179499"/>
                  </a:cubicBezTo>
                  <a:cubicBezTo>
                    <a:pt x="130544" y="244770"/>
                    <a:pt x="146862" y="285565"/>
                    <a:pt x="182218" y="285565"/>
                  </a:cubicBezTo>
                  <a:cubicBezTo>
                    <a:pt x="217573" y="285565"/>
                    <a:pt x="233891" y="247490"/>
                    <a:pt x="233891" y="179499"/>
                  </a:cubicBezTo>
                  <a:cubicBezTo>
                    <a:pt x="233891" y="114226"/>
                    <a:pt x="212134" y="73431"/>
                    <a:pt x="182218" y="73431"/>
                  </a:cubicBezTo>
                  <a:close/>
                  <a:moveTo>
                    <a:pt x="182219" y="0"/>
                  </a:moveTo>
                  <a:cubicBezTo>
                    <a:pt x="282846" y="0"/>
                    <a:pt x="364436" y="81590"/>
                    <a:pt x="364436" y="182217"/>
                  </a:cubicBezTo>
                  <a:cubicBezTo>
                    <a:pt x="364436" y="282844"/>
                    <a:pt x="282846" y="364434"/>
                    <a:pt x="182219" y="364434"/>
                  </a:cubicBezTo>
                  <a:cubicBezTo>
                    <a:pt x="81591" y="364434"/>
                    <a:pt x="0" y="282844"/>
                    <a:pt x="0" y="182217"/>
                  </a:cubicBezTo>
                  <a:cubicBezTo>
                    <a:pt x="0" y="81590"/>
                    <a:pt x="81591" y="0"/>
                    <a:pt x="182219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DF9C6F1-437C-49ED-BDB4-BFA7F469DBE7}"/>
                </a:ext>
              </a:extLst>
            </p:cNvPr>
            <p:cNvSpPr/>
            <p:nvPr/>
          </p:nvSpPr>
          <p:spPr bwMode="black">
            <a:xfrm>
              <a:off x="6743101" y="3464184"/>
              <a:ext cx="372773" cy="375657"/>
            </a:xfrm>
            <a:custGeom>
              <a:avLst/>
              <a:gdLst>
                <a:gd name="connsiteX0" fmla="*/ 176958 w 372773"/>
                <a:gd name="connsiteY0" fmla="*/ 98080 h 375657"/>
                <a:gd name="connsiteX1" fmla="*/ 125284 w 372773"/>
                <a:gd name="connsiteY1" fmla="*/ 190548 h 375657"/>
                <a:gd name="connsiteX2" fmla="*/ 176958 w 372773"/>
                <a:gd name="connsiteY2" fmla="*/ 283017 h 375657"/>
                <a:gd name="connsiteX3" fmla="*/ 228631 w 372773"/>
                <a:gd name="connsiteY3" fmla="*/ 190548 h 375657"/>
                <a:gd name="connsiteX4" fmla="*/ 176958 w 372773"/>
                <a:gd name="connsiteY4" fmla="*/ 98080 h 375657"/>
                <a:gd name="connsiteX5" fmla="*/ 307501 w 372773"/>
                <a:gd name="connsiteY5" fmla="*/ 172 h 375657"/>
                <a:gd name="connsiteX6" fmla="*/ 372773 w 372773"/>
                <a:gd name="connsiteY6" fmla="*/ 62724 h 375657"/>
                <a:gd name="connsiteX7" fmla="*/ 372773 w 372773"/>
                <a:gd name="connsiteY7" fmla="*/ 312934 h 375657"/>
                <a:gd name="connsiteX8" fmla="*/ 302061 w 372773"/>
                <a:gd name="connsiteY8" fmla="*/ 375486 h 375657"/>
                <a:gd name="connsiteX9" fmla="*/ 239509 w 372773"/>
                <a:gd name="connsiteY9" fmla="*/ 326532 h 375657"/>
                <a:gd name="connsiteX10" fmla="*/ 179677 w 372773"/>
                <a:gd name="connsiteY10" fmla="*/ 370046 h 375657"/>
                <a:gd name="connsiteX11" fmla="*/ 70890 w 372773"/>
                <a:gd name="connsiteY11" fmla="*/ 353728 h 375657"/>
                <a:gd name="connsiteX12" fmla="*/ 128003 w 372773"/>
                <a:gd name="connsiteY12" fmla="*/ 11051 h 375657"/>
                <a:gd name="connsiteX13" fmla="*/ 236790 w 372773"/>
                <a:gd name="connsiteY13" fmla="*/ 70883 h 375657"/>
                <a:gd name="connsiteX14" fmla="*/ 236790 w 372773"/>
                <a:gd name="connsiteY14" fmla="*/ 62724 h 375657"/>
                <a:gd name="connsiteX15" fmla="*/ 307501 w 372773"/>
                <a:gd name="connsiteY15" fmla="*/ 172 h 37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773" h="375657">
                  <a:moveTo>
                    <a:pt x="176958" y="98080"/>
                  </a:moveTo>
                  <a:cubicBezTo>
                    <a:pt x="147042" y="100800"/>
                    <a:pt x="125284" y="133436"/>
                    <a:pt x="125284" y="190548"/>
                  </a:cubicBezTo>
                  <a:cubicBezTo>
                    <a:pt x="125284" y="247661"/>
                    <a:pt x="141602" y="283017"/>
                    <a:pt x="176958" y="283017"/>
                  </a:cubicBezTo>
                  <a:cubicBezTo>
                    <a:pt x="212314" y="283017"/>
                    <a:pt x="228631" y="247661"/>
                    <a:pt x="228631" y="190548"/>
                  </a:cubicBezTo>
                  <a:cubicBezTo>
                    <a:pt x="228631" y="133436"/>
                    <a:pt x="206874" y="98080"/>
                    <a:pt x="176958" y="98080"/>
                  </a:cubicBezTo>
                  <a:close/>
                  <a:moveTo>
                    <a:pt x="307501" y="172"/>
                  </a:moveTo>
                  <a:cubicBezTo>
                    <a:pt x="340137" y="172"/>
                    <a:pt x="372773" y="30088"/>
                    <a:pt x="372773" y="62724"/>
                  </a:cubicBezTo>
                  <a:cubicBezTo>
                    <a:pt x="372773" y="65444"/>
                    <a:pt x="372773" y="307494"/>
                    <a:pt x="372773" y="312934"/>
                  </a:cubicBezTo>
                  <a:cubicBezTo>
                    <a:pt x="370053" y="348289"/>
                    <a:pt x="337417" y="378205"/>
                    <a:pt x="302061" y="375486"/>
                  </a:cubicBezTo>
                  <a:cubicBezTo>
                    <a:pt x="274865" y="372766"/>
                    <a:pt x="247668" y="353728"/>
                    <a:pt x="239509" y="326532"/>
                  </a:cubicBezTo>
                  <a:cubicBezTo>
                    <a:pt x="225911" y="348289"/>
                    <a:pt x="198715" y="364607"/>
                    <a:pt x="179677" y="370046"/>
                  </a:cubicBezTo>
                  <a:cubicBezTo>
                    <a:pt x="147041" y="378205"/>
                    <a:pt x="100807" y="372766"/>
                    <a:pt x="70890" y="353728"/>
                  </a:cubicBezTo>
                  <a:cubicBezTo>
                    <a:pt x="-35177" y="285737"/>
                    <a:pt x="-27018" y="11051"/>
                    <a:pt x="128003" y="11051"/>
                  </a:cubicBezTo>
                  <a:cubicBezTo>
                    <a:pt x="185116" y="11051"/>
                    <a:pt x="220471" y="49126"/>
                    <a:pt x="236790" y="70883"/>
                  </a:cubicBezTo>
                  <a:cubicBezTo>
                    <a:pt x="236790" y="70883"/>
                    <a:pt x="236790" y="65444"/>
                    <a:pt x="236790" y="62724"/>
                  </a:cubicBezTo>
                  <a:cubicBezTo>
                    <a:pt x="239509" y="27369"/>
                    <a:pt x="272145" y="-2547"/>
                    <a:pt x="307501" y="172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980F842-8843-4ECD-BDE7-3CD6D542F555}"/>
                </a:ext>
              </a:extLst>
            </p:cNvPr>
            <p:cNvSpPr/>
            <p:nvPr/>
          </p:nvSpPr>
          <p:spPr bwMode="black">
            <a:xfrm>
              <a:off x="8380335" y="3464184"/>
              <a:ext cx="372772" cy="375657"/>
            </a:xfrm>
            <a:custGeom>
              <a:avLst/>
              <a:gdLst>
                <a:gd name="connsiteX0" fmla="*/ 176957 w 372772"/>
                <a:gd name="connsiteY0" fmla="*/ 98080 h 375657"/>
                <a:gd name="connsiteX1" fmla="*/ 125282 w 372772"/>
                <a:gd name="connsiteY1" fmla="*/ 190548 h 375657"/>
                <a:gd name="connsiteX2" fmla="*/ 176957 w 372772"/>
                <a:gd name="connsiteY2" fmla="*/ 283017 h 375657"/>
                <a:gd name="connsiteX3" fmla="*/ 228630 w 372772"/>
                <a:gd name="connsiteY3" fmla="*/ 190548 h 375657"/>
                <a:gd name="connsiteX4" fmla="*/ 176957 w 372772"/>
                <a:gd name="connsiteY4" fmla="*/ 98080 h 375657"/>
                <a:gd name="connsiteX5" fmla="*/ 307501 w 372772"/>
                <a:gd name="connsiteY5" fmla="*/ 172 h 375657"/>
                <a:gd name="connsiteX6" fmla="*/ 372772 w 372772"/>
                <a:gd name="connsiteY6" fmla="*/ 62724 h 375657"/>
                <a:gd name="connsiteX7" fmla="*/ 372772 w 372772"/>
                <a:gd name="connsiteY7" fmla="*/ 312934 h 375657"/>
                <a:gd name="connsiteX8" fmla="*/ 302062 w 372772"/>
                <a:gd name="connsiteY8" fmla="*/ 375486 h 375657"/>
                <a:gd name="connsiteX9" fmla="*/ 239509 w 372772"/>
                <a:gd name="connsiteY9" fmla="*/ 326532 h 375657"/>
                <a:gd name="connsiteX10" fmla="*/ 179677 w 372772"/>
                <a:gd name="connsiteY10" fmla="*/ 370046 h 375657"/>
                <a:gd name="connsiteX11" fmla="*/ 70890 w 372772"/>
                <a:gd name="connsiteY11" fmla="*/ 353728 h 375657"/>
                <a:gd name="connsiteX12" fmla="*/ 128002 w 372772"/>
                <a:gd name="connsiteY12" fmla="*/ 11051 h 375657"/>
                <a:gd name="connsiteX13" fmla="*/ 236790 w 372772"/>
                <a:gd name="connsiteY13" fmla="*/ 70883 h 375657"/>
                <a:gd name="connsiteX14" fmla="*/ 236790 w 372772"/>
                <a:gd name="connsiteY14" fmla="*/ 62724 h 375657"/>
                <a:gd name="connsiteX15" fmla="*/ 307501 w 372772"/>
                <a:gd name="connsiteY15" fmla="*/ 172 h 37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772" h="375657">
                  <a:moveTo>
                    <a:pt x="176957" y="98080"/>
                  </a:moveTo>
                  <a:cubicBezTo>
                    <a:pt x="147039" y="100800"/>
                    <a:pt x="125282" y="133436"/>
                    <a:pt x="125282" y="190548"/>
                  </a:cubicBezTo>
                  <a:cubicBezTo>
                    <a:pt x="125282" y="247661"/>
                    <a:pt x="141600" y="283017"/>
                    <a:pt x="176957" y="283017"/>
                  </a:cubicBezTo>
                  <a:cubicBezTo>
                    <a:pt x="212312" y="283017"/>
                    <a:pt x="228630" y="247661"/>
                    <a:pt x="228630" y="190548"/>
                  </a:cubicBezTo>
                  <a:cubicBezTo>
                    <a:pt x="228630" y="133436"/>
                    <a:pt x="206873" y="98080"/>
                    <a:pt x="176957" y="98080"/>
                  </a:cubicBezTo>
                  <a:close/>
                  <a:moveTo>
                    <a:pt x="307501" y="172"/>
                  </a:moveTo>
                  <a:cubicBezTo>
                    <a:pt x="340137" y="172"/>
                    <a:pt x="372772" y="30088"/>
                    <a:pt x="372772" y="62724"/>
                  </a:cubicBezTo>
                  <a:cubicBezTo>
                    <a:pt x="372772" y="65444"/>
                    <a:pt x="372772" y="307494"/>
                    <a:pt x="372772" y="312934"/>
                  </a:cubicBezTo>
                  <a:cubicBezTo>
                    <a:pt x="370053" y="348289"/>
                    <a:pt x="337417" y="378205"/>
                    <a:pt x="302062" y="375486"/>
                  </a:cubicBezTo>
                  <a:cubicBezTo>
                    <a:pt x="274865" y="372766"/>
                    <a:pt x="247668" y="353728"/>
                    <a:pt x="239509" y="326532"/>
                  </a:cubicBezTo>
                  <a:cubicBezTo>
                    <a:pt x="228630" y="348289"/>
                    <a:pt x="198714" y="364607"/>
                    <a:pt x="179677" y="370046"/>
                  </a:cubicBezTo>
                  <a:cubicBezTo>
                    <a:pt x="147040" y="378205"/>
                    <a:pt x="100806" y="372766"/>
                    <a:pt x="70890" y="353728"/>
                  </a:cubicBezTo>
                  <a:cubicBezTo>
                    <a:pt x="-35177" y="285737"/>
                    <a:pt x="-27018" y="11051"/>
                    <a:pt x="128002" y="11051"/>
                  </a:cubicBezTo>
                  <a:cubicBezTo>
                    <a:pt x="185116" y="11051"/>
                    <a:pt x="220472" y="49126"/>
                    <a:pt x="236790" y="70883"/>
                  </a:cubicBezTo>
                  <a:cubicBezTo>
                    <a:pt x="236790" y="70883"/>
                    <a:pt x="236790" y="65444"/>
                    <a:pt x="236790" y="62724"/>
                  </a:cubicBezTo>
                  <a:cubicBezTo>
                    <a:pt x="239509" y="27369"/>
                    <a:pt x="272145" y="-2547"/>
                    <a:pt x="307501" y="172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5814236-BEAA-4CFC-B101-3AEF7AA8B77B}"/>
                </a:ext>
              </a:extLst>
            </p:cNvPr>
            <p:cNvSpPr/>
            <p:nvPr/>
          </p:nvSpPr>
          <p:spPr bwMode="black">
            <a:xfrm>
              <a:off x="7389492" y="3444253"/>
              <a:ext cx="217573" cy="435145"/>
            </a:xfrm>
            <a:custGeom>
              <a:avLst/>
              <a:gdLst>
                <a:gd name="connsiteX0" fmla="*/ 186002 w 217572"/>
                <a:gd name="connsiteY0" fmla="*/ 118011 h 435144"/>
                <a:gd name="connsiteX1" fmla="*/ 128890 w 217572"/>
                <a:gd name="connsiteY1" fmla="*/ 58178 h 435144"/>
                <a:gd name="connsiteX2" fmla="*/ 123450 w 217572"/>
                <a:gd name="connsiteY2" fmla="*/ 58178 h 435144"/>
                <a:gd name="connsiteX3" fmla="*/ 58178 w 217572"/>
                <a:gd name="connsiteY3" fmla="*/ 115291 h 435144"/>
                <a:gd name="connsiteX4" fmla="*/ 58178 w 217572"/>
                <a:gd name="connsiteY4" fmla="*/ 232236 h 435144"/>
                <a:gd name="connsiteX5" fmla="*/ 58178 w 217572"/>
                <a:gd name="connsiteY5" fmla="*/ 232236 h 435144"/>
                <a:gd name="connsiteX6" fmla="*/ 58178 w 217572"/>
                <a:gd name="connsiteY6" fmla="*/ 335583 h 435144"/>
                <a:gd name="connsiteX7" fmla="*/ 115291 w 217572"/>
                <a:gd name="connsiteY7" fmla="*/ 395415 h 435144"/>
                <a:gd name="connsiteX8" fmla="*/ 120730 w 217572"/>
                <a:gd name="connsiteY8" fmla="*/ 395415 h 435144"/>
                <a:gd name="connsiteX9" fmla="*/ 186002 w 217572"/>
                <a:gd name="connsiteY9" fmla="*/ 338303 h 435144"/>
                <a:gd name="connsiteX10" fmla="*/ 186002 w 217572"/>
                <a:gd name="connsiteY10" fmla="*/ 240395 h 435144"/>
                <a:gd name="connsiteX11" fmla="*/ 186002 w 217572"/>
                <a:gd name="connsiteY11" fmla="*/ 240395 h 435144"/>
                <a:gd name="connsiteX12" fmla="*/ 186002 w 217572"/>
                <a:gd name="connsiteY12" fmla="*/ 118011 h 43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572" h="435144">
                  <a:moveTo>
                    <a:pt x="186002" y="118011"/>
                  </a:moveTo>
                  <a:cubicBezTo>
                    <a:pt x="183283" y="85375"/>
                    <a:pt x="158806" y="60898"/>
                    <a:pt x="128890" y="58178"/>
                  </a:cubicBezTo>
                  <a:cubicBezTo>
                    <a:pt x="126170" y="58178"/>
                    <a:pt x="126170" y="58178"/>
                    <a:pt x="123450" y="58178"/>
                  </a:cubicBezTo>
                  <a:cubicBezTo>
                    <a:pt x="96254" y="58178"/>
                    <a:pt x="58178" y="82655"/>
                    <a:pt x="58178" y="115291"/>
                  </a:cubicBezTo>
                  <a:lnTo>
                    <a:pt x="58178" y="232236"/>
                  </a:lnTo>
                  <a:lnTo>
                    <a:pt x="58178" y="232236"/>
                  </a:lnTo>
                  <a:cubicBezTo>
                    <a:pt x="58178" y="270311"/>
                    <a:pt x="58178" y="335583"/>
                    <a:pt x="58178" y="335583"/>
                  </a:cubicBezTo>
                  <a:cubicBezTo>
                    <a:pt x="60898" y="368219"/>
                    <a:pt x="85375" y="392696"/>
                    <a:pt x="115291" y="395415"/>
                  </a:cubicBezTo>
                  <a:cubicBezTo>
                    <a:pt x="118011" y="395415"/>
                    <a:pt x="118011" y="395415"/>
                    <a:pt x="120730" y="395415"/>
                  </a:cubicBezTo>
                  <a:cubicBezTo>
                    <a:pt x="147927" y="395415"/>
                    <a:pt x="186002" y="370938"/>
                    <a:pt x="186002" y="338303"/>
                  </a:cubicBezTo>
                  <a:lnTo>
                    <a:pt x="186002" y="240395"/>
                  </a:lnTo>
                  <a:lnTo>
                    <a:pt x="186002" y="240395"/>
                  </a:lnTo>
                  <a:cubicBezTo>
                    <a:pt x="186002" y="202320"/>
                    <a:pt x="186002" y="118011"/>
                    <a:pt x="186002" y="11801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ED7C96E-27D1-4907-930F-0FBC0B6CF852}"/>
                </a:ext>
              </a:extLst>
            </p:cNvPr>
            <p:cNvSpPr/>
            <p:nvPr/>
          </p:nvSpPr>
          <p:spPr bwMode="black">
            <a:xfrm>
              <a:off x="7392212" y="3280901"/>
              <a:ext cx="217573" cy="217572"/>
            </a:xfrm>
            <a:custGeom>
              <a:avLst/>
              <a:gdLst>
                <a:gd name="connsiteX0" fmla="*/ 183282 w 217572"/>
                <a:gd name="connsiteY0" fmla="*/ 120902 h 217572"/>
                <a:gd name="connsiteX1" fmla="*/ 120730 w 217572"/>
                <a:gd name="connsiteY1" fmla="*/ 183454 h 217572"/>
                <a:gd name="connsiteX2" fmla="*/ 58178 w 217572"/>
                <a:gd name="connsiteY2" fmla="*/ 120902 h 217572"/>
                <a:gd name="connsiteX3" fmla="*/ 120730 w 217572"/>
                <a:gd name="connsiteY3" fmla="*/ 58350 h 217572"/>
                <a:gd name="connsiteX4" fmla="*/ 183282 w 217572"/>
                <a:gd name="connsiteY4" fmla="*/ 120902 h 2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572" h="217572">
                  <a:moveTo>
                    <a:pt x="183282" y="120902"/>
                  </a:moveTo>
                  <a:cubicBezTo>
                    <a:pt x="183282" y="156258"/>
                    <a:pt x="156086" y="183454"/>
                    <a:pt x="120730" y="183454"/>
                  </a:cubicBezTo>
                  <a:cubicBezTo>
                    <a:pt x="85375" y="183454"/>
                    <a:pt x="58178" y="156258"/>
                    <a:pt x="58178" y="120902"/>
                  </a:cubicBezTo>
                  <a:cubicBezTo>
                    <a:pt x="58178" y="85547"/>
                    <a:pt x="85375" y="58350"/>
                    <a:pt x="120730" y="58350"/>
                  </a:cubicBezTo>
                  <a:cubicBezTo>
                    <a:pt x="153366" y="55630"/>
                    <a:pt x="183282" y="85547"/>
                    <a:pt x="183282" y="120902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7858C7E-AF70-4F67-B2E8-5ADA3F580674}"/>
                </a:ext>
              </a:extLst>
            </p:cNvPr>
            <p:cNvSpPr/>
            <p:nvPr/>
          </p:nvSpPr>
          <p:spPr bwMode="black">
            <a:xfrm>
              <a:off x="6005186" y="3416884"/>
              <a:ext cx="380752" cy="462341"/>
            </a:xfrm>
            <a:custGeom>
              <a:avLst/>
              <a:gdLst>
                <a:gd name="connsiteX0" fmla="*/ 270312 w 380752"/>
                <a:gd name="connsiteY0" fmla="*/ 69229 h 462341"/>
                <a:gd name="connsiteX1" fmla="*/ 188722 w 380752"/>
                <a:gd name="connsiteY1" fmla="*/ 134501 h 462341"/>
                <a:gd name="connsiteX2" fmla="*/ 188722 w 380752"/>
                <a:gd name="connsiteY2" fmla="*/ 118183 h 462341"/>
                <a:gd name="connsiteX3" fmla="*/ 126170 w 380752"/>
                <a:gd name="connsiteY3" fmla="*/ 58350 h 462341"/>
                <a:gd name="connsiteX4" fmla="*/ 58178 w 380752"/>
                <a:gd name="connsiteY4" fmla="*/ 118183 h 462341"/>
                <a:gd name="connsiteX5" fmla="*/ 58178 w 380752"/>
                <a:gd name="connsiteY5" fmla="*/ 210651 h 462341"/>
                <a:gd name="connsiteX6" fmla="*/ 58178 w 380752"/>
                <a:gd name="connsiteY6" fmla="*/ 365671 h 462341"/>
                <a:gd name="connsiteX7" fmla="*/ 58178 w 380752"/>
                <a:gd name="connsiteY7" fmla="*/ 365671 h 462341"/>
                <a:gd name="connsiteX8" fmla="*/ 120730 w 380752"/>
                <a:gd name="connsiteY8" fmla="*/ 425504 h 462341"/>
                <a:gd name="connsiteX9" fmla="*/ 186002 w 380752"/>
                <a:gd name="connsiteY9" fmla="*/ 365671 h 462341"/>
                <a:gd name="connsiteX10" fmla="*/ 186002 w 380752"/>
                <a:gd name="connsiteY10" fmla="*/ 365671 h 462341"/>
                <a:gd name="connsiteX11" fmla="*/ 186002 w 380752"/>
                <a:gd name="connsiteY11" fmla="*/ 210651 h 462341"/>
                <a:gd name="connsiteX12" fmla="*/ 215919 w 380752"/>
                <a:gd name="connsiteY12" fmla="*/ 158978 h 462341"/>
                <a:gd name="connsiteX13" fmla="*/ 275751 w 380752"/>
                <a:gd name="connsiteY13" fmla="*/ 221530 h 462341"/>
                <a:gd name="connsiteX14" fmla="*/ 270312 w 380752"/>
                <a:gd name="connsiteY14" fmla="*/ 69229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0752" h="462341">
                  <a:moveTo>
                    <a:pt x="270312" y="69229"/>
                  </a:moveTo>
                  <a:cubicBezTo>
                    <a:pt x="232236" y="71949"/>
                    <a:pt x="213199" y="99145"/>
                    <a:pt x="188722" y="134501"/>
                  </a:cubicBezTo>
                  <a:cubicBezTo>
                    <a:pt x="188722" y="134501"/>
                    <a:pt x="188722" y="118183"/>
                    <a:pt x="188722" y="118183"/>
                  </a:cubicBezTo>
                  <a:cubicBezTo>
                    <a:pt x="188722" y="85547"/>
                    <a:pt x="158806" y="58350"/>
                    <a:pt x="126170" y="58350"/>
                  </a:cubicBezTo>
                  <a:cubicBezTo>
                    <a:pt x="93534" y="55631"/>
                    <a:pt x="60898" y="85547"/>
                    <a:pt x="58178" y="118183"/>
                  </a:cubicBezTo>
                  <a:lnTo>
                    <a:pt x="58178" y="210651"/>
                  </a:lnTo>
                  <a:lnTo>
                    <a:pt x="58178" y="365671"/>
                  </a:lnTo>
                  <a:lnTo>
                    <a:pt x="58178" y="365671"/>
                  </a:lnTo>
                  <a:cubicBezTo>
                    <a:pt x="58178" y="398307"/>
                    <a:pt x="88094" y="425504"/>
                    <a:pt x="120730" y="425504"/>
                  </a:cubicBezTo>
                  <a:cubicBezTo>
                    <a:pt x="153366" y="428224"/>
                    <a:pt x="186002" y="398307"/>
                    <a:pt x="186002" y="365671"/>
                  </a:cubicBezTo>
                  <a:lnTo>
                    <a:pt x="186002" y="365671"/>
                  </a:lnTo>
                  <a:lnTo>
                    <a:pt x="186002" y="210651"/>
                  </a:lnTo>
                  <a:cubicBezTo>
                    <a:pt x="188722" y="188894"/>
                    <a:pt x="196881" y="158978"/>
                    <a:pt x="215919" y="158978"/>
                  </a:cubicBezTo>
                  <a:cubicBezTo>
                    <a:pt x="243115" y="158978"/>
                    <a:pt x="215919" y="221530"/>
                    <a:pt x="275751" y="221530"/>
                  </a:cubicBezTo>
                  <a:cubicBezTo>
                    <a:pt x="362780" y="221530"/>
                    <a:pt x="373658" y="63790"/>
                    <a:pt x="270312" y="69229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C38C734-4415-4F9B-B96B-AE7393B02692}"/>
                </a:ext>
              </a:extLst>
            </p:cNvPr>
            <p:cNvSpPr/>
            <p:nvPr/>
          </p:nvSpPr>
          <p:spPr bwMode="black">
            <a:xfrm>
              <a:off x="5693490" y="3475234"/>
              <a:ext cx="337238" cy="364434"/>
            </a:xfrm>
            <a:custGeom>
              <a:avLst/>
              <a:gdLst>
                <a:gd name="connsiteX0" fmla="*/ 180433 w 337238"/>
                <a:gd name="connsiteY0" fmla="*/ 73984 h 364434"/>
                <a:gd name="connsiteX1" fmla="*/ 163180 w 337238"/>
                <a:gd name="connsiteY1" fmla="*/ 78870 h 364434"/>
                <a:gd name="connsiteX2" fmla="*/ 125105 w 337238"/>
                <a:gd name="connsiteY2" fmla="*/ 160461 h 364434"/>
                <a:gd name="connsiteX3" fmla="*/ 171339 w 337238"/>
                <a:gd name="connsiteY3" fmla="*/ 163180 h 364434"/>
                <a:gd name="connsiteX4" fmla="*/ 214854 w 337238"/>
                <a:gd name="connsiteY4" fmla="*/ 108787 h 364434"/>
                <a:gd name="connsiteX5" fmla="*/ 180433 w 337238"/>
                <a:gd name="connsiteY5" fmla="*/ 73984 h 364434"/>
                <a:gd name="connsiteX6" fmla="*/ 174059 w 337238"/>
                <a:gd name="connsiteY6" fmla="*/ 0 h 364434"/>
                <a:gd name="connsiteX7" fmla="*/ 337238 w 337238"/>
                <a:gd name="connsiteY7" fmla="*/ 119665 h 364434"/>
                <a:gd name="connsiteX8" fmla="*/ 133264 w 337238"/>
                <a:gd name="connsiteY8" fmla="*/ 217573 h 364434"/>
                <a:gd name="connsiteX9" fmla="*/ 225732 w 337238"/>
                <a:gd name="connsiteY9" fmla="*/ 277405 h 364434"/>
                <a:gd name="connsiteX10" fmla="*/ 320920 w 337238"/>
                <a:gd name="connsiteY10" fmla="*/ 250208 h 364434"/>
                <a:gd name="connsiteX11" fmla="*/ 174059 w 337238"/>
                <a:gd name="connsiteY11" fmla="*/ 364434 h 364434"/>
                <a:gd name="connsiteX12" fmla="*/ 0 w 337238"/>
                <a:gd name="connsiteY12" fmla="*/ 184937 h 364434"/>
                <a:gd name="connsiteX13" fmla="*/ 174059 w 337238"/>
                <a:gd name="connsiteY13" fmla="*/ 0 h 3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7238" h="364434">
                  <a:moveTo>
                    <a:pt x="180433" y="73984"/>
                  </a:moveTo>
                  <a:cubicBezTo>
                    <a:pt x="174569" y="73941"/>
                    <a:pt x="168620" y="75471"/>
                    <a:pt x="163180" y="78870"/>
                  </a:cubicBezTo>
                  <a:cubicBezTo>
                    <a:pt x="135984" y="95189"/>
                    <a:pt x="127825" y="130544"/>
                    <a:pt x="125105" y="160461"/>
                  </a:cubicBezTo>
                  <a:cubicBezTo>
                    <a:pt x="125105" y="163180"/>
                    <a:pt x="168620" y="160461"/>
                    <a:pt x="171339" y="163180"/>
                  </a:cubicBezTo>
                  <a:cubicBezTo>
                    <a:pt x="195816" y="157741"/>
                    <a:pt x="214854" y="135984"/>
                    <a:pt x="214854" y="108787"/>
                  </a:cubicBezTo>
                  <a:cubicBezTo>
                    <a:pt x="214854" y="88389"/>
                    <a:pt x="198026" y="74111"/>
                    <a:pt x="180433" y="73984"/>
                  </a:cubicBezTo>
                  <a:close/>
                  <a:moveTo>
                    <a:pt x="174059" y="0"/>
                  </a:moveTo>
                  <a:cubicBezTo>
                    <a:pt x="233891" y="0"/>
                    <a:pt x="337238" y="29916"/>
                    <a:pt x="337238" y="119665"/>
                  </a:cubicBezTo>
                  <a:cubicBezTo>
                    <a:pt x="337238" y="209414"/>
                    <a:pt x="244770" y="217573"/>
                    <a:pt x="133264" y="217573"/>
                  </a:cubicBezTo>
                  <a:cubicBezTo>
                    <a:pt x="133264" y="217573"/>
                    <a:pt x="149581" y="277405"/>
                    <a:pt x="225732" y="277405"/>
                  </a:cubicBezTo>
                  <a:cubicBezTo>
                    <a:pt x="301883" y="277405"/>
                    <a:pt x="320920" y="250208"/>
                    <a:pt x="320920" y="250208"/>
                  </a:cubicBezTo>
                  <a:cubicBezTo>
                    <a:pt x="320920" y="250208"/>
                    <a:pt x="315481" y="364434"/>
                    <a:pt x="174059" y="364434"/>
                  </a:cubicBezTo>
                  <a:cubicBezTo>
                    <a:pt x="95188" y="364434"/>
                    <a:pt x="0" y="304602"/>
                    <a:pt x="0" y="184937"/>
                  </a:cubicBezTo>
                  <a:cubicBezTo>
                    <a:pt x="0" y="78870"/>
                    <a:pt x="73431" y="0"/>
                    <a:pt x="174059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BCC10D7-F9B5-4884-95E0-76FFA954D306}"/>
                </a:ext>
              </a:extLst>
            </p:cNvPr>
            <p:cNvSpPr/>
            <p:nvPr/>
          </p:nvSpPr>
          <p:spPr bwMode="black">
            <a:xfrm>
              <a:off x="5376945" y="3338014"/>
              <a:ext cx="353556" cy="543931"/>
            </a:xfrm>
            <a:custGeom>
              <a:avLst/>
              <a:gdLst>
                <a:gd name="connsiteX0" fmla="*/ 311107 w 353555"/>
                <a:gd name="connsiteY0" fmla="*/ 433663 h 543931"/>
                <a:gd name="connsiteX1" fmla="*/ 215919 w 353555"/>
                <a:gd name="connsiteY1" fmla="*/ 501654 h 543931"/>
                <a:gd name="connsiteX2" fmla="*/ 98973 w 353555"/>
                <a:gd name="connsiteY2" fmla="*/ 392868 h 543931"/>
                <a:gd name="connsiteX3" fmla="*/ 98973 w 353555"/>
                <a:gd name="connsiteY3" fmla="*/ 221530 h 543931"/>
                <a:gd name="connsiteX4" fmla="*/ 82655 w 353555"/>
                <a:gd name="connsiteY4" fmla="*/ 221530 h 543931"/>
                <a:gd name="connsiteX5" fmla="*/ 58178 w 353555"/>
                <a:gd name="connsiteY5" fmla="*/ 191614 h 543931"/>
                <a:gd name="connsiteX6" fmla="*/ 85375 w 353555"/>
                <a:gd name="connsiteY6" fmla="*/ 164417 h 543931"/>
                <a:gd name="connsiteX7" fmla="*/ 101693 w 353555"/>
                <a:gd name="connsiteY7" fmla="*/ 164417 h 543931"/>
                <a:gd name="connsiteX8" fmla="*/ 101693 w 353555"/>
                <a:gd name="connsiteY8" fmla="*/ 118183 h 543931"/>
                <a:gd name="connsiteX9" fmla="*/ 166965 w 353555"/>
                <a:gd name="connsiteY9" fmla="*/ 58350 h 543931"/>
                <a:gd name="connsiteX10" fmla="*/ 229517 w 353555"/>
                <a:gd name="connsiteY10" fmla="*/ 118183 h 543931"/>
                <a:gd name="connsiteX11" fmla="*/ 229517 w 353555"/>
                <a:gd name="connsiteY11" fmla="*/ 118183 h 543931"/>
                <a:gd name="connsiteX12" fmla="*/ 229517 w 353555"/>
                <a:gd name="connsiteY12" fmla="*/ 164417 h 543931"/>
                <a:gd name="connsiteX13" fmla="*/ 283910 w 353555"/>
                <a:gd name="connsiteY13" fmla="*/ 164417 h 543931"/>
                <a:gd name="connsiteX14" fmla="*/ 308387 w 353555"/>
                <a:gd name="connsiteY14" fmla="*/ 194333 h 543931"/>
                <a:gd name="connsiteX15" fmla="*/ 281190 w 353555"/>
                <a:gd name="connsiteY15" fmla="*/ 221530 h 543931"/>
                <a:gd name="connsiteX16" fmla="*/ 229517 w 353555"/>
                <a:gd name="connsiteY16" fmla="*/ 221530 h 543931"/>
                <a:gd name="connsiteX17" fmla="*/ 229517 w 353555"/>
                <a:gd name="connsiteY17" fmla="*/ 365671 h 543931"/>
                <a:gd name="connsiteX18" fmla="*/ 311107 w 353555"/>
                <a:gd name="connsiteY18" fmla="*/ 433663 h 54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555" h="543931">
                  <a:moveTo>
                    <a:pt x="311107" y="433663"/>
                  </a:moveTo>
                  <a:cubicBezTo>
                    <a:pt x="311107" y="433663"/>
                    <a:pt x="278471" y="501654"/>
                    <a:pt x="215919" y="501654"/>
                  </a:cubicBezTo>
                  <a:cubicBezTo>
                    <a:pt x="164245" y="501654"/>
                    <a:pt x="101693" y="458140"/>
                    <a:pt x="98973" y="392868"/>
                  </a:cubicBezTo>
                  <a:cubicBezTo>
                    <a:pt x="98973" y="392868"/>
                    <a:pt x="98973" y="297680"/>
                    <a:pt x="98973" y="221530"/>
                  </a:cubicBezTo>
                  <a:lnTo>
                    <a:pt x="82655" y="221530"/>
                  </a:lnTo>
                  <a:cubicBezTo>
                    <a:pt x="74496" y="221530"/>
                    <a:pt x="58178" y="216090"/>
                    <a:pt x="58178" y="191614"/>
                  </a:cubicBezTo>
                  <a:cubicBezTo>
                    <a:pt x="58178" y="167137"/>
                    <a:pt x="77216" y="164417"/>
                    <a:pt x="85375" y="164417"/>
                  </a:cubicBezTo>
                  <a:lnTo>
                    <a:pt x="101693" y="164417"/>
                  </a:lnTo>
                  <a:cubicBezTo>
                    <a:pt x="101693" y="137220"/>
                    <a:pt x="101693" y="118183"/>
                    <a:pt x="101693" y="118183"/>
                  </a:cubicBezTo>
                  <a:cubicBezTo>
                    <a:pt x="104413" y="85547"/>
                    <a:pt x="134329" y="55631"/>
                    <a:pt x="166965" y="58350"/>
                  </a:cubicBezTo>
                  <a:cubicBezTo>
                    <a:pt x="196881" y="61070"/>
                    <a:pt x="229517" y="85547"/>
                    <a:pt x="229517" y="118183"/>
                  </a:cubicBezTo>
                  <a:lnTo>
                    <a:pt x="229517" y="118183"/>
                  </a:lnTo>
                  <a:lnTo>
                    <a:pt x="229517" y="164417"/>
                  </a:lnTo>
                  <a:lnTo>
                    <a:pt x="283910" y="164417"/>
                  </a:lnTo>
                  <a:cubicBezTo>
                    <a:pt x="292069" y="164417"/>
                    <a:pt x="308387" y="169856"/>
                    <a:pt x="308387" y="194333"/>
                  </a:cubicBezTo>
                  <a:cubicBezTo>
                    <a:pt x="308387" y="218810"/>
                    <a:pt x="292069" y="221530"/>
                    <a:pt x="281190" y="221530"/>
                  </a:cubicBezTo>
                  <a:lnTo>
                    <a:pt x="229517" y="221530"/>
                  </a:lnTo>
                  <a:lnTo>
                    <a:pt x="229517" y="365671"/>
                  </a:lnTo>
                  <a:cubicBezTo>
                    <a:pt x="226797" y="409186"/>
                    <a:pt x="267592" y="433663"/>
                    <a:pt x="311107" y="4336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C3432CC-EC60-49E1-82E4-7E2CBE3EE40A}"/>
                </a:ext>
              </a:extLst>
            </p:cNvPr>
            <p:cNvSpPr/>
            <p:nvPr/>
          </p:nvSpPr>
          <p:spPr bwMode="black">
            <a:xfrm>
              <a:off x="7090329" y="3338014"/>
              <a:ext cx="353556" cy="543931"/>
            </a:xfrm>
            <a:custGeom>
              <a:avLst/>
              <a:gdLst>
                <a:gd name="connsiteX0" fmla="*/ 311107 w 353555"/>
                <a:gd name="connsiteY0" fmla="*/ 433663 h 543931"/>
                <a:gd name="connsiteX1" fmla="*/ 215919 w 353555"/>
                <a:gd name="connsiteY1" fmla="*/ 501654 h 543931"/>
                <a:gd name="connsiteX2" fmla="*/ 98973 w 353555"/>
                <a:gd name="connsiteY2" fmla="*/ 392868 h 543931"/>
                <a:gd name="connsiteX3" fmla="*/ 98973 w 353555"/>
                <a:gd name="connsiteY3" fmla="*/ 221530 h 543931"/>
                <a:gd name="connsiteX4" fmla="*/ 82655 w 353555"/>
                <a:gd name="connsiteY4" fmla="*/ 221530 h 543931"/>
                <a:gd name="connsiteX5" fmla="*/ 58178 w 353555"/>
                <a:gd name="connsiteY5" fmla="*/ 191614 h 543931"/>
                <a:gd name="connsiteX6" fmla="*/ 85375 w 353555"/>
                <a:gd name="connsiteY6" fmla="*/ 164417 h 543931"/>
                <a:gd name="connsiteX7" fmla="*/ 101693 w 353555"/>
                <a:gd name="connsiteY7" fmla="*/ 164417 h 543931"/>
                <a:gd name="connsiteX8" fmla="*/ 101693 w 353555"/>
                <a:gd name="connsiteY8" fmla="*/ 118183 h 543931"/>
                <a:gd name="connsiteX9" fmla="*/ 166965 w 353555"/>
                <a:gd name="connsiteY9" fmla="*/ 58350 h 543931"/>
                <a:gd name="connsiteX10" fmla="*/ 229517 w 353555"/>
                <a:gd name="connsiteY10" fmla="*/ 118183 h 543931"/>
                <a:gd name="connsiteX11" fmla="*/ 229517 w 353555"/>
                <a:gd name="connsiteY11" fmla="*/ 118183 h 543931"/>
                <a:gd name="connsiteX12" fmla="*/ 229517 w 353555"/>
                <a:gd name="connsiteY12" fmla="*/ 164417 h 543931"/>
                <a:gd name="connsiteX13" fmla="*/ 283910 w 353555"/>
                <a:gd name="connsiteY13" fmla="*/ 164417 h 543931"/>
                <a:gd name="connsiteX14" fmla="*/ 308387 w 353555"/>
                <a:gd name="connsiteY14" fmla="*/ 194333 h 543931"/>
                <a:gd name="connsiteX15" fmla="*/ 281190 w 353555"/>
                <a:gd name="connsiteY15" fmla="*/ 221530 h 543931"/>
                <a:gd name="connsiteX16" fmla="*/ 229517 w 353555"/>
                <a:gd name="connsiteY16" fmla="*/ 221530 h 543931"/>
                <a:gd name="connsiteX17" fmla="*/ 229517 w 353555"/>
                <a:gd name="connsiteY17" fmla="*/ 365671 h 543931"/>
                <a:gd name="connsiteX18" fmla="*/ 311107 w 353555"/>
                <a:gd name="connsiteY18" fmla="*/ 433663 h 54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555" h="543931">
                  <a:moveTo>
                    <a:pt x="311107" y="433663"/>
                  </a:moveTo>
                  <a:cubicBezTo>
                    <a:pt x="311107" y="433663"/>
                    <a:pt x="278471" y="501654"/>
                    <a:pt x="215919" y="501654"/>
                  </a:cubicBezTo>
                  <a:cubicBezTo>
                    <a:pt x="164245" y="501654"/>
                    <a:pt x="101693" y="458140"/>
                    <a:pt x="98973" y="392868"/>
                  </a:cubicBezTo>
                  <a:cubicBezTo>
                    <a:pt x="98973" y="392868"/>
                    <a:pt x="98973" y="297680"/>
                    <a:pt x="98973" y="221530"/>
                  </a:cubicBezTo>
                  <a:lnTo>
                    <a:pt x="82655" y="221530"/>
                  </a:lnTo>
                  <a:cubicBezTo>
                    <a:pt x="74496" y="221530"/>
                    <a:pt x="58178" y="216090"/>
                    <a:pt x="58178" y="191614"/>
                  </a:cubicBezTo>
                  <a:cubicBezTo>
                    <a:pt x="58178" y="167137"/>
                    <a:pt x="77216" y="164417"/>
                    <a:pt x="85375" y="164417"/>
                  </a:cubicBezTo>
                  <a:lnTo>
                    <a:pt x="101693" y="164417"/>
                  </a:lnTo>
                  <a:cubicBezTo>
                    <a:pt x="101693" y="137220"/>
                    <a:pt x="101693" y="118183"/>
                    <a:pt x="101693" y="118183"/>
                  </a:cubicBezTo>
                  <a:cubicBezTo>
                    <a:pt x="104412" y="85547"/>
                    <a:pt x="134329" y="55631"/>
                    <a:pt x="166965" y="58350"/>
                  </a:cubicBezTo>
                  <a:cubicBezTo>
                    <a:pt x="196881" y="61070"/>
                    <a:pt x="229517" y="85547"/>
                    <a:pt x="229517" y="118183"/>
                  </a:cubicBezTo>
                  <a:lnTo>
                    <a:pt x="229517" y="118183"/>
                  </a:lnTo>
                  <a:lnTo>
                    <a:pt x="229517" y="164417"/>
                  </a:lnTo>
                  <a:lnTo>
                    <a:pt x="283910" y="164417"/>
                  </a:lnTo>
                  <a:cubicBezTo>
                    <a:pt x="292069" y="164417"/>
                    <a:pt x="308387" y="169856"/>
                    <a:pt x="308387" y="194333"/>
                  </a:cubicBezTo>
                  <a:cubicBezTo>
                    <a:pt x="308387" y="218810"/>
                    <a:pt x="292069" y="221530"/>
                    <a:pt x="281190" y="221530"/>
                  </a:cubicBezTo>
                  <a:lnTo>
                    <a:pt x="229517" y="221530"/>
                  </a:lnTo>
                  <a:lnTo>
                    <a:pt x="229517" y="365671"/>
                  </a:lnTo>
                  <a:cubicBezTo>
                    <a:pt x="229517" y="409186"/>
                    <a:pt x="270312" y="433663"/>
                    <a:pt x="311107" y="4336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96C76B7-245D-481E-B35F-7C1ECEB9548A}"/>
                </a:ext>
              </a:extLst>
            </p:cNvPr>
            <p:cNvSpPr/>
            <p:nvPr/>
          </p:nvSpPr>
          <p:spPr bwMode="black">
            <a:xfrm>
              <a:off x="2080719" y="4178559"/>
              <a:ext cx="462342" cy="788700"/>
            </a:xfrm>
            <a:custGeom>
              <a:avLst/>
              <a:gdLst>
                <a:gd name="connsiteX0" fmla="*/ 403575 w 462341"/>
                <a:gd name="connsiteY0" fmla="*/ 583072 h 788699"/>
                <a:gd name="connsiteX1" fmla="*/ 406295 w 462341"/>
                <a:gd name="connsiteY1" fmla="*/ 596670 h 788699"/>
                <a:gd name="connsiteX2" fmla="*/ 400855 w 462341"/>
                <a:gd name="connsiteY2" fmla="*/ 610268 h 788699"/>
                <a:gd name="connsiteX3" fmla="*/ 389977 w 462341"/>
                <a:gd name="connsiteY3" fmla="*/ 626586 h 788699"/>
                <a:gd name="connsiteX4" fmla="*/ 354621 w 462341"/>
                <a:gd name="connsiteY4" fmla="*/ 675540 h 788699"/>
                <a:gd name="connsiteX5" fmla="*/ 327424 w 462341"/>
                <a:gd name="connsiteY5" fmla="*/ 691858 h 788699"/>
                <a:gd name="connsiteX6" fmla="*/ 292069 w 462341"/>
                <a:gd name="connsiteY6" fmla="*/ 713615 h 788699"/>
                <a:gd name="connsiteX7" fmla="*/ 251274 w 462341"/>
                <a:gd name="connsiteY7" fmla="*/ 724494 h 788699"/>
                <a:gd name="connsiteX8" fmla="*/ 221358 w 462341"/>
                <a:gd name="connsiteY8" fmla="*/ 721774 h 788699"/>
                <a:gd name="connsiteX9" fmla="*/ 191442 w 462341"/>
                <a:gd name="connsiteY9" fmla="*/ 721774 h 788699"/>
                <a:gd name="connsiteX10" fmla="*/ 153366 w 462341"/>
                <a:gd name="connsiteY10" fmla="*/ 713615 h 788699"/>
                <a:gd name="connsiteX11" fmla="*/ 104412 w 462341"/>
                <a:gd name="connsiteY11" fmla="*/ 675540 h 788699"/>
                <a:gd name="connsiteX12" fmla="*/ 104412 w 462341"/>
                <a:gd name="connsiteY12" fmla="*/ 689138 h 788699"/>
                <a:gd name="connsiteX13" fmla="*/ 101693 w 462341"/>
                <a:gd name="connsiteY13" fmla="*/ 710895 h 788699"/>
                <a:gd name="connsiteX14" fmla="*/ 85375 w 462341"/>
                <a:gd name="connsiteY14" fmla="*/ 732653 h 788699"/>
                <a:gd name="connsiteX15" fmla="*/ 69057 w 462341"/>
                <a:gd name="connsiteY15" fmla="*/ 727214 h 788699"/>
                <a:gd name="connsiteX16" fmla="*/ 60898 w 462341"/>
                <a:gd name="connsiteY16" fmla="*/ 710895 h 788699"/>
                <a:gd name="connsiteX17" fmla="*/ 58178 w 462341"/>
                <a:gd name="connsiteY17" fmla="*/ 691858 h 788699"/>
                <a:gd name="connsiteX18" fmla="*/ 60898 w 462341"/>
                <a:gd name="connsiteY18" fmla="*/ 664661 h 788699"/>
                <a:gd name="connsiteX19" fmla="*/ 60898 w 462341"/>
                <a:gd name="connsiteY19" fmla="*/ 607549 h 788699"/>
                <a:gd name="connsiteX20" fmla="*/ 63618 w 462341"/>
                <a:gd name="connsiteY20" fmla="*/ 528679 h 788699"/>
                <a:gd name="connsiteX21" fmla="*/ 69057 w 462341"/>
                <a:gd name="connsiteY21" fmla="*/ 504202 h 788699"/>
                <a:gd name="connsiteX22" fmla="*/ 74496 w 462341"/>
                <a:gd name="connsiteY22" fmla="*/ 493323 h 788699"/>
                <a:gd name="connsiteX23" fmla="*/ 82655 w 462341"/>
                <a:gd name="connsiteY23" fmla="*/ 487884 h 788699"/>
                <a:gd name="connsiteX24" fmla="*/ 90814 w 462341"/>
                <a:gd name="connsiteY24" fmla="*/ 493323 h 788699"/>
                <a:gd name="connsiteX25" fmla="*/ 98973 w 462341"/>
                <a:gd name="connsiteY25" fmla="*/ 512361 h 788699"/>
                <a:gd name="connsiteX26" fmla="*/ 101693 w 462341"/>
                <a:gd name="connsiteY26" fmla="*/ 555875 h 788699"/>
                <a:gd name="connsiteX27" fmla="*/ 101693 w 462341"/>
                <a:gd name="connsiteY27" fmla="*/ 596670 h 788699"/>
                <a:gd name="connsiteX28" fmla="*/ 109852 w 462341"/>
                <a:gd name="connsiteY28" fmla="*/ 626586 h 788699"/>
                <a:gd name="connsiteX29" fmla="*/ 128889 w 462341"/>
                <a:gd name="connsiteY29" fmla="*/ 651063 h 788699"/>
                <a:gd name="connsiteX30" fmla="*/ 153366 w 462341"/>
                <a:gd name="connsiteY30" fmla="*/ 670101 h 788699"/>
                <a:gd name="connsiteX31" fmla="*/ 196881 w 462341"/>
                <a:gd name="connsiteY31" fmla="*/ 678260 h 788699"/>
                <a:gd name="connsiteX32" fmla="*/ 221358 w 462341"/>
                <a:gd name="connsiteY32" fmla="*/ 667381 h 788699"/>
                <a:gd name="connsiteX33" fmla="*/ 253994 w 462341"/>
                <a:gd name="connsiteY33" fmla="*/ 659222 h 788699"/>
                <a:gd name="connsiteX34" fmla="*/ 275751 w 462341"/>
                <a:gd name="connsiteY34" fmla="*/ 637465 h 788699"/>
                <a:gd name="connsiteX35" fmla="*/ 281190 w 462341"/>
                <a:gd name="connsiteY35" fmla="*/ 615708 h 788699"/>
                <a:gd name="connsiteX36" fmla="*/ 278471 w 462341"/>
                <a:gd name="connsiteY36" fmla="*/ 602109 h 788699"/>
                <a:gd name="connsiteX37" fmla="*/ 262153 w 462341"/>
                <a:gd name="connsiteY37" fmla="*/ 572193 h 788699"/>
                <a:gd name="connsiteX38" fmla="*/ 245835 w 462341"/>
                <a:gd name="connsiteY38" fmla="*/ 536838 h 788699"/>
                <a:gd name="connsiteX39" fmla="*/ 196881 w 462341"/>
                <a:gd name="connsiteY39" fmla="*/ 477005 h 788699"/>
                <a:gd name="connsiteX40" fmla="*/ 145207 w 462341"/>
                <a:gd name="connsiteY40" fmla="*/ 419892 h 788699"/>
                <a:gd name="connsiteX41" fmla="*/ 93534 w 462341"/>
                <a:gd name="connsiteY41" fmla="*/ 357340 h 788699"/>
                <a:gd name="connsiteX42" fmla="*/ 66337 w 462341"/>
                <a:gd name="connsiteY42" fmla="*/ 283910 h 788699"/>
                <a:gd name="connsiteX43" fmla="*/ 58178 w 462341"/>
                <a:gd name="connsiteY43" fmla="*/ 224077 h 788699"/>
                <a:gd name="connsiteX44" fmla="*/ 82655 w 462341"/>
                <a:gd name="connsiteY44" fmla="*/ 150647 h 788699"/>
                <a:gd name="connsiteX45" fmla="*/ 137048 w 462341"/>
                <a:gd name="connsiteY45" fmla="*/ 96253 h 788699"/>
                <a:gd name="connsiteX46" fmla="*/ 196881 w 462341"/>
                <a:gd name="connsiteY46" fmla="*/ 77216 h 788699"/>
                <a:gd name="connsiteX47" fmla="*/ 232236 w 462341"/>
                <a:gd name="connsiteY47" fmla="*/ 69057 h 788699"/>
                <a:gd name="connsiteX48" fmla="*/ 262153 w 462341"/>
                <a:gd name="connsiteY48" fmla="*/ 74496 h 788699"/>
                <a:gd name="connsiteX49" fmla="*/ 294789 w 462341"/>
                <a:gd name="connsiteY49" fmla="*/ 85375 h 788699"/>
                <a:gd name="connsiteX50" fmla="*/ 327424 w 462341"/>
                <a:gd name="connsiteY50" fmla="*/ 104412 h 788699"/>
                <a:gd name="connsiteX51" fmla="*/ 332864 w 462341"/>
                <a:gd name="connsiteY51" fmla="*/ 74496 h 788699"/>
                <a:gd name="connsiteX52" fmla="*/ 338303 w 462341"/>
                <a:gd name="connsiteY52" fmla="*/ 63618 h 788699"/>
                <a:gd name="connsiteX53" fmla="*/ 349182 w 462341"/>
                <a:gd name="connsiteY53" fmla="*/ 58178 h 788699"/>
                <a:gd name="connsiteX54" fmla="*/ 357341 w 462341"/>
                <a:gd name="connsiteY54" fmla="*/ 63618 h 788699"/>
                <a:gd name="connsiteX55" fmla="*/ 365500 w 462341"/>
                <a:gd name="connsiteY55" fmla="*/ 82655 h 788699"/>
                <a:gd name="connsiteX56" fmla="*/ 368219 w 462341"/>
                <a:gd name="connsiteY56" fmla="*/ 142488 h 788699"/>
                <a:gd name="connsiteX57" fmla="*/ 368219 w 462341"/>
                <a:gd name="connsiteY57" fmla="*/ 188722 h 788699"/>
                <a:gd name="connsiteX58" fmla="*/ 370939 w 462341"/>
                <a:gd name="connsiteY58" fmla="*/ 245834 h 788699"/>
                <a:gd name="connsiteX59" fmla="*/ 354621 w 462341"/>
                <a:gd name="connsiteY59" fmla="*/ 286629 h 788699"/>
                <a:gd name="connsiteX60" fmla="*/ 338303 w 462341"/>
                <a:gd name="connsiteY60" fmla="*/ 281190 h 788699"/>
                <a:gd name="connsiteX61" fmla="*/ 330144 w 462341"/>
                <a:gd name="connsiteY61" fmla="*/ 264872 h 788699"/>
                <a:gd name="connsiteX62" fmla="*/ 327424 w 462341"/>
                <a:gd name="connsiteY62" fmla="*/ 248554 h 788699"/>
                <a:gd name="connsiteX63" fmla="*/ 330144 w 462341"/>
                <a:gd name="connsiteY63" fmla="*/ 221357 h 788699"/>
                <a:gd name="connsiteX64" fmla="*/ 330144 w 462341"/>
                <a:gd name="connsiteY64" fmla="*/ 188722 h 788699"/>
                <a:gd name="connsiteX65" fmla="*/ 327424 w 462341"/>
                <a:gd name="connsiteY65" fmla="*/ 164245 h 788699"/>
                <a:gd name="connsiteX66" fmla="*/ 311107 w 462341"/>
                <a:gd name="connsiteY66" fmla="*/ 134329 h 788699"/>
                <a:gd name="connsiteX67" fmla="*/ 283910 w 462341"/>
                <a:gd name="connsiteY67" fmla="*/ 118011 h 788699"/>
                <a:gd name="connsiteX68" fmla="*/ 251274 w 462341"/>
                <a:gd name="connsiteY68" fmla="*/ 112571 h 788699"/>
                <a:gd name="connsiteX69" fmla="*/ 215918 w 462341"/>
                <a:gd name="connsiteY69" fmla="*/ 123450 h 788699"/>
                <a:gd name="connsiteX70" fmla="*/ 202320 w 462341"/>
                <a:gd name="connsiteY70" fmla="*/ 147927 h 788699"/>
                <a:gd name="connsiteX71" fmla="*/ 188722 w 462341"/>
                <a:gd name="connsiteY71" fmla="*/ 180563 h 788699"/>
                <a:gd name="connsiteX72" fmla="*/ 183283 w 462341"/>
                <a:gd name="connsiteY72" fmla="*/ 210479 h 788699"/>
                <a:gd name="connsiteX73" fmla="*/ 188722 w 462341"/>
                <a:gd name="connsiteY73" fmla="*/ 226797 h 788699"/>
                <a:gd name="connsiteX74" fmla="*/ 188722 w 462341"/>
                <a:gd name="connsiteY74" fmla="*/ 248554 h 788699"/>
                <a:gd name="connsiteX75" fmla="*/ 210479 w 462341"/>
                <a:gd name="connsiteY75" fmla="*/ 273031 h 788699"/>
                <a:gd name="connsiteX76" fmla="*/ 226797 w 462341"/>
                <a:gd name="connsiteY76" fmla="*/ 300228 h 788699"/>
                <a:gd name="connsiteX77" fmla="*/ 256713 w 462341"/>
                <a:gd name="connsiteY77" fmla="*/ 332864 h 788699"/>
                <a:gd name="connsiteX78" fmla="*/ 275751 w 462341"/>
                <a:gd name="connsiteY78" fmla="*/ 351901 h 788699"/>
                <a:gd name="connsiteX79" fmla="*/ 324705 w 462341"/>
                <a:gd name="connsiteY79" fmla="*/ 400855 h 788699"/>
                <a:gd name="connsiteX80" fmla="*/ 343742 w 462341"/>
                <a:gd name="connsiteY80" fmla="*/ 428051 h 788699"/>
                <a:gd name="connsiteX81" fmla="*/ 351901 w 462341"/>
                <a:gd name="connsiteY81" fmla="*/ 433491 h 788699"/>
                <a:gd name="connsiteX82" fmla="*/ 360060 w 462341"/>
                <a:gd name="connsiteY82" fmla="*/ 447089 h 788699"/>
                <a:gd name="connsiteX83" fmla="*/ 384537 w 462341"/>
                <a:gd name="connsiteY83" fmla="*/ 474286 h 788699"/>
                <a:gd name="connsiteX84" fmla="*/ 395416 w 462341"/>
                <a:gd name="connsiteY84" fmla="*/ 506921 h 788699"/>
                <a:gd name="connsiteX85" fmla="*/ 406295 w 462341"/>
                <a:gd name="connsiteY85" fmla="*/ 536838 h 788699"/>
                <a:gd name="connsiteX86" fmla="*/ 409014 w 462341"/>
                <a:gd name="connsiteY86" fmla="*/ 547716 h 788699"/>
                <a:gd name="connsiteX87" fmla="*/ 406295 w 462341"/>
                <a:gd name="connsiteY87" fmla="*/ 569473 h 788699"/>
                <a:gd name="connsiteX88" fmla="*/ 403575 w 462341"/>
                <a:gd name="connsiteY88" fmla="*/ 583072 h 788699"/>
                <a:gd name="connsiteX89" fmla="*/ 403575 w 462341"/>
                <a:gd name="connsiteY89" fmla="*/ 583072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2341" h="788699">
                  <a:moveTo>
                    <a:pt x="403575" y="583072"/>
                  </a:moveTo>
                  <a:cubicBezTo>
                    <a:pt x="403575" y="588511"/>
                    <a:pt x="406295" y="591231"/>
                    <a:pt x="406295" y="596670"/>
                  </a:cubicBezTo>
                  <a:cubicBezTo>
                    <a:pt x="406295" y="602109"/>
                    <a:pt x="403575" y="604829"/>
                    <a:pt x="400855" y="610268"/>
                  </a:cubicBezTo>
                  <a:cubicBezTo>
                    <a:pt x="398136" y="615708"/>
                    <a:pt x="392696" y="621147"/>
                    <a:pt x="389977" y="626586"/>
                  </a:cubicBezTo>
                  <a:cubicBezTo>
                    <a:pt x="381818" y="645624"/>
                    <a:pt x="368219" y="661942"/>
                    <a:pt x="354621" y="675540"/>
                  </a:cubicBezTo>
                  <a:cubicBezTo>
                    <a:pt x="346462" y="683699"/>
                    <a:pt x="338303" y="686419"/>
                    <a:pt x="327424" y="691858"/>
                  </a:cubicBezTo>
                  <a:cubicBezTo>
                    <a:pt x="316546" y="700017"/>
                    <a:pt x="302948" y="708176"/>
                    <a:pt x="292069" y="713615"/>
                  </a:cubicBezTo>
                  <a:cubicBezTo>
                    <a:pt x="281190" y="719054"/>
                    <a:pt x="264872" y="724494"/>
                    <a:pt x="251274" y="724494"/>
                  </a:cubicBezTo>
                  <a:cubicBezTo>
                    <a:pt x="240395" y="724494"/>
                    <a:pt x="229517" y="721774"/>
                    <a:pt x="221358" y="721774"/>
                  </a:cubicBezTo>
                  <a:cubicBezTo>
                    <a:pt x="213199" y="721774"/>
                    <a:pt x="202320" y="721774"/>
                    <a:pt x="191442" y="721774"/>
                  </a:cubicBezTo>
                  <a:cubicBezTo>
                    <a:pt x="172404" y="721774"/>
                    <a:pt x="172404" y="721774"/>
                    <a:pt x="153366" y="713615"/>
                  </a:cubicBezTo>
                  <a:cubicBezTo>
                    <a:pt x="134329" y="708176"/>
                    <a:pt x="118011" y="691858"/>
                    <a:pt x="104412" y="675540"/>
                  </a:cubicBezTo>
                  <a:cubicBezTo>
                    <a:pt x="104412" y="678260"/>
                    <a:pt x="104412" y="680979"/>
                    <a:pt x="104412" y="689138"/>
                  </a:cubicBezTo>
                  <a:cubicBezTo>
                    <a:pt x="104412" y="694578"/>
                    <a:pt x="104412" y="702737"/>
                    <a:pt x="101693" y="710895"/>
                  </a:cubicBezTo>
                  <a:cubicBezTo>
                    <a:pt x="101693" y="721774"/>
                    <a:pt x="96253" y="732653"/>
                    <a:pt x="85375" y="732653"/>
                  </a:cubicBezTo>
                  <a:cubicBezTo>
                    <a:pt x="77216" y="732653"/>
                    <a:pt x="74496" y="729933"/>
                    <a:pt x="69057" y="727214"/>
                  </a:cubicBezTo>
                  <a:cubicBezTo>
                    <a:pt x="63618" y="724494"/>
                    <a:pt x="60898" y="716335"/>
                    <a:pt x="60898" y="710895"/>
                  </a:cubicBezTo>
                  <a:cubicBezTo>
                    <a:pt x="58178" y="702737"/>
                    <a:pt x="58178" y="697297"/>
                    <a:pt x="58178" y="691858"/>
                  </a:cubicBezTo>
                  <a:cubicBezTo>
                    <a:pt x="58178" y="683699"/>
                    <a:pt x="60898" y="678260"/>
                    <a:pt x="60898" y="664661"/>
                  </a:cubicBezTo>
                  <a:cubicBezTo>
                    <a:pt x="60898" y="656502"/>
                    <a:pt x="60898" y="632026"/>
                    <a:pt x="60898" y="607549"/>
                  </a:cubicBezTo>
                  <a:cubicBezTo>
                    <a:pt x="60898" y="574913"/>
                    <a:pt x="60898" y="542277"/>
                    <a:pt x="63618" y="528679"/>
                  </a:cubicBezTo>
                  <a:cubicBezTo>
                    <a:pt x="63618" y="520520"/>
                    <a:pt x="63618" y="509641"/>
                    <a:pt x="69057" y="504202"/>
                  </a:cubicBezTo>
                  <a:cubicBezTo>
                    <a:pt x="71777" y="501482"/>
                    <a:pt x="71777" y="498762"/>
                    <a:pt x="74496" y="493323"/>
                  </a:cubicBezTo>
                  <a:cubicBezTo>
                    <a:pt x="77216" y="490603"/>
                    <a:pt x="79936" y="487884"/>
                    <a:pt x="82655" y="487884"/>
                  </a:cubicBezTo>
                  <a:cubicBezTo>
                    <a:pt x="85375" y="487884"/>
                    <a:pt x="90814" y="490603"/>
                    <a:pt x="90814" y="493323"/>
                  </a:cubicBezTo>
                  <a:cubicBezTo>
                    <a:pt x="93534" y="498762"/>
                    <a:pt x="98973" y="506921"/>
                    <a:pt x="98973" y="512361"/>
                  </a:cubicBezTo>
                  <a:cubicBezTo>
                    <a:pt x="98973" y="520520"/>
                    <a:pt x="101693" y="536838"/>
                    <a:pt x="101693" y="555875"/>
                  </a:cubicBezTo>
                  <a:cubicBezTo>
                    <a:pt x="101693" y="569473"/>
                    <a:pt x="101693" y="583072"/>
                    <a:pt x="101693" y="596670"/>
                  </a:cubicBezTo>
                  <a:cubicBezTo>
                    <a:pt x="101693" y="607549"/>
                    <a:pt x="104412" y="618427"/>
                    <a:pt x="109852" y="626586"/>
                  </a:cubicBezTo>
                  <a:cubicBezTo>
                    <a:pt x="115291" y="637465"/>
                    <a:pt x="123450" y="642904"/>
                    <a:pt x="128889" y="651063"/>
                  </a:cubicBezTo>
                  <a:cubicBezTo>
                    <a:pt x="137048" y="661942"/>
                    <a:pt x="139768" y="667381"/>
                    <a:pt x="153366" y="670101"/>
                  </a:cubicBezTo>
                  <a:cubicBezTo>
                    <a:pt x="161525" y="670101"/>
                    <a:pt x="183283" y="678260"/>
                    <a:pt x="196881" y="678260"/>
                  </a:cubicBezTo>
                  <a:cubicBezTo>
                    <a:pt x="207759" y="678260"/>
                    <a:pt x="210479" y="672820"/>
                    <a:pt x="221358" y="667381"/>
                  </a:cubicBezTo>
                  <a:cubicBezTo>
                    <a:pt x="232236" y="661942"/>
                    <a:pt x="245835" y="664661"/>
                    <a:pt x="253994" y="659222"/>
                  </a:cubicBezTo>
                  <a:cubicBezTo>
                    <a:pt x="262153" y="653783"/>
                    <a:pt x="273031" y="645624"/>
                    <a:pt x="275751" y="637465"/>
                  </a:cubicBezTo>
                  <a:cubicBezTo>
                    <a:pt x="281190" y="629306"/>
                    <a:pt x="281190" y="621147"/>
                    <a:pt x="281190" y="615708"/>
                  </a:cubicBezTo>
                  <a:cubicBezTo>
                    <a:pt x="281190" y="610268"/>
                    <a:pt x="281190" y="607549"/>
                    <a:pt x="278471" y="602109"/>
                  </a:cubicBezTo>
                  <a:cubicBezTo>
                    <a:pt x="275751" y="591231"/>
                    <a:pt x="267592" y="583072"/>
                    <a:pt x="262153" y="572193"/>
                  </a:cubicBezTo>
                  <a:cubicBezTo>
                    <a:pt x="256713" y="561314"/>
                    <a:pt x="253994" y="547716"/>
                    <a:pt x="245835" y="536838"/>
                  </a:cubicBezTo>
                  <a:cubicBezTo>
                    <a:pt x="232236" y="515080"/>
                    <a:pt x="213199" y="498762"/>
                    <a:pt x="196881" y="477005"/>
                  </a:cubicBezTo>
                  <a:cubicBezTo>
                    <a:pt x="180563" y="457968"/>
                    <a:pt x="164245" y="438930"/>
                    <a:pt x="145207" y="419892"/>
                  </a:cubicBezTo>
                  <a:cubicBezTo>
                    <a:pt x="126170" y="400855"/>
                    <a:pt x="109852" y="379098"/>
                    <a:pt x="93534" y="357340"/>
                  </a:cubicBezTo>
                  <a:cubicBezTo>
                    <a:pt x="77216" y="335583"/>
                    <a:pt x="71777" y="308387"/>
                    <a:pt x="66337" y="283910"/>
                  </a:cubicBezTo>
                  <a:cubicBezTo>
                    <a:pt x="63618" y="267592"/>
                    <a:pt x="58178" y="245834"/>
                    <a:pt x="58178" y="224077"/>
                  </a:cubicBezTo>
                  <a:cubicBezTo>
                    <a:pt x="58178" y="194161"/>
                    <a:pt x="69057" y="175123"/>
                    <a:pt x="82655" y="150647"/>
                  </a:cubicBezTo>
                  <a:cubicBezTo>
                    <a:pt x="96253" y="128889"/>
                    <a:pt x="115291" y="109852"/>
                    <a:pt x="137048" y="96253"/>
                  </a:cubicBezTo>
                  <a:cubicBezTo>
                    <a:pt x="158806" y="82655"/>
                    <a:pt x="172404" y="79936"/>
                    <a:pt x="196881" y="77216"/>
                  </a:cubicBezTo>
                  <a:cubicBezTo>
                    <a:pt x="210479" y="77216"/>
                    <a:pt x="215918" y="69057"/>
                    <a:pt x="232236" y="69057"/>
                  </a:cubicBezTo>
                  <a:cubicBezTo>
                    <a:pt x="243115" y="69057"/>
                    <a:pt x="251274" y="71776"/>
                    <a:pt x="262153" y="74496"/>
                  </a:cubicBezTo>
                  <a:cubicBezTo>
                    <a:pt x="273031" y="77216"/>
                    <a:pt x="283910" y="82655"/>
                    <a:pt x="294789" y="85375"/>
                  </a:cubicBezTo>
                  <a:cubicBezTo>
                    <a:pt x="308387" y="90814"/>
                    <a:pt x="319265" y="96253"/>
                    <a:pt x="327424" y="104412"/>
                  </a:cubicBezTo>
                  <a:cubicBezTo>
                    <a:pt x="327424" y="90814"/>
                    <a:pt x="327424" y="79936"/>
                    <a:pt x="332864" y="74496"/>
                  </a:cubicBezTo>
                  <a:cubicBezTo>
                    <a:pt x="335583" y="71776"/>
                    <a:pt x="335583" y="69057"/>
                    <a:pt x="338303" y="63618"/>
                  </a:cubicBezTo>
                  <a:cubicBezTo>
                    <a:pt x="341023" y="60898"/>
                    <a:pt x="346462" y="58178"/>
                    <a:pt x="349182" y="58178"/>
                  </a:cubicBezTo>
                  <a:cubicBezTo>
                    <a:pt x="351901" y="58178"/>
                    <a:pt x="357341" y="60898"/>
                    <a:pt x="357341" y="63618"/>
                  </a:cubicBezTo>
                  <a:cubicBezTo>
                    <a:pt x="360060" y="69057"/>
                    <a:pt x="365500" y="77216"/>
                    <a:pt x="365500" y="82655"/>
                  </a:cubicBezTo>
                  <a:cubicBezTo>
                    <a:pt x="365500" y="90814"/>
                    <a:pt x="368219" y="123450"/>
                    <a:pt x="368219" y="142488"/>
                  </a:cubicBezTo>
                  <a:cubicBezTo>
                    <a:pt x="368219" y="158806"/>
                    <a:pt x="368219" y="177843"/>
                    <a:pt x="368219" y="188722"/>
                  </a:cubicBezTo>
                  <a:cubicBezTo>
                    <a:pt x="368219" y="213199"/>
                    <a:pt x="370939" y="224077"/>
                    <a:pt x="370939" y="245834"/>
                  </a:cubicBezTo>
                  <a:cubicBezTo>
                    <a:pt x="370939" y="256713"/>
                    <a:pt x="370939" y="286629"/>
                    <a:pt x="354621" y="286629"/>
                  </a:cubicBezTo>
                  <a:cubicBezTo>
                    <a:pt x="346462" y="286629"/>
                    <a:pt x="343742" y="283910"/>
                    <a:pt x="338303" y="281190"/>
                  </a:cubicBezTo>
                  <a:cubicBezTo>
                    <a:pt x="332864" y="278470"/>
                    <a:pt x="330144" y="270311"/>
                    <a:pt x="330144" y="264872"/>
                  </a:cubicBezTo>
                  <a:cubicBezTo>
                    <a:pt x="327424" y="256713"/>
                    <a:pt x="327424" y="251274"/>
                    <a:pt x="327424" y="248554"/>
                  </a:cubicBezTo>
                  <a:cubicBezTo>
                    <a:pt x="327424" y="240395"/>
                    <a:pt x="330144" y="234956"/>
                    <a:pt x="330144" y="221357"/>
                  </a:cubicBezTo>
                  <a:cubicBezTo>
                    <a:pt x="330144" y="213199"/>
                    <a:pt x="330144" y="202320"/>
                    <a:pt x="330144" y="188722"/>
                  </a:cubicBezTo>
                  <a:cubicBezTo>
                    <a:pt x="330144" y="180563"/>
                    <a:pt x="327424" y="172404"/>
                    <a:pt x="327424" y="164245"/>
                  </a:cubicBezTo>
                  <a:cubicBezTo>
                    <a:pt x="324705" y="153366"/>
                    <a:pt x="319265" y="142488"/>
                    <a:pt x="311107" y="134329"/>
                  </a:cubicBezTo>
                  <a:cubicBezTo>
                    <a:pt x="302948" y="126170"/>
                    <a:pt x="294789" y="120730"/>
                    <a:pt x="283910" y="118011"/>
                  </a:cubicBezTo>
                  <a:cubicBezTo>
                    <a:pt x="275751" y="115291"/>
                    <a:pt x="262153" y="112571"/>
                    <a:pt x="251274" y="112571"/>
                  </a:cubicBezTo>
                  <a:cubicBezTo>
                    <a:pt x="237676" y="112571"/>
                    <a:pt x="224077" y="115291"/>
                    <a:pt x="215918" y="123450"/>
                  </a:cubicBezTo>
                  <a:cubicBezTo>
                    <a:pt x="207759" y="128889"/>
                    <a:pt x="205040" y="139768"/>
                    <a:pt x="202320" y="147927"/>
                  </a:cubicBezTo>
                  <a:cubicBezTo>
                    <a:pt x="196881" y="158806"/>
                    <a:pt x="191442" y="166964"/>
                    <a:pt x="188722" y="180563"/>
                  </a:cubicBezTo>
                  <a:cubicBezTo>
                    <a:pt x="186002" y="191441"/>
                    <a:pt x="183283" y="199600"/>
                    <a:pt x="183283" y="210479"/>
                  </a:cubicBezTo>
                  <a:cubicBezTo>
                    <a:pt x="183283" y="215918"/>
                    <a:pt x="186002" y="221357"/>
                    <a:pt x="188722" y="226797"/>
                  </a:cubicBezTo>
                  <a:cubicBezTo>
                    <a:pt x="191442" y="234956"/>
                    <a:pt x="188722" y="243115"/>
                    <a:pt x="188722" y="248554"/>
                  </a:cubicBezTo>
                  <a:cubicBezTo>
                    <a:pt x="191442" y="259433"/>
                    <a:pt x="202320" y="264872"/>
                    <a:pt x="210479" y="273031"/>
                  </a:cubicBezTo>
                  <a:cubicBezTo>
                    <a:pt x="218638" y="281190"/>
                    <a:pt x="221358" y="292069"/>
                    <a:pt x="226797" y="300228"/>
                  </a:cubicBezTo>
                  <a:cubicBezTo>
                    <a:pt x="234956" y="311106"/>
                    <a:pt x="245835" y="321985"/>
                    <a:pt x="256713" y="332864"/>
                  </a:cubicBezTo>
                  <a:cubicBezTo>
                    <a:pt x="259433" y="338303"/>
                    <a:pt x="267592" y="343742"/>
                    <a:pt x="275751" y="351901"/>
                  </a:cubicBezTo>
                  <a:cubicBezTo>
                    <a:pt x="292069" y="368219"/>
                    <a:pt x="311107" y="384537"/>
                    <a:pt x="324705" y="400855"/>
                  </a:cubicBezTo>
                  <a:cubicBezTo>
                    <a:pt x="332864" y="409014"/>
                    <a:pt x="335583" y="419892"/>
                    <a:pt x="343742" y="428051"/>
                  </a:cubicBezTo>
                  <a:cubicBezTo>
                    <a:pt x="346462" y="430771"/>
                    <a:pt x="349182" y="430771"/>
                    <a:pt x="351901" y="433491"/>
                  </a:cubicBezTo>
                  <a:cubicBezTo>
                    <a:pt x="354621" y="436210"/>
                    <a:pt x="357341" y="441650"/>
                    <a:pt x="360060" y="447089"/>
                  </a:cubicBezTo>
                  <a:cubicBezTo>
                    <a:pt x="368219" y="455248"/>
                    <a:pt x="376378" y="463407"/>
                    <a:pt x="384537" y="474286"/>
                  </a:cubicBezTo>
                  <a:cubicBezTo>
                    <a:pt x="389977" y="482445"/>
                    <a:pt x="392696" y="496043"/>
                    <a:pt x="395416" y="506921"/>
                  </a:cubicBezTo>
                  <a:cubicBezTo>
                    <a:pt x="400855" y="517800"/>
                    <a:pt x="400855" y="528679"/>
                    <a:pt x="406295" y="536838"/>
                  </a:cubicBezTo>
                  <a:cubicBezTo>
                    <a:pt x="409014" y="539557"/>
                    <a:pt x="409014" y="544997"/>
                    <a:pt x="409014" y="547716"/>
                  </a:cubicBezTo>
                  <a:cubicBezTo>
                    <a:pt x="409014" y="555875"/>
                    <a:pt x="406295" y="561314"/>
                    <a:pt x="406295" y="569473"/>
                  </a:cubicBezTo>
                  <a:cubicBezTo>
                    <a:pt x="406295" y="574913"/>
                    <a:pt x="403575" y="577632"/>
                    <a:pt x="403575" y="583072"/>
                  </a:cubicBezTo>
                  <a:lnTo>
                    <a:pt x="403575" y="583072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8338E1C-6445-4350-AB97-162B440CB474}"/>
                </a:ext>
              </a:extLst>
            </p:cNvPr>
            <p:cNvSpPr/>
            <p:nvPr/>
          </p:nvSpPr>
          <p:spPr bwMode="black">
            <a:xfrm>
              <a:off x="2456032" y="4192158"/>
              <a:ext cx="571128" cy="761503"/>
            </a:xfrm>
            <a:custGeom>
              <a:avLst/>
              <a:gdLst>
                <a:gd name="connsiteX0" fmla="*/ 512361 w 571128"/>
                <a:gd name="connsiteY0" fmla="*/ 79936 h 761503"/>
                <a:gd name="connsiteX1" fmla="*/ 539558 w 571128"/>
                <a:gd name="connsiteY1" fmla="*/ 96253 h 761503"/>
                <a:gd name="connsiteX2" fmla="*/ 534118 w 571128"/>
                <a:gd name="connsiteY2" fmla="*/ 112571 h 761503"/>
                <a:gd name="connsiteX3" fmla="*/ 523240 w 571128"/>
                <a:gd name="connsiteY3" fmla="*/ 120730 h 761503"/>
                <a:gd name="connsiteX4" fmla="*/ 506922 w 571128"/>
                <a:gd name="connsiteY4" fmla="*/ 123450 h 761503"/>
                <a:gd name="connsiteX5" fmla="*/ 477006 w 571128"/>
                <a:gd name="connsiteY5" fmla="*/ 123450 h 761503"/>
                <a:gd name="connsiteX6" fmla="*/ 479725 w 571128"/>
                <a:gd name="connsiteY6" fmla="*/ 145207 h 761503"/>
                <a:gd name="connsiteX7" fmla="*/ 477006 w 571128"/>
                <a:gd name="connsiteY7" fmla="*/ 180563 h 761503"/>
                <a:gd name="connsiteX8" fmla="*/ 482445 w 571128"/>
                <a:gd name="connsiteY8" fmla="*/ 232236 h 761503"/>
                <a:gd name="connsiteX9" fmla="*/ 485165 w 571128"/>
                <a:gd name="connsiteY9" fmla="*/ 283910 h 761503"/>
                <a:gd name="connsiteX10" fmla="*/ 485165 w 571128"/>
                <a:gd name="connsiteY10" fmla="*/ 327424 h 761503"/>
                <a:gd name="connsiteX11" fmla="*/ 487884 w 571128"/>
                <a:gd name="connsiteY11" fmla="*/ 373658 h 761503"/>
                <a:gd name="connsiteX12" fmla="*/ 485165 w 571128"/>
                <a:gd name="connsiteY12" fmla="*/ 419892 h 761503"/>
                <a:gd name="connsiteX13" fmla="*/ 485165 w 571128"/>
                <a:gd name="connsiteY13" fmla="*/ 463407 h 761503"/>
                <a:gd name="connsiteX14" fmla="*/ 482445 w 571128"/>
                <a:gd name="connsiteY14" fmla="*/ 515080 h 761503"/>
                <a:gd name="connsiteX15" fmla="*/ 482445 w 571128"/>
                <a:gd name="connsiteY15" fmla="*/ 558595 h 761503"/>
                <a:gd name="connsiteX16" fmla="*/ 479725 w 571128"/>
                <a:gd name="connsiteY16" fmla="*/ 602109 h 761503"/>
                <a:gd name="connsiteX17" fmla="*/ 485165 w 571128"/>
                <a:gd name="connsiteY17" fmla="*/ 648343 h 761503"/>
                <a:gd name="connsiteX18" fmla="*/ 474286 w 571128"/>
                <a:gd name="connsiteY18" fmla="*/ 675540 h 761503"/>
                <a:gd name="connsiteX19" fmla="*/ 428052 w 571128"/>
                <a:gd name="connsiteY19" fmla="*/ 691858 h 761503"/>
                <a:gd name="connsiteX20" fmla="*/ 387257 w 571128"/>
                <a:gd name="connsiteY20" fmla="*/ 683699 h 761503"/>
                <a:gd name="connsiteX21" fmla="*/ 351901 w 571128"/>
                <a:gd name="connsiteY21" fmla="*/ 664661 h 761503"/>
                <a:gd name="connsiteX22" fmla="*/ 305667 w 571128"/>
                <a:gd name="connsiteY22" fmla="*/ 596670 h 761503"/>
                <a:gd name="connsiteX23" fmla="*/ 270312 w 571128"/>
                <a:gd name="connsiteY23" fmla="*/ 509641 h 761503"/>
                <a:gd name="connsiteX24" fmla="*/ 251274 w 571128"/>
                <a:gd name="connsiteY24" fmla="*/ 460687 h 761503"/>
                <a:gd name="connsiteX25" fmla="*/ 224077 w 571128"/>
                <a:gd name="connsiteY25" fmla="*/ 381817 h 761503"/>
                <a:gd name="connsiteX26" fmla="*/ 207759 w 571128"/>
                <a:gd name="connsiteY26" fmla="*/ 330144 h 761503"/>
                <a:gd name="connsiteX27" fmla="*/ 191442 w 571128"/>
                <a:gd name="connsiteY27" fmla="*/ 286629 h 761503"/>
                <a:gd name="connsiteX28" fmla="*/ 183283 w 571128"/>
                <a:gd name="connsiteY28" fmla="*/ 278470 h 761503"/>
                <a:gd name="connsiteX29" fmla="*/ 180563 w 571128"/>
                <a:gd name="connsiteY29" fmla="*/ 292069 h 761503"/>
                <a:gd name="connsiteX30" fmla="*/ 180563 w 571128"/>
                <a:gd name="connsiteY30" fmla="*/ 305667 h 761503"/>
                <a:gd name="connsiteX31" fmla="*/ 183283 w 571128"/>
                <a:gd name="connsiteY31" fmla="*/ 354621 h 761503"/>
                <a:gd name="connsiteX32" fmla="*/ 188722 w 571128"/>
                <a:gd name="connsiteY32" fmla="*/ 449809 h 761503"/>
                <a:gd name="connsiteX33" fmla="*/ 188722 w 571128"/>
                <a:gd name="connsiteY33" fmla="*/ 479725 h 761503"/>
                <a:gd name="connsiteX34" fmla="*/ 188722 w 571128"/>
                <a:gd name="connsiteY34" fmla="*/ 542277 h 761503"/>
                <a:gd name="connsiteX35" fmla="*/ 186002 w 571128"/>
                <a:gd name="connsiteY35" fmla="*/ 615708 h 761503"/>
                <a:gd name="connsiteX36" fmla="*/ 186002 w 571128"/>
                <a:gd name="connsiteY36" fmla="*/ 637465 h 761503"/>
                <a:gd name="connsiteX37" fmla="*/ 183283 w 571128"/>
                <a:gd name="connsiteY37" fmla="*/ 664661 h 761503"/>
                <a:gd name="connsiteX38" fmla="*/ 226797 w 571128"/>
                <a:gd name="connsiteY38" fmla="*/ 664661 h 761503"/>
                <a:gd name="connsiteX39" fmla="*/ 253994 w 571128"/>
                <a:gd name="connsiteY39" fmla="*/ 680979 h 761503"/>
                <a:gd name="connsiteX40" fmla="*/ 248554 w 571128"/>
                <a:gd name="connsiteY40" fmla="*/ 697297 h 761503"/>
                <a:gd name="connsiteX41" fmla="*/ 234956 w 571128"/>
                <a:gd name="connsiteY41" fmla="*/ 705456 h 761503"/>
                <a:gd name="connsiteX42" fmla="*/ 218638 w 571128"/>
                <a:gd name="connsiteY42" fmla="*/ 708176 h 761503"/>
                <a:gd name="connsiteX43" fmla="*/ 183283 w 571128"/>
                <a:gd name="connsiteY43" fmla="*/ 708176 h 761503"/>
                <a:gd name="connsiteX44" fmla="*/ 150647 w 571128"/>
                <a:gd name="connsiteY44" fmla="*/ 708176 h 761503"/>
                <a:gd name="connsiteX45" fmla="*/ 107132 w 571128"/>
                <a:gd name="connsiteY45" fmla="*/ 708176 h 761503"/>
                <a:gd name="connsiteX46" fmla="*/ 88094 w 571128"/>
                <a:gd name="connsiteY46" fmla="*/ 708176 h 761503"/>
                <a:gd name="connsiteX47" fmla="*/ 69057 w 571128"/>
                <a:gd name="connsiteY47" fmla="*/ 702737 h 761503"/>
                <a:gd name="connsiteX48" fmla="*/ 58178 w 571128"/>
                <a:gd name="connsiteY48" fmla="*/ 686419 h 761503"/>
                <a:gd name="connsiteX49" fmla="*/ 60898 w 571128"/>
                <a:gd name="connsiteY49" fmla="*/ 678260 h 761503"/>
                <a:gd name="connsiteX50" fmla="*/ 77216 w 571128"/>
                <a:gd name="connsiteY50" fmla="*/ 670101 h 761503"/>
                <a:gd name="connsiteX51" fmla="*/ 120730 w 571128"/>
                <a:gd name="connsiteY51" fmla="*/ 664661 h 761503"/>
                <a:gd name="connsiteX52" fmla="*/ 131609 w 571128"/>
                <a:gd name="connsiteY52" fmla="*/ 664661 h 761503"/>
                <a:gd name="connsiteX53" fmla="*/ 134329 w 571128"/>
                <a:gd name="connsiteY53" fmla="*/ 539557 h 761503"/>
                <a:gd name="connsiteX54" fmla="*/ 134329 w 571128"/>
                <a:gd name="connsiteY54" fmla="*/ 504202 h 761503"/>
                <a:gd name="connsiteX55" fmla="*/ 131609 w 571128"/>
                <a:gd name="connsiteY55" fmla="*/ 376378 h 761503"/>
                <a:gd name="connsiteX56" fmla="*/ 131609 w 571128"/>
                <a:gd name="connsiteY56" fmla="*/ 302947 h 761503"/>
                <a:gd name="connsiteX57" fmla="*/ 134329 w 571128"/>
                <a:gd name="connsiteY57" fmla="*/ 221357 h 761503"/>
                <a:gd name="connsiteX58" fmla="*/ 137048 w 571128"/>
                <a:gd name="connsiteY58" fmla="*/ 123450 h 761503"/>
                <a:gd name="connsiteX59" fmla="*/ 107132 w 571128"/>
                <a:gd name="connsiteY59" fmla="*/ 123450 h 761503"/>
                <a:gd name="connsiteX60" fmla="*/ 88094 w 571128"/>
                <a:gd name="connsiteY60" fmla="*/ 123450 h 761503"/>
                <a:gd name="connsiteX61" fmla="*/ 69057 w 571128"/>
                <a:gd name="connsiteY61" fmla="*/ 118011 h 761503"/>
                <a:gd name="connsiteX62" fmla="*/ 58178 w 571128"/>
                <a:gd name="connsiteY62" fmla="*/ 101693 h 761503"/>
                <a:gd name="connsiteX63" fmla="*/ 60898 w 571128"/>
                <a:gd name="connsiteY63" fmla="*/ 93534 h 761503"/>
                <a:gd name="connsiteX64" fmla="*/ 77216 w 571128"/>
                <a:gd name="connsiteY64" fmla="*/ 85375 h 761503"/>
                <a:gd name="connsiteX65" fmla="*/ 131609 w 571128"/>
                <a:gd name="connsiteY65" fmla="*/ 79936 h 761503"/>
                <a:gd name="connsiteX66" fmla="*/ 161525 w 571128"/>
                <a:gd name="connsiteY66" fmla="*/ 79936 h 761503"/>
                <a:gd name="connsiteX67" fmla="*/ 177843 w 571128"/>
                <a:gd name="connsiteY67" fmla="*/ 66337 h 761503"/>
                <a:gd name="connsiteX68" fmla="*/ 202320 w 571128"/>
                <a:gd name="connsiteY68" fmla="*/ 58178 h 761503"/>
                <a:gd name="connsiteX69" fmla="*/ 234956 w 571128"/>
                <a:gd name="connsiteY69" fmla="*/ 77216 h 761503"/>
                <a:gd name="connsiteX70" fmla="*/ 251274 w 571128"/>
                <a:gd name="connsiteY70" fmla="*/ 107132 h 761503"/>
                <a:gd name="connsiteX71" fmla="*/ 267592 w 571128"/>
                <a:gd name="connsiteY71" fmla="*/ 147927 h 761503"/>
                <a:gd name="connsiteX72" fmla="*/ 281190 w 571128"/>
                <a:gd name="connsiteY72" fmla="*/ 183282 h 761503"/>
                <a:gd name="connsiteX73" fmla="*/ 297508 w 571128"/>
                <a:gd name="connsiteY73" fmla="*/ 224077 h 761503"/>
                <a:gd name="connsiteX74" fmla="*/ 308387 w 571128"/>
                <a:gd name="connsiteY74" fmla="*/ 264872 h 761503"/>
                <a:gd name="connsiteX75" fmla="*/ 319265 w 571128"/>
                <a:gd name="connsiteY75" fmla="*/ 300228 h 761503"/>
                <a:gd name="connsiteX76" fmla="*/ 351901 w 571128"/>
                <a:gd name="connsiteY76" fmla="*/ 379098 h 761503"/>
                <a:gd name="connsiteX77" fmla="*/ 365500 w 571128"/>
                <a:gd name="connsiteY77" fmla="*/ 417173 h 761503"/>
                <a:gd name="connsiteX78" fmla="*/ 379098 w 571128"/>
                <a:gd name="connsiteY78" fmla="*/ 457968 h 761503"/>
                <a:gd name="connsiteX79" fmla="*/ 395416 w 571128"/>
                <a:gd name="connsiteY79" fmla="*/ 496043 h 761503"/>
                <a:gd name="connsiteX80" fmla="*/ 406295 w 571128"/>
                <a:gd name="connsiteY80" fmla="*/ 512361 h 761503"/>
                <a:gd name="connsiteX81" fmla="*/ 411734 w 571128"/>
                <a:gd name="connsiteY81" fmla="*/ 531398 h 761503"/>
                <a:gd name="connsiteX82" fmla="*/ 419893 w 571128"/>
                <a:gd name="connsiteY82" fmla="*/ 558595 h 761503"/>
                <a:gd name="connsiteX83" fmla="*/ 425332 w 571128"/>
                <a:gd name="connsiteY83" fmla="*/ 564034 h 761503"/>
                <a:gd name="connsiteX84" fmla="*/ 430771 w 571128"/>
                <a:gd name="connsiteY84" fmla="*/ 558595 h 761503"/>
                <a:gd name="connsiteX85" fmla="*/ 430771 w 571128"/>
                <a:gd name="connsiteY85" fmla="*/ 550436 h 761503"/>
                <a:gd name="connsiteX86" fmla="*/ 430771 w 571128"/>
                <a:gd name="connsiteY86" fmla="*/ 501482 h 761503"/>
                <a:gd name="connsiteX87" fmla="*/ 430771 w 571128"/>
                <a:gd name="connsiteY87" fmla="*/ 403575 h 761503"/>
                <a:gd name="connsiteX88" fmla="*/ 425332 w 571128"/>
                <a:gd name="connsiteY88" fmla="*/ 313826 h 761503"/>
                <a:gd name="connsiteX89" fmla="*/ 425332 w 571128"/>
                <a:gd name="connsiteY89" fmla="*/ 248554 h 761503"/>
                <a:gd name="connsiteX90" fmla="*/ 425332 w 571128"/>
                <a:gd name="connsiteY90" fmla="*/ 210479 h 761503"/>
                <a:gd name="connsiteX91" fmla="*/ 422613 w 571128"/>
                <a:gd name="connsiteY91" fmla="*/ 153366 h 761503"/>
                <a:gd name="connsiteX92" fmla="*/ 425332 w 571128"/>
                <a:gd name="connsiteY92" fmla="*/ 123450 h 761503"/>
                <a:gd name="connsiteX93" fmla="*/ 398136 w 571128"/>
                <a:gd name="connsiteY93" fmla="*/ 123450 h 761503"/>
                <a:gd name="connsiteX94" fmla="*/ 379098 w 571128"/>
                <a:gd name="connsiteY94" fmla="*/ 123450 h 761503"/>
                <a:gd name="connsiteX95" fmla="*/ 360060 w 571128"/>
                <a:gd name="connsiteY95" fmla="*/ 118011 h 761503"/>
                <a:gd name="connsiteX96" fmla="*/ 349182 w 571128"/>
                <a:gd name="connsiteY96" fmla="*/ 101693 h 761503"/>
                <a:gd name="connsiteX97" fmla="*/ 351901 w 571128"/>
                <a:gd name="connsiteY97" fmla="*/ 93534 h 761503"/>
                <a:gd name="connsiteX98" fmla="*/ 368219 w 571128"/>
                <a:gd name="connsiteY98" fmla="*/ 85375 h 761503"/>
                <a:gd name="connsiteX99" fmla="*/ 422613 w 571128"/>
                <a:gd name="connsiteY99" fmla="*/ 79936 h 761503"/>
                <a:gd name="connsiteX100" fmla="*/ 444370 w 571128"/>
                <a:gd name="connsiteY100" fmla="*/ 79936 h 761503"/>
                <a:gd name="connsiteX101" fmla="*/ 463407 w 571128"/>
                <a:gd name="connsiteY101" fmla="*/ 71776 h 761503"/>
                <a:gd name="connsiteX102" fmla="*/ 477006 w 571128"/>
                <a:gd name="connsiteY102" fmla="*/ 79936 h 761503"/>
                <a:gd name="connsiteX103" fmla="*/ 512361 w 571128"/>
                <a:gd name="connsiteY103" fmla="*/ 79936 h 761503"/>
                <a:gd name="connsiteX104" fmla="*/ 512361 w 571128"/>
                <a:gd name="connsiteY104" fmla="*/ 79936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571128" h="761503">
                  <a:moveTo>
                    <a:pt x="512361" y="79936"/>
                  </a:moveTo>
                  <a:cubicBezTo>
                    <a:pt x="520520" y="79936"/>
                    <a:pt x="539558" y="79936"/>
                    <a:pt x="539558" y="96253"/>
                  </a:cubicBezTo>
                  <a:cubicBezTo>
                    <a:pt x="539558" y="104412"/>
                    <a:pt x="539558" y="107132"/>
                    <a:pt x="534118" y="112571"/>
                  </a:cubicBezTo>
                  <a:cubicBezTo>
                    <a:pt x="531399" y="118011"/>
                    <a:pt x="525960" y="120730"/>
                    <a:pt x="523240" y="120730"/>
                  </a:cubicBezTo>
                  <a:cubicBezTo>
                    <a:pt x="515081" y="123450"/>
                    <a:pt x="512361" y="123450"/>
                    <a:pt x="506922" y="123450"/>
                  </a:cubicBezTo>
                  <a:cubicBezTo>
                    <a:pt x="504202" y="123450"/>
                    <a:pt x="490604" y="123450"/>
                    <a:pt x="477006" y="123450"/>
                  </a:cubicBezTo>
                  <a:cubicBezTo>
                    <a:pt x="477006" y="131609"/>
                    <a:pt x="479725" y="137048"/>
                    <a:pt x="479725" y="145207"/>
                  </a:cubicBezTo>
                  <a:cubicBezTo>
                    <a:pt x="479725" y="156086"/>
                    <a:pt x="477006" y="166964"/>
                    <a:pt x="477006" y="180563"/>
                  </a:cubicBezTo>
                  <a:cubicBezTo>
                    <a:pt x="477006" y="196881"/>
                    <a:pt x="479725" y="215918"/>
                    <a:pt x="482445" y="232236"/>
                  </a:cubicBezTo>
                  <a:cubicBezTo>
                    <a:pt x="485165" y="248554"/>
                    <a:pt x="485165" y="267592"/>
                    <a:pt x="485165" y="283910"/>
                  </a:cubicBezTo>
                  <a:cubicBezTo>
                    <a:pt x="485165" y="297508"/>
                    <a:pt x="485165" y="313826"/>
                    <a:pt x="485165" y="327424"/>
                  </a:cubicBezTo>
                  <a:cubicBezTo>
                    <a:pt x="485165" y="343742"/>
                    <a:pt x="487884" y="357340"/>
                    <a:pt x="487884" y="373658"/>
                  </a:cubicBezTo>
                  <a:cubicBezTo>
                    <a:pt x="487884" y="389976"/>
                    <a:pt x="485165" y="403575"/>
                    <a:pt x="485165" y="419892"/>
                  </a:cubicBezTo>
                  <a:cubicBezTo>
                    <a:pt x="485165" y="436210"/>
                    <a:pt x="485165" y="449809"/>
                    <a:pt x="485165" y="463407"/>
                  </a:cubicBezTo>
                  <a:cubicBezTo>
                    <a:pt x="485165" y="479725"/>
                    <a:pt x="485165" y="498762"/>
                    <a:pt x="482445" y="515080"/>
                  </a:cubicBezTo>
                  <a:cubicBezTo>
                    <a:pt x="482445" y="528679"/>
                    <a:pt x="482445" y="542277"/>
                    <a:pt x="482445" y="558595"/>
                  </a:cubicBezTo>
                  <a:cubicBezTo>
                    <a:pt x="482445" y="572193"/>
                    <a:pt x="479725" y="588511"/>
                    <a:pt x="479725" y="602109"/>
                  </a:cubicBezTo>
                  <a:cubicBezTo>
                    <a:pt x="479725" y="615708"/>
                    <a:pt x="485165" y="632026"/>
                    <a:pt x="485165" y="648343"/>
                  </a:cubicBezTo>
                  <a:cubicBezTo>
                    <a:pt x="485165" y="659222"/>
                    <a:pt x="482445" y="670101"/>
                    <a:pt x="474286" y="675540"/>
                  </a:cubicBezTo>
                  <a:cubicBezTo>
                    <a:pt x="460688" y="686419"/>
                    <a:pt x="444370" y="691858"/>
                    <a:pt x="428052" y="691858"/>
                  </a:cubicBezTo>
                  <a:cubicBezTo>
                    <a:pt x="414454" y="691858"/>
                    <a:pt x="400855" y="689138"/>
                    <a:pt x="387257" y="683699"/>
                  </a:cubicBezTo>
                  <a:cubicBezTo>
                    <a:pt x="373659" y="678260"/>
                    <a:pt x="360060" y="672820"/>
                    <a:pt x="351901" y="664661"/>
                  </a:cubicBezTo>
                  <a:cubicBezTo>
                    <a:pt x="330144" y="645624"/>
                    <a:pt x="316546" y="621147"/>
                    <a:pt x="305667" y="596670"/>
                  </a:cubicBezTo>
                  <a:cubicBezTo>
                    <a:pt x="292069" y="569473"/>
                    <a:pt x="281190" y="539557"/>
                    <a:pt x="270312" y="509641"/>
                  </a:cubicBezTo>
                  <a:cubicBezTo>
                    <a:pt x="264872" y="493323"/>
                    <a:pt x="256713" y="477005"/>
                    <a:pt x="251274" y="460687"/>
                  </a:cubicBezTo>
                  <a:cubicBezTo>
                    <a:pt x="240395" y="433491"/>
                    <a:pt x="232236" y="409014"/>
                    <a:pt x="224077" y="381817"/>
                  </a:cubicBezTo>
                  <a:cubicBezTo>
                    <a:pt x="218638" y="365499"/>
                    <a:pt x="213199" y="346462"/>
                    <a:pt x="207759" y="330144"/>
                  </a:cubicBezTo>
                  <a:cubicBezTo>
                    <a:pt x="202320" y="316545"/>
                    <a:pt x="196881" y="300228"/>
                    <a:pt x="191442" y="286629"/>
                  </a:cubicBezTo>
                  <a:cubicBezTo>
                    <a:pt x="188722" y="281190"/>
                    <a:pt x="186002" y="278470"/>
                    <a:pt x="183283" y="278470"/>
                  </a:cubicBezTo>
                  <a:cubicBezTo>
                    <a:pt x="180563" y="278470"/>
                    <a:pt x="180563" y="286629"/>
                    <a:pt x="180563" y="292069"/>
                  </a:cubicBezTo>
                  <a:cubicBezTo>
                    <a:pt x="180563" y="297508"/>
                    <a:pt x="180563" y="302947"/>
                    <a:pt x="180563" y="305667"/>
                  </a:cubicBezTo>
                  <a:cubicBezTo>
                    <a:pt x="180563" y="321985"/>
                    <a:pt x="183283" y="338303"/>
                    <a:pt x="183283" y="354621"/>
                  </a:cubicBezTo>
                  <a:cubicBezTo>
                    <a:pt x="183283" y="387257"/>
                    <a:pt x="186002" y="417173"/>
                    <a:pt x="188722" y="449809"/>
                  </a:cubicBezTo>
                  <a:cubicBezTo>
                    <a:pt x="188722" y="460687"/>
                    <a:pt x="188722" y="468846"/>
                    <a:pt x="188722" y="479725"/>
                  </a:cubicBezTo>
                  <a:cubicBezTo>
                    <a:pt x="188722" y="501482"/>
                    <a:pt x="188722" y="523239"/>
                    <a:pt x="188722" y="542277"/>
                  </a:cubicBezTo>
                  <a:cubicBezTo>
                    <a:pt x="188722" y="566754"/>
                    <a:pt x="186002" y="591231"/>
                    <a:pt x="186002" y="615708"/>
                  </a:cubicBezTo>
                  <a:cubicBezTo>
                    <a:pt x="186002" y="623867"/>
                    <a:pt x="186002" y="632026"/>
                    <a:pt x="186002" y="637465"/>
                  </a:cubicBezTo>
                  <a:cubicBezTo>
                    <a:pt x="186002" y="645624"/>
                    <a:pt x="183283" y="656502"/>
                    <a:pt x="183283" y="664661"/>
                  </a:cubicBezTo>
                  <a:cubicBezTo>
                    <a:pt x="202320" y="664661"/>
                    <a:pt x="218638" y="664661"/>
                    <a:pt x="226797" y="664661"/>
                  </a:cubicBezTo>
                  <a:cubicBezTo>
                    <a:pt x="234956" y="664661"/>
                    <a:pt x="253994" y="664661"/>
                    <a:pt x="253994" y="680979"/>
                  </a:cubicBezTo>
                  <a:cubicBezTo>
                    <a:pt x="253994" y="689138"/>
                    <a:pt x="253994" y="691858"/>
                    <a:pt x="248554" y="697297"/>
                  </a:cubicBezTo>
                  <a:cubicBezTo>
                    <a:pt x="245835" y="702737"/>
                    <a:pt x="240395" y="705456"/>
                    <a:pt x="234956" y="705456"/>
                  </a:cubicBezTo>
                  <a:cubicBezTo>
                    <a:pt x="226797" y="708176"/>
                    <a:pt x="224077" y="708176"/>
                    <a:pt x="218638" y="708176"/>
                  </a:cubicBezTo>
                  <a:cubicBezTo>
                    <a:pt x="215918" y="708176"/>
                    <a:pt x="199600" y="708176"/>
                    <a:pt x="183283" y="708176"/>
                  </a:cubicBezTo>
                  <a:cubicBezTo>
                    <a:pt x="166965" y="708176"/>
                    <a:pt x="153366" y="708176"/>
                    <a:pt x="150647" y="708176"/>
                  </a:cubicBezTo>
                  <a:cubicBezTo>
                    <a:pt x="139768" y="708176"/>
                    <a:pt x="120730" y="708176"/>
                    <a:pt x="107132" y="708176"/>
                  </a:cubicBezTo>
                  <a:cubicBezTo>
                    <a:pt x="101693" y="708176"/>
                    <a:pt x="96253" y="708176"/>
                    <a:pt x="88094" y="708176"/>
                  </a:cubicBezTo>
                  <a:cubicBezTo>
                    <a:pt x="82655" y="708176"/>
                    <a:pt x="74496" y="708176"/>
                    <a:pt x="69057" y="702737"/>
                  </a:cubicBezTo>
                  <a:cubicBezTo>
                    <a:pt x="63618" y="700017"/>
                    <a:pt x="58178" y="691858"/>
                    <a:pt x="58178" y="686419"/>
                  </a:cubicBezTo>
                  <a:cubicBezTo>
                    <a:pt x="58178" y="683699"/>
                    <a:pt x="58178" y="680979"/>
                    <a:pt x="60898" y="678260"/>
                  </a:cubicBezTo>
                  <a:cubicBezTo>
                    <a:pt x="63618" y="675540"/>
                    <a:pt x="71777" y="672820"/>
                    <a:pt x="77216" y="670101"/>
                  </a:cubicBezTo>
                  <a:cubicBezTo>
                    <a:pt x="90814" y="667381"/>
                    <a:pt x="115291" y="664661"/>
                    <a:pt x="120730" y="664661"/>
                  </a:cubicBezTo>
                  <a:cubicBezTo>
                    <a:pt x="123450" y="664661"/>
                    <a:pt x="126170" y="664661"/>
                    <a:pt x="131609" y="664661"/>
                  </a:cubicBezTo>
                  <a:cubicBezTo>
                    <a:pt x="131609" y="623867"/>
                    <a:pt x="134329" y="583072"/>
                    <a:pt x="134329" y="539557"/>
                  </a:cubicBezTo>
                  <a:cubicBezTo>
                    <a:pt x="134329" y="528679"/>
                    <a:pt x="134329" y="515080"/>
                    <a:pt x="134329" y="504202"/>
                  </a:cubicBezTo>
                  <a:cubicBezTo>
                    <a:pt x="131609" y="460687"/>
                    <a:pt x="131609" y="417173"/>
                    <a:pt x="131609" y="376378"/>
                  </a:cubicBezTo>
                  <a:cubicBezTo>
                    <a:pt x="131609" y="351901"/>
                    <a:pt x="131609" y="327424"/>
                    <a:pt x="131609" y="302947"/>
                  </a:cubicBezTo>
                  <a:cubicBezTo>
                    <a:pt x="131609" y="275751"/>
                    <a:pt x="131609" y="248554"/>
                    <a:pt x="134329" y="221357"/>
                  </a:cubicBezTo>
                  <a:cubicBezTo>
                    <a:pt x="134329" y="188722"/>
                    <a:pt x="137048" y="156086"/>
                    <a:pt x="137048" y="123450"/>
                  </a:cubicBezTo>
                  <a:cubicBezTo>
                    <a:pt x="126170" y="123450"/>
                    <a:pt x="115291" y="123450"/>
                    <a:pt x="107132" y="123450"/>
                  </a:cubicBezTo>
                  <a:cubicBezTo>
                    <a:pt x="101693" y="123450"/>
                    <a:pt x="96253" y="123450"/>
                    <a:pt x="88094" y="123450"/>
                  </a:cubicBezTo>
                  <a:cubicBezTo>
                    <a:pt x="82655" y="123450"/>
                    <a:pt x="74496" y="120730"/>
                    <a:pt x="69057" y="118011"/>
                  </a:cubicBezTo>
                  <a:cubicBezTo>
                    <a:pt x="63618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0898" y="93534"/>
                  </a:cubicBezTo>
                  <a:cubicBezTo>
                    <a:pt x="63618" y="90814"/>
                    <a:pt x="71777" y="88095"/>
                    <a:pt x="77216" y="85375"/>
                  </a:cubicBezTo>
                  <a:cubicBezTo>
                    <a:pt x="90814" y="82655"/>
                    <a:pt x="126170" y="79936"/>
                    <a:pt x="131609" y="79936"/>
                  </a:cubicBezTo>
                  <a:cubicBezTo>
                    <a:pt x="137048" y="79936"/>
                    <a:pt x="147927" y="79936"/>
                    <a:pt x="161525" y="79936"/>
                  </a:cubicBezTo>
                  <a:cubicBezTo>
                    <a:pt x="166965" y="74496"/>
                    <a:pt x="172404" y="71776"/>
                    <a:pt x="177843" y="66337"/>
                  </a:cubicBezTo>
                  <a:cubicBezTo>
                    <a:pt x="186002" y="60898"/>
                    <a:pt x="194161" y="58178"/>
                    <a:pt x="202320" y="58178"/>
                  </a:cubicBezTo>
                  <a:cubicBezTo>
                    <a:pt x="215918" y="58178"/>
                    <a:pt x="226797" y="63618"/>
                    <a:pt x="234956" y="77216"/>
                  </a:cubicBezTo>
                  <a:cubicBezTo>
                    <a:pt x="240395" y="88095"/>
                    <a:pt x="248554" y="96253"/>
                    <a:pt x="251274" y="107132"/>
                  </a:cubicBezTo>
                  <a:cubicBezTo>
                    <a:pt x="256713" y="120730"/>
                    <a:pt x="259433" y="134329"/>
                    <a:pt x="267592" y="147927"/>
                  </a:cubicBezTo>
                  <a:cubicBezTo>
                    <a:pt x="273031" y="158806"/>
                    <a:pt x="275751" y="172404"/>
                    <a:pt x="281190" y="183282"/>
                  </a:cubicBezTo>
                  <a:cubicBezTo>
                    <a:pt x="286630" y="196881"/>
                    <a:pt x="292069" y="210479"/>
                    <a:pt x="297508" y="224077"/>
                  </a:cubicBezTo>
                  <a:cubicBezTo>
                    <a:pt x="300228" y="237676"/>
                    <a:pt x="305667" y="251274"/>
                    <a:pt x="308387" y="264872"/>
                  </a:cubicBezTo>
                  <a:cubicBezTo>
                    <a:pt x="311107" y="278470"/>
                    <a:pt x="311107" y="289349"/>
                    <a:pt x="319265" y="300228"/>
                  </a:cubicBezTo>
                  <a:cubicBezTo>
                    <a:pt x="332864" y="324704"/>
                    <a:pt x="346462" y="351901"/>
                    <a:pt x="351901" y="379098"/>
                  </a:cubicBezTo>
                  <a:cubicBezTo>
                    <a:pt x="354621" y="392696"/>
                    <a:pt x="360060" y="403575"/>
                    <a:pt x="365500" y="417173"/>
                  </a:cubicBezTo>
                  <a:cubicBezTo>
                    <a:pt x="373659" y="430771"/>
                    <a:pt x="373659" y="444369"/>
                    <a:pt x="379098" y="457968"/>
                  </a:cubicBezTo>
                  <a:cubicBezTo>
                    <a:pt x="381818" y="471566"/>
                    <a:pt x="387257" y="482445"/>
                    <a:pt x="395416" y="496043"/>
                  </a:cubicBezTo>
                  <a:cubicBezTo>
                    <a:pt x="398136" y="501482"/>
                    <a:pt x="403575" y="506921"/>
                    <a:pt x="406295" y="512361"/>
                  </a:cubicBezTo>
                  <a:cubicBezTo>
                    <a:pt x="409014" y="517800"/>
                    <a:pt x="409014" y="525959"/>
                    <a:pt x="411734" y="531398"/>
                  </a:cubicBezTo>
                  <a:cubicBezTo>
                    <a:pt x="414454" y="539557"/>
                    <a:pt x="417173" y="550436"/>
                    <a:pt x="419893" y="558595"/>
                  </a:cubicBezTo>
                  <a:cubicBezTo>
                    <a:pt x="422613" y="561314"/>
                    <a:pt x="422613" y="564034"/>
                    <a:pt x="425332" y="564034"/>
                  </a:cubicBezTo>
                  <a:cubicBezTo>
                    <a:pt x="428052" y="564034"/>
                    <a:pt x="428052" y="561314"/>
                    <a:pt x="430771" y="558595"/>
                  </a:cubicBezTo>
                  <a:cubicBezTo>
                    <a:pt x="430771" y="555875"/>
                    <a:pt x="430771" y="553156"/>
                    <a:pt x="430771" y="550436"/>
                  </a:cubicBezTo>
                  <a:cubicBezTo>
                    <a:pt x="430771" y="534118"/>
                    <a:pt x="430771" y="517800"/>
                    <a:pt x="430771" y="501482"/>
                  </a:cubicBezTo>
                  <a:cubicBezTo>
                    <a:pt x="430771" y="468846"/>
                    <a:pt x="433491" y="436210"/>
                    <a:pt x="430771" y="403575"/>
                  </a:cubicBezTo>
                  <a:cubicBezTo>
                    <a:pt x="430771" y="373658"/>
                    <a:pt x="425332" y="343742"/>
                    <a:pt x="425332" y="313826"/>
                  </a:cubicBezTo>
                  <a:cubicBezTo>
                    <a:pt x="425332" y="292069"/>
                    <a:pt x="425332" y="270311"/>
                    <a:pt x="425332" y="248554"/>
                  </a:cubicBezTo>
                  <a:cubicBezTo>
                    <a:pt x="425332" y="234956"/>
                    <a:pt x="425332" y="224077"/>
                    <a:pt x="425332" y="210479"/>
                  </a:cubicBezTo>
                  <a:cubicBezTo>
                    <a:pt x="425332" y="191441"/>
                    <a:pt x="422613" y="172404"/>
                    <a:pt x="422613" y="153366"/>
                  </a:cubicBezTo>
                  <a:cubicBezTo>
                    <a:pt x="422613" y="142488"/>
                    <a:pt x="422613" y="134329"/>
                    <a:pt x="425332" y="123450"/>
                  </a:cubicBezTo>
                  <a:cubicBezTo>
                    <a:pt x="417173" y="123450"/>
                    <a:pt x="406295" y="123450"/>
                    <a:pt x="398136" y="123450"/>
                  </a:cubicBezTo>
                  <a:cubicBezTo>
                    <a:pt x="392696" y="123450"/>
                    <a:pt x="387257" y="123450"/>
                    <a:pt x="379098" y="123450"/>
                  </a:cubicBezTo>
                  <a:cubicBezTo>
                    <a:pt x="373659" y="123450"/>
                    <a:pt x="365500" y="120730"/>
                    <a:pt x="360060" y="118011"/>
                  </a:cubicBezTo>
                  <a:cubicBezTo>
                    <a:pt x="354621" y="115291"/>
                    <a:pt x="349182" y="107132"/>
                    <a:pt x="349182" y="101693"/>
                  </a:cubicBezTo>
                  <a:cubicBezTo>
                    <a:pt x="349182" y="98973"/>
                    <a:pt x="349182" y="96253"/>
                    <a:pt x="351901" y="93534"/>
                  </a:cubicBezTo>
                  <a:cubicBezTo>
                    <a:pt x="354621" y="90814"/>
                    <a:pt x="362780" y="88095"/>
                    <a:pt x="368219" y="85375"/>
                  </a:cubicBezTo>
                  <a:cubicBezTo>
                    <a:pt x="381818" y="82655"/>
                    <a:pt x="417173" y="79936"/>
                    <a:pt x="422613" y="79936"/>
                  </a:cubicBezTo>
                  <a:cubicBezTo>
                    <a:pt x="428052" y="79936"/>
                    <a:pt x="433491" y="79936"/>
                    <a:pt x="444370" y="79936"/>
                  </a:cubicBezTo>
                  <a:cubicBezTo>
                    <a:pt x="449809" y="74496"/>
                    <a:pt x="455248" y="71776"/>
                    <a:pt x="463407" y="71776"/>
                  </a:cubicBezTo>
                  <a:cubicBezTo>
                    <a:pt x="471566" y="71776"/>
                    <a:pt x="477006" y="74496"/>
                    <a:pt x="477006" y="79936"/>
                  </a:cubicBezTo>
                  <a:cubicBezTo>
                    <a:pt x="490604" y="82655"/>
                    <a:pt x="504202" y="79936"/>
                    <a:pt x="512361" y="79936"/>
                  </a:cubicBezTo>
                  <a:lnTo>
                    <a:pt x="512361" y="79936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20C9512-69D6-40AE-A46C-46C7A8C18D0E}"/>
                </a:ext>
              </a:extLst>
            </p:cNvPr>
            <p:cNvSpPr/>
            <p:nvPr/>
          </p:nvSpPr>
          <p:spPr bwMode="black">
            <a:xfrm>
              <a:off x="2987430" y="4242177"/>
              <a:ext cx="494979" cy="674476"/>
            </a:xfrm>
            <a:custGeom>
              <a:avLst/>
              <a:gdLst>
                <a:gd name="connsiteX0" fmla="*/ 228453 w 494979"/>
                <a:gd name="connsiteY0" fmla="*/ 97907 h 674476"/>
                <a:gd name="connsiteX1" fmla="*/ 212135 w 494979"/>
                <a:gd name="connsiteY1" fmla="*/ 119665 h 674476"/>
                <a:gd name="connsiteX2" fmla="*/ 203976 w 494979"/>
                <a:gd name="connsiteY2" fmla="*/ 152300 h 674476"/>
                <a:gd name="connsiteX3" fmla="*/ 201256 w 494979"/>
                <a:gd name="connsiteY3" fmla="*/ 168618 h 674476"/>
                <a:gd name="connsiteX4" fmla="*/ 198537 w 494979"/>
                <a:gd name="connsiteY4" fmla="*/ 184936 h 674476"/>
                <a:gd name="connsiteX5" fmla="*/ 190378 w 494979"/>
                <a:gd name="connsiteY5" fmla="*/ 220292 h 674476"/>
                <a:gd name="connsiteX6" fmla="*/ 171340 w 494979"/>
                <a:gd name="connsiteY6" fmla="*/ 291003 h 674476"/>
                <a:gd name="connsiteX7" fmla="*/ 163180 w 494979"/>
                <a:gd name="connsiteY7" fmla="*/ 323639 h 674476"/>
                <a:gd name="connsiteX8" fmla="*/ 152302 w 494979"/>
                <a:gd name="connsiteY8" fmla="*/ 361714 h 674476"/>
                <a:gd name="connsiteX9" fmla="*/ 146862 w 494979"/>
                <a:gd name="connsiteY9" fmla="*/ 388910 h 674476"/>
                <a:gd name="connsiteX10" fmla="*/ 152302 w 494979"/>
                <a:gd name="connsiteY10" fmla="*/ 391630 h 674476"/>
                <a:gd name="connsiteX11" fmla="*/ 174060 w 494979"/>
                <a:gd name="connsiteY11" fmla="*/ 391630 h 674476"/>
                <a:gd name="connsiteX12" fmla="*/ 195817 w 494979"/>
                <a:gd name="connsiteY12" fmla="*/ 388910 h 674476"/>
                <a:gd name="connsiteX13" fmla="*/ 214855 w 494979"/>
                <a:gd name="connsiteY13" fmla="*/ 388910 h 674476"/>
                <a:gd name="connsiteX14" fmla="*/ 239332 w 494979"/>
                <a:gd name="connsiteY14" fmla="*/ 388910 h 674476"/>
                <a:gd name="connsiteX15" fmla="*/ 252930 w 494979"/>
                <a:gd name="connsiteY15" fmla="*/ 386191 h 674476"/>
                <a:gd name="connsiteX16" fmla="*/ 261089 w 494979"/>
                <a:gd name="connsiteY16" fmla="*/ 386191 h 674476"/>
                <a:gd name="connsiteX17" fmla="*/ 258369 w 494979"/>
                <a:gd name="connsiteY17" fmla="*/ 367153 h 674476"/>
                <a:gd name="connsiteX18" fmla="*/ 252930 w 494979"/>
                <a:gd name="connsiteY18" fmla="*/ 331797 h 674476"/>
                <a:gd name="connsiteX19" fmla="*/ 250210 w 494979"/>
                <a:gd name="connsiteY19" fmla="*/ 244769 h 674476"/>
                <a:gd name="connsiteX20" fmla="*/ 244771 w 494979"/>
                <a:gd name="connsiteY20" fmla="*/ 203974 h 674476"/>
                <a:gd name="connsiteX21" fmla="*/ 239332 w 494979"/>
                <a:gd name="connsiteY21" fmla="*/ 157740 h 674476"/>
                <a:gd name="connsiteX22" fmla="*/ 236612 w 494979"/>
                <a:gd name="connsiteY22" fmla="*/ 119665 h 674476"/>
                <a:gd name="connsiteX23" fmla="*/ 228453 w 494979"/>
                <a:gd name="connsiteY23" fmla="*/ 97907 h 674476"/>
                <a:gd name="connsiteX24" fmla="*/ 274687 w 494979"/>
                <a:gd name="connsiteY24" fmla="*/ 0 h 674476"/>
                <a:gd name="connsiteX25" fmla="*/ 304603 w 494979"/>
                <a:gd name="connsiteY25" fmla="*/ 5439 h 674476"/>
                <a:gd name="connsiteX26" fmla="*/ 320921 w 494979"/>
                <a:gd name="connsiteY26" fmla="*/ 24477 h 674476"/>
                <a:gd name="connsiteX27" fmla="*/ 334519 w 494979"/>
                <a:gd name="connsiteY27" fmla="*/ 43515 h 674476"/>
                <a:gd name="connsiteX28" fmla="*/ 339959 w 494979"/>
                <a:gd name="connsiteY28" fmla="*/ 65272 h 674476"/>
                <a:gd name="connsiteX29" fmla="*/ 348118 w 494979"/>
                <a:gd name="connsiteY29" fmla="*/ 114226 h 674476"/>
                <a:gd name="connsiteX30" fmla="*/ 361716 w 494979"/>
                <a:gd name="connsiteY30" fmla="*/ 163180 h 674476"/>
                <a:gd name="connsiteX31" fmla="*/ 369875 w 494979"/>
                <a:gd name="connsiteY31" fmla="*/ 220293 h 674476"/>
                <a:gd name="connsiteX32" fmla="*/ 378034 w 494979"/>
                <a:gd name="connsiteY32" fmla="*/ 274686 h 674476"/>
                <a:gd name="connsiteX33" fmla="*/ 383473 w 494979"/>
                <a:gd name="connsiteY33" fmla="*/ 301883 h 674476"/>
                <a:gd name="connsiteX34" fmla="*/ 391632 w 494979"/>
                <a:gd name="connsiteY34" fmla="*/ 337238 h 674476"/>
                <a:gd name="connsiteX35" fmla="*/ 397071 w 494979"/>
                <a:gd name="connsiteY35" fmla="*/ 364435 h 674476"/>
                <a:gd name="connsiteX36" fmla="*/ 405230 w 494979"/>
                <a:gd name="connsiteY36" fmla="*/ 383473 h 674476"/>
                <a:gd name="connsiteX37" fmla="*/ 416109 w 494979"/>
                <a:gd name="connsiteY37" fmla="*/ 386192 h 674476"/>
                <a:gd name="connsiteX38" fmla="*/ 426988 w 494979"/>
                <a:gd name="connsiteY38" fmla="*/ 386192 h 674476"/>
                <a:gd name="connsiteX39" fmla="*/ 454184 w 494979"/>
                <a:gd name="connsiteY39" fmla="*/ 397071 h 674476"/>
                <a:gd name="connsiteX40" fmla="*/ 456904 w 494979"/>
                <a:gd name="connsiteY40" fmla="*/ 405230 h 674476"/>
                <a:gd name="connsiteX41" fmla="*/ 451465 w 494979"/>
                <a:gd name="connsiteY41" fmla="*/ 416108 h 674476"/>
                <a:gd name="connsiteX42" fmla="*/ 432427 w 494979"/>
                <a:gd name="connsiteY42" fmla="*/ 429707 h 674476"/>
                <a:gd name="connsiteX43" fmla="*/ 421548 w 494979"/>
                <a:gd name="connsiteY43" fmla="*/ 432426 h 674476"/>
                <a:gd name="connsiteX44" fmla="*/ 413389 w 494979"/>
                <a:gd name="connsiteY44" fmla="*/ 435146 h 674476"/>
                <a:gd name="connsiteX45" fmla="*/ 413389 w 494979"/>
                <a:gd name="connsiteY45" fmla="*/ 440585 h 674476"/>
                <a:gd name="connsiteX46" fmla="*/ 416109 w 494979"/>
                <a:gd name="connsiteY46" fmla="*/ 451464 h 674476"/>
                <a:gd name="connsiteX47" fmla="*/ 418829 w 494979"/>
                <a:gd name="connsiteY47" fmla="*/ 465062 h 674476"/>
                <a:gd name="connsiteX48" fmla="*/ 418829 w 494979"/>
                <a:gd name="connsiteY48" fmla="*/ 475941 h 674476"/>
                <a:gd name="connsiteX49" fmla="*/ 418829 w 494979"/>
                <a:gd name="connsiteY49" fmla="*/ 486820 h 674476"/>
                <a:gd name="connsiteX50" fmla="*/ 426988 w 494979"/>
                <a:gd name="connsiteY50" fmla="*/ 516736 h 674476"/>
                <a:gd name="connsiteX51" fmla="*/ 432427 w 494979"/>
                <a:gd name="connsiteY51" fmla="*/ 543932 h 674476"/>
                <a:gd name="connsiteX52" fmla="*/ 437866 w 494979"/>
                <a:gd name="connsiteY52" fmla="*/ 573848 h 674476"/>
                <a:gd name="connsiteX53" fmla="*/ 443306 w 494979"/>
                <a:gd name="connsiteY53" fmla="*/ 606484 h 674476"/>
                <a:gd name="connsiteX54" fmla="*/ 446025 w 494979"/>
                <a:gd name="connsiteY54" fmla="*/ 617363 h 674476"/>
                <a:gd name="connsiteX55" fmla="*/ 470502 w 494979"/>
                <a:gd name="connsiteY55" fmla="*/ 617363 h 674476"/>
                <a:gd name="connsiteX56" fmla="*/ 494979 w 494979"/>
                <a:gd name="connsiteY56" fmla="*/ 641840 h 674476"/>
                <a:gd name="connsiteX57" fmla="*/ 486820 w 494979"/>
                <a:gd name="connsiteY57" fmla="*/ 655438 h 674476"/>
                <a:gd name="connsiteX58" fmla="*/ 470502 w 494979"/>
                <a:gd name="connsiteY58" fmla="*/ 663597 h 674476"/>
                <a:gd name="connsiteX59" fmla="*/ 446025 w 494979"/>
                <a:gd name="connsiteY59" fmla="*/ 666317 h 674476"/>
                <a:gd name="connsiteX60" fmla="*/ 424268 w 494979"/>
                <a:gd name="connsiteY60" fmla="*/ 666317 h 674476"/>
                <a:gd name="connsiteX61" fmla="*/ 416109 w 494979"/>
                <a:gd name="connsiteY61" fmla="*/ 666317 h 674476"/>
                <a:gd name="connsiteX62" fmla="*/ 402511 w 494979"/>
                <a:gd name="connsiteY62" fmla="*/ 671756 h 674476"/>
                <a:gd name="connsiteX63" fmla="*/ 386193 w 494979"/>
                <a:gd name="connsiteY63" fmla="*/ 674476 h 674476"/>
                <a:gd name="connsiteX64" fmla="*/ 350837 w 494979"/>
                <a:gd name="connsiteY64" fmla="*/ 669036 h 674476"/>
                <a:gd name="connsiteX65" fmla="*/ 329080 w 494979"/>
                <a:gd name="connsiteY65" fmla="*/ 669036 h 674476"/>
                <a:gd name="connsiteX66" fmla="*/ 280126 w 494979"/>
                <a:gd name="connsiteY66" fmla="*/ 669036 h 674476"/>
                <a:gd name="connsiteX67" fmla="*/ 255649 w 494979"/>
                <a:gd name="connsiteY67" fmla="*/ 663597 h 674476"/>
                <a:gd name="connsiteX68" fmla="*/ 239331 w 494979"/>
                <a:gd name="connsiteY68" fmla="*/ 647279 h 674476"/>
                <a:gd name="connsiteX69" fmla="*/ 263808 w 494979"/>
                <a:gd name="connsiteY69" fmla="*/ 630961 h 674476"/>
                <a:gd name="connsiteX70" fmla="*/ 291005 w 494979"/>
                <a:gd name="connsiteY70" fmla="*/ 628241 h 674476"/>
                <a:gd name="connsiteX71" fmla="*/ 288285 w 494979"/>
                <a:gd name="connsiteY71" fmla="*/ 609204 h 674476"/>
                <a:gd name="connsiteX72" fmla="*/ 285565 w 494979"/>
                <a:gd name="connsiteY72" fmla="*/ 582007 h 674476"/>
                <a:gd name="connsiteX73" fmla="*/ 282846 w 494979"/>
                <a:gd name="connsiteY73" fmla="*/ 568409 h 674476"/>
                <a:gd name="connsiteX74" fmla="*/ 285565 w 494979"/>
                <a:gd name="connsiteY74" fmla="*/ 554811 h 674476"/>
                <a:gd name="connsiteX75" fmla="*/ 280126 w 494979"/>
                <a:gd name="connsiteY75" fmla="*/ 538493 h 674476"/>
                <a:gd name="connsiteX76" fmla="*/ 274687 w 494979"/>
                <a:gd name="connsiteY76" fmla="*/ 505857 h 674476"/>
                <a:gd name="connsiteX77" fmla="*/ 271967 w 494979"/>
                <a:gd name="connsiteY77" fmla="*/ 478660 h 674476"/>
                <a:gd name="connsiteX78" fmla="*/ 269247 w 494979"/>
                <a:gd name="connsiteY78" fmla="*/ 446025 h 674476"/>
                <a:gd name="connsiteX79" fmla="*/ 263808 w 494979"/>
                <a:gd name="connsiteY79" fmla="*/ 437866 h 674476"/>
                <a:gd name="connsiteX80" fmla="*/ 252929 w 494979"/>
                <a:gd name="connsiteY80" fmla="*/ 437866 h 674476"/>
                <a:gd name="connsiteX81" fmla="*/ 223013 w 494979"/>
                <a:gd name="connsiteY81" fmla="*/ 440585 h 674476"/>
                <a:gd name="connsiteX82" fmla="*/ 193097 w 494979"/>
                <a:gd name="connsiteY82" fmla="*/ 443305 h 674476"/>
                <a:gd name="connsiteX83" fmla="*/ 168620 w 494979"/>
                <a:gd name="connsiteY83" fmla="*/ 443305 h 674476"/>
                <a:gd name="connsiteX84" fmla="*/ 146862 w 494979"/>
                <a:gd name="connsiteY84" fmla="*/ 440585 h 674476"/>
                <a:gd name="connsiteX85" fmla="*/ 138703 w 494979"/>
                <a:gd name="connsiteY85" fmla="*/ 454184 h 674476"/>
                <a:gd name="connsiteX86" fmla="*/ 133263 w 494979"/>
                <a:gd name="connsiteY86" fmla="*/ 486820 h 674476"/>
                <a:gd name="connsiteX87" fmla="*/ 122385 w 494979"/>
                <a:gd name="connsiteY87" fmla="*/ 541213 h 674476"/>
                <a:gd name="connsiteX88" fmla="*/ 106067 w 494979"/>
                <a:gd name="connsiteY88" fmla="*/ 614643 h 674476"/>
                <a:gd name="connsiteX89" fmla="*/ 135983 w 494979"/>
                <a:gd name="connsiteY89" fmla="*/ 614643 h 674476"/>
                <a:gd name="connsiteX90" fmla="*/ 171340 w 494979"/>
                <a:gd name="connsiteY90" fmla="*/ 630961 h 674476"/>
                <a:gd name="connsiteX91" fmla="*/ 165900 w 494979"/>
                <a:gd name="connsiteY91" fmla="*/ 647279 h 674476"/>
                <a:gd name="connsiteX92" fmla="*/ 149581 w 494979"/>
                <a:gd name="connsiteY92" fmla="*/ 655438 h 674476"/>
                <a:gd name="connsiteX93" fmla="*/ 127824 w 494979"/>
                <a:gd name="connsiteY93" fmla="*/ 658158 h 674476"/>
                <a:gd name="connsiteX94" fmla="*/ 106067 w 494979"/>
                <a:gd name="connsiteY94" fmla="*/ 658158 h 674476"/>
                <a:gd name="connsiteX95" fmla="*/ 62552 w 494979"/>
                <a:gd name="connsiteY95" fmla="*/ 658158 h 674476"/>
                <a:gd name="connsiteX96" fmla="*/ 40795 w 494979"/>
                <a:gd name="connsiteY96" fmla="*/ 658158 h 674476"/>
                <a:gd name="connsiteX97" fmla="*/ 16318 w 494979"/>
                <a:gd name="connsiteY97" fmla="*/ 652718 h 674476"/>
                <a:gd name="connsiteX98" fmla="*/ 0 w 494979"/>
                <a:gd name="connsiteY98" fmla="*/ 636401 h 674476"/>
                <a:gd name="connsiteX99" fmla="*/ 2720 w 494979"/>
                <a:gd name="connsiteY99" fmla="*/ 628241 h 674476"/>
                <a:gd name="connsiteX100" fmla="*/ 24477 w 494979"/>
                <a:gd name="connsiteY100" fmla="*/ 620082 h 674476"/>
                <a:gd name="connsiteX101" fmla="*/ 62552 w 494979"/>
                <a:gd name="connsiteY101" fmla="*/ 617363 h 674476"/>
                <a:gd name="connsiteX102" fmla="*/ 62552 w 494979"/>
                <a:gd name="connsiteY102" fmla="*/ 614643 h 674476"/>
                <a:gd name="connsiteX103" fmla="*/ 65272 w 494979"/>
                <a:gd name="connsiteY103" fmla="*/ 587447 h 674476"/>
                <a:gd name="connsiteX104" fmla="*/ 76151 w 494979"/>
                <a:gd name="connsiteY104" fmla="*/ 522175 h 674476"/>
                <a:gd name="connsiteX105" fmla="*/ 87029 w 494979"/>
                <a:gd name="connsiteY105" fmla="*/ 470501 h 674476"/>
                <a:gd name="connsiteX106" fmla="*/ 92469 w 494979"/>
                <a:gd name="connsiteY106" fmla="*/ 446025 h 674476"/>
                <a:gd name="connsiteX107" fmla="*/ 65272 w 494979"/>
                <a:gd name="connsiteY107" fmla="*/ 432426 h 674476"/>
                <a:gd name="connsiteX108" fmla="*/ 54393 w 494979"/>
                <a:gd name="connsiteY108" fmla="*/ 421548 h 674476"/>
                <a:gd name="connsiteX109" fmla="*/ 73431 w 494979"/>
                <a:gd name="connsiteY109" fmla="*/ 407949 h 674476"/>
                <a:gd name="connsiteX110" fmla="*/ 100628 w 494979"/>
                <a:gd name="connsiteY110" fmla="*/ 399790 h 674476"/>
                <a:gd name="connsiteX111" fmla="*/ 108787 w 494979"/>
                <a:gd name="connsiteY111" fmla="*/ 369874 h 674476"/>
                <a:gd name="connsiteX112" fmla="*/ 125105 w 494979"/>
                <a:gd name="connsiteY112" fmla="*/ 307322 h 674476"/>
                <a:gd name="connsiteX113" fmla="*/ 141423 w 494979"/>
                <a:gd name="connsiteY113" fmla="*/ 242051 h 674476"/>
                <a:gd name="connsiteX114" fmla="*/ 155021 w 494979"/>
                <a:gd name="connsiteY114" fmla="*/ 179498 h 674476"/>
                <a:gd name="connsiteX115" fmla="*/ 168620 w 494979"/>
                <a:gd name="connsiteY115" fmla="*/ 119665 h 674476"/>
                <a:gd name="connsiteX116" fmla="*/ 193097 w 494979"/>
                <a:gd name="connsiteY116" fmla="*/ 57113 h 674476"/>
                <a:gd name="connsiteX117" fmla="*/ 201256 w 494979"/>
                <a:gd name="connsiteY117" fmla="*/ 38075 h 674476"/>
                <a:gd name="connsiteX118" fmla="*/ 217574 w 494979"/>
                <a:gd name="connsiteY118" fmla="*/ 13598 h 674476"/>
                <a:gd name="connsiteX119" fmla="*/ 274687 w 494979"/>
                <a:gd name="connsiteY119" fmla="*/ 0 h 67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94979" h="674476">
                  <a:moveTo>
                    <a:pt x="228453" y="97907"/>
                  </a:moveTo>
                  <a:cubicBezTo>
                    <a:pt x="220294" y="97907"/>
                    <a:pt x="212135" y="114225"/>
                    <a:pt x="212135" y="119665"/>
                  </a:cubicBezTo>
                  <a:cubicBezTo>
                    <a:pt x="209415" y="130543"/>
                    <a:pt x="206696" y="144141"/>
                    <a:pt x="203976" y="152300"/>
                  </a:cubicBezTo>
                  <a:cubicBezTo>
                    <a:pt x="201256" y="157740"/>
                    <a:pt x="201256" y="163179"/>
                    <a:pt x="201256" y="168618"/>
                  </a:cubicBezTo>
                  <a:cubicBezTo>
                    <a:pt x="201256" y="174058"/>
                    <a:pt x="198537" y="179497"/>
                    <a:pt x="198537" y="184936"/>
                  </a:cubicBezTo>
                  <a:cubicBezTo>
                    <a:pt x="195817" y="195815"/>
                    <a:pt x="193097" y="209413"/>
                    <a:pt x="190378" y="220292"/>
                  </a:cubicBezTo>
                  <a:cubicBezTo>
                    <a:pt x="187658" y="244769"/>
                    <a:pt x="179499" y="269246"/>
                    <a:pt x="171340" y="291003"/>
                  </a:cubicBezTo>
                  <a:cubicBezTo>
                    <a:pt x="168620" y="301881"/>
                    <a:pt x="165900" y="312760"/>
                    <a:pt x="163180" y="323639"/>
                  </a:cubicBezTo>
                  <a:cubicBezTo>
                    <a:pt x="160461" y="337237"/>
                    <a:pt x="157741" y="348115"/>
                    <a:pt x="152302" y="361714"/>
                  </a:cubicBezTo>
                  <a:cubicBezTo>
                    <a:pt x="149582" y="367153"/>
                    <a:pt x="146862" y="383471"/>
                    <a:pt x="146862" y="388910"/>
                  </a:cubicBezTo>
                  <a:cubicBezTo>
                    <a:pt x="146862" y="391630"/>
                    <a:pt x="149582" y="391630"/>
                    <a:pt x="152302" y="391630"/>
                  </a:cubicBezTo>
                  <a:cubicBezTo>
                    <a:pt x="157741" y="391630"/>
                    <a:pt x="171340" y="391630"/>
                    <a:pt x="174060" y="391630"/>
                  </a:cubicBezTo>
                  <a:cubicBezTo>
                    <a:pt x="182219" y="391630"/>
                    <a:pt x="190378" y="391630"/>
                    <a:pt x="195817" y="388910"/>
                  </a:cubicBezTo>
                  <a:cubicBezTo>
                    <a:pt x="201256" y="388910"/>
                    <a:pt x="206696" y="388910"/>
                    <a:pt x="214855" y="388910"/>
                  </a:cubicBezTo>
                  <a:cubicBezTo>
                    <a:pt x="220294" y="388910"/>
                    <a:pt x="228453" y="388910"/>
                    <a:pt x="239332" y="388910"/>
                  </a:cubicBezTo>
                  <a:cubicBezTo>
                    <a:pt x="244771" y="388910"/>
                    <a:pt x="250210" y="388910"/>
                    <a:pt x="252930" y="386191"/>
                  </a:cubicBezTo>
                  <a:cubicBezTo>
                    <a:pt x="258369" y="391630"/>
                    <a:pt x="261089" y="388910"/>
                    <a:pt x="261089" y="386191"/>
                  </a:cubicBezTo>
                  <a:cubicBezTo>
                    <a:pt x="261089" y="380751"/>
                    <a:pt x="258369" y="372592"/>
                    <a:pt x="258369" y="367153"/>
                  </a:cubicBezTo>
                  <a:cubicBezTo>
                    <a:pt x="255650" y="353555"/>
                    <a:pt x="252930" y="342676"/>
                    <a:pt x="252930" y="331797"/>
                  </a:cubicBezTo>
                  <a:cubicBezTo>
                    <a:pt x="252930" y="301881"/>
                    <a:pt x="252930" y="274685"/>
                    <a:pt x="250210" y="244769"/>
                  </a:cubicBezTo>
                  <a:cubicBezTo>
                    <a:pt x="250210" y="231170"/>
                    <a:pt x="247491" y="217572"/>
                    <a:pt x="244771" y="203974"/>
                  </a:cubicBezTo>
                  <a:cubicBezTo>
                    <a:pt x="242051" y="187656"/>
                    <a:pt x="239332" y="174058"/>
                    <a:pt x="239332" y="157740"/>
                  </a:cubicBezTo>
                  <a:cubicBezTo>
                    <a:pt x="239332" y="152300"/>
                    <a:pt x="239332" y="133263"/>
                    <a:pt x="236612" y="119665"/>
                  </a:cubicBezTo>
                  <a:cubicBezTo>
                    <a:pt x="236612" y="106066"/>
                    <a:pt x="233892" y="97907"/>
                    <a:pt x="228453" y="97907"/>
                  </a:cubicBezTo>
                  <a:close/>
                  <a:moveTo>
                    <a:pt x="274687" y="0"/>
                  </a:moveTo>
                  <a:cubicBezTo>
                    <a:pt x="288285" y="0"/>
                    <a:pt x="293724" y="2720"/>
                    <a:pt x="304603" y="5439"/>
                  </a:cubicBezTo>
                  <a:cubicBezTo>
                    <a:pt x="315482" y="10879"/>
                    <a:pt x="315482" y="16318"/>
                    <a:pt x="320921" y="24477"/>
                  </a:cubicBezTo>
                  <a:cubicBezTo>
                    <a:pt x="326360" y="29916"/>
                    <a:pt x="331800" y="35356"/>
                    <a:pt x="334519" y="43515"/>
                  </a:cubicBezTo>
                  <a:cubicBezTo>
                    <a:pt x="337239" y="51674"/>
                    <a:pt x="337239" y="57113"/>
                    <a:pt x="339959" y="65272"/>
                  </a:cubicBezTo>
                  <a:cubicBezTo>
                    <a:pt x="345398" y="78870"/>
                    <a:pt x="342678" y="97908"/>
                    <a:pt x="348118" y="114226"/>
                  </a:cubicBezTo>
                  <a:cubicBezTo>
                    <a:pt x="350837" y="130544"/>
                    <a:pt x="358996" y="146863"/>
                    <a:pt x="361716" y="163180"/>
                  </a:cubicBezTo>
                  <a:cubicBezTo>
                    <a:pt x="364435" y="182218"/>
                    <a:pt x="364435" y="201256"/>
                    <a:pt x="369875" y="220293"/>
                  </a:cubicBezTo>
                  <a:cubicBezTo>
                    <a:pt x="375314" y="239331"/>
                    <a:pt x="378034" y="255649"/>
                    <a:pt x="378034" y="274686"/>
                  </a:cubicBezTo>
                  <a:cubicBezTo>
                    <a:pt x="378034" y="282845"/>
                    <a:pt x="380753" y="293724"/>
                    <a:pt x="383473" y="301883"/>
                  </a:cubicBezTo>
                  <a:cubicBezTo>
                    <a:pt x="386193" y="312762"/>
                    <a:pt x="388912" y="326360"/>
                    <a:pt x="391632" y="337238"/>
                  </a:cubicBezTo>
                  <a:cubicBezTo>
                    <a:pt x="391632" y="342678"/>
                    <a:pt x="394352" y="353556"/>
                    <a:pt x="397071" y="364435"/>
                  </a:cubicBezTo>
                  <a:cubicBezTo>
                    <a:pt x="399791" y="372594"/>
                    <a:pt x="402511" y="380753"/>
                    <a:pt x="405230" y="383473"/>
                  </a:cubicBezTo>
                  <a:cubicBezTo>
                    <a:pt x="407950" y="386192"/>
                    <a:pt x="413389" y="386192"/>
                    <a:pt x="416109" y="386192"/>
                  </a:cubicBezTo>
                  <a:cubicBezTo>
                    <a:pt x="418829" y="386192"/>
                    <a:pt x="424268" y="386192"/>
                    <a:pt x="426988" y="386192"/>
                  </a:cubicBezTo>
                  <a:cubicBezTo>
                    <a:pt x="437866" y="386192"/>
                    <a:pt x="448745" y="388912"/>
                    <a:pt x="454184" y="397071"/>
                  </a:cubicBezTo>
                  <a:cubicBezTo>
                    <a:pt x="456904" y="399790"/>
                    <a:pt x="456904" y="402510"/>
                    <a:pt x="456904" y="405230"/>
                  </a:cubicBezTo>
                  <a:cubicBezTo>
                    <a:pt x="456904" y="407949"/>
                    <a:pt x="454184" y="410669"/>
                    <a:pt x="451465" y="416108"/>
                  </a:cubicBezTo>
                  <a:cubicBezTo>
                    <a:pt x="446025" y="421548"/>
                    <a:pt x="440586" y="426987"/>
                    <a:pt x="432427" y="429707"/>
                  </a:cubicBezTo>
                  <a:cubicBezTo>
                    <a:pt x="429707" y="429707"/>
                    <a:pt x="426988" y="432426"/>
                    <a:pt x="421548" y="432426"/>
                  </a:cubicBezTo>
                  <a:cubicBezTo>
                    <a:pt x="418829" y="432426"/>
                    <a:pt x="416109" y="432426"/>
                    <a:pt x="413389" y="435146"/>
                  </a:cubicBezTo>
                  <a:cubicBezTo>
                    <a:pt x="413389" y="435146"/>
                    <a:pt x="413389" y="437866"/>
                    <a:pt x="413389" y="440585"/>
                  </a:cubicBezTo>
                  <a:cubicBezTo>
                    <a:pt x="413389" y="443305"/>
                    <a:pt x="413389" y="448744"/>
                    <a:pt x="416109" y="451464"/>
                  </a:cubicBezTo>
                  <a:cubicBezTo>
                    <a:pt x="416109" y="456903"/>
                    <a:pt x="418829" y="462343"/>
                    <a:pt x="418829" y="465062"/>
                  </a:cubicBezTo>
                  <a:lnTo>
                    <a:pt x="418829" y="475941"/>
                  </a:lnTo>
                  <a:cubicBezTo>
                    <a:pt x="418829" y="481380"/>
                    <a:pt x="418829" y="484100"/>
                    <a:pt x="418829" y="486820"/>
                  </a:cubicBezTo>
                  <a:cubicBezTo>
                    <a:pt x="421548" y="497698"/>
                    <a:pt x="424268" y="505857"/>
                    <a:pt x="426988" y="516736"/>
                  </a:cubicBezTo>
                  <a:cubicBezTo>
                    <a:pt x="426988" y="524895"/>
                    <a:pt x="429707" y="535773"/>
                    <a:pt x="432427" y="543932"/>
                  </a:cubicBezTo>
                  <a:cubicBezTo>
                    <a:pt x="435147" y="554811"/>
                    <a:pt x="437866" y="562970"/>
                    <a:pt x="437866" y="573848"/>
                  </a:cubicBezTo>
                  <a:cubicBezTo>
                    <a:pt x="437866" y="587447"/>
                    <a:pt x="440586" y="595606"/>
                    <a:pt x="443306" y="606484"/>
                  </a:cubicBezTo>
                  <a:cubicBezTo>
                    <a:pt x="443306" y="609204"/>
                    <a:pt x="446025" y="614643"/>
                    <a:pt x="446025" y="617363"/>
                  </a:cubicBezTo>
                  <a:cubicBezTo>
                    <a:pt x="454184" y="617363"/>
                    <a:pt x="462343" y="617363"/>
                    <a:pt x="470502" y="617363"/>
                  </a:cubicBezTo>
                  <a:cubicBezTo>
                    <a:pt x="478661" y="625522"/>
                    <a:pt x="492259" y="630961"/>
                    <a:pt x="494979" y="641840"/>
                  </a:cubicBezTo>
                  <a:cubicBezTo>
                    <a:pt x="494979" y="647279"/>
                    <a:pt x="489540" y="649999"/>
                    <a:pt x="486820" y="655438"/>
                  </a:cubicBezTo>
                  <a:cubicBezTo>
                    <a:pt x="484100" y="660877"/>
                    <a:pt x="475942" y="663597"/>
                    <a:pt x="470502" y="663597"/>
                  </a:cubicBezTo>
                  <a:cubicBezTo>
                    <a:pt x="459623" y="666317"/>
                    <a:pt x="454184" y="666317"/>
                    <a:pt x="446025" y="666317"/>
                  </a:cubicBezTo>
                  <a:cubicBezTo>
                    <a:pt x="440586" y="666317"/>
                    <a:pt x="432427" y="666317"/>
                    <a:pt x="424268" y="666317"/>
                  </a:cubicBezTo>
                  <a:cubicBezTo>
                    <a:pt x="421548" y="666317"/>
                    <a:pt x="418829" y="666317"/>
                    <a:pt x="416109" y="666317"/>
                  </a:cubicBezTo>
                  <a:cubicBezTo>
                    <a:pt x="410670" y="669036"/>
                    <a:pt x="407950" y="669036"/>
                    <a:pt x="402511" y="671756"/>
                  </a:cubicBezTo>
                  <a:cubicBezTo>
                    <a:pt x="397071" y="671756"/>
                    <a:pt x="391632" y="674476"/>
                    <a:pt x="386193" y="674476"/>
                  </a:cubicBezTo>
                  <a:cubicBezTo>
                    <a:pt x="375314" y="674476"/>
                    <a:pt x="361716" y="671756"/>
                    <a:pt x="350837" y="669036"/>
                  </a:cubicBezTo>
                  <a:cubicBezTo>
                    <a:pt x="342678" y="669036"/>
                    <a:pt x="334519" y="669036"/>
                    <a:pt x="329080" y="669036"/>
                  </a:cubicBezTo>
                  <a:cubicBezTo>
                    <a:pt x="307323" y="669036"/>
                    <a:pt x="288285" y="669036"/>
                    <a:pt x="280126" y="669036"/>
                  </a:cubicBezTo>
                  <a:cubicBezTo>
                    <a:pt x="271967" y="669036"/>
                    <a:pt x="261088" y="669036"/>
                    <a:pt x="255649" y="663597"/>
                  </a:cubicBezTo>
                  <a:cubicBezTo>
                    <a:pt x="250210" y="660877"/>
                    <a:pt x="239331" y="655438"/>
                    <a:pt x="239331" y="647279"/>
                  </a:cubicBezTo>
                  <a:cubicBezTo>
                    <a:pt x="239331" y="636401"/>
                    <a:pt x="255649" y="633681"/>
                    <a:pt x="263808" y="630961"/>
                  </a:cubicBezTo>
                  <a:cubicBezTo>
                    <a:pt x="269247" y="630961"/>
                    <a:pt x="277406" y="630961"/>
                    <a:pt x="291005" y="628241"/>
                  </a:cubicBezTo>
                  <a:cubicBezTo>
                    <a:pt x="291005" y="620082"/>
                    <a:pt x="291005" y="614643"/>
                    <a:pt x="288285" y="609204"/>
                  </a:cubicBezTo>
                  <a:cubicBezTo>
                    <a:pt x="288285" y="601045"/>
                    <a:pt x="285565" y="590166"/>
                    <a:pt x="285565" y="582007"/>
                  </a:cubicBezTo>
                  <a:cubicBezTo>
                    <a:pt x="285565" y="576568"/>
                    <a:pt x="282846" y="573848"/>
                    <a:pt x="282846" y="568409"/>
                  </a:cubicBezTo>
                  <a:cubicBezTo>
                    <a:pt x="282846" y="562970"/>
                    <a:pt x="285565" y="557531"/>
                    <a:pt x="285565" y="554811"/>
                  </a:cubicBezTo>
                  <a:cubicBezTo>
                    <a:pt x="285565" y="549371"/>
                    <a:pt x="282846" y="546652"/>
                    <a:pt x="280126" y="538493"/>
                  </a:cubicBezTo>
                  <a:cubicBezTo>
                    <a:pt x="280126" y="527614"/>
                    <a:pt x="274687" y="516736"/>
                    <a:pt x="274687" y="505857"/>
                  </a:cubicBezTo>
                  <a:cubicBezTo>
                    <a:pt x="274687" y="494978"/>
                    <a:pt x="274687" y="486820"/>
                    <a:pt x="271967" y="478660"/>
                  </a:cubicBezTo>
                  <a:cubicBezTo>
                    <a:pt x="269247" y="467782"/>
                    <a:pt x="269247" y="456903"/>
                    <a:pt x="269247" y="446025"/>
                  </a:cubicBezTo>
                  <a:cubicBezTo>
                    <a:pt x="269247" y="440585"/>
                    <a:pt x="266528" y="437866"/>
                    <a:pt x="263808" y="437866"/>
                  </a:cubicBezTo>
                  <a:cubicBezTo>
                    <a:pt x="261088" y="437866"/>
                    <a:pt x="258369" y="437866"/>
                    <a:pt x="252929" y="437866"/>
                  </a:cubicBezTo>
                  <a:cubicBezTo>
                    <a:pt x="242051" y="437866"/>
                    <a:pt x="231172" y="437866"/>
                    <a:pt x="223013" y="440585"/>
                  </a:cubicBezTo>
                  <a:cubicBezTo>
                    <a:pt x="212135" y="440585"/>
                    <a:pt x="203976" y="443305"/>
                    <a:pt x="193097" y="443305"/>
                  </a:cubicBezTo>
                  <a:cubicBezTo>
                    <a:pt x="184938" y="443305"/>
                    <a:pt x="176779" y="443305"/>
                    <a:pt x="168620" y="443305"/>
                  </a:cubicBezTo>
                  <a:cubicBezTo>
                    <a:pt x="165900" y="443305"/>
                    <a:pt x="155021" y="440585"/>
                    <a:pt x="146862" y="440585"/>
                  </a:cubicBezTo>
                  <a:cubicBezTo>
                    <a:pt x="138703" y="440585"/>
                    <a:pt x="138703" y="448744"/>
                    <a:pt x="138703" y="454184"/>
                  </a:cubicBezTo>
                  <a:cubicBezTo>
                    <a:pt x="138703" y="465062"/>
                    <a:pt x="135983" y="475941"/>
                    <a:pt x="133263" y="486820"/>
                  </a:cubicBezTo>
                  <a:cubicBezTo>
                    <a:pt x="130544" y="505857"/>
                    <a:pt x="125105" y="522175"/>
                    <a:pt x="122385" y="541213"/>
                  </a:cubicBezTo>
                  <a:cubicBezTo>
                    <a:pt x="119665" y="560250"/>
                    <a:pt x="111506" y="595606"/>
                    <a:pt x="106067" y="614643"/>
                  </a:cubicBezTo>
                  <a:cubicBezTo>
                    <a:pt x="114226" y="614643"/>
                    <a:pt x="125105" y="614643"/>
                    <a:pt x="135983" y="614643"/>
                  </a:cubicBezTo>
                  <a:cubicBezTo>
                    <a:pt x="149581" y="614643"/>
                    <a:pt x="171340" y="614643"/>
                    <a:pt x="171340" y="630961"/>
                  </a:cubicBezTo>
                  <a:cubicBezTo>
                    <a:pt x="171340" y="639120"/>
                    <a:pt x="168620" y="639120"/>
                    <a:pt x="165900" y="647279"/>
                  </a:cubicBezTo>
                  <a:cubicBezTo>
                    <a:pt x="163181" y="652718"/>
                    <a:pt x="155021" y="655438"/>
                    <a:pt x="149581" y="655438"/>
                  </a:cubicBezTo>
                  <a:cubicBezTo>
                    <a:pt x="141423" y="658158"/>
                    <a:pt x="135983" y="658158"/>
                    <a:pt x="127824" y="658158"/>
                  </a:cubicBezTo>
                  <a:cubicBezTo>
                    <a:pt x="122385" y="658158"/>
                    <a:pt x="116946" y="658158"/>
                    <a:pt x="106067" y="658158"/>
                  </a:cubicBezTo>
                  <a:cubicBezTo>
                    <a:pt x="92469" y="658158"/>
                    <a:pt x="78870" y="658158"/>
                    <a:pt x="62552" y="658158"/>
                  </a:cubicBezTo>
                  <a:cubicBezTo>
                    <a:pt x="54393" y="658158"/>
                    <a:pt x="46234" y="658158"/>
                    <a:pt x="40795" y="658158"/>
                  </a:cubicBezTo>
                  <a:cubicBezTo>
                    <a:pt x="32636" y="658158"/>
                    <a:pt x="21758" y="658158"/>
                    <a:pt x="16318" y="652718"/>
                  </a:cubicBezTo>
                  <a:cubicBezTo>
                    <a:pt x="8159" y="649999"/>
                    <a:pt x="0" y="641840"/>
                    <a:pt x="0" y="636401"/>
                  </a:cubicBezTo>
                  <a:cubicBezTo>
                    <a:pt x="0" y="633681"/>
                    <a:pt x="0" y="630961"/>
                    <a:pt x="2720" y="628241"/>
                  </a:cubicBezTo>
                  <a:cubicBezTo>
                    <a:pt x="8159" y="625522"/>
                    <a:pt x="16318" y="622802"/>
                    <a:pt x="24477" y="620082"/>
                  </a:cubicBezTo>
                  <a:cubicBezTo>
                    <a:pt x="38075" y="617363"/>
                    <a:pt x="48954" y="617363"/>
                    <a:pt x="62552" y="617363"/>
                  </a:cubicBezTo>
                  <a:cubicBezTo>
                    <a:pt x="62552" y="617363"/>
                    <a:pt x="62552" y="614643"/>
                    <a:pt x="62552" y="614643"/>
                  </a:cubicBezTo>
                  <a:cubicBezTo>
                    <a:pt x="62552" y="603765"/>
                    <a:pt x="65272" y="590166"/>
                    <a:pt x="65272" y="587447"/>
                  </a:cubicBezTo>
                  <a:cubicBezTo>
                    <a:pt x="67992" y="565689"/>
                    <a:pt x="73431" y="543932"/>
                    <a:pt x="76151" y="522175"/>
                  </a:cubicBezTo>
                  <a:cubicBezTo>
                    <a:pt x="78870" y="505857"/>
                    <a:pt x="81590" y="486820"/>
                    <a:pt x="87029" y="470501"/>
                  </a:cubicBezTo>
                  <a:cubicBezTo>
                    <a:pt x="87029" y="465062"/>
                    <a:pt x="92469" y="451464"/>
                    <a:pt x="92469" y="446025"/>
                  </a:cubicBezTo>
                  <a:cubicBezTo>
                    <a:pt x="92469" y="437866"/>
                    <a:pt x="73431" y="437866"/>
                    <a:pt x="65272" y="432426"/>
                  </a:cubicBezTo>
                  <a:cubicBezTo>
                    <a:pt x="59833" y="429707"/>
                    <a:pt x="54393" y="426987"/>
                    <a:pt x="54393" y="421548"/>
                  </a:cubicBezTo>
                  <a:cubicBezTo>
                    <a:pt x="54393" y="413389"/>
                    <a:pt x="62552" y="410669"/>
                    <a:pt x="73431" y="407949"/>
                  </a:cubicBezTo>
                  <a:cubicBezTo>
                    <a:pt x="78870" y="407949"/>
                    <a:pt x="92469" y="405230"/>
                    <a:pt x="100628" y="399790"/>
                  </a:cubicBezTo>
                  <a:cubicBezTo>
                    <a:pt x="106067" y="394351"/>
                    <a:pt x="106067" y="378033"/>
                    <a:pt x="108787" y="369874"/>
                  </a:cubicBezTo>
                  <a:cubicBezTo>
                    <a:pt x="114226" y="348117"/>
                    <a:pt x="119665" y="326360"/>
                    <a:pt x="125105" y="307322"/>
                  </a:cubicBezTo>
                  <a:cubicBezTo>
                    <a:pt x="130544" y="285565"/>
                    <a:pt x="135983" y="263808"/>
                    <a:pt x="141423" y="242051"/>
                  </a:cubicBezTo>
                  <a:cubicBezTo>
                    <a:pt x="146862" y="220293"/>
                    <a:pt x="152301" y="198536"/>
                    <a:pt x="155021" y="179498"/>
                  </a:cubicBezTo>
                  <a:cubicBezTo>
                    <a:pt x="157740" y="160461"/>
                    <a:pt x="163181" y="138703"/>
                    <a:pt x="168620" y="119665"/>
                  </a:cubicBezTo>
                  <a:cubicBezTo>
                    <a:pt x="176779" y="100627"/>
                    <a:pt x="182218" y="76150"/>
                    <a:pt x="193097" y="57113"/>
                  </a:cubicBezTo>
                  <a:lnTo>
                    <a:pt x="201256" y="38075"/>
                  </a:lnTo>
                  <a:cubicBezTo>
                    <a:pt x="206695" y="29916"/>
                    <a:pt x="209415" y="19038"/>
                    <a:pt x="217574" y="13598"/>
                  </a:cubicBezTo>
                  <a:cubicBezTo>
                    <a:pt x="231172" y="2720"/>
                    <a:pt x="255649" y="0"/>
                    <a:pt x="274687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6824091-EA77-4290-B5D8-D9ABB8E8F443}"/>
                </a:ext>
              </a:extLst>
            </p:cNvPr>
            <p:cNvSpPr/>
            <p:nvPr/>
          </p:nvSpPr>
          <p:spPr bwMode="black">
            <a:xfrm>
              <a:off x="3443268" y="4186718"/>
              <a:ext cx="435145" cy="761503"/>
            </a:xfrm>
            <a:custGeom>
              <a:avLst/>
              <a:gdLst>
                <a:gd name="connsiteX0" fmla="*/ 400855 w 435145"/>
                <a:gd name="connsiteY0" fmla="*/ 678260 h 761503"/>
                <a:gd name="connsiteX1" fmla="*/ 384537 w 435145"/>
                <a:gd name="connsiteY1" fmla="*/ 719054 h 761503"/>
                <a:gd name="connsiteX2" fmla="*/ 368219 w 435145"/>
                <a:gd name="connsiteY2" fmla="*/ 713615 h 761503"/>
                <a:gd name="connsiteX3" fmla="*/ 360060 w 435145"/>
                <a:gd name="connsiteY3" fmla="*/ 697297 h 761503"/>
                <a:gd name="connsiteX4" fmla="*/ 360060 w 435145"/>
                <a:gd name="connsiteY4" fmla="*/ 651063 h 761503"/>
                <a:gd name="connsiteX5" fmla="*/ 332864 w 435145"/>
                <a:gd name="connsiteY5" fmla="*/ 686418 h 761503"/>
                <a:gd name="connsiteX6" fmla="*/ 251274 w 435145"/>
                <a:gd name="connsiteY6" fmla="*/ 721774 h 761503"/>
                <a:gd name="connsiteX7" fmla="*/ 229517 w 435145"/>
                <a:gd name="connsiteY7" fmla="*/ 719054 h 761503"/>
                <a:gd name="connsiteX8" fmla="*/ 158806 w 435145"/>
                <a:gd name="connsiteY8" fmla="*/ 694578 h 761503"/>
                <a:gd name="connsiteX9" fmla="*/ 112571 w 435145"/>
                <a:gd name="connsiteY9" fmla="*/ 659222 h 761503"/>
                <a:gd name="connsiteX10" fmla="*/ 79936 w 435145"/>
                <a:gd name="connsiteY10" fmla="*/ 607548 h 761503"/>
                <a:gd name="connsiteX11" fmla="*/ 63618 w 435145"/>
                <a:gd name="connsiteY11" fmla="*/ 542277 h 761503"/>
                <a:gd name="connsiteX12" fmla="*/ 58178 w 435145"/>
                <a:gd name="connsiteY12" fmla="*/ 471566 h 761503"/>
                <a:gd name="connsiteX13" fmla="*/ 60898 w 435145"/>
                <a:gd name="connsiteY13" fmla="*/ 400855 h 761503"/>
                <a:gd name="connsiteX14" fmla="*/ 66337 w 435145"/>
                <a:gd name="connsiteY14" fmla="*/ 335583 h 761503"/>
                <a:gd name="connsiteX15" fmla="*/ 85375 w 435145"/>
                <a:gd name="connsiteY15" fmla="*/ 267592 h 761503"/>
                <a:gd name="connsiteX16" fmla="*/ 109852 w 435145"/>
                <a:gd name="connsiteY16" fmla="*/ 199600 h 761503"/>
                <a:gd name="connsiteX17" fmla="*/ 145207 w 435145"/>
                <a:gd name="connsiteY17" fmla="*/ 145207 h 761503"/>
                <a:gd name="connsiteX18" fmla="*/ 188722 w 435145"/>
                <a:gd name="connsiteY18" fmla="*/ 96253 h 761503"/>
                <a:gd name="connsiteX19" fmla="*/ 243115 w 435145"/>
                <a:gd name="connsiteY19" fmla="*/ 71776 h 761503"/>
                <a:gd name="connsiteX20" fmla="*/ 286630 w 435145"/>
                <a:gd name="connsiteY20" fmla="*/ 63617 h 761503"/>
                <a:gd name="connsiteX21" fmla="*/ 305667 w 435145"/>
                <a:gd name="connsiteY21" fmla="*/ 66337 h 761503"/>
                <a:gd name="connsiteX22" fmla="*/ 324705 w 435145"/>
                <a:gd name="connsiteY22" fmla="*/ 79936 h 761503"/>
                <a:gd name="connsiteX23" fmla="*/ 341023 w 435145"/>
                <a:gd name="connsiteY23" fmla="*/ 101693 h 761503"/>
                <a:gd name="connsiteX24" fmla="*/ 354621 w 435145"/>
                <a:gd name="connsiteY24" fmla="*/ 123450 h 761503"/>
                <a:gd name="connsiteX25" fmla="*/ 354621 w 435145"/>
                <a:gd name="connsiteY25" fmla="*/ 98973 h 761503"/>
                <a:gd name="connsiteX26" fmla="*/ 360060 w 435145"/>
                <a:gd name="connsiteY26" fmla="*/ 74496 h 761503"/>
                <a:gd name="connsiteX27" fmla="*/ 365500 w 435145"/>
                <a:gd name="connsiteY27" fmla="*/ 63617 h 761503"/>
                <a:gd name="connsiteX28" fmla="*/ 373659 w 435145"/>
                <a:gd name="connsiteY28" fmla="*/ 58178 h 761503"/>
                <a:gd name="connsiteX29" fmla="*/ 381818 w 435145"/>
                <a:gd name="connsiteY29" fmla="*/ 63617 h 761503"/>
                <a:gd name="connsiteX30" fmla="*/ 389977 w 435145"/>
                <a:gd name="connsiteY30" fmla="*/ 82655 h 761503"/>
                <a:gd name="connsiteX31" fmla="*/ 392696 w 435145"/>
                <a:gd name="connsiteY31" fmla="*/ 126170 h 761503"/>
                <a:gd name="connsiteX32" fmla="*/ 395416 w 435145"/>
                <a:gd name="connsiteY32" fmla="*/ 186002 h 761503"/>
                <a:gd name="connsiteX33" fmla="*/ 398136 w 435145"/>
                <a:gd name="connsiteY33" fmla="*/ 237675 h 761503"/>
                <a:gd name="connsiteX34" fmla="*/ 398136 w 435145"/>
                <a:gd name="connsiteY34" fmla="*/ 243115 h 761503"/>
                <a:gd name="connsiteX35" fmla="*/ 395416 w 435145"/>
                <a:gd name="connsiteY35" fmla="*/ 256713 h 761503"/>
                <a:gd name="connsiteX36" fmla="*/ 379098 w 435145"/>
                <a:gd name="connsiteY36" fmla="*/ 278470 h 761503"/>
                <a:gd name="connsiteX37" fmla="*/ 362780 w 435145"/>
                <a:gd name="connsiteY37" fmla="*/ 273031 h 761503"/>
                <a:gd name="connsiteX38" fmla="*/ 354621 w 435145"/>
                <a:gd name="connsiteY38" fmla="*/ 256713 h 761503"/>
                <a:gd name="connsiteX39" fmla="*/ 354621 w 435145"/>
                <a:gd name="connsiteY39" fmla="*/ 213198 h 761503"/>
                <a:gd name="connsiteX40" fmla="*/ 354621 w 435145"/>
                <a:gd name="connsiteY40" fmla="*/ 205040 h 761503"/>
                <a:gd name="connsiteX41" fmla="*/ 338303 w 435145"/>
                <a:gd name="connsiteY41" fmla="*/ 147927 h 761503"/>
                <a:gd name="connsiteX42" fmla="*/ 292069 w 435145"/>
                <a:gd name="connsiteY42" fmla="*/ 107132 h 761503"/>
                <a:gd name="connsiteX43" fmla="*/ 262153 w 435145"/>
                <a:gd name="connsiteY43" fmla="*/ 120730 h 761503"/>
                <a:gd name="connsiteX44" fmla="*/ 251274 w 435145"/>
                <a:gd name="connsiteY44" fmla="*/ 131609 h 761503"/>
                <a:gd name="connsiteX45" fmla="*/ 240395 w 435145"/>
                <a:gd name="connsiteY45" fmla="*/ 139768 h 761503"/>
                <a:gd name="connsiteX46" fmla="*/ 237676 w 435145"/>
                <a:gd name="connsiteY46" fmla="*/ 164245 h 761503"/>
                <a:gd name="connsiteX47" fmla="*/ 226797 w 435145"/>
                <a:gd name="connsiteY47" fmla="*/ 196881 h 761503"/>
                <a:gd name="connsiteX48" fmla="*/ 213199 w 435145"/>
                <a:gd name="connsiteY48" fmla="*/ 259433 h 761503"/>
                <a:gd name="connsiteX49" fmla="*/ 207759 w 435145"/>
                <a:gd name="connsiteY49" fmla="*/ 324704 h 761503"/>
                <a:gd name="connsiteX50" fmla="*/ 207759 w 435145"/>
                <a:gd name="connsiteY50" fmla="*/ 335583 h 761503"/>
                <a:gd name="connsiteX51" fmla="*/ 205040 w 435145"/>
                <a:gd name="connsiteY51" fmla="*/ 349181 h 761503"/>
                <a:gd name="connsiteX52" fmla="*/ 207759 w 435145"/>
                <a:gd name="connsiteY52" fmla="*/ 368219 h 761503"/>
                <a:gd name="connsiteX53" fmla="*/ 207759 w 435145"/>
                <a:gd name="connsiteY53" fmla="*/ 376378 h 761503"/>
                <a:gd name="connsiteX54" fmla="*/ 205040 w 435145"/>
                <a:gd name="connsiteY54" fmla="*/ 387256 h 761503"/>
                <a:gd name="connsiteX55" fmla="*/ 205040 w 435145"/>
                <a:gd name="connsiteY55" fmla="*/ 395415 h 761503"/>
                <a:gd name="connsiteX56" fmla="*/ 205040 w 435145"/>
                <a:gd name="connsiteY56" fmla="*/ 406294 h 761503"/>
                <a:gd name="connsiteX57" fmla="*/ 205040 w 435145"/>
                <a:gd name="connsiteY57" fmla="*/ 425332 h 761503"/>
                <a:gd name="connsiteX58" fmla="*/ 213199 w 435145"/>
                <a:gd name="connsiteY58" fmla="*/ 493323 h 761503"/>
                <a:gd name="connsiteX59" fmla="*/ 221358 w 435145"/>
                <a:gd name="connsiteY59" fmla="*/ 561314 h 761503"/>
                <a:gd name="connsiteX60" fmla="*/ 226797 w 435145"/>
                <a:gd name="connsiteY60" fmla="*/ 591231 h 761503"/>
                <a:gd name="connsiteX61" fmla="*/ 240395 w 435145"/>
                <a:gd name="connsiteY61" fmla="*/ 618427 h 761503"/>
                <a:gd name="connsiteX62" fmla="*/ 283910 w 435145"/>
                <a:gd name="connsiteY62" fmla="*/ 651063 h 761503"/>
                <a:gd name="connsiteX63" fmla="*/ 338303 w 435145"/>
                <a:gd name="connsiteY63" fmla="*/ 612988 h 761503"/>
                <a:gd name="connsiteX64" fmla="*/ 354621 w 435145"/>
                <a:gd name="connsiteY64" fmla="*/ 577632 h 761503"/>
                <a:gd name="connsiteX65" fmla="*/ 357341 w 435145"/>
                <a:gd name="connsiteY65" fmla="*/ 509641 h 761503"/>
                <a:gd name="connsiteX66" fmla="*/ 362780 w 435145"/>
                <a:gd name="connsiteY66" fmla="*/ 485164 h 761503"/>
                <a:gd name="connsiteX67" fmla="*/ 368219 w 435145"/>
                <a:gd name="connsiteY67" fmla="*/ 474286 h 761503"/>
                <a:gd name="connsiteX68" fmla="*/ 376378 w 435145"/>
                <a:gd name="connsiteY68" fmla="*/ 468846 h 761503"/>
                <a:gd name="connsiteX69" fmla="*/ 384537 w 435145"/>
                <a:gd name="connsiteY69" fmla="*/ 474286 h 761503"/>
                <a:gd name="connsiteX70" fmla="*/ 392696 w 435145"/>
                <a:gd name="connsiteY70" fmla="*/ 493323 h 761503"/>
                <a:gd name="connsiteX71" fmla="*/ 395416 w 435145"/>
                <a:gd name="connsiteY71" fmla="*/ 558595 h 761503"/>
                <a:gd name="connsiteX72" fmla="*/ 398136 w 435145"/>
                <a:gd name="connsiteY72" fmla="*/ 618427 h 761503"/>
                <a:gd name="connsiteX73" fmla="*/ 400855 w 435145"/>
                <a:gd name="connsiteY73" fmla="*/ 67826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435145" h="761503">
                  <a:moveTo>
                    <a:pt x="400855" y="678260"/>
                  </a:moveTo>
                  <a:cubicBezTo>
                    <a:pt x="400855" y="689138"/>
                    <a:pt x="400855" y="719054"/>
                    <a:pt x="384537" y="719054"/>
                  </a:cubicBezTo>
                  <a:cubicBezTo>
                    <a:pt x="376378" y="719054"/>
                    <a:pt x="373659" y="716335"/>
                    <a:pt x="368219" y="713615"/>
                  </a:cubicBezTo>
                  <a:cubicBezTo>
                    <a:pt x="362780" y="710895"/>
                    <a:pt x="360060" y="702736"/>
                    <a:pt x="360060" y="697297"/>
                  </a:cubicBezTo>
                  <a:cubicBezTo>
                    <a:pt x="357341" y="680979"/>
                    <a:pt x="357341" y="664661"/>
                    <a:pt x="360060" y="651063"/>
                  </a:cubicBezTo>
                  <a:cubicBezTo>
                    <a:pt x="354621" y="659222"/>
                    <a:pt x="341023" y="678260"/>
                    <a:pt x="332864" y="686418"/>
                  </a:cubicBezTo>
                  <a:cubicBezTo>
                    <a:pt x="311107" y="708176"/>
                    <a:pt x="283910" y="721774"/>
                    <a:pt x="251274" y="721774"/>
                  </a:cubicBezTo>
                  <a:cubicBezTo>
                    <a:pt x="243115" y="721774"/>
                    <a:pt x="237676" y="721774"/>
                    <a:pt x="229517" y="719054"/>
                  </a:cubicBezTo>
                  <a:cubicBezTo>
                    <a:pt x="207759" y="716335"/>
                    <a:pt x="183283" y="708176"/>
                    <a:pt x="158806" y="694578"/>
                  </a:cubicBezTo>
                  <a:cubicBezTo>
                    <a:pt x="142488" y="686418"/>
                    <a:pt x="126170" y="672820"/>
                    <a:pt x="112571" y="659222"/>
                  </a:cubicBezTo>
                  <a:cubicBezTo>
                    <a:pt x="98973" y="642904"/>
                    <a:pt x="88095" y="626586"/>
                    <a:pt x="79936" y="607548"/>
                  </a:cubicBezTo>
                  <a:cubicBezTo>
                    <a:pt x="71777" y="585791"/>
                    <a:pt x="66337" y="566754"/>
                    <a:pt x="63618" y="542277"/>
                  </a:cubicBezTo>
                  <a:cubicBezTo>
                    <a:pt x="60898" y="517800"/>
                    <a:pt x="58178" y="493323"/>
                    <a:pt x="58178" y="471566"/>
                  </a:cubicBezTo>
                  <a:cubicBezTo>
                    <a:pt x="58178" y="447089"/>
                    <a:pt x="58178" y="425332"/>
                    <a:pt x="60898" y="400855"/>
                  </a:cubicBezTo>
                  <a:cubicBezTo>
                    <a:pt x="63618" y="379098"/>
                    <a:pt x="60898" y="357340"/>
                    <a:pt x="66337" y="335583"/>
                  </a:cubicBezTo>
                  <a:cubicBezTo>
                    <a:pt x="69057" y="313826"/>
                    <a:pt x="77216" y="289349"/>
                    <a:pt x="85375" y="267592"/>
                  </a:cubicBezTo>
                  <a:cubicBezTo>
                    <a:pt x="93534" y="243115"/>
                    <a:pt x="98973" y="221357"/>
                    <a:pt x="109852" y="199600"/>
                  </a:cubicBezTo>
                  <a:cubicBezTo>
                    <a:pt x="118011" y="177843"/>
                    <a:pt x="131609" y="161525"/>
                    <a:pt x="145207" y="145207"/>
                  </a:cubicBezTo>
                  <a:cubicBezTo>
                    <a:pt x="158806" y="128889"/>
                    <a:pt x="172404" y="109852"/>
                    <a:pt x="188722" y="96253"/>
                  </a:cubicBezTo>
                  <a:cubicBezTo>
                    <a:pt x="205040" y="82655"/>
                    <a:pt x="224077" y="77216"/>
                    <a:pt x="243115" y="71776"/>
                  </a:cubicBezTo>
                  <a:cubicBezTo>
                    <a:pt x="256713" y="69057"/>
                    <a:pt x="273031" y="63617"/>
                    <a:pt x="286630" y="63617"/>
                  </a:cubicBezTo>
                  <a:cubicBezTo>
                    <a:pt x="292069" y="63617"/>
                    <a:pt x="297508" y="63617"/>
                    <a:pt x="305667" y="66337"/>
                  </a:cubicBezTo>
                  <a:cubicBezTo>
                    <a:pt x="313826" y="69057"/>
                    <a:pt x="319266" y="74496"/>
                    <a:pt x="324705" y="79936"/>
                  </a:cubicBezTo>
                  <a:cubicBezTo>
                    <a:pt x="332864" y="85375"/>
                    <a:pt x="332864" y="93534"/>
                    <a:pt x="341023" y="101693"/>
                  </a:cubicBezTo>
                  <a:cubicBezTo>
                    <a:pt x="346462" y="107132"/>
                    <a:pt x="349182" y="118011"/>
                    <a:pt x="354621" y="123450"/>
                  </a:cubicBezTo>
                  <a:cubicBezTo>
                    <a:pt x="354621" y="115291"/>
                    <a:pt x="354621" y="101693"/>
                    <a:pt x="354621" y="98973"/>
                  </a:cubicBezTo>
                  <a:cubicBezTo>
                    <a:pt x="354621" y="90814"/>
                    <a:pt x="354621" y="79936"/>
                    <a:pt x="360060" y="74496"/>
                  </a:cubicBezTo>
                  <a:cubicBezTo>
                    <a:pt x="362780" y="71776"/>
                    <a:pt x="362780" y="69057"/>
                    <a:pt x="365500" y="63617"/>
                  </a:cubicBezTo>
                  <a:cubicBezTo>
                    <a:pt x="368219" y="60898"/>
                    <a:pt x="370939" y="58178"/>
                    <a:pt x="373659" y="58178"/>
                  </a:cubicBezTo>
                  <a:cubicBezTo>
                    <a:pt x="376378" y="58178"/>
                    <a:pt x="379098" y="60898"/>
                    <a:pt x="381818" y="63617"/>
                  </a:cubicBezTo>
                  <a:cubicBezTo>
                    <a:pt x="384537" y="69057"/>
                    <a:pt x="387257" y="77216"/>
                    <a:pt x="389977" y="82655"/>
                  </a:cubicBezTo>
                  <a:cubicBezTo>
                    <a:pt x="389977" y="90814"/>
                    <a:pt x="392696" y="107132"/>
                    <a:pt x="392696" y="126170"/>
                  </a:cubicBezTo>
                  <a:cubicBezTo>
                    <a:pt x="392696" y="150647"/>
                    <a:pt x="392696" y="177843"/>
                    <a:pt x="395416" y="186002"/>
                  </a:cubicBezTo>
                  <a:cubicBezTo>
                    <a:pt x="398136" y="205040"/>
                    <a:pt x="398136" y="215918"/>
                    <a:pt x="398136" y="237675"/>
                  </a:cubicBezTo>
                  <a:cubicBezTo>
                    <a:pt x="398136" y="240395"/>
                    <a:pt x="398136" y="243115"/>
                    <a:pt x="398136" y="243115"/>
                  </a:cubicBezTo>
                  <a:cubicBezTo>
                    <a:pt x="398136" y="248554"/>
                    <a:pt x="398136" y="251274"/>
                    <a:pt x="395416" y="256713"/>
                  </a:cubicBezTo>
                  <a:cubicBezTo>
                    <a:pt x="392696" y="267592"/>
                    <a:pt x="389977" y="278470"/>
                    <a:pt x="379098" y="278470"/>
                  </a:cubicBezTo>
                  <a:cubicBezTo>
                    <a:pt x="370939" y="278470"/>
                    <a:pt x="368219" y="275751"/>
                    <a:pt x="362780" y="273031"/>
                  </a:cubicBezTo>
                  <a:cubicBezTo>
                    <a:pt x="357341" y="270311"/>
                    <a:pt x="354621" y="262152"/>
                    <a:pt x="354621" y="256713"/>
                  </a:cubicBezTo>
                  <a:cubicBezTo>
                    <a:pt x="349182" y="237675"/>
                    <a:pt x="354621" y="232236"/>
                    <a:pt x="354621" y="213198"/>
                  </a:cubicBezTo>
                  <a:cubicBezTo>
                    <a:pt x="354621" y="210479"/>
                    <a:pt x="354621" y="207759"/>
                    <a:pt x="354621" y="205040"/>
                  </a:cubicBezTo>
                  <a:cubicBezTo>
                    <a:pt x="349182" y="186002"/>
                    <a:pt x="343742" y="169684"/>
                    <a:pt x="338303" y="147927"/>
                  </a:cubicBezTo>
                  <a:cubicBezTo>
                    <a:pt x="332864" y="131609"/>
                    <a:pt x="311107" y="107132"/>
                    <a:pt x="292069" y="107132"/>
                  </a:cubicBezTo>
                  <a:cubicBezTo>
                    <a:pt x="281190" y="107132"/>
                    <a:pt x="270312" y="115291"/>
                    <a:pt x="262153" y="120730"/>
                  </a:cubicBezTo>
                  <a:cubicBezTo>
                    <a:pt x="259433" y="123450"/>
                    <a:pt x="256713" y="126170"/>
                    <a:pt x="251274" y="131609"/>
                  </a:cubicBezTo>
                  <a:cubicBezTo>
                    <a:pt x="248554" y="134329"/>
                    <a:pt x="243115" y="137048"/>
                    <a:pt x="240395" y="139768"/>
                  </a:cubicBezTo>
                  <a:cubicBezTo>
                    <a:pt x="237676" y="145207"/>
                    <a:pt x="240395" y="156086"/>
                    <a:pt x="237676" y="164245"/>
                  </a:cubicBezTo>
                  <a:cubicBezTo>
                    <a:pt x="232236" y="175123"/>
                    <a:pt x="229517" y="186002"/>
                    <a:pt x="226797" y="196881"/>
                  </a:cubicBezTo>
                  <a:cubicBezTo>
                    <a:pt x="221358" y="218638"/>
                    <a:pt x="218638" y="237675"/>
                    <a:pt x="213199" y="259433"/>
                  </a:cubicBezTo>
                  <a:cubicBezTo>
                    <a:pt x="210479" y="281190"/>
                    <a:pt x="207759" y="302947"/>
                    <a:pt x="207759" y="324704"/>
                  </a:cubicBezTo>
                  <a:cubicBezTo>
                    <a:pt x="207759" y="327424"/>
                    <a:pt x="207759" y="332863"/>
                    <a:pt x="207759" y="335583"/>
                  </a:cubicBezTo>
                  <a:cubicBezTo>
                    <a:pt x="207759" y="341022"/>
                    <a:pt x="205040" y="343742"/>
                    <a:pt x="205040" y="349181"/>
                  </a:cubicBezTo>
                  <a:cubicBezTo>
                    <a:pt x="205040" y="354621"/>
                    <a:pt x="207759" y="362779"/>
                    <a:pt x="207759" y="368219"/>
                  </a:cubicBezTo>
                  <a:cubicBezTo>
                    <a:pt x="207759" y="370939"/>
                    <a:pt x="207759" y="373658"/>
                    <a:pt x="207759" y="376378"/>
                  </a:cubicBezTo>
                  <a:cubicBezTo>
                    <a:pt x="205040" y="381817"/>
                    <a:pt x="205040" y="384537"/>
                    <a:pt x="205040" y="387256"/>
                  </a:cubicBezTo>
                  <a:cubicBezTo>
                    <a:pt x="205040" y="389976"/>
                    <a:pt x="205040" y="392696"/>
                    <a:pt x="205040" y="395415"/>
                  </a:cubicBezTo>
                  <a:cubicBezTo>
                    <a:pt x="205040" y="398135"/>
                    <a:pt x="205040" y="403574"/>
                    <a:pt x="205040" y="406294"/>
                  </a:cubicBezTo>
                  <a:cubicBezTo>
                    <a:pt x="205040" y="411733"/>
                    <a:pt x="205040" y="417173"/>
                    <a:pt x="205040" y="425332"/>
                  </a:cubicBezTo>
                  <a:cubicBezTo>
                    <a:pt x="205040" y="449809"/>
                    <a:pt x="213199" y="471566"/>
                    <a:pt x="213199" y="493323"/>
                  </a:cubicBezTo>
                  <a:cubicBezTo>
                    <a:pt x="213199" y="517800"/>
                    <a:pt x="215919" y="539557"/>
                    <a:pt x="221358" y="561314"/>
                  </a:cubicBezTo>
                  <a:cubicBezTo>
                    <a:pt x="224077" y="572193"/>
                    <a:pt x="224077" y="580352"/>
                    <a:pt x="226797" y="591231"/>
                  </a:cubicBezTo>
                  <a:cubicBezTo>
                    <a:pt x="229517" y="599390"/>
                    <a:pt x="237676" y="607548"/>
                    <a:pt x="240395" y="618427"/>
                  </a:cubicBezTo>
                  <a:cubicBezTo>
                    <a:pt x="248554" y="637465"/>
                    <a:pt x="262153" y="651063"/>
                    <a:pt x="283910" y="651063"/>
                  </a:cubicBezTo>
                  <a:cubicBezTo>
                    <a:pt x="302948" y="651063"/>
                    <a:pt x="330144" y="629306"/>
                    <a:pt x="338303" y="612988"/>
                  </a:cubicBezTo>
                  <a:cubicBezTo>
                    <a:pt x="346462" y="599390"/>
                    <a:pt x="351901" y="591231"/>
                    <a:pt x="354621" y="577632"/>
                  </a:cubicBezTo>
                  <a:cubicBezTo>
                    <a:pt x="354621" y="550436"/>
                    <a:pt x="354621" y="517800"/>
                    <a:pt x="357341" y="509641"/>
                  </a:cubicBezTo>
                  <a:cubicBezTo>
                    <a:pt x="357341" y="501482"/>
                    <a:pt x="357341" y="490603"/>
                    <a:pt x="362780" y="485164"/>
                  </a:cubicBezTo>
                  <a:cubicBezTo>
                    <a:pt x="365500" y="482444"/>
                    <a:pt x="365500" y="479725"/>
                    <a:pt x="368219" y="474286"/>
                  </a:cubicBezTo>
                  <a:cubicBezTo>
                    <a:pt x="370939" y="471566"/>
                    <a:pt x="373659" y="468846"/>
                    <a:pt x="376378" y="468846"/>
                  </a:cubicBezTo>
                  <a:cubicBezTo>
                    <a:pt x="379098" y="468846"/>
                    <a:pt x="381818" y="471566"/>
                    <a:pt x="384537" y="474286"/>
                  </a:cubicBezTo>
                  <a:cubicBezTo>
                    <a:pt x="387257" y="479725"/>
                    <a:pt x="389977" y="487884"/>
                    <a:pt x="392696" y="493323"/>
                  </a:cubicBezTo>
                  <a:cubicBezTo>
                    <a:pt x="392696" y="501482"/>
                    <a:pt x="395416" y="539557"/>
                    <a:pt x="395416" y="558595"/>
                  </a:cubicBezTo>
                  <a:cubicBezTo>
                    <a:pt x="395416" y="583072"/>
                    <a:pt x="395416" y="610268"/>
                    <a:pt x="398136" y="618427"/>
                  </a:cubicBezTo>
                  <a:cubicBezTo>
                    <a:pt x="398136" y="648343"/>
                    <a:pt x="400855" y="659222"/>
                    <a:pt x="400855" y="67826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1747A0A-4A0D-474C-A3A8-8C14A8B72D4D}"/>
                </a:ext>
              </a:extLst>
            </p:cNvPr>
            <p:cNvSpPr/>
            <p:nvPr/>
          </p:nvSpPr>
          <p:spPr bwMode="black">
            <a:xfrm>
              <a:off x="3829459" y="4200317"/>
              <a:ext cx="598325" cy="761503"/>
            </a:xfrm>
            <a:custGeom>
              <a:avLst/>
              <a:gdLst>
                <a:gd name="connsiteX0" fmla="*/ 360060 w 598324"/>
                <a:gd name="connsiteY0" fmla="*/ 332863 h 761503"/>
                <a:gd name="connsiteX1" fmla="*/ 341023 w 598324"/>
                <a:gd name="connsiteY1" fmla="*/ 370939 h 761503"/>
                <a:gd name="connsiteX2" fmla="*/ 376378 w 598324"/>
                <a:gd name="connsiteY2" fmla="*/ 389976 h 761503"/>
                <a:gd name="connsiteX3" fmla="*/ 425332 w 598324"/>
                <a:gd name="connsiteY3" fmla="*/ 433491 h 761503"/>
                <a:gd name="connsiteX4" fmla="*/ 438930 w 598324"/>
                <a:gd name="connsiteY4" fmla="*/ 463407 h 761503"/>
                <a:gd name="connsiteX5" fmla="*/ 449809 w 598324"/>
                <a:gd name="connsiteY5" fmla="*/ 498762 h 761503"/>
                <a:gd name="connsiteX6" fmla="*/ 457968 w 598324"/>
                <a:gd name="connsiteY6" fmla="*/ 528679 h 761503"/>
                <a:gd name="connsiteX7" fmla="*/ 466127 w 598324"/>
                <a:gd name="connsiteY7" fmla="*/ 564034 h 761503"/>
                <a:gd name="connsiteX8" fmla="*/ 471566 w 598324"/>
                <a:gd name="connsiteY8" fmla="*/ 593950 h 761503"/>
                <a:gd name="connsiteX9" fmla="*/ 479725 w 598324"/>
                <a:gd name="connsiteY9" fmla="*/ 607548 h 761503"/>
                <a:gd name="connsiteX10" fmla="*/ 487884 w 598324"/>
                <a:gd name="connsiteY10" fmla="*/ 623867 h 761503"/>
                <a:gd name="connsiteX11" fmla="*/ 501482 w 598324"/>
                <a:gd name="connsiteY11" fmla="*/ 651063 h 761503"/>
                <a:gd name="connsiteX12" fmla="*/ 523240 w 598324"/>
                <a:gd name="connsiteY12" fmla="*/ 670101 h 761503"/>
                <a:gd name="connsiteX13" fmla="*/ 534119 w 598324"/>
                <a:gd name="connsiteY13" fmla="*/ 686418 h 761503"/>
                <a:gd name="connsiteX14" fmla="*/ 531399 w 598324"/>
                <a:gd name="connsiteY14" fmla="*/ 694578 h 761503"/>
                <a:gd name="connsiteX15" fmla="*/ 498763 w 598324"/>
                <a:gd name="connsiteY15" fmla="*/ 708176 h 761503"/>
                <a:gd name="connsiteX16" fmla="*/ 449809 w 598324"/>
                <a:gd name="connsiteY16" fmla="*/ 700017 h 761503"/>
                <a:gd name="connsiteX17" fmla="*/ 400855 w 598324"/>
                <a:gd name="connsiteY17" fmla="*/ 667381 h 761503"/>
                <a:gd name="connsiteX18" fmla="*/ 381817 w 598324"/>
                <a:gd name="connsiteY18" fmla="*/ 642904 h 761503"/>
                <a:gd name="connsiteX19" fmla="*/ 368219 w 598324"/>
                <a:gd name="connsiteY19" fmla="*/ 610268 h 761503"/>
                <a:gd name="connsiteX20" fmla="*/ 349182 w 598324"/>
                <a:gd name="connsiteY20" fmla="*/ 550436 h 761503"/>
                <a:gd name="connsiteX21" fmla="*/ 338303 w 598324"/>
                <a:gd name="connsiteY21" fmla="*/ 504202 h 761503"/>
                <a:gd name="connsiteX22" fmla="*/ 330144 w 598324"/>
                <a:gd name="connsiteY22" fmla="*/ 477005 h 761503"/>
                <a:gd name="connsiteX23" fmla="*/ 321985 w 598324"/>
                <a:gd name="connsiteY23" fmla="*/ 455248 h 761503"/>
                <a:gd name="connsiteX24" fmla="*/ 305667 w 598324"/>
                <a:gd name="connsiteY24" fmla="*/ 436210 h 761503"/>
                <a:gd name="connsiteX25" fmla="*/ 294788 w 598324"/>
                <a:gd name="connsiteY25" fmla="*/ 441650 h 761503"/>
                <a:gd name="connsiteX26" fmla="*/ 278471 w 598324"/>
                <a:gd name="connsiteY26" fmla="*/ 463407 h 761503"/>
                <a:gd name="connsiteX27" fmla="*/ 264872 w 598324"/>
                <a:gd name="connsiteY27" fmla="*/ 496043 h 761503"/>
                <a:gd name="connsiteX28" fmla="*/ 262153 w 598324"/>
                <a:gd name="connsiteY28" fmla="*/ 517800 h 761503"/>
                <a:gd name="connsiteX29" fmla="*/ 262153 w 598324"/>
                <a:gd name="connsiteY29" fmla="*/ 523239 h 761503"/>
                <a:gd name="connsiteX30" fmla="*/ 262153 w 598324"/>
                <a:gd name="connsiteY30" fmla="*/ 553155 h 761503"/>
                <a:gd name="connsiteX31" fmla="*/ 262153 w 598324"/>
                <a:gd name="connsiteY31" fmla="*/ 629306 h 761503"/>
                <a:gd name="connsiteX32" fmla="*/ 259433 w 598324"/>
                <a:gd name="connsiteY32" fmla="*/ 659222 h 761503"/>
                <a:gd name="connsiteX33" fmla="*/ 283910 w 598324"/>
                <a:gd name="connsiteY33" fmla="*/ 659222 h 761503"/>
                <a:gd name="connsiteX34" fmla="*/ 321985 w 598324"/>
                <a:gd name="connsiteY34" fmla="*/ 675540 h 761503"/>
                <a:gd name="connsiteX35" fmla="*/ 316546 w 598324"/>
                <a:gd name="connsiteY35" fmla="*/ 691858 h 761503"/>
                <a:gd name="connsiteX36" fmla="*/ 300228 w 598324"/>
                <a:gd name="connsiteY36" fmla="*/ 700017 h 761503"/>
                <a:gd name="connsiteX37" fmla="*/ 278471 w 598324"/>
                <a:gd name="connsiteY37" fmla="*/ 702736 h 761503"/>
                <a:gd name="connsiteX38" fmla="*/ 243115 w 598324"/>
                <a:gd name="connsiteY38" fmla="*/ 702736 h 761503"/>
                <a:gd name="connsiteX39" fmla="*/ 221358 w 598324"/>
                <a:gd name="connsiteY39" fmla="*/ 710895 h 761503"/>
                <a:gd name="connsiteX40" fmla="*/ 194161 w 598324"/>
                <a:gd name="connsiteY40" fmla="*/ 702736 h 761503"/>
                <a:gd name="connsiteX41" fmla="*/ 177843 w 598324"/>
                <a:gd name="connsiteY41" fmla="*/ 702736 h 761503"/>
                <a:gd name="connsiteX42" fmla="*/ 126170 w 598324"/>
                <a:gd name="connsiteY42" fmla="*/ 702736 h 761503"/>
                <a:gd name="connsiteX43" fmla="*/ 101693 w 598324"/>
                <a:gd name="connsiteY43" fmla="*/ 702736 h 761503"/>
                <a:gd name="connsiteX44" fmla="*/ 74496 w 598324"/>
                <a:gd name="connsiteY44" fmla="*/ 697297 h 761503"/>
                <a:gd name="connsiteX45" fmla="*/ 58178 w 598324"/>
                <a:gd name="connsiteY45" fmla="*/ 680979 h 761503"/>
                <a:gd name="connsiteX46" fmla="*/ 63617 w 598324"/>
                <a:gd name="connsiteY46" fmla="*/ 672820 h 761503"/>
                <a:gd name="connsiteX47" fmla="*/ 85375 w 598324"/>
                <a:gd name="connsiteY47" fmla="*/ 664661 h 761503"/>
                <a:gd name="connsiteX48" fmla="*/ 128889 w 598324"/>
                <a:gd name="connsiteY48" fmla="*/ 659222 h 761503"/>
                <a:gd name="connsiteX49" fmla="*/ 147927 w 598324"/>
                <a:gd name="connsiteY49" fmla="*/ 659222 h 761503"/>
                <a:gd name="connsiteX50" fmla="*/ 145207 w 598324"/>
                <a:gd name="connsiteY50" fmla="*/ 653783 h 761503"/>
                <a:gd name="connsiteX51" fmla="*/ 131609 w 598324"/>
                <a:gd name="connsiteY51" fmla="*/ 585791 h 761503"/>
                <a:gd name="connsiteX52" fmla="*/ 134329 w 598324"/>
                <a:gd name="connsiteY52" fmla="*/ 498762 h 761503"/>
                <a:gd name="connsiteX53" fmla="*/ 137048 w 598324"/>
                <a:gd name="connsiteY53" fmla="*/ 406294 h 761503"/>
                <a:gd name="connsiteX54" fmla="*/ 134329 w 598324"/>
                <a:gd name="connsiteY54" fmla="*/ 327424 h 761503"/>
                <a:gd name="connsiteX55" fmla="*/ 137048 w 598324"/>
                <a:gd name="connsiteY55" fmla="*/ 253993 h 761503"/>
                <a:gd name="connsiteX56" fmla="*/ 139768 w 598324"/>
                <a:gd name="connsiteY56" fmla="*/ 207759 h 761503"/>
                <a:gd name="connsiteX57" fmla="*/ 137048 w 598324"/>
                <a:gd name="connsiteY57" fmla="*/ 172404 h 761503"/>
                <a:gd name="connsiteX58" fmla="*/ 137048 w 598324"/>
                <a:gd name="connsiteY58" fmla="*/ 112571 h 761503"/>
                <a:gd name="connsiteX59" fmla="*/ 126170 w 598324"/>
                <a:gd name="connsiteY59" fmla="*/ 112571 h 761503"/>
                <a:gd name="connsiteX60" fmla="*/ 101693 w 598324"/>
                <a:gd name="connsiteY60" fmla="*/ 112571 h 761503"/>
                <a:gd name="connsiteX61" fmla="*/ 74496 w 598324"/>
                <a:gd name="connsiteY61" fmla="*/ 107132 h 761503"/>
                <a:gd name="connsiteX62" fmla="*/ 58178 w 598324"/>
                <a:gd name="connsiteY62" fmla="*/ 90814 h 761503"/>
                <a:gd name="connsiteX63" fmla="*/ 63617 w 598324"/>
                <a:gd name="connsiteY63" fmla="*/ 82655 h 761503"/>
                <a:gd name="connsiteX64" fmla="*/ 85375 w 598324"/>
                <a:gd name="connsiteY64" fmla="*/ 74496 h 761503"/>
                <a:gd name="connsiteX65" fmla="*/ 137048 w 598324"/>
                <a:gd name="connsiteY65" fmla="*/ 69057 h 761503"/>
                <a:gd name="connsiteX66" fmla="*/ 145207 w 598324"/>
                <a:gd name="connsiteY66" fmla="*/ 69057 h 761503"/>
                <a:gd name="connsiteX67" fmla="*/ 169684 w 598324"/>
                <a:gd name="connsiteY67" fmla="*/ 58178 h 761503"/>
                <a:gd name="connsiteX68" fmla="*/ 177843 w 598324"/>
                <a:gd name="connsiteY68" fmla="*/ 58178 h 761503"/>
                <a:gd name="connsiteX69" fmla="*/ 205040 w 598324"/>
                <a:gd name="connsiteY69" fmla="*/ 66337 h 761503"/>
                <a:gd name="connsiteX70" fmla="*/ 286629 w 598324"/>
                <a:gd name="connsiteY70" fmla="*/ 63617 h 761503"/>
                <a:gd name="connsiteX71" fmla="*/ 324705 w 598324"/>
                <a:gd name="connsiteY71" fmla="*/ 79936 h 761503"/>
                <a:gd name="connsiteX72" fmla="*/ 319265 w 598324"/>
                <a:gd name="connsiteY72" fmla="*/ 96253 h 761503"/>
                <a:gd name="connsiteX73" fmla="*/ 302948 w 598324"/>
                <a:gd name="connsiteY73" fmla="*/ 104412 h 761503"/>
                <a:gd name="connsiteX74" fmla="*/ 278471 w 598324"/>
                <a:gd name="connsiteY74" fmla="*/ 112571 h 761503"/>
                <a:gd name="connsiteX75" fmla="*/ 232236 w 598324"/>
                <a:gd name="connsiteY75" fmla="*/ 112571 h 761503"/>
                <a:gd name="connsiteX76" fmla="*/ 240395 w 598324"/>
                <a:gd name="connsiteY76" fmla="*/ 137048 h 761503"/>
                <a:gd name="connsiteX77" fmla="*/ 240395 w 598324"/>
                <a:gd name="connsiteY77" fmla="*/ 150647 h 761503"/>
                <a:gd name="connsiteX78" fmla="*/ 243115 w 598324"/>
                <a:gd name="connsiteY78" fmla="*/ 158805 h 761503"/>
                <a:gd name="connsiteX79" fmla="*/ 248554 w 598324"/>
                <a:gd name="connsiteY79" fmla="*/ 188722 h 761503"/>
                <a:gd name="connsiteX80" fmla="*/ 248554 w 598324"/>
                <a:gd name="connsiteY80" fmla="*/ 199600 h 761503"/>
                <a:gd name="connsiteX81" fmla="*/ 248554 w 598324"/>
                <a:gd name="connsiteY81" fmla="*/ 221357 h 761503"/>
                <a:gd name="connsiteX82" fmla="*/ 253994 w 598324"/>
                <a:gd name="connsiteY82" fmla="*/ 264872 h 761503"/>
                <a:gd name="connsiteX83" fmla="*/ 262153 w 598324"/>
                <a:gd name="connsiteY83" fmla="*/ 297508 h 761503"/>
                <a:gd name="connsiteX84" fmla="*/ 264872 w 598324"/>
                <a:gd name="connsiteY84" fmla="*/ 324704 h 761503"/>
                <a:gd name="connsiteX85" fmla="*/ 264872 w 598324"/>
                <a:gd name="connsiteY85" fmla="*/ 332863 h 761503"/>
                <a:gd name="connsiteX86" fmla="*/ 264872 w 598324"/>
                <a:gd name="connsiteY86" fmla="*/ 351901 h 761503"/>
                <a:gd name="connsiteX87" fmla="*/ 262153 w 598324"/>
                <a:gd name="connsiteY87" fmla="*/ 370939 h 761503"/>
                <a:gd name="connsiteX88" fmla="*/ 267592 w 598324"/>
                <a:gd name="connsiteY88" fmla="*/ 384537 h 761503"/>
                <a:gd name="connsiteX89" fmla="*/ 278471 w 598324"/>
                <a:gd name="connsiteY89" fmla="*/ 370939 h 761503"/>
                <a:gd name="connsiteX90" fmla="*/ 297508 w 598324"/>
                <a:gd name="connsiteY90" fmla="*/ 332863 h 761503"/>
                <a:gd name="connsiteX91" fmla="*/ 311106 w 598324"/>
                <a:gd name="connsiteY91" fmla="*/ 305667 h 761503"/>
                <a:gd name="connsiteX92" fmla="*/ 335583 w 598324"/>
                <a:gd name="connsiteY92" fmla="*/ 259433 h 761503"/>
                <a:gd name="connsiteX93" fmla="*/ 354621 w 598324"/>
                <a:gd name="connsiteY93" fmla="*/ 224077 h 761503"/>
                <a:gd name="connsiteX94" fmla="*/ 381817 w 598324"/>
                <a:gd name="connsiteY94" fmla="*/ 172404 h 761503"/>
                <a:gd name="connsiteX95" fmla="*/ 409014 w 598324"/>
                <a:gd name="connsiteY95" fmla="*/ 118011 h 761503"/>
                <a:gd name="connsiteX96" fmla="*/ 411734 w 598324"/>
                <a:gd name="connsiteY96" fmla="*/ 115291 h 761503"/>
                <a:gd name="connsiteX97" fmla="*/ 398136 w 598324"/>
                <a:gd name="connsiteY97" fmla="*/ 115291 h 761503"/>
                <a:gd name="connsiteX98" fmla="*/ 379098 w 598324"/>
                <a:gd name="connsiteY98" fmla="*/ 109852 h 761503"/>
                <a:gd name="connsiteX99" fmla="*/ 368219 w 598324"/>
                <a:gd name="connsiteY99" fmla="*/ 93534 h 761503"/>
                <a:gd name="connsiteX100" fmla="*/ 370939 w 598324"/>
                <a:gd name="connsiteY100" fmla="*/ 85375 h 761503"/>
                <a:gd name="connsiteX101" fmla="*/ 387257 w 598324"/>
                <a:gd name="connsiteY101" fmla="*/ 77216 h 761503"/>
                <a:gd name="connsiteX102" fmla="*/ 422612 w 598324"/>
                <a:gd name="connsiteY102" fmla="*/ 71776 h 761503"/>
                <a:gd name="connsiteX103" fmla="*/ 436211 w 598324"/>
                <a:gd name="connsiteY103" fmla="*/ 71776 h 761503"/>
                <a:gd name="connsiteX104" fmla="*/ 438930 w 598324"/>
                <a:gd name="connsiteY104" fmla="*/ 69057 h 761503"/>
                <a:gd name="connsiteX105" fmla="*/ 452529 w 598324"/>
                <a:gd name="connsiteY105" fmla="*/ 66337 h 761503"/>
                <a:gd name="connsiteX106" fmla="*/ 466127 w 598324"/>
                <a:gd name="connsiteY106" fmla="*/ 69057 h 761503"/>
                <a:gd name="connsiteX107" fmla="*/ 471566 w 598324"/>
                <a:gd name="connsiteY107" fmla="*/ 71776 h 761503"/>
                <a:gd name="connsiteX108" fmla="*/ 515081 w 598324"/>
                <a:gd name="connsiteY108" fmla="*/ 71776 h 761503"/>
                <a:gd name="connsiteX109" fmla="*/ 542277 w 598324"/>
                <a:gd name="connsiteY109" fmla="*/ 88094 h 761503"/>
                <a:gd name="connsiteX110" fmla="*/ 536838 w 598324"/>
                <a:gd name="connsiteY110" fmla="*/ 104412 h 761503"/>
                <a:gd name="connsiteX111" fmla="*/ 525959 w 598324"/>
                <a:gd name="connsiteY111" fmla="*/ 112571 h 761503"/>
                <a:gd name="connsiteX112" fmla="*/ 509642 w 598324"/>
                <a:gd name="connsiteY112" fmla="*/ 115291 h 761503"/>
                <a:gd name="connsiteX113" fmla="*/ 468847 w 598324"/>
                <a:gd name="connsiteY113" fmla="*/ 115291 h 761503"/>
                <a:gd name="connsiteX114" fmla="*/ 457968 w 598324"/>
                <a:gd name="connsiteY114" fmla="*/ 137048 h 761503"/>
                <a:gd name="connsiteX115" fmla="*/ 430771 w 598324"/>
                <a:gd name="connsiteY115" fmla="*/ 194161 h 761503"/>
                <a:gd name="connsiteX116" fmla="*/ 400855 w 598324"/>
                <a:gd name="connsiteY116" fmla="*/ 262152 h 761503"/>
                <a:gd name="connsiteX117" fmla="*/ 360060 w 598324"/>
                <a:gd name="connsiteY117" fmla="*/ 332863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598324" h="761503">
                  <a:moveTo>
                    <a:pt x="360060" y="332863"/>
                  </a:moveTo>
                  <a:cubicBezTo>
                    <a:pt x="351901" y="343742"/>
                    <a:pt x="341023" y="357340"/>
                    <a:pt x="341023" y="370939"/>
                  </a:cubicBezTo>
                  <a:cubicBezTo>
                    <a:pt x="341023" y="379098"/>
                    <a:pt x="357341" y="381817"/>
                    <a:pt x="376378" y="389976"/>
                  </a:cubicBezTo>
                  <a:cubicBezTo>
                    <a:pt x="395416" y="398135"/>
                    <a:pt x="417173" y="417173"/>
                    <a:pt x="425332" y="433491"/>
                  </a:cubicBezTo>
                  <a:cubicBezTo>
                    <a:pt x="430771" y="444369"/>
                    <a:pt x="436211" y="452528"/>
                    <a:pt x="438930" y="463407"/>
                  </a:cubicBezTo>
                  <a:cubicBezTo>
                    <a:pt x="444370" y="474286"/>
                    <a:pt x="447089" y="487884"/>
                    <a:pt x="449809" y="498762"/>
                  </a:cubicBezTo>
                  <a:cubicBezTo>
                    <a:pt x="452529" y="512361"/>
                    <a:pt x="452529" y="517800"/>
                    <a:pt x="457968" y="528679"/>
                  </a:cubicBezTo>
                  <a:cubicBezTo>
                    <a:pt x="463407" y="539557"/>
                    <a:pt x="463407" y="553155"/>
                    <a:pt x="466127" y="564034"/>
                  </a:cubicBezTo>
                  <a:cubicBezTo>
                    <a:pt x="468847" y="572193"/>
                    <a:pt x="468847" y="585791"/>
                    <a:pt x="471566" y="593950"/>
                  </a:cubicBezTo>
                  <a:cubicBezTo>
                    <a:pt x="474286" y="599390"/>
                    <a:pt x="477006" y="602109"/>
                    <a:pt x="479725" y="607548"/>
                  </a:cubicBezTo>
                  <a:cubicBezTo>
                    <a:pt x="482445" y="612988"/>
                    <a:pt x="487884" y="618427"/>
                    <a:pt x="487884" y="623867"/>
                  </a:cubicBezTo>
                  <a:cubicBezTo>
                    <a:pt x="490604" y="634745"/>
                    <a:pt x="496043" y="642904"/>
                    <a:pt x="501482" y="651063"/>
                  </a:cubicBezTo>
                  <a:cubicBezTo>
                    <a:pt x="506922" y="661942"/>
                    <a:pt x="512361" y="664661"/>
                    <a:pt x="523240" y="670101"/>
                  </a:cubicBezTo>
                  <a:cubicBezTo>
                    <a:pt x="528679" y="672820"/>
                    <a:pt x="534119" y="680979"/>
                    <a:pt x="534119" y="686418"/>
                  </a:cubicBezTo>
                  <a:cubicBezTo>
                    <a:pt x="534119" y="689138"/>
                    <a:pt x="534119" y="691858"/>
                    <a:pt x="531399" y="694578"/>
                  </a:cubicBezTo>
                  <a:cubicBezTo>
                    <a:pt x="525959" y="702736"/>
                    <a:pt x="512361" y="708176"/>
                    <a:pt x="498763" y="708176"/>
                  </a:cubicBezTo>
                  <a:cubicBezTo>
                    <a:pt x="485165" y="708176"/>
                    <a:pt x="466127" y="705456"/>
                    <a:pt x="449809" y="700017"/>
                  </a:cubicBezTo>
                  <a:cubicBezTo>
                    <a:pt x="430771" y="694578"/>
                    <a:pt x="409014" y="675540"/>
                    <a:pt x="400855" y="667381"/>
                  </a:cubicBezTo>
                  <a:cubicBezTo>
                    <a:pt x="392696" y="659222"/>
                    <a:pt x="387257" y="651063"/>
                    <a:pt x="381817" y="642904"/>
                  </a:cubicBezTo>
                  <a:cubicBezTo>
                    <a:pt x="376378" y="632025"/>
                    <a:pt x="370939" y="623867"/>
                    <a:pt x="368219" y="610268"/>
                  </a:cubicBezTo>
                  <a:cubicBezTo>
                    <a:pt x="360060" y="588511"/>
                    <a:pt x="357341" y="574913"/>
                    <a:pt x="349182" y="550436"/>
                  </a:cubicBezTo>
                  <a:cubicBezTo>
                    <a:pt x="343742" y="534118"/>
                    <a:pt x="341023" y="520520"/>
                    <a:pt x="338303" y="504202"/>
                  </a:cubicBezTo>
                  <a:cubicBezTo>
                    <a:pt x="335583" y="493323"/>
                    <a:pt x="332864" y="485164"/>
                    <a:pt x="330144" y="477005"/>
                  </a:cubicBezTo>
                  <a:cubicBezTo>
                    <a:pt x="327424" y="471566"/>
                    <a:pt x="324705" y="463407"/>
                    <a:pt x="321985" y="455248"/>
                  </a:cubicBezTo>
                  <a:cubicBezTo>
                    <a:pt x="316546" y="444369"/>
                    <a:pt x="311106" y="436210"/>
                    <a:pt x="305667" y="436210"/>
                  </a:cubicBezTo>
                  <a:cubicBezTo>
                    <a:pt x="302948" y="436210"/>
                    <a:pt x="300228" y="438930"/>
                    <a:pt x="294788" y="441650"/>
                  </a:cubicBezTo>
                  <a:cubicBezTo>
                    <a:pt x="289349" y="447089"/>
                    <a:pt x="283910" y="455248"/>
                    <a:pt x="278471" y="463407"/>
                  </a:cubicBezTo>
                  <a:cubicBezTo>
                    <a:pt x="270312" y="474286"/>
                    <a:pt x="267592" y="485164"/>
                    <a:pt x="264872" y="496043"/>
                  </a:cubicBezTo>
                  <a:cubicBezTo>
                    <a:pt x="264872" y="504202"/>
                    <a:pt x="262153" y="512361"/>
                    <a:pt x="262153" y="517800"/>
                  </a:cubicBezTo>
                  <a:cubicBezTo>
                    <a:pt x="262153" y="520520"/>
                    <a:pt x="262153" y="520520"/>
                    <a:pt x="262153" y="523239"/>
                  </a:cubicBezTo>
                  <a:cubicBezTo>
                    <a:pt x="262153" y="528679"/>
                    <a:pt x="262153" y="544997"/>
                    <a:pt x="262153" y="553155"/>
                  </a:cubicBezTo>
                  <a:cubicBezTo>
                    <a:pt x="262153" y="583072"/>
                    <a:pt x="264872" y="599390"/>
                    <a:pt x="262153" y="629306"/>
                  </a:cubicBezTo>
                  <a:cubicBezTo>
                    <a:pt x="262153" y="640184"/>
                    <a:pt x="262153" y="648343"/>
                    <a:pt x="259433" y="659222"/>
                  </a:cubicBezTo>
                  <a:cubicBezTo>
                    <a:pt x="270312" y="659222"/>
                    <a:pt x="278471" y="659222"/>
                    <a:pt x="283910" y="659222"/>
                  </a:cubicBezTo>
                  <a:cubicBezTo>
                    <a:pt x="297508" y="659222"/>
                    <a:pt x="321985" y="659222"/>
                    <a:pt x="321985" y="675540"/>
                  </a:cubicBezTo>
                  <a:cubicBezTo>
                    <a:pt x="321985" y="683699"/>
                    <a:pt x="319265" y="686418"/>
                    <a:pt x="316546" y="691858"/>
                  </a:cubicBezTo>
                  <a:cubicBezTo>
                    <a:pt x="311106" y="697297"/>
                    <a:pt x="305667" y="700017"/>
                    <a:pt x="300228" y="700017"/>
                  </a:cubicBezTo>
                  <a:cubicBezTo>
                    <a:pt x="292069" y="702736"/>
                    <a:pt x="283910" y="702736"/>
                    <a:pt x="278471" y="702736"/>
                  </a:cubicBezTo>
                  <a:cubicBezTo>
                    <a:pt x="275751" y="702736"/>
                    <a:pt x="259433" y="702736"/>
                    <a:pt x="243115" y="702736"/>
                  </a:cubicBezTo>
                  <a:cubicBezTo>
                    <a:pt x="237676" y="708176"/>
                    <a:pt x="229517" y="710895"/>
                    <a:pt x="221358" y="710895"/>
                  </a:cubicBezTo>
                  <a:cubicBezTo>
                    <a:pt x="213199" y="710895"/>
                    <a:pt x="202320" y="708176"/>
                    <a:pt x="194161" y="702736"/>
                  </a:cubicBezTo>
                  <a:cubicBezTo>
                    <a:pt x="186002" y="702736"/>
                    <a:pt x="180563" y="702736"/>
                    <a:pt x="177843" y="702736"/>
                  </a:cubicBezTo>
                  <a:cubicBezTo>
                    <a:pt x="164245" y="702736"/>
                    <a:pt x="139768" y="702736"/>
                    <a:pt x="126170" y="702736"/>
                  </a:cubicBezTo>
                  <a:cubicBezTo>
                    <a:pt x="118011" y="702736"/>
                    <a:pt x="109852" y="702736"/>
                    <a:pt x="101693" y="702736"/>
                  </a:cubicBezTo>
                  <a:cubicBezTo>
                    <a:pt x="93534" y="702736"/>
                    <a:pt x="82655" y="702736"/>
                    <a:pt x="74496" y="697297"/>
                  </a:cubicBezTo>
                  <a:cubicBezTo>
                    <a:pt x="66337" y="694578"/>
                    <a:pt x="58178" y="686418"/>
                    <a:pt x="58178" y="680979"/>
                  </a:cubicBezTo>
                  <a:cubicBezTo>
                    <a:pt x="58178" y="678260"/>
                    <a:pt x="58178" y="675540"/>
                    <a:pt x="63617" y="672820"/>
                  </a:cubicBezTo>
                  <a:cubicBezTo>
                    <a:pt x="69057" y="670101"/>
                    <a:pt x="79935" y="667381"/>
                    <a:pt x="85375" y="664661"/>
                  </a:cubicBezTo>
                  <a:cubicBezTo>
                    <a:pt x="104412" y="661942"/>
                    <a:pt x="123450" y="659222"/>
                    <a:pt x="128889" y="659222"/>
                  </a:cubicBezTo>
                  <a:cubicBezTo>
                    <a:pt x="134329" y="659222"/>
                    <a:pt x="139768" y="659222"/>
                    <a:pt x="147927" y="659222"/>
                  </a:cubicBezTo>
                  <a:cubicBezTo>
                    <a:pt x="147927" y="656502"/>
                    <a:pt x="145207" y="653783"/>
                    <a:pt x="145207" y="653783"/>
                  </a:cubicBezTo>
                  <a:cubicBezTo>
                    <a:pt x="131609" y="632025"/>
                    <a:pt x="131609" y="610268"/>
                    <a:pt x="131609" y="585791"/>
                  </a:cubicBezTo>
                  <a:cubicBezTo>
                    <a:pt x="131609" y="555875"/>
                    <a:pt x="131609" y="528679"/>
                    <a:pt x="134329" y="498762"/>
                  </a:cubicBezTo>
                  <a:cubicBezTo>
                    <a:pt x="134329" y="468846"/>
                    <a:pt x="137048" y="436210"/>
                    <a:pt x="137048" y="406294"/>
                  </a:cubicBezTo>
                  <a:cubicBezTo>
                    <a:pt x="137048" y="379098"/>
                    <a:pt x="134329" y="354621"/>
                    <a:pt x="134329" y="327424"/>
                  </a:cubicBezTo>
                  <a:cubicBezTo>
                    <a:pt x="134329" y="302947"/>
                    <a:pt x="137048" y="278470"/>
                    <a:pt x="137048" y="253993"/>
                  </a:cubicBezTo>
                  <a:cubicBezTo>
                    <a:pt x="137048" y="237675"/>
                    <a:pt x="139768" y="224077"/>
                    <a:pt x="139768" y="207759"/>
                  </a:cubicBezTo>
                  <a:cubicBezTo>
                    <a:pt x="139768" y="196881"/>
                    <a:pt x="137048" y="183282"/>
                    <a:pt x="137048" y="172404"/>
                  </a:cubicBezTo>
                  <a:cubicBezTo>
                    <a:pt x="137048" y="150647"/>
                    <a:pt x="137048" y="131609"/>
                    <a:pt x="137048" y="112571"/>
                  </a:cubicBezTo>
                  <a:cubicBezTo>
                    <a:pt x="134329" y="112571"/>
                    <a:pt x="137048" y="112571"/>
                    <a:pt x="126170" y="112571"/>
                  </a:cubicBezTo>
                  <a:cubicBezTo>
                    <a:pt x="118011" y="112571"/>
                    <a:pt x="109852" y="112571"/>
                    <a:pt x="101693" y="112571"/>
                  </a:cubicBezTo>
                  <a:cubicBezTo>
                    <a:pt x="93534" y="112571"/>
                    <a:pt x="82655" y="109852"/>
                    <a:pt x="74496" y="107132"/>
                  </a:cubicBezTo>
                  <a:cubicBezTo>
                    <a:pt x="66337" y="104412"/>
                    <a:pt x="58178" y="96253"/>
                    <a:pt x="58178" y="90814"/>
                  </a:cubicBezTo>
                  <a:cubicBezTo>
                    <a:pt x="58178" y="88094"/>
                    <a:pt x="58178" y="85375"/>
                    <a:pt x="63617" y="82655"/>
                  </a:cubicBezTo>
                  <a:cubicBezTo>
                    <a:pt x="69057" y="79936"/>
                    <a:pt x="79935" y="77216"/>
                    <a:pt x="85375" y="74496"/>
                  </a:cubicBezTo>
                  <a:cubicBezTo>
                    <a:pt x="104412" y="71776"/>
                    <a:pt x="128889" y="69057"/>
                    <a:pt x="137048" y="69057"/>
                  </a:cubicBezTo>
                  <a:cubicBezTo>
                    <a:pt x="137048" y="69057"/>
                    <a:pt x="139768" y="69057"/>
                    <a:pt x="145207" y="69057"/>
                  </a:cubicBezTo>
                  <a:cubicBezTo>
                    <a:pt x="150646" y="60898"/>
                    <a:pt x="158806" y="58178"/>
                    <a:pt x="169684" y="58178"/>
                  </a:cubicBezTo>
                  <a:cubicBezTo>
                    <a:pt x="172404" y="58178"/>
                    <a:pt x="175123" y="58178"/>
                    <a:pt x="177843" y="58178"/>
                  </a:cubicBezTo>
                  <a:cubicBezTo>
                    <a:pt x="186002" y="58178"/>
                    <a:pt x="196881" y="63617"/>
                    <a:pt x="205040" y="66337"/>
                  </a:cubicBezTo>
                  <a:cubicBezTo>
                    <a:pt x="237676" y="66337"/>
                    <a:pt x="273031" y="63617"/>
                    <a:pt x="286629" y="63617"/>
                  </a:cubicBezTo>
                  <a:cubicBezTo>
                    <a:pt x="300228" y="63617"/>
                    <a:pt x="324705" y="63617"/>
                    <a:pt x="324705" y="79936"/>
                  </a:cubicBezTo>
                  <a:cubicBezTo>
                    <a:pt x="324705" y="88094"/>
                    <a:pt x="321985" y="90814"/>
                    <a:pt x="319265" y="96253"/>
                  </a:cubicBezTo>
                  <a:cubicBezTo>
                    <a:pt x="313826" y="101693"/>
                    <a:pt x="308387" y="104412"/>
                    <a:pt x="302948" y="104412"/>
                  </a:cubicBezTo>
                  <a:cubicBezTo>
                    <a:pt x="289349" y="112571"/>
                    <a:pt x="283910" y="112571"/>
                    <a:pt x="278471" y="112571"/>
                  </a:cubicBezTo>
                  <a:cubicBezTo>
                    <a:pt x="273031" y="112571"/>
                    <a:pt x="253994" y="112571"/>
                    <a:pt x="232236" y="112571"/>
                  </a:cubicBezTo>
                  <a:cubicBezTo>
                    <a:pt x="237676" y="120730"/>
                    <a:pt x="240395" y="128889"/>
                    <a:pt x="240395" y="137048"/>
                  </a:cubicBezTo>
                  <a:cubicBezTo>
                    <a:pt x="240395" y="142487"/>
                    <a:pt x="240395" y="145207"/>
                    <a:pt x="240395" y="150647"/>
                  </a:cubicBezTo>
                  <a:cubicBezTo>
                    <a:pt x="240395" y="153366"/>
                    <a:pt x="240395" y="156086"/>
                    <a:pt x="243115" y="158805"/>
                  </a:cubicBezTo>
                  <a:cubicBezTo>
                    <a:pt x="245835" y="169684"/>
                    <a:pt x="245835" y="180563"/>
                    <a:pt x="248554" y="188722"/>
                  </a:cubicBezTo>
                  <a:cubicBezTo>
                    <a:pt x="248554" y="191441"/>
                    <a:pt x="248554" y="194161"/>
                    <a:pt x="248554" y="199600"/>
                  </a:cubicBezTo>
                  <a:cubicBezTo>
                    <a:pt x="248554" y="207759"/>
                    <a:pt x="248554" y="213198"/>
                    <a:pt x="248554" y="221357"/>
                  </a:cubicBezTo>
                  <a:cubicBezTo>
                    <a:pt x="248554" y="234956"/>
                    <a:pt x="251274" y="248554"/>
                    <a:pt x="253994" y="264872"/>
                  </a:cubicBezTo>
                  <a:cubicBezTo>
                    <a:pt x="256713" y="275751"/>
                    <a:pt x="259433" y="286629"/>
                    <a:pt x="262153" y="297508"/>
                  </a:cubicBezTo>
                  <a:cubicBezTo>
                    <a:pt x="264872" y="305667"/>
                    <a:pt x="264872" y="313826"/>
                    <a:pt x="264872" y="324704"/>
                  </a:cubicBezTo>
                  <a:cubicBezTo>
                    <a:pt x="264872" y="327424"/>
                    <a:pt x="264872" y="330144"/>
                    <a:pt x="264872" y="332863"/>
                  </a:cubicBezTo>
                  <a:cubicBezTo>
                    <a:pt x="264872" y="338303"/>
                    <a:pt x="264872" y="346462"/>
                    <a:pt x="264872" y="351901"/>
                  </a:cubicBezTo>
                  <a:cubicBezTo>
                    <a:pt x="264872" y="357340"/>
                    <a:pt x="262153" y="365499"/>
                    <a:pt x="262153" y="370939"/>
                  </a:cubicBezTo>
                  <a:cubicBezTo>
                    <a:pt x="262153" y="376378"/>
                    <a:pt x="264872" y="384537"/>
                    <a:pt x="267592" y="384537"/>
                  </a:cubicBezTo>
                  <a:cubicBezTo>
                    <a:pt x="273031" y="384537"/>
                    <a:pt x="275751" y="376378"/>
                    <a:pt x="278471" y="370939"/>
                  </a:cubicBezTo>
                  <a:cubicBezTo>
                    <a:pt x="283910" y="360060"/>
                    <a:pt x="289349" y="346462"/>
                    <a:pt x="297508" y="332863"/>
                  </a:cubicBezTo>
                  <a:cubicBezTo>
                    <a:pt x="302948" y="324704"/>
                    <a:pt x="305667" y="313826"/>
                    <a:pt x="311106" y="305667"/>
                  </a:cubicBezTo>
                  <a:cubicBezTo>
                    <a:pt x="319265" y="289349"/>
                    <a:pt x="327424" y="275751"/>
                    <a:pt x="335583" y="259433"/>
                  </a:cubicBezTo>
                  <a:cubicBezTo>
                    <a:pt x="341023" y="248554"/>
                    <a:pt x="349182" y="234956"/>
                    <a:pt x="354621" y="224077"/>
                  </a:cubicBezTo>
                  <a:cubicBezTo>
                    <a:pt x="362780" y="207759"/>
                    <a:pt x="370939" y="191441"/>
                    <a:pt x="381817" y="172404"/>
                  </a:cubicBezTo>
                  <a:cubicBezTo>
                    <a:pt x="389977" y="153366"/>
                    <a:pt x="400855" y="134329"/>
                    <a:pt x="409014" y="118011"/>
                  </a:cubicBezTo>
                  <a:cubicBezTo>
                    <a:pt x="409014" y="115291"/>
                    <a:pt x="409014" y="115291"/>
                    <a:pt x="411734" y="115291"/>
                  </a:cubicBezTo>
                  <a:cubicBezTo>
                    <a:pt x="406294" y="115291"/>
                    <a:pt x="400855" y="115291"/>
                    <a:pt x="398136" y="115291"/>
                  </a:cubicBezTo>
                  <a:cubicBezTo>
                    <a:pt x="392696" y="115291"/>
                    <a:pt x="384537" y="115291"/>
                    <a:pt x="379098" y="109852"/>
                  </a:cubicBezTo>
                  <a:cubicBezTo>
                    <a:pt x="373659" y="107132"/>
                    <a:pt x="368219" y="98973"/>
                    <a:pt x="368219" y="93534"/>
                  </a:cubicBezTo>
                  <a:cubicBezTo>
                    <a:pt x="368219" y="90814"/>
                    <a:pt x="368219" y="88094"/>
                    <a:pt x="370939" y="85375"/>
                  </a:cubicBezTo>
                  <a:cubicBezTo>
                    <a:pt x="373659" y="82655"/>
                    <a:pt x="381817" y="79936"/>
                    <a:pt x="387257" y="77216"/>
                  </a:cubicBezTo>
                  <a:cubicBezTo>
                    <a:pt x="400855" y="74496"/>
                    <a:pt x="414453" y="71776"/>
                    <a:pt x="422612" y="71776"/>
                  </a:cubicBezTo>
                  <a:cubicBezTo>
                    <a:pt x="425332" y="71776"/>
                    <a:pt x="430771" y="71776"/>
                    <a:pt x="436211" y="71776"/>
                  </a:cubicBezTo>
                  <a:cubicBezTo>
                    <a:pt x="436211" y="71776"/>
                    <a:pt x="438930" y="69057"/>
                    <a:pt x="438930" y="69057"/>
                  </a:cubicBezTo>
                  <a:cubicBezTo>
                    <a:pt x="444370" y="66337"/>
                    <a:pt x="447089" y="66337"/>
                    <a:pt x="452529" y="66337"/>
                  </a:cubicBezTo>
                  <a:cubicBezTo>
                    <a:pt x="457968" y="66337"/>
                    <a:pt x="460688" y="66337"/>
                    <a:pt x="466127" y="69057"/>
                  </a:cubicBezTo>
                  <a:cubicBezTo>
                    <a:pt x="468847" y="69057"/>
                    <a:pt x="471566" y="71776"/>
                    <a:pt x="471566" y="71776"/>
                  </a:cubicBezTo>
                  <a:cubicBezTo>
                    <a:pt x="490604" y="71776"/>
                    <a:pt x="506922" y="71776"/>
                    <a:pt x="515081" y="71776"/>
                  </a:cubicBezTo>
                  <a:cubicBezTo>
                    <a:pt x="523240" y="71776"/>
                    <a:pt x="542277" y="71776"/>
                    <a:pt x="542277" y="88094"/>
                  </a:cubicBezTo>
                  <a:cubicBezTo>
                    <a:pt x="542277" y="96253"/>
                    <a:pt x="542277" y="98973"/>
                    <a:pt x="536838" y="104412"/>
                  </a:cubicBezTo>
                  <a:cubicBezTo>
                    <a:pt x="534119" y="109852"/>
                    <a:pt x="528679" y="112571"/>
                    <a:pt x="525959" y="112571"/>
                  </a:cubicBezTo>
                  <a:cubicBezTo>
                    <a:pt x="520520" y="115291"/>
                    <a:pt x="515081" y="115291"/>
                    <a:pt x="509642" y="115291"/>
                  </a:cubicBezTo>
                  <a:cubicBezTo>
                    <a:pt x="506922" y="115291"/>
                    <a:pt x="487884" y="115291"/>
                    <a:pt x="468847" y="115291"/>
                  </a:cubicBezTo>
                  <a:cubicBezTo>
                    <a:pt x="466127" y="123450"/>
                    <a:pt x="460688" y="128889"/>
                    <a:pt x="457968" y="137048"/>
                  </a:cubicBezTo>
                  <a:cubicBezTo>
                    <a:pt x="447089" y="156086"/>
                    <a:pt x="438930" y="175123"/>
                    <a:pt x="430771" y="194161"/>
                  </a:cubicBezTo>
                  <a:cubicBezTo>
                    <a:pt x="419893" y="215918"/>
                    <a:pt x="411734" y="240395"/>
                    <a:pt x="400855" y="262152"/>
                  </a:cubicBezTo>
                  <a:cubicBezTo>
                    <a:pt x="387257" y="289349"/>
                    <a:pt x="373659" y="311106"/>
                    <a:pt x="360060" y="3328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5536A8A-2076-4C05-9C5C-7E9AD95BA4CB}"/>
                </a:ext>
              </a:extLst>
            </p:cNvPr>
            <p:cNvSpPr/>
            <p:nvPr/>
          </p:nvSpPr>
          <p:spPr bwMode="black">
            <a:xfrm>
              <a:off x="4335316" y="4186718"/>
              <a:ext cx="353556" cy="761503"/>
            </a:xfrm>
            <a:custGeom>
              <a:avLst/>
              <a:gdLst>
                <a:gd name="connsiteX0" fmla="*/ 283910 w 353555"/>
                <a:gd name="connsiteY0" fmla="*/ 672820 h 761503"/>
                <a:gd name="connsiteX1" fmla="*/ 321985 w 353555"/>
                <a:gd name="connsiteY1" fmla="*/ 689138 h 761503"/>
                <a:gd name="connsiteX2" fmla="*/ 316546 w 353555"/>
                <a:gd name="connsiteY2" fmla="*/ 705456 h 761503"/>
                <a:gd name="connsiteX3" fmla="*/ 300228 w 353555"/>
                <a:gd name="connsiteY3" fmla="*/ 713615 h 761503"/>
                <a:gd name="connsiteX4" fmla="*/ 278471 w 353555"/>
                <a:gd name="connsiteY4" fmla="*/ 716335 h 761503"/>
                <a:gd name="connsiteX5" fmla="*/ 237676 w 353555"/>
                <a:gd name="connsiteY5" fmla="*/ 716335 h 761503"/>
                <a:gd name="connsiteX6" fmla="*/ 180563 w 353555"/>
                <a:gd name="connsiteY6" fmla="*/ 719054 h 761503"/>
                <a:gd name="connsiteX7" fmla="*/ 126170 w 353555"/>
                <a:gd name="connsiteY7" fmla="*/ 719054 h 761503"/>
                <a:gd name="connsiteX8" fmla="*/ 101693 w 353555"/>
                <a:gd name="connsiteY8" fmla="*/ 719054 h 761503"/>
                <a:gd name="connsiteX9" fmla="*/ 74496 w 353555"/>
                <a:gd name="connsiteY9" fmla="*/ 713615 h 761503"/>
                <a:gd name="connsiteX10" fmla="*/ 58178 w 353555"/>
                <a:gd name="connsiteY10" fmla="*/ 697297 h 761503"/>
                <a:gd name="connsiteX11" fmla="*/ 63617 w 353555"/>
                <a:gd name="connsiteY11" fmla="*/ 689138 h 761503"/>
                <a:gd name="connsiteX12" fmla="*/ 85375 w 353555"/>
                <a:gd name="connsiteY12" fmla="*/ 680979 h 761503"/>
                <a:gd name="connsiteX13" fmla="*/ 131609 w 353555"/>
                <a:gd name="connsiteY13" fmla="*/ 675540 h 761503"/>
                <a:gd name="connsiteX14" fmla="*/ 142488 w 353555"/>
                <a:gd name="connsiteY14" fmla="*/ 675540 h 761503"/>
                <a:gd name="connsiteX15" fmla="*/ 131609 w 353555"/>
                <a:gd name="connsiteY15" fmla="*/ 653783 h 761503"/>
                <a:gd name="connsiteX16" fmla="*/ 128889 w 353555"/>
                <a:gd name="connsiteY16" fmla="*/ 640184 h 761503"/>
                <a:gd name="connsiteX17" fmla="*/ 128889 w 353555"/>
                <a:gd name="connsiteY17" fmla="*/ 629306 h 761503"/>
                <a:gd name="connsiteX18" fmla="*/ 128889 w 353555"/>
                <a:gd name="connsiteY18" fmla="*/ 621147 h 761503"/>
                <a:gd name="connsiteX19" fmla="*/ 128889 w 353555"/>
                <a:gd name="connsiteY19" fmla="*/ 593950 h 761503"/>
                <a:gd name="connsiteX20" fmla="*/ 128889 w 353555"/>
                <a:gd name="connsiteY20" fmla="*/ 583072 h 761503"/>
                <a:gd name="connsiteX21" fmla="*/ 128889 w 353555"/>
                <a:gd name="connsiteY21" fmla="*/ 436210 h 761503"/>
                <a:gd name="connsiteX22" fmla="*/ 128889 w 353555"/>
                <a:gd name="connsiteY22" fmla="*/ 357340 h 761503"/>
                <a:gd name="connsiteX23" fmla="*/ 131609 w 353555"/>
                <a:gd name="connsiteY23" fmla="*/ 289349 h 761503"/>
                <a:gd name="connsiteX24" fmla="*/ 131609 w 353555"/>
                <a:gd name="connsiteY24" fmla="*/ 251274 h 761503"/>
                <a:gd name="connsiteX25" fmla="*/ 131609 w 353555"/>
                <a:gd name="connsiteY25" fmla="*/ 205040 h 761503"/>
                <a:gd name="connsiteX26" fmla="*/ 131609 w 353555"/>
                <a:gd name="connsiteY26" fmla="*/ 139768 h 761503"/>
                <a:gd name="connsiteX27" fmla="*/ 131609 w 353555"/>
                <a:gd name="connsiteY27" fmla="*/ 128889 h 761503"/>
                <a:gd name="connsiteX28" fmla="*/ 126170 w 353555"/>
                <a:gd name="connsiteY28" fmla="*/ 128889 h 761503"/>
                <a:gd name="connsiteX29" fmla="*/ 101693 w 353555"/>
                <a:gd name="connsiteY29" fmla="*/ 128889 h 761503"/>
                <a:gd name="connsiteX30" fmla="*/ 74496 w 353555"/>
                <a:gd name="connsiteY30" fmla="*/ 123450 h 761503"/>
                <a:gd name="connsiteX31" fmla="*/ 58178 w 353555"/>
                <a:gd name="connsiteY31" fmla="*/ 107132 h 761503"/>
                <a:gd name="connsiteX32" fmla="*/ 60898 w 353555"/>
                <a:gd name="connsiteY32" fmla="*/ 98973 h 761503"/>
                <a:gd name="connsiteX33" fmla="*/ 82655 w 353555"/>
                <a:gd name="connsiteY33" fmla="*/ 93534 h 761503"/>
                <a:gd name="connsiteX34" fmla="*/ 131609 w 353555"/>
                <a:gd name="connsiteY34" fmla="*/ 88094 h 761503"/>
                <a:gd name="connsiteX35" fmla="*/ 131609 w 353555"/>
                <a:gd name="connsiteY35" fmla="*/ 82655 h 761503"/>
                <a:gd name="connsiteX36" fmla="*/ 134329 w 353555"/>
                <a:gd name="connsiteY36" fmla="*/ 71776 h 761503"/>
                <a:gd name="connsiteX37" fmla="*/ 147927 w 353555"/>
                <a:gd name="connsiteY37" fmla="*/ 63617 h 761503"/>
                <a:gd name="connsiteX38" fmla="*/ 164245 w 353555"/>
                <a:gd name="connsiteY38" fmla="*/ 58178 h 761503"/>
                <a:gd name="connsiteX39" fmla="*/ 177843 w 353555"/>
                <a:gd name="connsiteY39" fmla="*/ 58178 h 761503"/>
                <a:gd name="connsiteX40" fmla="*/ 196881 w 353555"/>
                <a:gd name="connsiteY40" fmla="*/ 60898 h 761503"/>
                <a:gd name="connsiteX41" fmla="*/ 232236 w 353555"/>
                <a:gd name="connsiteY41" fmla="*/ 88094 h 761503"/>
                <a:gd name="connsiteX42" fmla="*/ 278471 w 353555"/>
                <a:gd name="connsiteY42" fmla="*/ 88094 h 761503"/>
                <a:gd name="connsiteX43" fmla="*/ 316546 w 353555"/>
                <a:gd name="connsiteY43" fmla="*/ 104412 h 761503"/>
                <a:gd name="connsiteX44" fmla="*/ 311106 w 353555"/>
                <a:gd name="connsiteY44" fmla="*/ 120730 h 761503"/>
                <a:gd name="connsiteX45" fmla="*/ 294788 w 353555"/>
                <a:gd name="connsiteY45" fmla="*/ 128889 h 761503"/>
                <a:gd name="connsiteX46" fmla="*/ 273031 w 353555"/>
                <a:gd name="connsiteY46" fmla="*/ 131609 h 761503"/>
                <a:gd name="connsiteX47" fmla="*/ 243115 w 353555"/>
                <a:gd name="connsiteY47" fmla="*/ 131609 h 761503"/>
                <a:gd name="connsiteX48" fmla="*/ 243115 w 353555"/>
                <a:gd name="connsiteY48" fmla="*/ 134329 h 761503"/>
                <a:gd name="connsiteX49" fmla="*/ 248554 w 353555"/>
                <a:gd name="connsiteY49" fmla="*/ 169684 h 761503"/>
                <a:gd name="connsiteX50" fmla="*/ 251274 w 353555"/>
                <a:gd name="connsiteY50" fmla="*/ 205040 h 761503"/>
                <a:gd name="connsiteX51" fmla="*/ 251274 w 353555"/>
                <a:gd name="connsiteY51" fmla="*/ 240395 h 761503"/>
                <a:gd name="connsiteX52" fmla="*/ 251274 w 353555"/>
                <a:gd name="connsiteY52" fmla="*/ 256713 h 761503"/>
                <a:gd name="connsiteX53" fmla="*/ 253994 w 353555"/>
                <a:gd name="connsiteY53" fmla="*/ 270311 h 761503"/>
                <a:gd name="connsiteX54" fmla="*/ 259433 w 353555"/>
                <a:gd name="connsiteY54" fmla="*/ 343742 h 761503"/>
                <a:gd name="connsiteX55" fmla="*/ 262153 w 353555"/>
                <a:gd name="connsiteY55" fmla="*/ 425332 h 761503"/>
                <a:gd name="connsiteX56" fmla="*/ 264872 w 353555"/>
                <a:gd name="connsiteY56" fmla="*/ 490603 h 761503"/>
                <a:gd name="connsiteX57" fmla="*/ 270312 w 353555"/>
                <a:gd name="connsiteY57" fmla="*/ 564034 h 761503"/>
                <a:gd name="connsiteX58" fmla="*/ 270312 w 353555"/>
                <a:gd name="connsiteY58" fmla="*/ 599390 h 761503"/>
                <a:gd name="connsiteX59" fmla="*/ 270312 w 353555"/>
                <a:gd name="connsiteY59" fmla="*/ 637465 h 761503"/>
                <a:gd name="connsiteX60" fmla="*/ 264872 w 353555"/>
                <a:gd name="connsiteY60" fmla="*/ 670101 h 761503"/>
                <a:gd name="connsiteX61" fmla="*/ 283910 w 353555"/>
                <a:gd name="connsiteY61" fmla="*/ 672820 h 761503"/>
                <a:gd name="connsiteX62" fmla="*/ 283910 w 353555"/>
                <a:gd name="connsiteY62" fmla="*/ 67282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3555" h="761503">
                  <a:moveTo>
                    <a:pt x="283910" y="672820"/>
                  </a:moveTo>
                  <a:cubicBezTo>
                    <a:pt x="297508" y="672820"/>
                    <a:pt x="321985" y="672820"/>
                    <a:pt x="321985" y="689138"/>
                  </a:cubicBezTo>
                  <a:cubicBezTo>
                    <a:pt x="321985" y="697297"/>
                    <a:pt x="319265" y="697297"/>
                    <a:pt x="316546" y="705456"/>
                  </a:cubicBezTo>
                  <a:cubicBezTo>
                    <a:pt x="311106" y="710895"/>
                    <a:pt x="305667" y="713615"/>
                    <a:pt x="300228" y="713615"/>
                  </a:cubicBezTo>
                  <a:cubicBezTo>
                    <a:pt x="292069" y="716335"/>
                    <a:pt x="283910" y="716335"/>
                    <a:pt x="278471" y="716335"/>
                  </a:cubicBezTo>
                  <a:cubicBezTo>
                    <a:pt x="275751" y="716335"/>
                    <a:pt x="256713" y="716335"/>
                    <a:pt x="237676" y="716335"/>
                  </a:cubicBezTo>
                  <a:cubicBezTo>
                    <a:pt x="213199" y="716335"/>
                    <a:pt x="186002" y="719054"/>
                    <a:pt x="180563" y="719054"/>
                  </a:cubicBezTo>
                  <a:cubicBezTo>
                    <a:pt x="166965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7" y="710895"/>
                    <a:pt x="58178" y="702736"/>
                    <a:pt x="58178" y="697297"/>
                  </a:cubicBezTo>
                  <a:cubicBezTo>
                    <a:pt x="58178" y="694578"/>
                    <a:pt x="58178" y="691858"/>
                    <a:pt x="63617" y="689138"/>
                  </a:cubicBezTo>
                  <a:cubicBezTo>
                    <a:pt x="69057" y="686418"/>
                    <a:pt x="79935" y="683699"/>
                    <a:pt x="85375" y="680979"/>
                  </a:cubicBezTo>
                  <a:cubicBezTo>
                    <a:pt x="104412" y="678260"/>
                    <a:pt x="123450" y="675540"/>
                    <a:pt x="131609" y="675540"/>
                  </a:cubicBezTo>
                  <a:cubicBezTo>
                    <a:pt x="134329" y="675540"/>
                    <a:pt x="137048" y="675540"/>
                    <a:pt x="142488" y="675540"/>
                  </a:cubicBezTo>
                  <a:cubicBezTo>
                    <a:pt x="134329" y="670101"/>
                    <a:pt x="131609" y="661942"/>
                    <a:pt x="131609" y="653783"/>
                  </a:cubicBezTo>
                  <a:cubicBezTo>
                    <a:pt x="131609" y="648343"/>
                    <a:pt x="131609" y="642904"/>
                    <a:pt x="128889" y="640184"/>
                  </a:cubicBezTo>
                  <a:cubicBezTo>
                    <a:pt x="128889" y="637465"/>
                    <a:pt x="128889" y="634745"/>
                    <a:pt x="128889" y="629306"/>
                  </a:cubicBezTo>
                  <a:cubicBezTo>
                    <a:pt x="128889" y="626586"/>
                    <a:pt x="128889" y="623867"/>
                    <a:pt x="128889" y="621147"/>
                  </a:cubicBezTo>
                  <a:cubicBezTo>
                    <a:pt x="128889" y="612988"/>
                    <a:pt x="128889" y="604829"/>
                    <a:pt x="128889" y="593950"/>
                  </a:cubicBezTo>
                  <a:cubicBezTo>
                    <a:pt x="128889" y="591231"/>
                    <a:pt x="128889" y="585791"/>
                    <a:pt x="128889" y="583072"/>
                  </a:cubicBezTo>
                  <a:cubicBezTo>
                    <a:pt x="128889" y="534118"/>
                    <a:pt x="131609" y="485164"/>
                    <a:pt x="128889" y="436210"/>
                  </a:cubicBezTo>
                  <a:cubicBezTo>
                    <a:pt x="128889" y="409014"/>
                    <a:pt x="128889" y="384537"/>
                    <a:pt x="128889" y="357340"/>
                  </a:cubicBezTo>
                  <a:cubicBezTo>
                    <a:pt x="128889" y="335583"/>
                    <a:pt x="131609" y="313826"/>
                    <a:pt x="131609" y="289349"/>
                  </a:cubicBezTo>
                  <a:cubicBezTo>
                    <a:pt x="131609" y="275751"/>
                    <a:pt x="131609" y="264872"/>
                    <a:pt x="131609" y="251274"/>
                  </a:cubicBezTo>
                  <a:cubicBezTo>
                    <a:pt x="131609" y="234956"/>
                    <a:pt x="131609" y="221357"/>
                    <a:pt x="131609" y="205040"/>
                  </a:cubicBezTo>
                  <a:cubicBezTo>
                    <a:pt x="131609" y="183282"/>
                    <a:pt x="131609" y="161525"/>
                    <a:pt x="131609" y="139768"/>
                  </a:cubicBezTo>
                  <a:cubicBezTo>
                    <a:pt x="131609" y="137048"/>
                    <a:pt x="131609" y="134329"/>
                    <a:pt x="131609" y="128889"/>
                  </a:cubicBezTo>
                  <a:cubicBezTo>
                    <a:pt x="128889" y="128889"/>
                    <a:pt x="126170" y="128889"/>
                    <a:pt x="126170" y="128889"/>
                  </a:cubicBezTo>
                  <a:cubicBezTo>
                    <a:pt x="118011" y="128889"/>
                    <a:pt x="109852" y="128889"/>
                    <a:pt x="101693" y="128889"/>
                  </a:cubicBezTo>
                  <a:cubicBezTo>
                    <a:pt x="93534" y="128889"/>
                    <a:pt x="82655" y="128889"/>
                    <a:pt x="74496" y="123450"/>
                  </a:cubicBezTo>
                  <a:cubicBezTo>
                    <a:pt x="66337" y="120730"/>
                    <a:pt x="58178" y="112571"/>
                    <a:pt x="58178" y="107132"/>
                  </a:cubicBezTo>
                  <a:cubicBezTo>
                    <a:pt x="58178" y="104412"/>
                    <a:pt x="58178" y="101693"/>
                    <a:pt x="60898" y="98973"/>
                  </a:cubicBezTo>
                  <a:cubicBezTo>
                    <a:pt x="63617" y="96253"/>
                    <a:pt x="77216" y="93534"/>
                    <a:pt x="82655" y="93534"/>
                  </a:cubicBezTo>
                  <a:cubicBezTo>
                    <a:pt x="98973" y="90814"/>
                    <a:pt x="123450" y="88094"/>
                    <a:pt x="131609" y="88094"/>
                  </a:cubicBezTo>
                  <a:cubicBezTo>
                    <a:pt x="131609" y="85375"/>
                    <a:pt x="131609" y="85375"/>
                    <a:pt x="131609" y="82655"/>
                  </a:cubicBezTo>
                  <a:cubicBezTo>
                    <a:pt x="131609" y="77216"/>
                    <a:pt x="131609" y="74496"/>
                    <a:pt x="134329" y="71776"/>
                  </a:cubicBezTo>
                  <a:cubicBezTo>
                    <a:pt x="137048" y="69057"/>
                    <a:pt x="145207" y="66337"/>
                    <a:pt x="147927" y="63617"/>
                  </a:cubicBezTo>
                  <a:cubicBezTo>
                    <a:pt x="153366" y="60898"/>
                    <a:pt x="158806" y="58178"/>
                    <a:pt x="164245" y="58178"/>
                  </a:cubicBezTo>
                  <a:cubicBezTo>
                    <a:pt x="169684" y="58178"/>
                    <a:pt x="175123" y="58178"/>
                    <a:pt x="177843" y="58178"/>
                  </a:cubicBezTo>
                  <a:cubicBezTo>
                    <a:pt x="183283" y="58178"/>
                    <a:pt x="191442" y="58178"/>
                    <a:pt x="196881" y="60898"/>
                  </a:cubicBezTo>
                  <a:cubicBezTo>
                    <a:pt x="213199" y="63617"/>
                    <a:pt x="224077" y="74496"/>
                    <a:pt x="232236" y="88094"/>
                  </a:cubicBezTo>
                  <a:cubicBezTo>
                    <a:pt x="253994" y="88094"/>
                    <a:pt x="270312" y="88094"/>
                    <a:pt x="278471" y="88094"/>
                  </a:cubicBezTo>
                  <a:cubicBezTo>
                    <a:pt x="292069" y="88094"/>
                    <a:pt x="316546" y="88094"/>
                    <a:pt x="316546" y="104412"/>
                  </a:cubicBezTo>
                  <a:cubicBezTo>
                    <a:pt x="316546" y="112571"/>
                    <a:pt x="313826" y="112571"/>
                    <a:pt x="311106" y="120730"/>
                  </a:cubicBezTo>
                  <a:cubicBezTo>
                    <a:pt x="305667" y="126170"/>
                    <a:pt x="300228" y="128889"/>
                    <a:pt x="294788" y="128889"/>
                  </a:cubicBezTo>
                  <a:cubicBezTo>
                    <a:pt x="286630" y="131609"/>
                    <a:pt x="278471" y="131609"/>
                    <a:pt x="273031" y="131609"/>
                  </a:cubicBezTo>
                  <a:cubicBezTo>
                    <a:pt x="270312" y="131609"/>
                    <a:pt x="259433" y="131609"/>
                    <a:pt x="243115" y="131609"/>
                  </a:cubicBezTo>
                  <a:lnTo>
                    <a:pt x="243115" y="134329"/>
                  </a:lnTo>
                  <a:cubicBezTo>
                    <a:pt x="245835" y="145207"/>
                    <a:pt x="245835" y="158805"/>
                    <a:pt x="248554" y="169684"/>
                  </a:cubicBezTo>
                  <a:cubicBezTo>
                    <a:pt x="251274" y="180563"/>
                    <a:pt x="251274" y="194161"/>
                    <a:pt x="251274" y="205040"/>
                  </a:cubicBezTo>
                  <a:cubicBezTo>
                    <a:pt x="251274" y="215918"/>
                    <a:pt x="251274" y="226797"/>
                    <a:pt x="251274" y="240395"/>
                  </a:cubicBezTo>
                  <a:cubicBezTo>
                    <a:pt x="251274" y="245834"/>
                    <a:pt x="251274" y="251274"/>
                    <a:pt x="251274" y="256713"/>
                  </a:cubicBezTo>
                  <a:cubicBezTo>
                    <a:pt x="251274" y="262152"/>
                    <a:pt x="251274" y="267592"/>
                    <a:pt x="253994" y="270311"/>
                  </a:cubicBezTo>
                  <a:cubicBezTo>
                    <a:pt x="256713" y="294788"/>
                    <a:pt x="256713" y="319265"/>
                    <a:pt x="259433" y="343742"/>
                  </a:cubicBezTo>
                  <a:cubicBezTo>
                    <a:pt x="259433" y="370939"/>
                    <a:pt x="262153" y="398135"/>
                    <a:pt x="262153" y="425332"/>
                  </a:cubicBezTo>
                  <a:cubicBezTo>
                    <a:pt x="262153" y="447089"/>
                    <a:pt x="262153" y="468846"/>
                    <a:pt x="264872" y="490603"/>
                  </a:cubicBezTo>
                  <a:cubicBezTo>
                    <a:pt x="264872" y="515080"/>
                    <a:pt x="270312" y="539557"/>
                    <a:pt x="270312" y="564034"/>
                  </a:cubicBezTo>
                  <a:cubicBezTo>
                    <a:pt x="270312" y="574913"/>
                    <a:pt x="270312" y="588511"/>
                    <a:pt x="270312" y="599390"/>
                  </a:cubicBezTo>
                  <a:cubicBezTo>
                    <a:pt x="270312" y="612988"/>
                    <a:pt x="270312" y="623867"/>
                    <a:pt x="270312" y="637465"/>
                  </a:cubicBezTo>
                  <a:cubicBezTo>
                    <a:pt x="270312" y="648343"/>
                    <a:pt x="270312" y="661942"/>
                    <a:pt x="264872" y="670101"/>
                  </a:cubicBezTo>
                  <a:cubicBezTo>
                    <a:pt x="273031" y="672820"/>
                    <a:pt x="278471" y="672820"/>
                    <a:pt x="283910" y="672820"/>
                  </a:cubicBezTo>
                  <a:lnTo>
                    <a:pt x="283910" y="672820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9620A82-35FD-44A4-8994-CE526DA47B24}"/>
                </a:ext>
              </a:extLst>
            </p:cNvPr>
            <p:cNvSpPr/>
            <p:nvPr/>
          </p:nvSpPr>
          <p:spPr bwMode="black">
            <a:xfrm>
              <a:off x="4620880" y="4194877"/>
              <a:ext cx="598325" cy="761503"/>
            </a:xfrm>
            <a:custGeom>
              <a:avLst/>
              <a:gdLst>
                <a:gd name="connsiteX0" fmla="*/ 515081 w 598324"/>
                <a:gd name="connsiteY0" fmla="*/ 79935 h 761503"/>
                <a:gd name="connsiteX1" fmla="*/ 542277 w 598324"/>
                <a:gd name="connsiteY1" fmla="*/ 96253 h 761503"/>
                <a:gd name="connsiteX2" fmla="*/ 536838 w 598324"/>
                <a:gd name="connsiteY2" fmla="*/ 112571 h 761503"/>
                <a:gd name="connsiteX3" fmla="*/ 523240 w 598324"/>
                <a:gd name="connsiteY3" fmla="*/ 120730 h 761503"/>
                <a:gd name="connsiteX4" fmla="*/ 506922 w 598324"/>
                <a:gd name="connsiteY4" fmla="*/ 123450 h 761503"/>
                <a:gd name="connsiteX5" fmla="*/ 477006 w 598324"/>
                <a:gd name="connsiteY5" fmla="*/ 123450 h 761503"/>
                <a:gd name="connsiteX6" fmla="*/ 479725 w 598324"/>
                <a:gd name="connsiteY6" fmla="*/ 145207 h 761503"/>
                <a:gd name="connsiteX7" fmla="*/ 477006 w 598324"/>
                <a:gd name="connsiteY7" fmla="*/ 180563 h 761503"/>
                <a:gd name="connsiteX8" fmla="*/ 482445 w 598324"/>
                <a:gd name="connsiteY8" fmla="*/ 232236 h 761503"/>
                <a:gd name="connsiteX9" fmla="*/ 485165 w 598324"/>
                <a:gd name="connsiteY9" fmla="*/ 283909 h 761503"/>
                <a:gd name="connsiteX10" fmla="*/ 485165 w 598324"/>
                <a:gd name="connsiteY10" fmla="*/ 327424 h 761503"/>
                <a:gd name="connsiteX11" fmla="*/ 487884 w 598324"/>
                <a:gd name="connsiteY11" fmla="*/ 373658 h 761503"/>
                <a:gd name="connsiteX12" fmla="*/ 485165 w 598324"/>
                <a:gd name="connsiteY12" fmla="*/ 419892 h 761503"/>
                <a:gd name="connsiteX13" fmla="*/ 485165 w 598324"/>
                <a:gd name="connsiteY13" fmla="*/ 463407 h 761503"/>
                <a:gd name="connsiteX14" fmla="*/ 482445 w 598324"/>
                <a:gd name="connsiteY14" fmla="*/ 515080 h 761503"/>
                <a:gd name="connsiteX15" fmla="*/ 482445 w 598324"/>
                <a:gd name="connsiteY15" fmla="*/ 558595 h 761503"/>
                <a:gd name="connsiteX16" fmla="*/ 479725 w 598324"/>
                <a:gd name="connsiteY16" fmla="*/ 602109 h 761503"/>
                <a:gd name="connsiteX17" fmla="*/ 485165 w 598324"/>
                <a:gd name="connsiteY17" fmla="*/ 648343 h 761503"/>
                <a:gd name="connsiteX18" fmla="*/ 474286 w 598324"/>
                <a:gd name="connsiteY18" fmla="*/ 675540 h 761503"/>
                <a:gd name="connsiteX19" fmla="*/ 428052 w 598324"/>
                <a:gd name="connsiteY19" fmla="*/ 691858 h 761503"/>
                <a:gd name="connsiteX20" fmla="*/ 387257 w 598324"/>
                <a:gd name="connsiteY20" fmla="*/ 683699 h 761503"/>
                <a:gd name="connsiteX21" fmla="*/ 351901 w 598324"/>
                <a:gd name="connsiteY21" fmla="*/ 664661 h 761503"/>
                <a:gd name="connsiteX22" fmla="*/ 305667 w 598324"/>
                <a:gd name="connsiteY22" fmla="*/ 596670 h 761503"/>
                <a:gd name="connsiteX23" fmla="*/ 270312 w 598324"/>
                <a:gd name="connsiteY23" fmla="*/ 509641 h 761503"/>
                <a:gd name="connsiteX24" fmla="*/ 251274 w 598324"/>
                <a:gd name="connsiteY24" fmla="*/ 460687 h 761503"/>
                <a:gd name="connsiteX25" fmla="*/ 224077 w 598324"/>
                <a:gd name="connsiteY25" fmla="*/ 381817 h 761503"/>
                <a:gd name="connsiteX26" fmla="*/ 207759 w 598324"/>
                <a:gd name="connsiteY26" fmla="*/ 330144 h 761503"/>
                <a:gd name="connsiteX27" fmla="*/ 191442 w 598324"/>
                <a:gd name="connsiteY27" fmla="*/ 286629 h 761503"/>
                <a:gd name="connsiteX28" fmla="*/ 183283 w 598324"/>
                <a:gd name="connsiteY28" fmla="*/ 278470 h 761503"/>
                <a:gd name="connsiteX29" fmla="*/ 180563 w 598324"/>
                <a:gd name="connsiteY29" fmla="*/ 292068 h 761503"/>
                <a:gd name="connsiteX30" fmla="*/ 180563 w 598324"/>
                <a:gd name="connsiteY30" fmla="*/ 305667 h 761503"/>
                <a:gd name="connsiteX31" fmla="*/ 183283 w 598324"/>
                <a:gd name="connsiteY31" fmla="*/ 354620 h 761503"/>
                <a:gd name="connsiteX32" fmla="*/ 188722 w 598324"/>
                <a:gd name="connsiteY32" fmla="*/ 449808 h 761503"/>
                <a:gd name="connsiteX33" fmla="*/ 188722 w 598324"/>
                <a:gd name="connsiteY33" fmla="*/ 479725 h 761503"/>
                <a:gd name="connsiteX34" fmla="*/ 188722 w 598324"/>
                <a:gd name="connsiteY34" fmla="*/ 542277 h 761503"/>
                <a:gd name="connsiteX35" fmla="*/ 186002 w 598324"/>
                <a:gd name="connsiteY35" fmla="*/ 615708 h 761503"/>
                <a:gd name="connsiteX36" fmla="*/ 186002 w 598324"/>
                <a:gd name="connsiteY36" fmla="*/ 637465 h 761503"/>
                <a:gd name="connsiteX37" fmla="*/ 183283 w 598324"/>
                <a:gd name="connsiteY37" fmla="*/ 664661 h 761503"/>
                <a:gd name="connsiteX38" fmla="*/ 226797 w 598324"/>
                <a:gd name="connsiteY38" fmla="*/ 664661 h 761503"/>
                <a:gd name="connsiteX39" fmla="*/ 253994 w 598324"/>
                <a:gd name="connsiteY39" fmla="*/ 680979 h 761503"/>
                <a:gd name="connsiteX40" fmla="*/ 248554 w 598324"/>
                <a:gd name="connsiteY40" fmla="*/ 697297 h 761503"/>
                <a:gd name="connsiteX41" fmla="*/ 234956 w 598324"/>
                <a:gd name="connsiteY41" fmla="*/ 705456 h 761503"/>
                <a:gd name="connsiteX42" fmla="*/ 218638 w 598324"/>
                <a:gd name="connsiteY42" fmla="*/ 708176 h 761503"/>
                <a:gd name="connsiteX43" fmla="*/ 183283 w 598324"/>
                <a:gd name="connsiteY43" fmla="*/ 708176 h 761503"/>
                <a:gd name="connsiteX44" fmla="*/ 150647 w 598324"/>
                <a:gd name="connsiteY44" fmla="*/ 708176 h 761503"/>
                <a:gd name="connsiteX45" fmla="*/ 107132 w 598324"/>
                <a:gd name="connsiteY45" fmla="*/ 708176 h 761503"/>
                <a:gd name="connsiteX46" fmla="*/ 88094 w 598324"/>
                <a:gd name="connsiteY46" fmla="*/ 708176 h 761503"/>
                <a:gd name="connsiteX47" fmla="*/ 69057 w 598324"/>
                <a:gd name="connsiteY47" fmla="*/ 702736 h 761503"/>
                <a:gd name="connsiteX48" fmla="*/ 58178 w 598324"/>
                <a:gd name="connsiteY48" fmla="*/ 686418 h 761503"/>
                <a:gd name="connsiteX49" fmla="*/ 60898 w 598324"/>
                <a:gd name="connsiteY49" fmla="*/ 678259 h 761503"/>
                <a:gd name="connsiteX50" fmla="*/ 77216 w 598324"/>
                <a:gd name="connsiteY50" fmla="*/ 670101 h 761503"/>
                <a:gd name="connsiteX51" fmla="*/ 120730 w 598324"/>
                <a:gd name="connsiteY51" fmla="*/ 664661 h 761503"/>
                <a:gd name="connsiteX52" fmla="*/ 131609 w 598324"/>
                <a:gd name="connsiteY52" fmla="*/ 664661 h 761503"/>
                <a:gd name="connsiteX53" fmla="*/ 134329 w 598324"/>
                <a:gd name="connsiteY53" fmla="*/ 539557 h 761503"/>
                <a:gd name="connsiteX54" fmla="*/ 134329 w 598324"/>
                <a:gd name="connsiteY54" fmla="*/ 504201 h 761503"/>
                <a:gd name="connsiteX55" fmla="*/ 131609 w 598324"/>
                <a:gd name="connsiteY55" fmla="*/ 376378 h 761503"/>
                <a:gd name="connsiteX56" fmla="*/ 131609 w 598324"/>
                <a:gd name="connsiteY56" fmla="*/ 302947 h 761503"/>
                <a:gd name="connsiteX57" fmla="*/ 134329 w 598324"/>
                <a:gd name="connsiteY57" fmla="*/ 221357 h 761503"/>
                <a:gd name="connsiteX58" fmla="*/ 137048 w 598324"/>
                <a:gd name="connsiteY58" fmla="*/ 123450 h 761503"/>
                <a:gd name="connsiteX59" fmla="*/ 107132 w 598324"/>
                <a:gd name="connsiteY59" fmla="*/ 123450 h 761503"/>
                <a:gd name="connsiteX60" fmla="*/ 88094 w 598324"/>
                <a:gd name="connsiteY60" fmla="*/ 123450 h 761503"/>
                <a:gd name="connsiteX61" fmla="*/ 69057 w 598324"/>
                <a:gd name="connsiteY61" fmla="*/ 118011 h 761503"/>
                <a:gd name="connsiteX62" fmla="*/ 58178 w 598324"/>
                <a:gd name="connsiteY62" fmla="*/ 101693 h 761503"/>
                <a:gd name="connsiteX63" fmla="*/ 60898 w 598324"/>
                <a:gd name="connsiteY63" fmla="*/ 93534 h 761503"/>
                <a:gd name="connsiteX64" fmla="*/ 77216 w 598324"/>
                <a:gd name="connsiteY64" fmla="*/ 85375 h 761503"/>
                <a:gd name="connsiteX65" fmla="*/ 131609 w 598324"/>
                <a:gd name="connsiteY65" fmla="*/ 79935 h 761503"/>
                <a:gd name="connsiteX66" fmla="*/ 161525 w 598324"/>
                <a:gd name="connsiteY66" fmla="*/ 79935 h 761503"/>
                <a:gd name="connsiteX67" fmla="*/ 177843 w 598324"/>
                <a:gd name="connsiteY67" fmla="*/ 66337 h 761503"/>
                <a:gd name="connsiteX68" fmla="*/ 202320 w 598324"/>
                <a:gd name="connsiteY68" fmla="*/ 58178 h 761503"/>
                <a:gd name="connsiteX69" fmla="*/ 234956 w 598324"/>
                <a:gd name="connsiteY69" fmla="*/ 77216 h 761503"/>
                <a:gd name="connsiteX70" fmla="*/ 251274 w 598324"/>
                <a:gd name="connsiteY70" fmla="*/ 107132 h 761503"/>
                <a:gd name="connsiteX71" fmla="*/ 267592 w 598324"/>
                <a:gd name="connsiteY71" fmla="*/ 147927 h 761503"/>
                <a:gd name="connsiteX72" fmla="*/ 281190 w 598324"/>
                <a:gd name="connsiteY72" fmla="*/ 183282 h 761503"/>
                <a:gd name="connsiteX73" fmla="*/ 297508 w 598324"/>
                <a:gd name="connsiteY73" fmla="*/ 224077 h 761503"/>
                <a:gd name="connsiteX74" fmla="*/ 308387 w 598324"/>
                <a:gd name="connsiteY74" fmla="*/ 264872 h 761503"/>
                <a:gd name="connsiteX75" fmla="*/ 319265 w 598324"/>
                <a:gd name="connsiteY75" fmla="*/ 300227 h 761503"/>
                <a:gd name="connsiteX76" fmla="*/ 351901 w 598324"/>
                <a:gd name="connsiteY76" fmla="*/ 379097 h 761503"/>
                <a:gd name="connsiteX77" fmla="*/ 365500 w 598324"/>
                <a:gd name="connsiteY77" fmla="*/ 417173 h 761503"/>
                <a:gd name="connsiteX78" fmla="*/ 379098 w 598324"/>
                <a:gd name="connsiteY78" fmla="*/ 457967 h 761503"/>
                <a:gd name="connsiteX79" fmla="*/ 395416 w 598324"/>
                <a:gd name="connsiteY79" fmla="*/ 496043 h 761503"/>
                <a:gd name="connsiteX80" fmla="*/ 406294 w 598324"/>
                <a:gd name="connsiteY80" fmla="*/ 512361 h 761503"/>
                <a:gd name="connsiteX81" fmla="*/ 411734 w 598324"/>
                <a:gd name="connsiteY81" fmla="*/ 531398 h 761503"/>
                <a:gd name="connsiteX82" fmla="*/ 419893 w 598324"/>
                <a:gd name="connsiteY82" fmla="*/ 558595 h 761503"/>
                <a:gd name="connsiteX83" fmla="*/ 425332 w 598324"/>
                <a:gd name="connsiteY83" fmla="*/ 564034 h 761503"/>
                <a:gd name="connsiteX84" fmla="*/ 430771 w 598324"/>
                <a:gd name="connsiteY84" fmla="*/ 558595 h 761503"/>
                <a:gd name="connsiteX85" fmla="*/ 430771 w 598324"/>
                <a:gd name="connsiteY85" fmla="*/ 550436 h 761503"/>
                <a:gd name="connsiteX86" fmla="*/ 430771 w 598324"/>
                <a:gd name="connsiteY86" fmla="*/ 501482 h 761503"/>
                <a:gd name="connsiteX87" fmla="*/ 430771 w 598324"/>
                <a:gd name="connsiteY87" fmla="*/ 403574 h 761503"/>
                <a:gd name="connsiteX88" fmla="*/ 425332 w 598324"/>
                <a:gd name="connsiteY88" fmla="*/ 313826 h 761503"/>
                <a:gd name="connsiteX89" fmla="*/ 425332 w 598324"/>
                <a:gd name="connsiteY89" fmla="*/ 248554 h 761503"/>
                <a:gd name="connsiteX90" fmla="*/ 425332 w 598324"/>
                <a:gd name="connsiteY90" fmla="*/ 210479 h 761503"/>
                <a:gd name="connsiteX91" fmla="*/ 422613 w 598324"/>
                <a:gd name="connsiteY91" fmla="*/ 153366 h 761503"/>
                <a:gd name="connsiteX92" fmla="*/ 425332 w 598324"/>
                <a:gd name="connsiteY92" fmla="*/ 123450 h 761503"/>
                <a:gd name="connsiteX93" fmla="*/ 398136 w 598324"/>
                <a:gd name="connsiteY93" fmla="*/ 123450 h 761503"/>
                <a:gd name="connsiteX94" fmla="*/ 379098 w 598324"/>
                <a:gd name="connsiteY94" fmla="*/ 123450 h 761503"/>
                <a:gd name="connsiteX95" fmla="*/ 360060 w 598324"/>
                <a:gd name="connsiteY95" fmla="*/ 118011 h 761503"/>
                <a:gd name="connsiteX96" fmla="*/ 349182 w 598324"/>
                <a:gd name="connsiteY96" fmla="*/ 101693 h 761503"/>
                <a:gd name="connsiteX97" fmla="*/ 351901 w 598324"/>
                <a:gd name="connsiteY97" fmla="*/ 93534 h 761503"/>
                <a:gd name="connsiteX98" fmla="*/ 368219 w 598324"/>
                <a:gd name="connsiteY98" fmla="*/ 85375 h 761503"/>
                <a:gd name="connsiteX99" fmla="*/ 422613 w 598324"/>
                <a:gd name="connsiteY99" fmla="*/ 79935 h 761503"/>
                <a:gd name="connsiteX100" fmla="*/ 444370 w 598324"/>
                <a:gd name="connsiteY100" fmla="*/ 79935 h 761503"/>
                <a:gd name="connsiteX101" fmla="*/ 463407 w 598324"/>
                <a:gd name="connsiteY101" fmla="*/ 71776 h 761503"/>
                <a:gd name="connsiteX102" fmla="*/ 477006 w 598324"/>
                <a:gd name="connsiteY102" fmla="*/ 79935 h 761503"/>
                <a:gd name="connsiteX103" fmla="*/ 515081 w 598324"/>
                <a:gd name="connsiteY103" fmla="*/ 79935 h 761503"/>
                <a:gd name="connsiteX104" fmla="*/ 515081 w 598324"/>
                <a:gd name="connsiteY104" fmla="*/ 79935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598324" h="761503">
                  <a:moveTo>
                    <a:pt x="515081" y="79935"/>
                  </a:moveTo>
                  <a:cubicBezTo>
                    <a:pt x="523240" y="79935"/>
                    <a:pt x="542277" y="79935"/>
                    <a:pt x="542277" y="96253"/>
                  </a:cubicBezTo>
                  <a:cubicBezTo>
                    <a:pt x="542277" y="104412"/>
                    <a:pt x="542277" y="107132"/>
                    <a:pt x="536838" y="112571"/>
                  </a:cubicBezTo>
                  <a:cubicBezTo>
                    <a:pt x="534119" y="118011"/>
                    <a:pt x="528679" y="120730"/>
                    <a:pt x="523240" y="120730"/>
                  </a:cubicBezTo>
                  <a:cubicBezTo>
                    <a:pt x="515081" y="123450"/>
                    <a:pt x="512361" y="123450"/>
                    <a:pt x="506922" y="123450"/>
                  </a:cubicBezTo>
                  <a:cubicBezTo>
                    <a:pt x="504202" y="123450"/>
                    <a:pt x="490604" y="123450"/>
                    <a:pt x="477006" y="123450"/>
                  </a:cubicBezTo>
                  <a:cubicBezTo>
                    <a:pt x="477006" y="131609"/>
                    <a:pt x="479725" y="137048"/>
                    <a:pt x="479725" y="145207"/>
                  </a:cubicBezTo>
                  <a:cubicBezTo>
                    <a:pt x="479725" y="156086"/>
                    <a:pt x="477006" y="166964"/>
                    <a:pt x="477006" y="180563"/>
                  </a:cubicBezTo>
                  <a:cubicBezTo>
                    <a:pt x="477006" y="196881"/>
                    <a:pt x="479725" y="215918"/>
                    <a:pt x="482445" y="232236"/>
                  </a:cubicBezTo>
                  <a:cubicBezTo>
                    <a:pt x="485165" y="248554"/>
                    <a:pt x="485165" y="267592"/>
                    <a:pt x="485165" y="283909"/>
                  </a:cubicBezTo>
                  <a:cubicBezTo>
                    <a:pt x="485165" y="297508"/>
                    <a:pt x="485165" y="313826"/>
                    <a:pt x="485165" y="327424"/>
                  </a:cubicBezTo>
                  <a:cubicBezTo>
                    <a:pt x="485165" y="343742"/>
                    <a:pt x="487884" y="357340"/>
                    <a:pt x="487884" y="373658"/>
                  </a:cubicBezTo>
                  <a:cubicBezTo>
                    <a:pt x="487884" y="389976"/>
                    <a:pt x="485165" y="403574"/>
                    <a:pt x="485165" y="419892"/>
                  </a:cubicBezTo>
                  <a:cubicBezTo>
                    <a:pt x="485165" y="436210"/>
                    <a:pt x="485165" y="449808"/>
                    <a:pt x="485165" y="463407"/>
                  </a:cubicBezTo>
                  <a:cubicBezTo>
                    <a:pt x="485165" y="479725"/>
                    <a:pt x="485165" y="498762"/>
                    <a:pt x="482445" y="515080"/>
                  </a:cubicBezTo>
                  <a:cubicBezTo>
                    <a:pt x="482445" y="528678"/>
                    <a:pt x="482445" y="542277"/>
                    <a:pt x="482445" y="558595"/>
                  </a:cubicBezTo>
                  <a:cubicBezTo>
                    <a:pt x="482445" y="572193"/>
                    <a:pt x="479725" y="588511"/>
                    <a:pt x="479725" y="602109"/>
                  </a:cubicBezTo>
                  <a:cubicBezTo>
                    <a:pt x="479725" y="615708"/>
                    <a:pt x="485165" y="632025"/>
                    <a:pt x="485165" y="648343"/>
                  </a:cubicBezTo>
                  <a:cubicBezTo>
                    <a:pt x="485165" y="659222"/>
                    <a:pt x="482445" y="670101"/>
                    <a:pt x="474286" y="675540"/>
                  </a:cubicBezTo>
                  <a:cubicBezTo>
                    <a:pt x="460688" y="686418"/>
                    <a:pt x="444370" y="691858"/>
                    <a:pt x="428052" y="691858"/>
                  </a:cubicBezTo>
                  <a:cubicBezTo>
                    <a:pt x="414453" y="691858"/>
                    <a:pt x="400855" y="689138"/>
                    <a:pt x="387257" y="683699"/>
                  </a:cubicBezTo>
                  <a:cubicBezTo>
                    <a:pt x="373659" y="678259"/>
                    <a:pt x="360060" y="672820"/>
                    <a:pt x="351901" y="664661"/>
                  </a:cubicBezTo>
                  <a:cubicBezTo>
                    <a:pt x="330144" y="645624"/>
                    <a:pt x="316546" y="621147"/>
                    <a:pt x="305667" y="596670"/>
                  </a:cubicBezTo>
                  <a:cubicBezTo>
                    <a:pt x="292069" y="569473"/>
                    <a:pt x="281190" y="539557"/>
                    <a:pt x="270312" y="509641"/>
                  </a:cubicBezTo>
                  <a:cubicBezTo>
                    <a:pt x="264872" y="493323"/>
                    <a:pt x="256713" y="477005"/>
                    <a:pt x="251274" y="460687"/>
                  </a:cubicBezTo>
                  <a:cubicBezTo>
                    <a:pt x="240395" y="433490"/>
                    <a:pt x="232236" y="409014"/>
                    <a:pt x="224077" y="381817"/>
                  </a:cubicBezTo>
                  <a:cubicBezTo>
                    <a:pt x="218638" y="365499"/>
                    <a:pt x="213199" y="346462"/>
                    <a:pt x="207759" y="330144"/>
                  </a:cubicBezTo>
                  <a:cubicBezTo>
                    <a:pt x="202320" y="316545"/>
                    <a:pt x="196881" y="300227"/>
                    <a:pt x="191442" y="286629"/>
                  </a:cubicBezTo>
                  <a:cubicBezTo>
                    <a:pt x="188722" y="281190"/>
                    <a:pt x="186002" y="278470"/>
                    <a:pt x="183283" y="278470"/>
                  </a:cubicBezTo>
                  <a:cubicBezTo>
                    <a:pt x="180563" y="278470"/>
                    <a:pt x="180563" y="286629"/>
                    <a:pt x="180563" y="292068"/>
                  </a:cubicBezTo>
                  <a:cubicBezTo>
                    <a:pt x="180563" y="297508"/>
                    <a:pt x="180563" y="302947"/>
                    <a:pt x="180563" y="305667"/>
                  </a:cubicBezTo>
                  <a:cubicBezTo>
                    <a:pt x="180563" y="321985"/>
                    <a:pt x="183283" y="338303"/>
                    <a:pt x="183283" y="354620"/>
                  </a:cubicBezTo>
                  <a:cubicBezTo>
                    <a:pt x="183283" y="387256"/>
                    <a:pt x="186002" y="417173"/>
                    <a:pt x="188722" y="449808"/>
                  </a:cubicBezTo>
                  <a:cubicBezTo>
                    <a:pt x="188722" y="460687"/>
                    <a:pt x="188722" y="468846"/>
                    <a:pt x="188722" y="479725"/>
                  </a:cubicBezTo>
                  <a:cubicBezTo>
                    <a:pt x="188722" y="501482"/>
                    <a:pt x="188722" y="523239"/>
                    <a:pt x="188722" y="542277"/>
                  </a:cubicBezTo>
                  <a:cubicBezTo>
                    <a:pt x="188722" y="566754"/>
                    <a:pt x="186002" y="591231"/>
                    <a:pt x="186002" y="615708"/>
                  </a:cubicBezTo>
                  <a:cubicBezTo>
                    <a:pt x="186002" y="623866"/>
                    <a:pt x="186002" y="632025"/>
                    <a:pt x="186002" y="637465"/>
                  </a:cubicBezTo>
                  <a:cubicBezTo>
                    <a:pt x="186002" y="645624"/>
                    <a:pt x="183283" y="656502"/>
                    <a:pt x="183283" y="664661"/>
                  </a:cubicBezTo>
                  <a:cubicBezTo>
                    <a:pt x="202320" y="664661"/>
                    <a:pt x="218638" y="664661"/>
                    <a:pt x="226797" y="664661"/>
                  </a:cubicBezTo>
                  <a:cubicBezTo>
                    <a:pt x="234956" y="664661"/>
                    <a:pt x="253994" y="664661"/>
                    <a:pt x="253994" y="680979"/>
                  </a:cubicBezTo>
                  <a:cubicBezTo>
                    <a:pt x="253994" y="689138"/>
                    <a:pt x="253994" y="691858"/>
                    <a:pt x="248554" y="697297"/>
                  </a:cubicBezTo>
                  <a:cubicBezTo>
                    <a:pt x="245835" y="702736"/>
                    <a:pt x="240395" y="705456"/>
                    <a:pt x="234956" y="705456"/>
                  </a:cubicBezTo>
                  <a:cubicBezTo>
                    <a:pt x="226797" y="708176"/>
                    <a:pt x="224077" y="708176"/>
                    <a:pt x="218638" y="708176"/>
                  </a:cubicBezTo>
                  <a:cubicBezTo>
                    <a:pt x="215918" y="708176"/>
                    <a:pt x="199600" y="708176"/>
                    <a:pt x="183283" y="708176"/>
                  </a:cubicBezTo>
                  <a:cubicBezTo>
                    <a:pt x="166965" y="708176"/>
                    <a:pt x="153366" y="708176"/>
                    <a:pt x="150647" y="708176"/>
                  </a:cubicBezTo>
                  <a:cubicBezTo>
                    <a:pt x="139768" y="708176"/>
                    <a:pt x="120730" y="708176"/>
                    <a:pt x="107132" y="708176"/>
                  </a:cubicBezTo>
                  <a:cubicBezTo>
                    <a:pt x="101693" y="708176"/>
                    <a:pt x="96254" y="708176"/>
                    <a:pt x="88094" y="708176"/>
                  </a:cubicBezTo>
                  <a:cubicBezTo>
                    <a:pt x="82655" y="708176"/>
                    <a:pt x="74496" y="708176"/>
                    <a:pt x="69057" y="702736"/>
                  </a:cubicBezTo>
                  <a:cubicBezTo>
                    <a:pt x="63617" y="700017"/>
                    <a:pt x="58178" y="691858"/>
                    <a:pt x="58178" y="686418"/>
                  </a:cubicBezTo>
                  <a:cubicBezTo>
                    <a:pt x="58178" y="683699"/>
                    <a:pt x="58178" y="680979"/>
                    <a:pt x="60898" y="678259"/>
                  </a:cubicBezTo>
                  <a:cubicBezTo>
                    <a:pt x="63617" y="675540"/>
                    <a:pt x="71777" y="672820"/>
                    <a:pt x="77216" y="670101"/>
                  </a:cubicBezTo>
                  <a:cubicBezTo>
                    <a:pt x="90814" y="667381"/>
                    <a:pt x="115291" y="664661"/>
                    <a:pt x="120730" y="664661"/>
                  </a:cubicBezTo>
                  <a:cubicBezTo>
                    <a:pt x="123450" y="664661"/>
                    <a:pt x="126170" y="664661"/>
                    <a:pt x="131609" y="664661"/>
                  </a:cubicBezTo>
                  <a:cubicBezTo>
                    <a:pt x="131609" y="623866"/>
                    <a:pt x="134329" y="583072"/>
                    <a:pt x="134329" y="539557"/>
                  </a:cubicBezTo>
                  <a:cubicBezTo>
                    <a:pt x="134329" y="528678"/>
                    <a:pt x="134329" y="515080"/>
                    <a:pt x="134329" y="504201"/>
                  </a:cubicBezTo>
                  <a:cubicBezTo>
                    <a:pt x="131609" y="460687"/>
                    <a:pt x="131609" y="417173"/>
                    <a:pt x="131609" y="376378"/>
                  </a:cubicBezTo>
                  <a:cubicBezTo>
                    <a:pt x="131609" y="351901"/>
                    <a:pt x="131609" y="327424"/>
                    <a:pt x="131609" y="302947"/>
                  </a:cubicBezTo>
                  <a:cubicBezTo>
                    <a:pt x="131609" y="275751"/>
                    <a:pt x="131609" y="248554"/>
                    <a:pt x="134329" y="221357"/>
                  </a:cubicBezTo>
                  <a:cubicBezTo>
                    <a:pt x="134329" y="188722"/>
                    <a:pt x="137048" y="156086"/>
                    <a:pt x="137048" y="123450"/>
                  </a:cubicBezTo>
                  <a:cubicBezTo>
                    <a:pt x="126170" y="123450"/>
                    <a:pt x="115291" y="123450"/>
                    <a:pt x="107132" y="123450"/>
                  </a:cubicBezTo>
                  <a:cubicBezTo>
                    <a:pt x="101693" y="123450"/>
                    <a:pt x="96254" y="123450"/>
                    <a:pt x="88094" y="123450"/>
                  </a:cubicBezTo>
                  <a:cubicBezTo>
                    <a:pt x="82655" y="123450"/>
                    <a:pt x="74496" y="120730"/>
                    <a:pt x="69057" y="118011"/>
                  </a:cubicBezTo>
                  <a:cubicBezTo>
                    <a:pt x="63617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0898" y="93534"/>
                  </a:cubicBezTo>
                  <a:cubicBezTo>
                    <a:pt x="63617" y="90814"/>
                    <a:pt x="71777" y="88094"/>
                    <a:pt x="77216" y="85375"/>
                  </a:cubicBezTo>
                  <a:cubicBezTo>
                    <a:pt x="90814" y="82655"/>
                    <a:pt x="126170" y="79935"/>
                    <a:pt x="131609" y="79935"/>
                  </a:cubicBezTo>
                  <a:cubicBezTo>
                    <a:pt x="137048" y="79935"/>
                    <a:pt x="147927" y="79935"/>
                    <a:pt x="161525" y="79935"/>
                  </a:cubicBezTo>
                  <a:cubicBezTo>
                    <a:pt x="166965" y="74496"/>
                    <a:pt x="172404" y="71776"/>
                    <a:pt x="177843" y="66337"/>
                  </a:cubicBezTo>
                  <a:cubicBezTo>
                    <a:pt x="186002" y="60898"/>
                    <a:pt x="194161" y="58178"/>
                    <a:pt x="202320" y="58178"/>
                  </a:cubicBezTo>
                  <a:cubicBezTo>
                    <a:pt x="215918" y="58178"/>
                    <a:pt x="226797" y="63617"/>
                    <a:pt x="234956" y="77216"/>
                  </a:cubicBezTo>
                  <a:cubicBezTo>
                    <a:pt x="240395" y="88094"/>
                    <a:pt x="248554" y="96253"/>
                    <a:pt x="251274" y="107132"/>
                  </a:cubicBezTo>
                  <a:cubicBezTo>
                    <a:pt x="256713" y="120730"/>
                    <a:pt x="259433" y="134328"/>
                    <a:pt x="267592" y="147927"/>
                  </a:cubicBezTo>
                  <a:cubicBezTo>
                    <a:pt x="273031" y="158805"/>
                    <a:pt x="275751" y="172404"/>
                    <a:pt x="281190" y="183282"/>
                  </a:cubicBezTo>
                  <a:cubicBezTo>
                    <a:pt x="286630" y="196881"/>
                    <a:pt x="292069" y="210479"/>
                    <a:pt x="297508" y="224077"/>
                  </a:cubicBezTo>
                  <a:cubicBezTo>
                    <a:pt x="300228" y="237675"/>
                    <a:pt x="305667" y="251274"/>
                    <a:pt x="308387" y="264872"/>
                  </a:cubicBezTo>
                  <a:cubicBezTo>
                    <a:pt x="311106" y="278470"/>
                    <a:pt x="311106" y="289349"/>
                    <a:pt x="319265" y="300227"/>
                  </a:cubicBezTo>
                  <a:cubicBezTo>
                    <a:pt x="332864" y="324704"/>
                    <a:pt x="346462" y="351901"/>
                    <a:pt x="351901" y="379097"/>
                  </a:cubicBezTo>
                  <a:cubicBezTo>
                    <a:pt x="354621" y="392696"/>
                    <a:pt x="360060" y="403574"/>
                    <a:pt x="365500" y="417173"/>
                  </a:cubicBezTo>
                  <a:cubicBezTo>
                    <a:pt x="373659" y="430771"/>
                    <a:pt x="373659" y="444369"/>
                    <a:pt x="379098" y="457967"/>
                  </a:cubicBezTo>
                  <a:cubicBezTo>
                    <a:pt x="381818" y="471566"/>
                    <a:pt x="387257" y="482444"/>
                    <a:pt x="395416" y="496043"/>
                  </a:cubicBezTo>
                  <a:cubicBezTo>
                    <a:pt x="398136" y="501482"/>
                    <a:pt x="403575" y="506921"/>
                    <a:pt x="406294" y="512361"/>
                  </a:cubicBezTo>
                  <a:cubicBezTo>
                    <a:pt x="409014" y="517800"/>
                    <a:pt x="409014" y="525959"/>
                    <a:pt x="411734" y="531398"/>
                  </a:cubicBezTo>
                  <a:cubicBezTo>
                    <a:pt x="414453" y="539557"/>
                    <a:pt x="417173" y="550436"/>
                    <a:pt x="419893" y="558595"/>
                  </a:cubicBezTo>
                  <a:cubicBezTo>
                    <a:pt x="422613" y="561314"/>
                    <a:pt x="422613" y="564034"/>
                    <a:pt x="425332" y="564034"/>
                  </a:cubicBezTo>
                  <a:cubicBezTo>
                    <a:pt x="428052" y="564034"/>
                    <a:pt x="428052" y="561314"/>
                    <a:pt x="430771" y="558595"/>
                  </a:cubicBezTo>
                  <a:cubicBezTo>
                    <a:pt x="430771" y="555875"/>
                    <a:pt x="430771" y="553155"/>
                    <a:pt x="430771" y="550436"/>
                  </a:cubicBezTo>
                  <a:cubicBezTo>
                    <a:pt x="430771" y="534118"/>
                    <a:pt x="430771" y="517800"/>
                    <a:pt x="430771" y="501482"/>
                  </a:cubicBezTo>
                  <a:cubicBezTo>
                    <a:pt x="430771" y="468846"/>
                    <a:pt x="433491" y="436210"/>
                    <a:pt x="430771" y="403574"/>
                  </a:cubicBezTo>
                  <a:cubicBezTo>
                    <a:pt x="430771" y="373658"/>
                    <a:pt x="425332" y="343742"/>
                    <a:pt x="425332" y="313826"/>
                  </a:cubicBezTo>
                  <a:cubicBezTo>
                    <a:pt x="425332" y="292068"/>
                    <a:pt x="425332" y="270311"/>
                    <a:pt x="425332" y="248554"/>
                  </a:cubicBezTo>
                  <a:cubicBezTo>
                    <a:pt x="425332" y="234956"/>
                    <a:pt x="425332" y="224077"/>
                    <a:pt x="425332" y="210479"/>
                  </a:cubicBezTo>
                  <a:cubicBezTo>
                    <a:pt x="425332" y="191441"/>
                    <a:pt x="422613" y="172404"/>
                    <a:pt x="422613" y="153366"/>
                  </a:cubicBezTo>
                  <a:cubicBezTo>
                    <a:pt x="422613" y="142487"/>
                    <a:pt x="422613" y="134328"/>
                    <a:pt x="425332" y="123450"/>
                  </a:cubicBezTo>
                  <a:cubicBezTo>
                    <a:pt x="417173" y="123450"/>
                    <a:pt x="406294" y="123450"/>
                    <a:pt x="398136" y="123450"/>
                  </a:cubicBezTo>
                  <a:cubicBezTo>
                    <a:pt x="392696" y="123450"/>
                    <a:pt x="387257" y="123450"/>
                    <a:pt x="379098" y="123450"/>
                  </a:cubicBezTo>
                  <a:cubicBezTo>
                    <a:pt x="373659" y="123450"/>
                    <a:pt x="365500" y="120730"/>
                    <a:pt x="360060" y="118011"/>
                  </a:cubicBezTo>
                  <a:cubicBezTo>
                    <a:pt x="354621" y="115291"/>
                    <a:pt x="349182" y="107132"/>
                    <a:pt x="349182" y="101693"/>
                  </a:cubicBezTo>
                  <a:cubicBezTo>
                    <a:pt x="349182" y="98973"/>
                    <a:pt x="349182" y="96253"/>
                    <a:pt x="351901" y="93534"/>
                  </a:cubicBezTo>
                  <a:cubicBezTo>
                    <a:pt x="354621" y="90814"/>
                    <a:pt x="362780" y="88094"/>
                    <a:pt x="368219" y="85375"/>
                  </a:cubicBezTo>
                  <a:cubicBezTo>
                    <a:pt x="381818" y="82655"/>
                    <a:pt x="417173" y="79935"/>
                    <a:pt x="422613" y="79935"/>
                  </a:cubicBezTo>
                  <a:cubicBezTo>
                    <a:pt x="428052" y="79935"/>
                    <a:pt x="433491" y="79935"/>
                    <a:pt x="444370" y="79935"/>
                  </a:cubicBezTo>
                  <a:cubicBezTo>
                    <a:pt x="449809" y="74496"/>
                    <a:pt x="455248" y="71776"/>
                    <a:pt x="463407" y="71776"/>
                  </a:cubicBezTo>
                  <a:cubicBezTo>
                    <a:pt x="471566" y="71776"/>
                    <a:pt x="477006" y="74496"/>
                    <a:pt x="477006" y="79935"/>
                  </a:cubicBezTo>
                  <a:cubicBezTo>
                    <a:pt x="493324" y="79935"/>
                    <a:pt x="506922" y="79935"/>
                    <a:pt x="515081" y="79935"/>
                  </a:cubicBezTo>
                  <a:lnTo>
                    <a:pt x="515081" y="79935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6D7F20F-A650-4743-9FC0-A2573AB641DE}"/>
                </a:ext>
              </a:extLst>
            </p:cNvPr>
            <p:cNvSpPr/>
            <p:nvPr/>
          </p:nvSpPr>
          <p:spPr bwMode="black">
            <a:xfrm>
              <a:off x="5139126" y="4192158"/>
              <a:ext cx="516735" cy="788700"/>
            </a:xfrm>
            <a:custGeom>
              <a:avLst/>
              <a:gdLst>
                <a:gd name="connsiteX0" fmla="*/ 464616 w 516735"/>
                <a:gd name="connsiteY0" fmla="*/ 436210 h 788699"/>
                <a:gd name="connsiteX1" fmla="*/ 445578 w 516735"/>
                <a:gd name="connsiteY1" fmla="*/ 455248 h 788699"/>
                <a:gd name="connsiteX2" fmla="*/ 404784 w 516735"/>
                <a:gd name="connsiteY2" fmla="*/ 466126 h 788699"/>
                <a:gd name="connsiteX3" fmla="*/ 385746 w 516735"/>
                <a:gd name="connsiteY3" fmla="*/ 479725 h 788699"/>
                <a:gd name="connsiteX4" fmla="*/ 388466 w 516735"/>
                <a:gd name="connsiteY4" fmla="*/ 512361 h 788699"/>
                <a:gd name="connsiteX5" fmla="*/ 388466 w 516735"/>
                <a:gd name="connsiteY5" fmla="*/ 544997 h 788699"/>
                <a:gd name="connsiteX6" fmla="*/ 388466 w 516735"/>
                <a:gd name="connsiteY6" fmla="*/ 566754 h 788699"/>
                <a:gd name="connsiteX7" fmla="*/ 391185 w 516735"/>
                <a:gd name="connsiteY7" fmla="*/ 632026 h 788699"/>
                <a:gd name="connsiteX8" fmla="*/ 393905 w 516735"/>
                <a:gd name="connsiteY8" fmla="*/ 683699 h 788699"/>
                <a:gd name="connsiteX9" fmla="*/ 377587 w 516735"/>
                <a:gd name="connsiteY9" fmla="*/ 724494 h 788699"/>
                <a:gd name="connsiteX10" fmla="*/ 361269 w 516735"/>
                <a:gd name="connsiteY10" fmla="*/ 719054 h 788699"/>
                <a:gd name="connsiteX11" fmla="*/ 353110 w 516735"/>
                <a:gd name="connsiteY11" fmla="*/ 702737 h 788699"/>
                <a:gd name="connsiteX12" fmla="*/ 350390 w 516735"/>
                <a:gd name="connsiteY12" fmla="*/ 686419 h 788699"/>
                <a:gd name="connsiteX13" fmla="*/ 353110 w 516735"/>
                <a:gd name="connsiteY13" fmla="*/ 659222 h 788699"/>
                <a:gd name="connsiteX14" fmla="*/ 353110 w 516735"/>
                <a:gd name="connsiteY14" fmla="*/ 656502 h 788699"/>
                <a:gd name="connsiteX15" fmla="*/ 317755 w 516735"/>
                <a:gd name="connsiteY15" fmla="*/ 708176 h 788699"/>
                <a:gd name="connsiteX16" fmla="*/ 241604 w 516735"/>
                <a:gd name="connsiteY16" fmla="*/ 735372 h 788699"/>
                <a:gd name="connsiteX17" fmla="*/ 187211 w 516735"/>
                <a:gd name="connsiteY17" fmla="*/ 727214 h 788699"/>
                <a:gd name="connsiteX18" fmla="*/ 135538 w 516735"/>
                <a:gd name="connsiteY18" fmla="*/ 694578 h 788699"/>
                <a:gd name="connsiteX19" fmla="*/ 86584 w 516735"/>
                <a:gd name="connsiteY19" fmla="*/ 621147 h 788699"/>
                <a:gd name="connsiteX20" fmla="*/ 67546 w 516735"/>
                <a:gd name="connsiteY20" fmla="*/ 555875 h 788699"/>
                <a:gd name="connsiteX21" fmla="*/ 59387 w 516735"/>
                <a:gd name="connsiteY21" fmla="*/ 509641 h 788699"/>
                <a:gd name="connsiteX22" fmla="*/ 59387 w 516735"/>
                <a:gd name="connsiteY22" fmla="*/ 468846 h 788699"/>
                <a:gd name="connsiteX23" fmla="*/ 86584 w 516735"/>
                <a:gd name="connsiteY23" fmla="*/ 302947 h 788699"/>
                <a:gd name="connsiteX24" fmla="*/ 108341 w 516735"/>
                <a:gd name="connsiteY24" fmla="*/ 224077 h 788699"/>
                <a:gd name="connsiteX25" fmla="*/ 146416 w 516735"/>
                <a:gd name="connsiteY25" fmla="*/ 145207 h 788699"/>
                <a:gd name="connsiteX26" fmla="*/ 198090 w 516735"/>
                <a:gd name="connsiteY26" fmla="*/ 85375 h 788699"/>
                <a:gd name="connsiteX27" fmla="*/ 228006 w 516735"/>
                <a:gd name="connsiteY27" fmla="*/ 69057 h 788699"/>
                <a:gd name="connsiteX28" fmla="*/ 268801 w 516735"/>
                <a:gd name="connsiteY28" fmla="*/ 58178 h 788699"/>
                <a:gd name="connsiteX29" fmla="*/ 274240 w 516735"/>
                <a:gd name="connsiteY29" fmla="*/ 58178 h 788699"/>
                <a:gd name="connsiteX30" fmla="*/ 295997 w 516735"/>
                <a:gd name="connsiteY30" fmla="*/ 60898 h 788699"/>
                <a:gd name="connsiteX31" fmla="*/ 331353 w 516735"/>
                <a:gd name="connsiteY31" fmla="*/ 71776 h 788699"/>
                <a:gd name="connsiteX32" fmla="*/ 350390 w 516735"/>
                <a:gd name="connsiteY32" fmla="*/ 93534 h 788699"/>
                <a:gd name="connsiteX33" fmla="*/ 353110 w 516735"/>
                <a:gd name="connsiteY33" fmla="*/ 74496 h 788699"/>
                <a:gd name="connsiteX34" fmla="*/ 358549 w 516735"/>
                <a:gd name="connsiteY34" fmla="*/ 63618 h 788699"/>
                <a:gd name="connsiteX35" fmla="*/ 366708 w 516735"/>
                <a:gd name="connsiteY35" fmla="*/ 58178 h 788699"/>
                <a:gd name="connsiteX36" fmla="*/ 374867 w 516735"/>
                <a:gd name="connsiteY36" fmla="*/ 63618 h 788699"/>
                <a:gd name="connsiteX37" fmla="*/ 383026 w 516735"/>
                <a:gd name="connsiteY37" fmla="*/ 82655 h 788699"/>
                <a:gd name="connsiteX38" fmla="*/ 385746 w 516735"/>
                <a:gd name="connsiteY38" fmla="*/ 126170 h 788699"/>
                <a:gd name="connsiteX39" fmla="*/ 388466 w 516735"/>
                <a:gd name="connsiteY39" fmla="*/ 186002 h 788699"/>
                <a:gd name="connsiteX40" fmla="*/ 391185 w 516735"/>
                <a:gd name="connsiteY40" fmla="*/ 237676 h 788699"/>
                <a:gd name="connsiteX41" fmla="*/ 374867 w 516735"/>
                <a:gd name="connsiteY41" fmla="*/ 278470 h 788699"/>
                <a:gd name="connsiteX42" fmla="*/ 358549 w 516735"/>
                <a:gd name="connsiteY42" fmla="*/ 273031 h 788699"/>
                <a:gd name="connsiteX43" fmla="*/ 350390 w 516735"/>
                <a:gd name="connsiteY43" fmla="*/ 256713 h 788699"/>
                <a:gd name="connsiteX44" fmla="*/ 347671 w 516735"/>
                <a:gd name="connsiteY44" fmla="*/ 240395 h 788699"/>
                <a:gd name="connsiteX45" fmla="*/ 347671 w 516735"/>
                <a:gd name="connsiteY45" fmla="*/ 213199 h 788699"/>
                <a:gd name="connsiteX46" fmla="*/ 344951 w 516735"/>
                <a:gd name="connsiteY46" fmla="*/ 194161 h 788699"/>
                <a:gd name="connsiteX47" fmla="*/ 339512 w 516735"/>
                <a:gd name="connsiteY47" fmla="*/ 150647 h 788699"/>
                <a:gd name="connsiteX48" fmla="*/ 323194 w 516735"/>
                <a:gd name="connsiteY48" fmla="*/ 112571 h 788699"/>
                <a:gd name="connsiteX49" fmla="*/ 293278 w 516735"/>
                <a:gd name="connsiteY49" fmla="*/ 101693 h 788699"/>
                <a:gd name="connsiteX50" fmla="*/ 263361 w 516735"/>
                <a:gd name="connsiteY50" fmla="*/ 120730 h 788699"/>
                <a:gd name="connsiteX51" fmla="*/ 241604 w 516735"/>
                <a:gd name="connsiteY51" fmla="*/ 153366 h 788699"/>
                <a:gd name="connsiteX52" fmla="*/ 233445 w 516735"/>
                <a:gd name="connsiteY52" fmla="*/ 194161 h 788699"/>
                <a:gd name="connsiteX53" fmla="*/ 225286 w 516735"/>
                <a:gd name="connsiteY53" fmla="*/ 232236 h 788699"/>
                <a:gd name="connsiteX54" fmla="*/ 217127 w 516735"/>
                <a:gd name="connsiteY54" fmla="*/ 275751 h 788699"/>
                <a:gd name="connsiteX55" fmla="*/ 211688 w 516735"/>
                <a:gd name="connsiteY55" fmla="*/ 316545 h 788699"/>
                <a:gd name="connsiteX56" fmla="*/ 206249 w 516735"/>
                <a:gd name="connsiteY56" fmla="*/ 354621 h 788699"/>
                <a:gd name="connsiteX57" fmla="*/ 200809 w 516735"/>
                <a:gd name="connsiteY57" fmla="*/ 398135 h 788699"/>
                <a:gd name="connsiteX58" fmla="*/ 195370 w 516735"/>
                <a:gd name="connsiteY58" fmla="*/ 438930 h 788699"/>
                <a:gd name="connsiteX59" fmla="*/ 192650 w 516735"/>
                <a:gd name="connsiteY59" fmla="*/ 474286 h 788699"/>
                <a:gd name="connsiteX60" fmla="*/ 195370 w 516735"/>
                <a:gd name="connsiteY60" fmla="*/ 525959 h 788699"/>
                <a:gd name="connsiteX61" fmla="*/ 208968 w 516735"/>
                <a:gd name="connsiteY61" fmla="*/ 596670 h 788699"/>
                <a:gd name="connsiteX62" fmla="*/ 214407 w 516735"/>
                <a:gd name="connsiteY62" fmla="*/ 623867 h 788699"/>
                <a:gd name="connsiteX63" fmla="*/ 228006 w 516735"/>
                <a:gd name="connsiteY63" fmla="*/ 656502 h 788699"/>
                <a:gd name="connsiteX64" fmla="*/ 271520 w 516735"/>
                <a:gd name="connsiteY64" fmla="*/ 689138 h 788699"/>
                <a:gd name="connsiteX65" fmla="*/ 306876 w 516735"/>
                <a:gd name="connsiteY65" fmla="*/ 664661 h 788699"/>
                <a:gd name="connsiteX66" fmla="*/ 331353 w 516735"/>
                <a:gd name="connsiteY66" fmla="*/ 602109 h 788699"/>
                <a:gd name="connsiteX67" fmla="*/ 336792 w 516735"/>
                <a:gd name="connsiteY67" fmla="*/ 544997 h 788699"/>
                <a:gd name="connsiteX68" fmla="*/ 336792 w 516735"/>
                <a:gd name="connsiteY68" fmla="*/ 498762 h 788699"/>
                <a:gd name="connsiteX69" fmla="*/ 336792 w 516735"/>
                <a:gd name="connsiteY69" fmla="*/ 490603 h 788699"/>
                <a:gd name="connsiteX70" fmla="*/ 320474 w 516735"/>
                <a:gd name="connsiteY70" fmla="*/ 477005 h 788699"/>
                <a:gd name="connsiteX71" fmla="*/ 282399 w 516735"/>
                <a:gd name="connsiteY71" fmla="*/ 479725 h 788699"/>
                <a:gd name="connsiteX72" fmla="*/ 252483 w 516735"/>
                <a:gd name="connsiteY72" fmla="*/ 474286 h 788699"/>
                <a:gd name="connsiteX73" fmla="*/ 247043 w 516735"/>
                <a:gd name="connsiteY73" fmla="*/ 466126 h 788699"/>
                <a:gd name="connsiteX74" fmla="*/ 249763 w 516735"/>
                <a:gd name="connsiteY74" fmla="*/ 457968 h 788699"/>
                <a:gd name="connsiteX75" fmla="*/ 268801 w 516735"/>
                <a:gd name="connsiteY75" fmla="*/ 447089 h 788699"/>
                <a:gd name="connsiteX76" fmla="*/ 312315 w 516735"/>
                <a:gd name="connsiteY76" fmla="*/ 436210 h 788699"/>
                <a:gd name="connsiteX77" fmla="*/ 353110 w 516735"/>
                <a:gd name="connsiteY77" fmla="*/ 430771 h 788699"/>
                <a:gd name="connsiteX78" fmla="*/ 385746 w 516735"/>
                <a:gd name="connsiteY78" fmla="*/ 430771 h 788699"/>
                <a:gd name="connsiteX79" fmla="*/ 437420 w 516735"/>
                <a:gd name="connsiteY79" fmla="*/ 428051 h 788699"/>
                <a:gd name="connsiteX80" fmla="*/ 464616 w 516735"/>
                <a:gd name="connsiteY80" fmla="*/ 436210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16735" h="788699">
                  <a:moveTo>
                    <a:pt x="464616" y="436210"/>
                  </a:moveTo>
                  <a:cubicBezTo>
                    <a:pt x="464616" y="447089"/>
                    <a:pt x="453737" y="452528"/>
                    <a:pt x="445578" y="455248"/>
                  </a:cubicBezTo>
                  <a:cubicBezTo>
                    <a:pt x="434700" y="460687"/>
                    <a:pt x="415662" y="463407"/>
                    <a:pt x="404784" y="466126"/>
                  </a:cubicBezTo>
                  <a:cubicBezTo>
                    <a:pt x="393905" y="466126"/>
                    <a:pt x="385746" y="468846"/>
                    <a:pt x="385746" y="479725"/>
                  </a:cubicBezTo>
                  <a:cubicBezTo>
                    <a:pt x="385746" y="487884"/>
                    <a:pt x="388466" y="506921"/>
                    <a:pt x="388466" y="512361"/>
                  </a:cubicBezTo>
                  <a:cubicBezTo>
                    <a:pt x="388466" y="515080"/>
                    <a:pt x="388466" y="539557"/>
                    <a:pt x="388466" y="544997"/>
                  </a:cubicBezTo>
                  <a:cubicBezTo>
                    <a:pt x="388466" y="550436"/>
                    <a:pt x="388466" y="558595"/>
                    <a:pt x="388466" y="566754"/>
                  </a:cubicBezTo>
                  <a:cubicBezTo>
                    <a:pt x="388466" y="591231"/>
                    <a:pt x="388466" y="621147"/>
                    <a:pt x="391185" y="632026"/>
                  </a:cubicBezTo>
                  <a:cubicBezTo>
                    <a:pt x="393905" y="653783"/>
                    <a:pt x="393905" y="661942"/>
                    <a:pt x="393905" y="683699"/>
                  </a:cubicBezTo>
                  <a:cubicBezTo>
                    <a:pt x="393905" y="694578"/>
                    <a:pt x="393905" y="724494"/>
                    <a:pt x="377587" y="724494"/>
                  </a:cubicBezTo>
                  <a:cubicBezTo>
                    <a:pt x="369428" y="724494"/>
                    <a:pt x="366708" y="721774"/>
                    <a:pt x="361269" y="719054"/>
                  </a:cubicBezTo>
                  <a:cubicBezTo>
                    <a:pt x="355830" y="716335"/>
                    <a:pt x="353110" y="708176"/>
                    <a:pt x="353110" y="702737"/>
                  </a:cubicBezTo>
                  <a:cubicBezTo>
                    <a:pt x="350390" y="694578"/>
                    <a:pt x="350390" y="689138"/>
                    <a:pt x="350390" y="686419"/>
                  </a:cubicBezTo>
                  <a:cubicBezTo>
                    <a:pt x="350390" y="678260"/>
                    <a:pt x="353110" y="672820"/>
                    <a:pt x="353110" y="659222"/>
                  </a:cubicBezTo>
                  <a:lnTo>
                    <a:pt x="353110" y="656502"/>
                  </a:lnTo>
                  <a:cubicBezTo>
                    <a:pt x="347671" y="675540"/>
                    <a:pt x="334072" y="694578"/>
                    <a:pt x="317755" y="708176"/>
                  </a:cubicBezTo>
                  <a:cubicBezTo>
                    <a:pt x="293278" y="727214"/>
                    <a:pt x="274240" y="735372"/>
                    <a:pt x="241604" y="735372"/>
                  </a:cubicBezTo>
                  <a:cubicBezTo>
                    <a:pt x="222566" y="735372"/>
                    <a:pt x="203529" y="732653"/>
                    <a:pt x="187211" y="727214"/>
                  </a:cubicBezTo>
                  <a:cubicBezTo>
                    <a:pt x="165454" y="719054"/>
                    <a:pt x="149136" y="708176"/>
                    <a:pt x="135538" y="694578"/>
                  </a:cubicBezTo>
                  <a:cubicBezTo>
                    <a:pt x="113780" y="672820"/>
                    <a:pt x="100182" y="648343"/>
                    <a:pt x="86584" y="621147"/>
                  </a:cubicBezTo>
                  <a:cubicBezTo>
                    <a:pt x="75705" y="599390"/>
                    <a:pt x="70266" y="580352"/>
                    <a:pt x="67546" y="555875"/>
                  </a:cubicBezTo>
                  <a:cubicBezTo>
                    <a:pt x="64826" y="539557"/>
                    <a:pt x="62107" y="525959"/>
                    <a:pt x="59387" y="509641"/>
                  </a:cubicBezTo>
                  <a:cubicBezTo>
                    <a:pt x="56667" y="493323"/>
                    <a:pt x="59387" y="485164"/>
                    <a:pt x="59387" y="468846"/>
                  </a:cubicBezTo>
                  <a:cubicBezTo>
                    <a:pt x="59387" y="414453"/>
                    <a:pt x="72985" y="362780"/>
                    <a:pt x="86584" y="302947"/>
                  </a:cubicBezTo>
                  <a:cubicBezTo>
                    <a:pt x="92023" y="275751"/>
                    <a:pt x="100182" y="248554"/>
                    <a:pt x="108341" y="224077"/>
                  </a:cubicBezTo>
                  <a:cubicBezTo>
                    <a:pt x="116500" y="196881"/>
                    <a:pt x="130098" y="169684"/>
                    <a:pt x="146416" y="145207"/>
                  </a:cubicBezTo>
                  <a:cubicBezTo>
                    <a:pt x="160014" y="123450"/>
                    <a:pt x="176332" y="101693"/>
                    <a:pt x="198090" y="85375"/>
                  </a:cubicBezTo>
                  <a:cubicBezTo>
                    <a:pt x="206249" y="77216"/>
                    <a:pt x="217127" y="71776"/>
                    <a:pt x="228006" y="69057"/>
                  </a:cubicBezTo>
                  <a:cubicBezTo>
                    <a:pt x="241604" y="63618"/>
                    <a:pt x="255202" y="58178"/>
                    <a:pt x="268801" y="58178"/>
                  </a:cubicBezTo>
                  <a:cubicBezTo>
                    <a:pt x="271520" y="58178"/>
                    <a:pt x="274240" y="58178"/>
                    <a:pt x="274240" y="58178"/>
                  </a:cubicBezTo>
                  <a:cubicBezTo>
                    <a:pt x="279679" y="58178"/>
                    <a:pt x="285119" y="58178"/>
                    <a:pt x="295997" y="60898"/>
                  </a:cubicBezTo>
                  <a:cubicBezTo>
                    <a:pt x="309595" y="63618"/>
                    <a:pt x="320474" y="66337"/>
                    <a:pt x="331353" y="71776"/>
                  </a:cubicBezTo>
                  <a:cubicBezTo>
                    <a:pt x="339512" y="77216"/>
                    <a:pt x="347671" y="85375"/>
                    <a:pt x="350390" y="93534"/>
                  </a:cubicBezTo>
                  <a:cubicBezTo>
                    <a:pt x="350390" y="88095"/>
                    <a:pt x="353110" y="79936"/>
                    <a:pt x="353110" y="74496"/>
                  </a:cubicBezTo>
                  <a:cubicBezTo>
                    <a:pt x="355830" y="71776"/>
                    <a:pt x="355830" y="69057"/>
                    <a:pt x="358549" y="63618"/>
                  </a:cubicBezTo>
                  <a:cubicBezTo>
                    <a:pt x="361269" y="60898"/>
                    <a:pt x="363989" y="58178"/>
                    <a:pt x="366708" y="58178"/>
                  </a:cubicBezTo>
                  <a:cubicBezTo>
                    <a:pt x="369428" y="58178"/>
                    <a:pt x="372148" y="60898"/>
                    <a:pt x="374867" y="63618"/>
                  </a:cubicBezTo>
                  <a:cubicBezTo>
                    <a:pt x="377587" y="69057"/>
                    <a:pt x="380307" y="77216"/>
                    <a:pt x="383026" y="82655"/>
                  </a:cubicBezTo>
                  <a:cubicBezTo>
                    <a:pt x="383026" y="90814"/>
                    <a:pt x="385746" y="107132"/>
                    <a:pt x="385746" y="126170"/>
                  </a:cubicBezTo>
                  <a:cubicBezTo>
                    <a:pt x="385746" y="150647"/>
                    <a:pt x="385746" y="177843"/>
                    <a:pt x="388466" y="186002"/>
                  </a:cubicBezTo>
                  <a:cubicBezTo>
                    <a:pt x="391185" y="207759"/>
                    <a:pt x="391185" y="215918"/>
                    <a:pt x="391185" y="237676"/>
                  </a:cubicBezTo>
                  <a:cubicBezTo>
                    <a:pt x="391185" y="248554"/>
                    <a:pt x="391185" y="278470"/>
                    <a:pt x="374867" y="278470"/>
                  </a:cubicBezTo>
                  <a:cubicBezTo>
                    <a:pt x="366708" y="278470"/>
                    <a:pt x="363989" y="275751"/>
                    <a:pt x="358549" y="273031"/>
                  </a:cubicBezTo>
                  <a:cubicBezTo>
                    <a:pt x="353110" y="270311"/>
                    <a:pt x="350390" y="262152"/>
                    <a:pt x="350390" y="256713"/>
                  </a:cubicBezTo>
                  <a:cubicBezTo>
                    <a:pt x="350390" y="251274"/>
                    <a:pt x="347671" y="245834"/>
                    <a:pt x="347671" y="240395"/>
                  </a:cubicBezTo>
                  <a:cubicBezTo>
                    <a:pt x="347671" y="232236"/>
                    <a:pt x="347671" y="224077"/>
                    <a:pt x="347671" y="213199"/>
                  </a:cubicBezTo>
                  <a:cubicBezTo>
                    <a:pt x="347671" y="207759"/>
                    <a:pt x="347671" y="199600"/>
                    <a:pt x="344951" y="194161"/>
                  </a:cubicBezTo>
                  <a:cubicBezTo>
                    <a:pt x="342232" y="180563"/>
                    <a:pt x="342232" y="164245"/>
                    <a:pt x="339512" y="150647"/>
                  </a:cubicBezTo>
                  <a:cubicBezTo>
                    <a:pt x="336792" y="137048"/>
                    <a:pt x="331353" y="123450"/>
                    <a:pt x="323194" y="112571"/>
                  </a:cubicBezTo>
                  <a:cubicBezTo>
                    <a:pt x="317755" y="104412"/>
                    <a:pt x="304156" y="101693"/>
                    <a:pt x="293278" y="101693"/>
                  </a:cubicBezTo>
                  <a:cubicBezTo>
                    <a:pt x="279679" y="101693"/>
                    <a:pt x="271520" y="109852"/>
                    <a:pt x="263361" y="120730"/>
                  </a:cubicBezTo>
                  <a:cubicBezTo>
                    <a:pt x="257922" y="131609"/>
                    <a:pt x="247043" y="139768"/>
                    <a:pt x="241604" y="153366"/>
                  </a:cubicBezTo>
                  <a:cubicBezTo>
                    <a:pt x="236165" y="166964"/>
                    <a:pt x="233445" y="180563"/>
                    <a:pt x="233445" y="194161"/>
                  </a:cubicBezTo>
                  <a:cubicBezTo>
                    <a:pt x="233445" y="207759"/>
                    <a:pt x="230726" y="218638"/>
                    <a:pt x="225286" y="232236"/>
                  </a:cubicBezTo>
                  <a:cubicBezTo>
                    <a:pt x="219847" y="245834"/>
                    <a:pt x="219847" y="262152"/>
                    <a:pt x="217127" y="275751"/>
                  </a:cubicBezTo>
                  <a:cubicBezTo>
                    <a:pt x="214407" y="289349"/>
                    <a:pt x="214407" y="302947"/>
                    <a:pt x="211688" y="316545"/>
                  </a:cubicBezTo>
                  <a:cubicBezTo>
                    <a:pt x="211688" y="330144"/>
                    <a:pt x="206249" y="341022"/>
                    <a:pt x="206249" y="354621"/>
                  </a:cubicBezTo>
                  <a:cubicBezTo>
                    <a:pt x="203529" y="368219"/>
                    <a:pt x="203529" y="381817"/>
                    <a:pt x="200809" y="398135"/>
                  </a:cubicBezTo>
                  <a:cubicBezTo>
                    <a:pt x="198090" y="411733"/>
                    <a:pt x="198090" y="425332"/>
                    <a:pt x="195370" y="438930"/>
                  </a:cubicBezTo>
                  <a:cubicBezTo>
                    <a:pt x="195370" y="449809"/>
                    <a:pt x="192650" y="463407"/>
                    <a:pt x="192650" y="474286"/>
                  </a:cubicBezTo>
                  <a:cubicBezTo>
                    <a:pt x="192650" y="490603"/>
                    <a:pt x="195370" y="509641"/>
                    <a:pt x="195370" y="525959"/>
                  </a:cubicBezTo>
                  <a:cubicBezTo>
                    <a:pt x="195370" y="550436"/>
                    <a:pt x="203529" y="572193"/>
                    <a:pt x="208968" y="596670"/>
                  </a:cubicBezTo>
                  <a:cubicBezTo>
                    <a:pt x="211688" y="604829"/>
                    <a:pt x="211688" y="615708"/>
                    <a:pt x="214407" y="623867"/>
                  </a:cubicBezTo>
                  <a:cubicBezTo>
                    <a:pt x="217127" y="634745"/>
                    <a:pt x="222566" y="645624"/>
                    <a:pt x="228006" y="656502"/>
                  </a:cubicBezTo>
                  <a:cubicBezTo>
                    <a:pt x="236165" y="670101"/>
                    <a:pt x="252483" y="689138"/>
                    <a:pt x="271520" y="689138"/>
                  </a:cubicBezTo>
                  <a:cubicBezTo>
                    <a:pt x="287838" y="689138"/>
                    <a:pt x="298717" y="675540"/>
                    <a:pt x="306876" y="664661"/>
                  </a:cubicBezTo>
                  <a:cubicBezTo>
                    <a:pt x="320474" y="645624"/>
                    <a:pt x="325914" y="623867"/>
                    <a:pt x="331353" y="602109"/>
                  </a:cubicBezTo>
                  <a:cubicBezTo>
                    <a:pt x="334072" y="583072"/>
                    <a:pt x="336792" y="564034"/>
                    <a:pt x="336792" y="544997"/>
                  </a:cubicBezTo>
                  <a:cubicBezTo>
                    <a:pt x="336792" y="531398"/>
                    <a:pt x="336792" y="512361"/>
                    <a:pt x="336792" y="498762"/>
                  </a:cubicBezTo>
                  <a:cubicBezTo>
                    <a:pt x="336792" y="496043"/>
                    <a:pt x="336792" y="493323"/>
                    <a:pt x="336792" y="490603"/>
                  </a:cubicBezTo>
                  <a:cubicBezTo>
                    <a:pt x="336792" y="479725"/>
                    <a:pt x="336792" y="477005"/>
                    <a:pt x="320474" y="477005"/>
                  </a:cubicBezTo>
                  <a:cubicBezTo>
                    <a:pt x="309595" y="477005"/>
                    <a:pt x="295997" y="479725"/>
                    <a:pt x="282399" y="479725"/>
                  </a:cubicBezTo>
                  <a:cubicBezTo>
                    <a:pt x="271520" y="479725"/>
                    <a:pt x="260642" y="479725"/>
                    <a:pt x="252483" y="474286"/>
                  </a:cubicBezTo>
                  <a:cubicBezTo>
                    <a:pt x="249763" y="471566"/>
                    <a:pt x="247043" y="468846"/>
                    <a:pt x="247043" y="466126"/>
                  </a:cubicBezTo>
                  <a:cubicBezTo>
                    <a:pt x="247043" y="463407"/>
                    <a:pt x="247043" y="460687"/>
                    <a:pt x="249763" y="457968"/>
                  </a:cubicBezTo>
                  <a:cubicBezTo>
                    <a:pt x="255202" y="452528"/>
                    <a:pt x="260642" y="449809"/>
                    <a:pt x="268801" y="447089"/>
                  </a:cubicBezTo>
                  <a:cubicBezTo>
                    <a:pt x="282399" y="441650"/>
                    <a:pt x="295997" y="438930"/>
                    <a:pt x="312315" y="436210"/>
                  </a:cubicBezTo>
                  <a:cubicBezTo>
                    <a:pt x="325914" y="433491"/>
                    <a:pt x="339512" y="433491"/>
                    <a:pt x="353110" y="430771"/>
                  </a:cubicBezTo>
                  <a:cubicBezTo>
                    <a:pt x="363989" y="430771"/>
                    <a:pt x="374867" y="430771"/>
                    <a:pt x="385746" y="430771"/>
                  </a:cubicBezTo>
                  <a:cubicBezTo>
                    <a:pt x="402064" y="430771"/>
                    <a:pt x="426541" y="428051"/>
                    <a:pt x="437420" y="428051"/>
                  </a:cubicBezTo>
                  <a:cubicBezTo>
                    <a:pt x="451018" y="419892"/>
                    <a:pt x="464616" y="425332"/>
                    <a:pt x="464616" y="43621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BE3A4A-2817-40F0-9829-E5E0844F1DDF}"/>
                </a:ext>
              </a:extLst>
            </p:cNvPr>
            <p:cNvSpPr/>
            <p:nvPr/>
          </p:nvSpPr>
          <p:spPr bwMode="black">
            <a:xfrm>
              <a:off x="5651630" y="4181279"/>
              <a:ext cx="734308" cy="788700"/>
            </a:xfrm>
            <a:custGeom>
              <a:avLst/>
              <a:gdLst>
                <a:gd name="connsiteX0" fmla="*/ 653783 w 734307"/>
                <a:gd name="connsiteY0" fmla="*/ 678259 h 788699"/>
                <a:gd name="connsiteX1" fmla="*/ 691859 w 734307"/>
                <a:gd name="connsiteY1" fmla="*/ 694577 h 788699"/>
                <a:gd name="connsiteX2" fmla="*/ 686419 w 734307"/>
                <a:gd name="connsiteY2" fmla="*/ 710895 h 788699"/>
                <a:gd name="connsiteX3" fmla="*/ 670101 w 734307"/>
                <a:gd name="connsiteY3" fmla="*/ 719054 h 788699"/>
                <a:gd name="connsiteX4" fmla="*/ 648344 w 734307"/>
                <a:gd name="connsiteY4" fmla="*/ 721774 h 788699"/>
                <a:gd name="connsiteX5" fmla="*/ 618428 w 734307"/>
                <a:gd name="connsiteY5" fmla="*/ 721774 h 788699"/>
                <a:gd name="connsiteX6" fmla="*/ 572194 w 734307"/>
                <a:gd name="connsiteY6" fmla="*/ 735372 h 788699"/>
                <a:gd name="connsiteX7" fmla="*/ 544997 w 734307"/>
                <a:gd name="connsiteY7" fmla="*/ 729933 h 788699"/>
                <a:gd name="connsiteX8" fmla="*/ 534119 w 734307"/>
                <a:gd name="connsiteY8" fmla="*/ 721774 h 788699"/>
                <a:gd name="connsiteX9" fmla="*/ 496043 w 734307"/>
                <a:gd name="connsiteY9" fmla="*/ 721774 h 788699"/>
                <a:gd name="connsiteX10" fmla="*/ 471566 w 734307"/>
                <a:gd name="connsiteY10" fmla="*/ 721774 h 788699"/>
                <a:gd name="connsiteX11" fmla="*/ 444370 w 734307"/>
                <a:gd name="connsiteY11" fmla="*/ 716335 h 788699"/>
                <a:gd name="connsiteX12" fmla="*/ 428052 w 734307"/>
                <a:gd name="connsiteY12" fmla="*/ 700017 h 788699"/>
                <a:gd name="connsiteX13" fmla="*/ 433491 w 734307"/>
                <a:gd name="connsiteY13" fmla="*/ 691858 h 788699"/>
                <a:gd name="connsiteX14" fmla="*/ 455248 w 734307"/>
                <a:gd name="connsiteY14" fmla="*/ 683699 h 788699"/>
                <a:gd name="connsiteX15" fmla="*/ 506922 w 734307"/>
                <a:gd name="connsiteY15" fmla="*/ 678259 h 788699"/>
                <a:gd name="connsiteX16" fmla="*/ 509641 w 734307"/>
                <a:gd name="connsiteY16" fmla="*/ 678259 h 788699"/>
                <a:gd name="connsiteX17" fmla="*/ 506922 w 734307"/>
                <a:gd name="connsiteY17" fmla="*/ 664661 h 788699"/>
                <a:gd name="connsiteX18" fmla="*/ 498763 w 734307"/>
                <a:gd name="connsiteY18" fmla="*/ 580352 h 788699"/>
                <a:gd name="connsiteX19" fmla="*/ 496043 w 734307"/>
                <a:gd name="connsiteY19" fmla="*/ 479725 h 788699"/>
                <a:gd name="connsiteX20" fmla="*/ 493324 w 734307"/>
                <a:gd name="connsiteY20" fmla="*/ 389976 h 788699"/>
                <a:gd name="connsiteX21" fmla="*/ 490604 w 734307"/>
                <a:gd name="connsiteY21" fmla="*/ 302947 h 788699"/>
                <a:gd name="connsiteX22" fmla="*/ 487884 w 734307"/>
                <a:gd name="connsiteY22" fmla="*/ 229516 h 788699"/>
                <a:gd name="connsiteX23" fmla="*/ 485165 w 734307"/>
                <a:gd name="connsiteY23" fmla="*/ 221357 h 788699"/>
                <a:gd name="connsiteX24" fmla="*/ 482445 w 734307"/>
                <a:gd name="connsiteY24" fmla="*/ 226797 h 788699"/>
                <a:gd name="connsiteX25" fmla="*/ 477006 w 734307"/>
                <a:gd name="connsiteY25" fmla="*/ 262152 h 788699"/>
                <a:gd name="connsiteX26" fmla="*/ 460688 w 734307"/>
                <a:gd name="connsiteY26" fmla="*/ 341022 h 788699"/>
                <a:gd name="connsiteX27" fmla="*/ 444370 w 734307"/>
                <a:gd name="connsiteY27" fmla="*/ 417173 h 788699"/>
                <a:gd name="connsiteX28" fmla="*/ 436211 w 734307"/>
                <a:gd name="connsiteY28" fmla="*/ 455248 h 788699"/>
                <a:gd name="connsiteX29" fmla="*/ 425332 w 734307"/>
                <a:gd name="connsiteY29" fmla="*/ 493323 h 788699"/>
                <a:gd name="connsiteX30" fmla="*/ 411734 w 734307"/>
                <a:gd name="connsiteY30" fmla="*/ 531398 h 788699"/>
                <a:gd name="connsiteX31" fmla="*/ 376378 w 734307"/>
                <a:gd name="connsiteY31" fmla="*/ 547716 h 788699"/>
                <a:gd name="connsiteX32" fmla="*/ 319265 w 734307"/>
                <a:gd name="connsiteY32" fmla="*/ 525959 h 788699"/>
                <a:gd name="connsiteX33" fmla="*/ 289349 w 734307"/>
                <a:gd name="connsiteY33" fmla="*/ 455248 h 788699"/>
                <a:gd name="connsiteX34" fmla="*/ 273031 w 734307"/>
                <a:gd name="connsiteY34" fmla="*/ 373658 h 788699"/>
                <a:gd name="connsiteX35" fmla="*/ 262153 w 734307"/>
                <a:gd name="connsiteY35" fmla="*/ 316545 h 788699"/>
                <a:gd name="connsiteX36" fmla="*/ 245835 w 734307"/>
                <a:gd name="connsiteY36" fmla="*/ 237675 h 788699"/>
                <a:gd name="connsiteX37" fmla="*/ 234956 w 734307"/>
                <a:gd name="connsiteY37" fmla="*/ 196881 h 788699"/>
                <a:gd name="connsiteX38" fmla="*/ 232236 w 734307"/>
                <a:gd name="connsiteY38" fmla="*/ 191441 h 788699"/>
                <a:gd name="connsiteX39" fmla="*/ 226797 w 734307"/>
                <a:gd name="connsiteY39" fmla="*/ 207759 h 788699"/>
                <a:gd name="connsiteX40" fmla="*/ 226797 w 734307"/>
                <a:gd name="connsiteY40" fmla="*/ 232236 h 788699"/>
                <a:gd name="connsiteX41" fmla="*/ 224077 w 734307"/>
                <a:gd name="connsiteY41" fmla="*/ 267592 h 788699"/>
                <a:gd name="connsiteX42" fmla="*/ 221358 w 734307"/>
                <a:gd name="connsiteY42" fmla="*/ 311106 h 788699"/>
                <a:gd name="connsiteX43" fmla="*/ 218638 w 734307"/>
                <a:gd name="connsiteY43" fmla="*/ 360060 h 788699"/>
                <a:gd name="connsiteX44" fmla="*/ 215919 w 734307"/>
                <a:gd name="connsiteY44" fmla="*/ 398135 h 788699"/>
                <a:gd name="connsiteX45" fmla="*/ 213199 w 734307"/>
                <a:gd name="connsiteY45" fmla="*/ 430771 h 788699"/>
                <a:gd name="connsiteX46" fmla="*/ 213199 w 734307"/>
                <a:gd name="connsiteY46" fmla="*/ 455248 h 788699"/>
                <a:gd name="connsiteX47" fmla="*/ 213199 w 734307"/>
                <a:gd name="connsiteY47" fmla="*/ 477005 h 788699"/>
                <a:gd name="connsiteX48" fmla="*/ 207759 w 734307"/>
                <a:gd name="connsiteY48" fmla="*/ 520520 h 788699"/>
                <a:gd name="connsiteX49" fmla="*/ 196881 w 734307"/>
                <a:gd name="connsiteY49" fmla="*/ 610268 h 788699"/>
                <a:gd name="connsiteX50" fmla="*/ 194161 w 734307"/>
                <a:gd name="connsiteY50" fmla="*/ 653783 h 788699"/>
                <a:gd name="connsiteX51" fmla="*/ 191441 w 734307"/>
                <a:gd name="connsiteY51" fmla="*/ 667381 h 788699"/>
                <a:gd name="connsiteX52" fmla="*/ 243115 w 734307"/>
                <a:gd name="connsiteY52" fmla="*/ 667381 h 788699"/>
                <a:gd name="connsiteX53" fmla="*/ 273031 w 734307"/>
                <a:gd name="connsiteY53" fmla="*/ 683699 h 788699"/>
                <a:gd name="connsiteX54" fmla="*/ 262153 w 734307"/>
                <a:gd name="connsiteY54" fmla="*/ 697297 h 788699"/>
                <a:gd name="connsiteX55" fmla="*/ 248554 w 734307"/>
                <a:gd name="connsiteY55" fmla="*/ 705456 h 788699"/>
                <a:gd name="connsiteX56" fmla="*/ 232236 w 734307"/>
                <a:gd name="connsiteY56" fmla="*/ 708176 h 788699"/>
                <a:gd name="connsiteX57" fmla="*/ 166965 w 734307"/>
                <a:gd name="connsiteY57" fmla="*/ 708176 h 788699"/>
                <a:gd name="connsiteX58" fmla="*/ 109852 w 734307"/>
                <a:gd name="connsiteY58" fmla="*/ 708176 h 788699"/>
                <a:gd name="connsiteX59" fmla="*/ 90814 w 734307"/>
                <a:gd name="connsiteY59" fmla="*/ 708176 h 788699"/>
                <a:gd name="connsiteX60" fmla="*/ 69057 w 734307"/>
                <a:gd name="connsiteY60" fmla="*/ 702736 h 788699"/>
                <a:gd name="connsiteX61" fmla="*/ 58178 w 734307"/>
                <a:gd name="connsiteY61" fmla="*/ 686418 h 788699"/>
                <a:gd name="connsiteX62" fmla="*/ 60898 w 734307"/>
                <a:gd name="connsiteY62" fmla="*/ 678259 h 788699"/>
                <a:gd name="connsiteX63" fmla="*/ 77216 w 734307"/>
                <a:gd name="connsiteY63" fmla="*/ 670101 h 788699"/>
                <a:gd name="connsiteX64" fmla="*/ 126170 w 734307"/>
                <a:gd name="connsiteY64" fmla="*/ 664661 h 788699"/>
                <a:gd name="connsiteX65" fmla="*/ 142487 w 734307"/>
                <a:gd name="connsiteY65" fmla="*/ 664661 h 788699"/>
                <a:gd name="connsiteX66" fmla="*/ 147927 w 734307"/>
                <a:gd name="connsiteY66" fmla="*/ 588511 h 788699"/>
                <a:gd name="connsiteX67" fmla="*/ 153366 w 734307"/>
                <a:gd name="connsiteY67" fmla="*/ 493323 h 788699"/>
                <a:gd name="connsiteX68" fmla="*/ 156086 w 734307"/>
                <a:gd name="connsiteY68" fmla="*/ 411733 h 788699"/>
                <a:gd name="connsiteX69" fmla="*/ 161525 w 734307"/>
                <a:gd name="connsiteY69" fmla="*/ 297508 h 788699"/>
                <a:gd name="connsiteX70" fmla="*/ 166965 w 734307"/>
                <a:gd name="connsiteY70" fmla="*/ 240395 h 788699"/>
                <a:gd name="connsiteX71" fmla="*/ 177843 w 734307"/>
                <a:gd name="connsiteY71" fmla="*/ 161525 h 788699"/>
                <a:gd name="connsiteX72" fmla="*/ 183282 w 734307"/>
                <a:gd name="connsiteY72" fmla="*/ 118011 h 788699"/>
                <a:gd name="connsiteX73" fmla="*/ 183282 w 734307"/>
                <a:gd name="connsiteY73" fmla="*/ 115291 h 788699"/>
                <a:gd name="connsiteX74" fmla="*/ 161525 w 734307"/>
                <a:gd name="connsiteY74" fmla="*/ 115291 h 788699"/>
                <a:gd name="connsiteX75" fmla="*/ 137048 w 734307"/>
                <a:gd name="connsiteY75" fmla="*/ 115291 h 788699"/>
                <a:gd name="connsiteX76" fmla="*/ 109852 w 734307"/>
                <a:gd name="connsiteY76" fmla="*/ 109851 h 788699"/>
                <a:gd name="connsiteX77" fmla="*/ 93534 w 734307"/>
                <a:gd name="connsiteY77" fmla="*/ 93534 h 788699"/>
                <a:gd name="connsiteX78" fmla="*/ 98973 w 734307"/>
                <a:gd name="connsiteY78" fmla="*/ 85375 h 788699"/>
                <a:gd name="connsiteX79" fmla="*/ 120730 w 734307"/>
                <a:gd name="connsiteY79" fmla="*/ 77216 h 788699"/>
                <a:gd name="connsiteX80" fmla="*/ 172404 w 734307"/>
                <a:gd name="connsiteY80" fmla="*/ 71776 h 788699"/>
                <a:gd name="connsiteX81" fmla="*/ 234956 w 734307"/>
                <a:gd name="connsiteY81" fmla="*/ 69057 h 788699"/>
                <a:gd name="connsiteX82" fmla="*/ 243115 w 734307"/>
                <a:gd name="connsiteY82" fmla="*/ 69057 h 788699"/>
                <a:gd name="connsiteX83" fmla="*/ 270312 w 734307"/>
                <a:gd name="connsiteY83" fmla="*/ 74496 h 788699"/>
                <a:gd name="connsiteX84" fmla="*/ 308387 w 734307"/>
                <a:gd name="connsiteY84" fmla="*/ 123450 h 788699"/>
                <a:gd name="connsiteX85" fmla="*/ 332864 w 734307"/>
                <a:gd name="connsiteY85" fmla="*/ 202320 h 788699"/>
                <a:gd name="connsiteX86" fmla="*/ 338303 w 734307"/>
                <a:gd name="connsiteY86" fmla="*/ 237675 h 788699"/>
                <a:gd name="connsiteX87" fmla="*/ 349182 w 734307"/>
                <a:gd name="connsiteY87" fmla="*/ 281190 h 788699"/>
                <a:gd name="connsiteX88" fmla="*/ 357341 w 734307"/>
                <a:gd name="connsiteY88" fmla="*/ 316545 h 788699"/>
                <a:gd name="connsiteX89" fmla="*/ 365500 w 734307"/>
                <a:gd name="connsiteY89" fmla="*/ 351901 h 788699"/>
                <a:gd name="connsiteX90" fmla="*/ 376378 w 734307"/>
                <a:gd name="connsiteY90" fmla="*/ 389976 h 788699"/>
                <a:gd name="connsiteX91" fmla="*/ 387257 w 734307"/>
                <a:gd name="connsiteY91" fmla="*/ 414453 h 788699"/>
                <a:gd name="connsiteX92" fmla="*/ 398136 w 734307"/>
                <a:gd name="connsiteY92" fmla="*/ 376378 h 788699"/>
                <a:gd name="connsiteX93" fmla="*/ 406295 w 734307"/>
                <a:gd name="connsiteY93" fmla="*/ 332863 h 788699"/>
                <a:gd name="connsiteX94" fmla="*/ 425332 w 734307"/>
                <a:gd name="connsiteY94" fmla="*/ 243115 h 788699"/>
                <a:gd name="connsiteX95" fmla="*/ 444370 w 734307"/>
                <a:gd name="connsiteY95" fmla="*/ 150646 h 788699"/>
                <a:gd name="connsiteX96" fmla="*/ 477006 w 734307"/>
                <a:gd name="connsiteY96" fmla="*/ 79935 h 788699"/>
                <a:gd name="connsiteX97" fmla="*/ 523240 w 734307"/>
                <a:gd name="connsiteY97" fmla="*/ 58178 h 788699"/>
                <a:gd name="connsiteX98" fmla="*/ 544997 w 734307"/>
                <a:gd name="connsiteY98" fmla="*/ 63617 h 788699"/>
                <a:gd name="connsiteX99" fmla="*/ 612988 w 734307"/>
                <a:gd name="connsiteY99" fmla="*/ 63617 h 788699"/>
                <a:gd name="connsiteX100" fmla="*/ 651064 w 734307"/>
                <a:gd name="connsiteY100" fmla="*/ 79935 h 788699"/>
                <a:gd name="connsiteX101" fmla="*/ 645624 w 734307"/>
                <a:gd name="connsiteY101" fmla="*/ 96253 h 788699"/>
                <a:gd name="connsiteX102" fmla="*/ 629307 w 734307"/>
                <a:gd name="connsiteY102" fmla="*/ 104412 h 788699"/>
                <a:gd name="connsiteX103" fmla="*/ 607549 w 734307"/>
                <a:gd name="connsiteY103" fmla="*/ 107132 h 788699"/>
                <a:gd name="connsiteX104" fmla="*/ 580353 w 734307"/>
                <a:gd name="connsiteY104" fmla="*/ 107132 h 788699"/>
                <a:gd name="connsiteX105" fmla="*/ 583072 w 734307"/>
                <a:gd name="connsiteY105" fmla="*/ 115291 h 788699"/>
                <a:gd name="connsiteX106" fmla="*/ 588512 w 734307"/>
                <a:gd name="connsiteY106" fmla="*/ 156086 h 788699"/>
                <a:gd name="connsiteX107" fmla="*/ 593951 w 734307"/>
                <a:gd name="connsiteY107" fmla="*/ 196881 h 788699"/>
                <a:gd name="connsiteX108" fmla="*/ 599390 w 734307"/>
                <a:gd name="connsiteY108" fmla="*/ 226797 h 788699"/>
                <a:gd name="connsiteX109" fmla="*/ 599390 w 734307"/>
                <a:gd name="connsiteY109" fmla="*/ 232236 h 788699"/>
                <a:gd name="connsiteX110" fmla="*/ 599390 w 734307"/>
                <a:gd name="connsiteY110" fmla="*/ 240395 h 788699"/>
                <a:gd name="connsiteX111" fmla="*/ 602110 w 734307"/>
                <a:gd name="connsiteY111" fmla="*/ 270311 h 788699"/>
                <a:gd name="connsiteX112" fmla="*/ 607549 w 734307"/>
                <a:gd name="connsiteY112" fmla="*/ 308386 h 788699"/>
                <a:gd name="connsiteX113" fmla="*/ 607549 w 734307"/>
                <a:gd name="connsiteY113" fmla="*/ 319265 h 788699"/>
                <a:gd name="connsiteX114" fmla="*/ 612988 w 734307"/>
                <a:gd name="connsiteY114" fmla="*/ 335583 h 788699"/>
                <a:gd name="connsiteX115" fmla="*/ 612988 w 734307"/>
                <a:gd name="connsiteY115" fmla="*/ 346462 h 788699"/>
                <a:gd name="connsiteX116" fmla="*/ 612988 w 734307"/>
                <a:gd name="connsiteY116" fmla="*/ 370939 h 788699"/>
                <a:gd name="connsiteX117" fmla="*/ 612988 w 734307"/>
                <a:gd name="connsiteY117" fmla="*/ 395415 h 788699"/>
                <a:gd name="connsiteX118" fmla="*/ 615708 w 734307"/>
                <a:gd name="connsiteY118" fmla="*/ 422612 h 788699"/>
                <a:gd name="connsiteX119" fmla="*/ 618428 w 734307"/>
                <a:gd name="connsiteY119" fmla="*/ 441650 h 788699"/>
                <a:gd name="connsiteX120" fmla="*/ 618428 w 734307"/>
                <a:gd name="connsiteY120" fmla="*/ 455248 h 788699"/>
                <a:gd name="connsiteX121" fmla="*/ 621147 w 734307"/>
                <a:gd name="connsiteY121" fmla="*/ 463407 h 788699"/>
                <a:gd name="connsiteX122" fmla="*/ 626587 w 734307"/>
                <a:gd name="connsiteY122" fmla="*/ 482444 h 788699"/>
                <a:gd name="connsiteX123" fmla="*/ 629307 w 734307"/>
                <a:gd name="connsiteY123" fmla="*/ 517800 h 788699"/>
                <a:gd name="connsiteX124" fmla="*/ 634746 w 734307"/>
                <a:gd name="connsiteY124" fmla="*/ 561314 h 788699"/>
                <a:gd name="connsiteX125" fmla="*/ 634746 w 734307"/>
                <a:gd name="connsiteY125" fmla="*/ 566754 h 788699"/>
                <a:gd name="connsiteX126" fmla="*/ 634746 w 734307"/>
                <a:gd name="connsiteY126" fmla="*/ 583072 h 788699"/>
                <a:gd name="connsiteX127" fmla="*/ 637466 w 734307"/>
                <a:gd name="connsiteY127" fmla="*/ 607548 h 788699"/>
                <a:gd name="connsiteX128" fmla="*/ 640185 w 734307"/>
                <a:gd name="connsiteY128" fmla="*/ 618427 h 788699"/>
                <a:gd name="connsiteX129" fmla="*/ 640185 w 734307"/>
                <a:gd name="connsiteY129" fmla="*/ 632025 h 788699"/>
                <a:gd name="connsiteX130" fmla="*/ 640185 w 734307"/>
                <a:gd name="connsiteY130" fmla="*/ 640184 h 788699"/>
                <a:gd name="connsiteX131" fmla="*/ 642905 w 734307"/>
                <a:gd name="connsiteY131" fmla="*/ 659222 h 788699"/>
                <a:gd name="connsiteX132" fmla="*/ 642905 w 734307"/>
                <a:gd name="connsiteY132" fmla="*/ 664661 h 788699"/>
                <a:gd name="connsiteX133" fmla="*/ 653783 w 734307"/>
                <a:gd name="connsiteY133" fmla="*/ 678259 h 788699"/>
                <a:gd name="connsiteX134" fmla="*/ 653783 w 734307"/>
                <a:gd name="connsiteY134" fmla="*/ 678259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</a:cxnLst>
              <a:rect l="l" t="t" r="r" b="b"/>
              <a:pathLst>
                <a:path w="734307" h="788699">
                  <a:moveTo>
                    <a:pt x="653783" y="678259"/>
                  </a:moveTo>
                  <a:cubicBezTo>
                    <a:pt x="667382" y="678259"/>
                    <a:pt x="691859" y="678259"/>
                    <a:pt x="691859" y="694577"/>
                  </a:cubicBezTo>
                  <a:cubicBezTo>
                    <a:pt x="691859" y="702736"/>
                    <a:pt x="689139" y="705456"/>
                    <a:pt x="686419" y="710895"/>
                  </a:cubicBezTo>
                  <a:cubicBezTo>
                    <a:pt x="683700" y="716335"/>
                    <a:pt x="675541" y="719054"/>
                    <a:pt x="670101" y="719054"/>
                  </a:cubicBezTo>
                  <a:cubicBezTo>
                    <a:pt x="661942" y="721774"/>
                    <a:pt x="653783" y="721774"/>
                    <a:pt x="648344" y="721774"/>
                  </a:cubicBezTo>
                  <a:cubicBezTo>
                    <a:pt x="645624" y="721774"/>
                    <a:pt x="634746" y="721774"/>
                    <a:pt x="618428" y="721774"/>
                  </a:cubicBezTo>
                  <a:cubicBezTo>
                    <a:pt x="604829" y="729933"/>
                    <a:pt x="588512" y="735372"/>
                    <a:pt x="572194" y="735372"/>
                  </a:cubicBezTo>
                  <a:cubicBezTo>
                    <a:pt x="564035" y="735372"/>
                    <a:pt x="553156" y="732653"/>
                    <a:pt x="544997" y="729933"/>
                  </a:cubicBezTo>
                  <a:cubicBezTo>
                    <a:pt x="539558" y="727213"/>
                    <a:pt x="536838" y="724494"/>
                    <a:pt x="534119" y="721774"/>
                  </a:cubicBezTo>
                  <a:cubicBezTo>
                    <a:pt x="520520" y="721774"/>
                    <a:pt x="509641" y="721774"/>
                    <a:pt x="496043" y="721774"/>
                  </a:cubicBezTo>
                  <a:cubicBezTo>
                    <a:pt x="487884" y="721774"/>
                    <a:pt x="479725" y="721774"/>
                    <a:pt x="471566" y="721774"/>
                  </a:cubicBezTo>
                  <a:cubicBezTo>
                    <a:pt x="463407" y="721774"/>
                    <a:pt x="452529" y="721774"/>
                    <a:pt x="444370" y="716335"/>
                  </a:cubicBezTo>
                  <a:cubicBezTo>
                    <a:pt x="436211" y="713615"/>
                    <a:pt x="428052" y="705456"/>
                    <a:pt x="428052" y="700017"/>
                  </a:cubicBezTo>
                  <a:cubicBezTo>
                    <a:pt x="428052" y="697297"/>
                    <a:pt x="428052" y="694577"/>
                    <a:pt x="433491" y="691858"/>
                  </a:cubicBezTo>
                  <a:cubicBezTo>
                    <a:pt x="438930" y="689138"/>
                    <a:pt x="449809" y="686418"/>
                    <a:pt x="455248" y="683699"/>
                  </a:cubicBezTo>
                  <a:cubicBezTo>
                    <a:pt x="474286" y="680979"/>
                    <a:pt x="498763" y="678259"/>
                    <a:pt x="506922" y="678259"/>
                  </a:cubicBezTo>
                  <a:cubicBezTo>
                    <a:pt x="506922" y="678259"/>
                    <a:pt x="509641" y="678259"/>
                    <a:pt x="509641" y="678259"/>
                  </a:cubicBezTo>
                  <a:cubicBezTo>
                    <a:pt x="509641" y="672820"/>
                    <a:pt x="506922" y="670101"/>
                    <a:pt x="506922" y="664661"/>
                  </a:cubicBezTo>
                  <a:cubicBezTo>
                    <a:pt x="501483" y="640184"/>
                    <a:pt x="501483" y="612988"/>
                    <a:pt x="498763" y="580352"/>
                  </a:cubicBezTo>
                  <a:cubicBezTo>
                    <a:pt x="496043" y="547716"/>
                    <a:pt x="498763" y="512361"/>
                    <a:pt x="496043" y="479725"/>
                  </a:cubicBezTo>
                  <a:cubicBezTo>
                    <a:pt x="493324" y="449808"/>
                    <a:pt x="493324" y="419892"/>
                    <a:pt x="493324" y="389976"/>
                  </a:cubicBezTo>
                  <a:cubicBezTo>
                    <a:pt x="493324" y="360060"/>
                    <a:pt x="490604" y="332863"/>
                    <a:pt x="490604" y="302947"/>
                  </a:cubicBezTo>
                  <a:cubicBezTo>
                    <a:pt x="487884" y="275751"/>
                    <a:pt x="487884" y="240395"/>
                    <a:pt x="487884" y="229516"/>
                  </a:cubicBezTo>
                  <a:cubicBezTo>
                    <a:pt x="487884" y="224077"/>
                    <a:pt x="487884" y="221357"/>
                    <a:pt x="485165" y="221357"/>
                  </a:cubicBezTo>
                  <a:cubicBezTo>
                    <a:pt x="485165" y="221357"/>
                    <a:pt x="482445" y="224077"/>
                    <a:pt x="482445" y="226797"/>
                  </a:cubicBezTo>
                  <a:cubicBezTo>
                    <a:pt x="479725" y="237675"/>
                    <a:pt x="479725" y="251274"/>
                    <a:pt x="477006" y="262152"/>
                  </a:cubicBezTo>
                  <a:cubicBezTo>
                    <a:pt x="471566" y="289349"/>
                    <a:pt x="466127" y="316545"/>
                    <a:pt x="460688" y="341022"/>
                  </a:cubicBezTo>
                  <a:cubicBezTo>
                    <a:pt x="455248" y="365499"/>
                    <a:pt x="447090" y="392696"/>
                    <a:pt x="444370" y="417173"/>
                  </a:cubicBezTo>
                  <a:cubicBezTo>
                    <a:pt x="441650" y="430771"/>
                    <a:pt x="438930" y="441650"/>
                    <a:pt x="436211" y="455248"/>
                  </a:cubicBezTo>
                  <a:cubicBezTo>
                    <a:pt x="433491" y="468846"/>
                    <a:pt x="428052" y="479725"/>
                    <a:pt x="425332" y="493323"/>
                  </a:cubicBezTo>
                  <a:cubicBezTo>
                    <a:pt x="422612" y="506921"/>
                    <a:pt x="419893" y="520520"/>
                    <a:pt x="411734" y="531398"/>
                  </a:cubicBezTo>
                  <a:cubicBezTo>
                    <a:pt x="406295" y="539557"/>
                    <a:pt x="395416" y="547716"/>
                    <a:pt x="376378" y="547716"/>
                  </a:cubicBezTo>
                  <a:cubicBezTo>
                    <a:pt x="357341" y="547716"/>
                    <a:pt x="335583" y="539557"/>
                    <a:pt x="319265" y="525959"/>
                  </a:cubicBezTo>
                  <a:cubicBezTo>
                    <a:pt x="300228" y="506921"/>
                    <a:pt x="294788" y="479725"/>
                    <a:pt x="289349" y="455248"/>
                  </a:cubicBezTo>
                  <a:cubicBezTo>
                    <a:pt x="283910" y="428051"/>
                    <a:pt x="278470" y="400855"/>
                    <a:pt x="273031" y="373658"/>
                  </a:cubicBezTo>
                  <a:cubicBezTo>
                    <a:pt x="273031" y="368219"/>
                    <a:pt x="267592" y="346462"/>
                    <a:pt x="262153" y="316545"/>
                  </a:cubicBezTo>
                  <a:cubicBezTo>
                    <a:pt x="256713" y="292068"/>
                    <a:pt x="251274" y="262152"/>
                    <a:pt x="245835" y="237675"/>
                  </a:cubicBezTo>
                  <a:cubicBezTo>
                    <a:pt x="240395" y="218638"/>
                    <a:pt x="237675" y="205039"/>
                    <a:pt x="234956" y="196881"/>
                  </a:cubicBezTo>
                  <a:cubicBezTo>
                    <a:pt x="232236" y="191441"/>
                    <a:pt x="232236" y="191441"/>
                    <a:pt x="232236" y="191441"/>
                  </a:cubicBezTo>
                  <a:cubicBezTo>
                    <a:pt x="229517" y="191441"/>
                    <a:pt x="229517" y="196881"/>
                    <a:pt x="226797" y="207759"/>
                  </a:cubicBezTo>
                  <a:cubicBezTo>
                    <a:pt x="226797" y="215918"/>
                    <a:pt x="226797" y="229516"/>
                    <a:pt x="226797" y="232236"/>
                  </a:cubicBezTo>
                  <a:cubicBezTo>
                    <a:pt x="226797" y="243115"/>
                    <a:pt x="224077" y="256713"/>
                    <a:pt x="224077" y="267592"/>
                  </a:cubicBezTo>
                  <a:cubicBezTo>
                    <a:pt x="224077" y="278470"/>
                    <a:pt x="224077" y="294788"/>
                    <a:pt x="221358" y="311106"/>
                  </a:cubicBezTo>
                  <a:cubicBezTo>
                    <a:pt x="221358" y="327424"/>
                    <a:pt x="218638" y="343742"/>
                    <a:pt x="218638" y="360060"/>
                  </a:cubicBezTo>
                  <a:cubicBezTo>
                    <a:pt x="218638" y="373658"/>
                    <a:pt x="215919" y="384537"/>
                    <a:pt x="215919" y="398135"/>
                  </a:cubicBezTo>
                  <a:cubicBezTo>
                    <a:pt x="215919" y="409014"/>
                    <a:pt x="213199" y="419892"/>
                    <a:pt x="213199" y="430771"/>
                  </a:cubicBezTo>
                  <a:cubicBezTo>
                    <a:pt x="213199" y="438930"/>
                    <a:pt x="213199" y="447089"/>
                    <a:pt x="213199" y="455248"/>
                  </a:cubicBezTo>
                  <a:cubicBezTo>
                    <a:pt x="213199" y="463407"/>
                    <a:pt x="213199" y="471566"/>
                    <a:pt x="213199" y="477005"/>
                  </a:cubicBezTo>
                  <a:cubicBezTo>
                    <a:pt x="210479" y="490603"/>
                    <a:pt x="207759" y="506921"/>
                    <a:pt x="207759" y="520520"/>
                  </a:cubicBezTo>
                  <a:cubicBezTo>
                    <a:pt x="202320" y="550436"/>
                    <a:pt x="199600" y="580352"/>
                    <a:pt x="196881" y="610268"/>
                  </a:cubicBezTo>
                  <a:cubicBezTo>
                    <a:pt x="196881" y="623866"/>
                    <a:pt x="196881" y="640184"/>
                    <a:pt x="194161" y="653783"/>
                  </a:cubicBezTo>
                  <a:cubicBezTo>
                    <a:pt x="194161" y="659222"/>
                    <a:pt x="194161" y="661942"/>
                    <a:pt x="191441" y="667381"/>
                  </a:cubicBezTo>
                  <a:cubicBezTo>
                    <a:pt x="213199" y="667381"/>
                    <a:pt x="232236" y="667381"/>
                    <a:pt x="243115" y="667381"/>
                  </a:cubicBezTo>
                  <a:cubicBezTo>
                    <a:pt x="253994" y="667381"/>
                    <a:pt x="273031" y="670101"/>
                    <a:pt x="273031" y="683699"/>
                  </a:cubicBezTo>
                  <a:cubicBezTo>
                    <a:pt x="273031" y="691858"/>
                    <a:pt x="267592" y="691858"/>
                    <a:pt x="262153" y="697297"/>
                  </a:cubicBezTo>
                  <a:cubicBezTo>
                    <a:pt x="259433" y="702736"/>
                    <a:pt x="253994" y="705456"/>
                    <a:pt x="248554" y="705456"/>
                  </a:cubicBezTo>
                  <a:cubicBezTo>
                    <a:pt x="240395" y="708176"/>
                    <a:pt x="234956" y="708176"/>
                    <a:pt x="232236" y="708176"/>
                  </a:cubicBezTo>
                  <a:cubicBezTo>
                    <a:pt x="226797" y="708176"/>
                    <a:pt x="175124" y="708176"/>
                    <a:pt x="166965" y="708176"/>
                  </a:cubicBezTo>
                  <a:cubicBezTo>
                    <a:pt x="156086" y="708176"/>
                    <a:pt x="120730" y="708176"/>
                    <a:pt x="109852" y="708176"/>
                  </a:cubicBezTo>
                  <a:cubicBezTo>
                    <a:pt x="104412" y="708176"/>
                    <a:pt x="96253" y="708176"/>
                    <a:pt x="90814" y="708176"/>
                  </a:cubicBezTo>
                  <a:cubicBezTo>
                    <a:pt x="85375" y="708176"/>
                    <a:pt x="77216" y="705456"/>
                    <a:pt x="69057" y="702736"/>
                  </a:cubicBezTo>
                  <a:cubicBezTo>
                    <a:pt x="63617" y="700017"/>
                    <a:pt x="58178" y="691858"/>
                    <a:pt x="58178" y="686418"/>
                  </a:cubicBezTo>
                  <a:cubicBezTo>
                    <a:pt x="58178" y="683699"/>
                    <a:pt x="58178" y="680979"/>
                    <a:pt x="60898" y="678259"/>
                  </a:cubicBezTo>
                  <a:cubicBezTo>
                    <a:pt x="63617" y="675540"/>
                    <a:pt x="71777" y="672820"/>
                    <a:pt x="77216" y="670101"/>
                  </a:cubicBezTo>
                  <a:cubicBezTo>
                    <a:pt x="90814" y="667381"/>
                    <a:pt x="120730" y="664661"/>
                    <a:pt x="126170" y="664661"/>
                  </a:cubicBezTo>
                  <a:cubicBezTo>
                    <a:pt x="128889" y="664661"/>
                    <a:pt x="134329" y="664661"/>
                    <a:pt x="142487" y="664661"/>
                  </a:cubicBezTo>
                  <a:cubicBezTo>
                    <a:pt x="142487" y="640184"/>
                    <a:pt x="147927" y="612988"/>
                    <a:pt x="147927" y="588511"/>
                  </a:cubicBezTo>
                  <a:cubicBezTo>
                    <a:pt x="150646" y="555875"/>
                    <a:pt x="153366" y="523239"/>
                    <a:pt x="153366" y="493323"/>
                  </a:cubicBezTo>
                  <a:cubicBezTo>
                    <a:pt x="153366" y="466126"/>
                    <a:pt x="156086" y="438930"/>
                    <a:pt x="156086" y="411733"/>
                  </a:cubicBezTo>
                  <a:cubicBezTo>
                    <a:pt x="158806" y="373658"/>
                    <a:pt x="158806" y="335583"/>
                    <a:pt x="161525" y="297508"/>
                  </a:cubicBezTo>
                  <a:cubicBezTo>
                    <a:pt x="161525" y="278470"/>
                    <a:pt x="164245" y="259433"/>
                    <a:pt x="166965" y="240395"/>
                  </a:cubicBezTo>
                  <a:cubicBezTo>
                    <a:pt x="169684" y="210479"/>
                    <a:pt x="172404" y="191441"/>
                    <a:pt x="177843" y="161525"/>
                  </a:cubicBezTo>
                  <a:cubicBezTo>
                    <a:pt x="180563" y="147927"/>
                    <a:pt x="180563" y="131609"/>
                    <a:pt x="183282" y="118011"/>
                  </a:cubicBezTo>
                  <a:cubicBezTo>
                    <a:pt x="183282" y="118011"/>
                    <a:pt x="183282" y="115291"/>
                    <a:pt x="183282" y="115291"/>
                  </a:cubicBezTo>
                  <a:cubicBezTo>
                    <a:pt x="177843" y="115291"/>
                    <a:pt x="172404" y="115291"/>
                    <a:pt x="161525" y="115291"/>
                  </a:cubicBezTo>
                  <a:cubicBezTo>
                    <a:pt x="153366" y="115291"/>
                    <a:pt x="145207" y="115291"/>
                    <a:pt x="137048" y="115291"/>
                  </a:cubicBezTo>
                  <a:cubicBezTo>
                    <a:pt x="128889" y="115291"/>
                    <a:pt x="118011" y="115291"/>
                    <a:pt x="109852" y="109851"/>
                  </a:cubicBezTo>
                  <a:cubicBezTo>
                    <a:pt x="101693" y="107132"/>
                    <a:pt x="93534" y="98973"/>
                    <a:pt x="93534" y="93534"/>
                  </a:cubicBezTo>
                  <a:cubicBezTo>
                    <a:pt x="93534" y="90814"/>
                    <a:pt x="93534" y="88094"/>
                    <a:pt x="98973" y="85375"/>
                  </a:cubicBezTo>
                  <a:cubicBezTo>
                    <a:pt x="104412" y="82655"/>
                    <a:pt x="115291" y="79935"/>
                    <a:pt x="120730" y="77216"/>
                  </a:cubicBezTo>
                  <a:cubicBezTo>
                    <a:pt x="139768" y="74496"/>
                    <a:pt x="164245" y="71776"/>
                    <a:pt x="172404" y="71776"/>
                  </a:cubicBezTo>
                  <a:cubicBezTo>
                    <a:pt x="194161" y="71776"/>
                    <a:pt x="210479" y="69057"/>
                    <a:pt x="234956" y="69057"/>
                  </a:cubicBezTo>
                  <a:cubicBezTo>
                    <a:pt x="237675" y="69057"/>
                    <a:pt x="240395" y="69057"/>
                    <a:pt x="243115" y="69057"/>
                  </a:cubicBezTo>
                  <a:cubicBezTo>
                    <a:pt x="251274" y="69057"/>
                    <a:pt x="262153" y="69057"/>
                    <a:pt x="270312" y="74496"/>
                  </a:cubicBezTo>
                  <a:cubicBezTo>
                    <a:pt x="283910" y="82655"/>
                    <a:pt x="300228" y="96253"/>
                    <a:pt x="308387" y="123450"/>
                  </a:cubicBezTo>
                  <a:cubicBezTo>
                    <a:pt x="316546" y="147927"/>
                    <a:pt x="327424" y="175123"/>
                    <a:pt x="332864" y="202320"/>
                  </a:cubicBezTo>
                  <a:cubicBezTo>
                    <a:pt x="335583" y="213198"/>
                    <a:pt x="335583" y="226797"/>
                    <a:pt x="338303" y="237675"/>
                  </a:cubicBezTo>
                  <a:cubicBezTo>
                    <a:pt x="343742" y="251274"/>
                    <a:pt x="346462" y="264872"/>
                    <a:pt x="349182" y="281190"/>
                  </a:cubicBezTo>
                  <a:cubicBezTo>
                    <a:pt x="351901" y="292068"/>
                    <a:pt x="351901" y="305667"/>
                    <a:pt x="357341" y="316545"/>
                  </a:cubicBezTo>
                  <a:cubicBezTo>
                    <a:pt x="362780" y="327424"/>
                    <a:pt x="362780" y="338303"/>
                    <a:pt x="365500" y="351901"/>
                  </a:cubicBezTo>
                  <a:cubicBezTo>
                    <a:pt x="365500" y="357340"/>
                    <a:pt x="373658" y="373658"/>
                    <a:pt x="376378" y="389976"/>
                  </a:cubicBezTo>
                  <a:cubicBezTo>
                    <a:pt x="381817" y="403574"/>
                    <a:pt x="384537" y="414453"/>
                    <a:pt x="387257" y="414453"/>
                  </a:cubicBezTo>
                  <a:cubicBezTo>
                    <a:pt x="392696" y="414453"/>
                    <a:pt x="395416" y="381817"/>
                    <a:pt x="398136" y="376378"/>
                  </a:cubicBezTo>
                  <a:cubicBezTo>
                    <a:pt x="400855" y="362779"/>
                    <a:pt x="403575" y="346462"/>
                    <a:pt x="406295" y="332863"/>
                  </a:cubicBezTo>
                  <a:cubicBezTo>
                    <a:pt x="411734" y="302947"/>
                    <a:pt x="417173" y="273031"/>
                    <a:pt x="425332" y="243115"/>
                  </a:cubicBezTo>
                  <a:cubicBezTo>
                    <a:pt x="430771" y="213198"/>
                    <a:pt x="436211" y="180563"/>
                    <a:pt x="444370" y="150646"/>
                  </a:cubicBezTo>
                  <a:cubicBezTo>
                    <a:pt x="449809" y="126170"/>
                    <a:pt x="460688" y="98973"/>
                    <a:pt x="477006" y="79935"/>
                  </a:cubicBezTo>
                  <a:cubicBezTo>
                    <a:pt x="487884" y="66337"/>
                    <a:pt x="506922" y="58178"/>
                    <a:pt x="523240" y="58178"/>
                  </a:cubicBezTo>
                  <a:cubicBezTo>
                    <a:pt x="528679" y="58178"/>
                    <a:pt x="539558" y="58178"/>
                    <a:pt x="544997" y="63617"/>
                  </a:cubicBezTo>
                  <a:lnTo>
                    <a:pt x="612988" y="63617"/>
                  </a:lnTo>
                  <a:cubicBezTo>
                    <a:pt x="626587" y="63617"/>
                    <a:pt x="651064" y="63617"/>
                    <a:pt x="651064" y="79935"/>
                  </a:cubicBezTo>
                  <a:cubicBezTo>
                    <a:pt x="651064" y="88094"/>
                    <a:pt x="648344" y="88094"/>
                    <a:pt x="645624" y="96253"/>
                  </a:cubicBezTo>
                  <a:cubicBezTo>
                    <a:pt x="640185" y="101693"/>
                    <a:pt x="634746" y="104412"/>
                    <a:pt x="629307" y="104412"/>
                  </a:cubicBezTo>
                  <a:cubicBezTo>
                    <a:pt x="621147" y="107132"/>
                    <a:pt x="612988" y="107132"/>
                    <a:pt x="607549" y="107132"/>
                  </a:cubicBezTo>
                  <a:cubicBezTo>
                    <a:pt x="604829" y="107132"/>
                    <a:pt x="591231" y="107132"/>
                    <a:pt x="580353" y="107132"/>
                  </a:cubicBezTo>
                  <a:cubicBezTo>
                    <a:pt x="580353" y="109851"/>
                    <a:pt x="583072" y="112571"/>
                    <a:pt x="583072" y="115291"/>
                  </a:cubicBezTo>
                  <a:cubicBezTo>
                    <a:pt x="585792" y="128889"/>
                    <a:pt x="585792" y="142487"/>
                    <a:pt x="588512" y="156086"/>
                  </a:cubicBezTo>
                  <a:cubicBezTo>
                    <a:pt x="591231" y="169684"/>
                    <a:pt x="591231" y="183282"/>
                    <a:pt x="593951" y="196881"/>
                  </a:cubicBezTo>
                  <a:cubicBezTo>
                    <a:pt x="593951" y="207759"/>
                    <a:pt x="599390" y="215918"/>
                    <a:pt x="599390" y="226797"/>
                  </a:cubicBezTo>
                  <a:cubicBezTo>
                    <a:pt x="599390" y="229516"/>
                    <a:pt x="599390" y="229516"/>
                    <a:pt x="599390" y="232236"/>
                  </a:cubicBezTo>
                  <a:cubicBezTo>
                    <a:pt x="599390" y="234956"/>
                    <a:pt x="599390" y="237675"/>
                    <a:pt x="599390" y="240395"/>
                  </a:cubicBezTo>
                  <a:cubicBezTo>
                    <a:pt x="599390" y="251274"/>
                    <a:pt x="599390" y="259433"/>
                    <a:pt x="602110" y="270311"/>
                  </a:cubicBezTo>
                  <a:cubicBezTo>
                    <a:pt x="604829" y="283909"/>
                    <a:pt x="607549" y="294788"/>
                    <a:pt x="607549" y="308386"/>
                  </a:cubicBezTo>
                  <a:cubicBezTo>
                    <a:pt x="607549" y="311106"/>
                    <a:pt x="607549" y="316545"/>
                    <a:pt x="607549" y="319265"/>
                  </a:cubicBezTo>
                  <a:cubicBezTo>
                    <a:pt x="607549" y="324704"/>
                    <a:pt x="610269" y="330144"/>
                    <a:pt x="612988" y="335583"/>
                  </a:cubicBezTo>
                  <a:cubicBezTo>
                    <a:pt x="612988" y="338303"/>
                    <a:pt x="612988" y="343742"/>
                    <a:pt x="612988" y="346462"/>
                  </a:cubicBezTo>
                  <a:cubicBezTo>
                    <a:pt x="612988" y="354620"/>
                    <a:pt x="612988" y="362779"/>
                    <a:pt x="612988" y="370939"/>
                  </a:cubicBezTo>
                  <a:cubicBezTo>
                    <a:pt x="612988" y="379097"/>
                    <a:pt x="612988" y="387256"/>
                    <a:pt x="612988" y="395415"/>
                  </a:cubicBezTo>
                  <a:cubicBezTo>
                    <a:pt x="612988" y="403574"/>
                    <a:pt x="615708" y="414453"/>
                    <a:pt x="615708" y="422612"/>
                  </a:cubicBezTo>
                  <a:cubicBezTo>
                    <a:pt x="618428" y="430771"/>
                    <a:pt x="618428" y="436210"/>
                    <a:pt x="618428" y="441650"/>
                  </a:cubicBezTo>
                  <a:cubicBezTo>
                    <a:pt x="618428" y="444369"/>
                    <a:pt x="618428" y="449808"/>
                    <a:pt x="618428" y="455248"/>
                  </a:cubicBezTo>
                  <a:cubicBezTo>
                    <a:pt x="618428" y="460687"/>
                    <a:pt x="618428" y="460687"/>
                    <a:pt x="621147" y="463407"/>
                  </a:cubicBezTo>
                  <a:cubicBezTo>
                    <a:pt x="623867" y="471566"/>
                    <a:pt x="623867" y="477005"/>
                    <a:pt x="626587" y="482444"/>
                  </a:cubicBezTo>
                  <a:cubicBezTo>
                    <a:pt x="629307" y="493323"/>
                    <a:pt x="629307" y="506921"/>
                    <a:pt x="629307" y="517800"/>
                  </a:cubicBezTo>
                  <a:cubicBezTo>
                    <a:pt x="632026" y="534118"/>
                    <a:pt x="632026" y="547716"/>
                    <a:pt x="634746" y="561314"/>
                  </a:cubicBezTo>
                  <a:cubicBezTo>
                    <a:pt x="634746" y="564034"/>
                    <a:pt x="634746" y="564034"/>
                    <a:pt x="634746" y="566754"/>
                  </a:cubicBezTo>
                  <a:cubicBezTo>
                    <a:pt x="634746" y="572193"/>
                    <a:pt x="634746" y="577632"/>
                    <a:pt x="634746" y="583072"/>
                  </a:cubicBezTo>
                  <a:cubicBezTo>
                    <a:pt x="634746" y="596670"/>
                    <a:pt x="637466" y="602109"/>
                    <a:pt x="637466" y="607548"/>
                  </a:cubicBezTo>
                  <a:cubicBezTo>
                    <a:pt x="637466" y="610268"/>
                    <a:pt x="640185" y="615708"/>
                    <a:pt x="640185" y="618427"/>
                  </a:cubicBezTo>
                  <a:cubicBezTo>
                    <a:pt x="640185" y="623866"/>
                    <a:pt x="640185" y="629306"/>
                    <a:pt x="640185" y="632025"/>
                  </a:cubicBezTo>
                  <a:cubicBezTo>
                    <a:pt x="640185" y="634745"/>
                    <a:pt x="640185" y="637465"/>
                    <a:pt x="640185" y="640184"/>
                  </a:cubicBezTo>
                  <a:cubicBezTo>
                    <a:pt x="640185" y="645624"/>
                    <a:pt x="642905" y="653783"/>
                    <a:pt x="642905" y="659222"/>
                  </a:cubicBezTo>
                  <a:cubicBezTo>
                    <a:pt x="642905" y="661942"/>
                    <a:pt x="642905" y="661942"/>
                    <a:pt x="642905" y="664661"/>
                  </a:cubicBezTo>
                  <a:cubicBezTo>
                    <a:pt x="645624" y="678259"/>
                    <a:pt x="651064" y="678259"/>
                    <a:pt x="653783" y="678259"/>
                  </a:cubicBezTo>
                  <a:lnTo>
                    <a:pt x="653783" y="678259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1994F37-B45E-48F6-A426-16BA0C3A0618}"/>
                </a:ext>
              </a:extLst>
            </p:cNvPr>
            <p:cNvSpPr/>
            <p:nvPr/>
          </p:nvSpPr>
          <p:spPr bwMode="black">
            <a:xfrm>
              <a:off x="6362526" y="4242177"/>
              <a:ext cx="492259" cy="674476"/>
            </a:xfrm>
            <a:custGeom>
              <a:avLst/>
              <a:gdLst>
                <a:gd name="connsiteX0" fmla="*/ 225733 w 492259"/>
                <a:gd name="connsiteY0" fmla="*/ 97907 h 674476"/>
                <a:gd name="connsiteX1" fmla="*/ 209415 w 492259"/>
                <a:gd name="connsiteY1" fmla="*/ 119665 h 674476"/>
                <a:gd name="connsiteX2" fmla="*/ 201256 w 492259"/>
                <a:gd name="connsiteY2" fmla="*/ 152300 h 674476"/>
                <a:gd name="connsiteX3" fmla="*/ 198536 w 492259"/>
                <a:gd name="connsiteY3" fmla="*/ 168618 h 674476"/>
                <a:gd name="connsiteX4" fmla="*/ 195817 w 492259"/>
                <a:gd name="connsiteY4" fmla="*/ 184936 h 674476"/>
                <a:gd name="connsiteX5" fmla="*/ 187658 w 492259"/>
                <a:gd name="connsiteY5" fmla="*/ 220292 h 674476"/>
                <a:gd name="connsiteX6" fmla="*/ 168620 w 492259"/>
                <a:gd name="connsiteY6" fmla="*/ 291003 h 674476"/>
                <a:gd name="connsiteX7" fmla="*/ 160461 w 492259"/>
                <a:gd name="connsiteY7" fmla="*/ 323639 h 674476"/>
                <a:gd name="connsiteX8" fmla="*/ 149582 w 492259"/>
                <a:gd name="connsiteY8" fmla="*/ 361714 h 674476"/>
                <a:gd name="connsiteX9" fmla="*/ 144143 w 492259"/>
                <a:gd name="connsiteY9" fmla="*/ 388910 h 674476"/>
                <a:gd name="connsiteX10" fmla="*/ 149582 w 492259"/>
                <a:gd name="connsiteY10" fmla="*/ 391630 h 674476"/>
                <a:gd name="connsiteX11" fmla="*/ 171340 w 492259"/>
                <a:gd name="connsiteY11" fmla="*/ 391630 h 674476"/>
                <a:gd name="connsiteX12" fmla="*/ 193097 w 492259"/>
                <a:gd name="connsiteY12" fmla="*/ 388910 h 674476"/>
                <a:gd name="connsiteX13" fmla="*/ 212135 w 492259"/>
                <a:gd name="connsiteY13" fmla="*/ 388910 h 674476"/>
                <a:gd name="connsiteX14" fmla="*/ 236611 w 492259"/>
                <a:gd name="connsiteY14" fmla="*/ 388910 h 674476"/>
                <a:gd name="connsiteX15" fmla="*/ 250210 w 492259"/>
                <a:gd name="connsiteY15" fmla="*/ 386191 h 674476"/>
                <a:gd name="connsiteX16" fmla="*/ 258369 w 492259"/>
                <a:gd name="connsiteY16" fmla="*/ 386191 h 674476"/>
                <a:gd name="connsiteX17" fmla="*/ 255649 w 492259"/>
                <a:gd name="connsiteY17" fmla="*/ 367153 h 674476"/>
                <a:gd name="connsiteX18" fmla="*/ 250210 w 492259"/>
                <a:gd name="connsiteY18" fmla="*/ 331797 h 674476"/>
                <a:gd name="connsiteX19" fmla="*/ 247490 w 492259"/>
                <a:gd name="connsiteY19" fmla="*/ 244769 h 674476"/>
                <a:gd name="connsiteX20" fmla="*/ 242051 w 492259"/>
                <a:gd name="connsiteY20" fmla="*/ 203974 h 674476"/>
                <a:gd name="connsiteX21" fmla="*/ 236611 w 492259"/>
                <a:gd name="connsiteY21" fmla="*/ 157740 h 674476"/>
                <a:gd name="connsiteX22" fmla="*/ 233892 w 492259"/>
                <a:gd name="connsiteY22" fmla="*/ 119665 h 674476"/>
                <a:gd name="connsiteX23" fmla="*/ 225733 w 492259"/>
                <a:gd name="connsiteY23" fmla="*/ 97907 h 674476"/>
                <a:gd name="connsiteX24" fmla="*/ 274687 w 492259"/>
                <a:gd name="connsiteY24" fmla="*/ 0 h 674476"/>
                <a:gd name="connsiteX25" fmla="*/ 304603 w 492259"/>
                <a:gd name="connsiteY25" fmla="*/ 5439 h 674476"/>
                <a:gd name="connsiteX26" fmla="*/ 320921 w 492259"/>
                <a:gd name="connsiteY26" fmla="*/ 24477 h 674476"/>
                <a:gd name="connsiteX27" fmla="*/ 334519 w 492259"/>
                <a:gd name="connsiteY27" fmla="*/ 43515 h 674476"/>
                <a:gd name="connsiteX28" fmla="*/ 339959 w 492259"/>
                <a:gd name="connsiteY28" fmla="*/ 65272 h 674476"/>
                <a:gd name="connsiteX29" fmla="*/ 348118 w 492259"/>
                <a:gd name="connsiteY29" fmla="*/ 114226 h 674476"/>
                <a:gd name="connsiteX30" fmla="*/ 361716 w 492259"/>
                <a:gd name="connsiteY30" fmla="*/ 163180 h 674476"/>
                <a:gd name="connsiteX31" fmla="*/ 369875 w 492259"/>
                <a:gd name="connsiteY31" fmla="*/ 220293 h 674476"/>
                <a:gd name="connsiteX32" fmla="*/ 378034 w 492259"/>
                <a:gd name="connsiteY32" fmla="*/ 274686 h 674476"/>
                <a:gd name="connsiteX33" fmla="*/ 383473 w 492259"/>
                <a:gd name="connsiteY33" fmla="*/ 301883 h 674476"/>
                <a:gd name="connsiteX34" fmla="*/ 391632 w 492259"/>
                <a:gd name="connsiteY34" fmla="*/ 337238 h 674476"/>
                <a:gd name="connsiteX35" fmla="*/ 397071 w 492259"/>
                <a:gd name="connsiteY35" fmla="*/ 364435 h 674476"/>
                <a:gd name="connsiteX36" fmla="*/ 405230 w 492259"/>
                <a:gd name="connsiteY36" fmla="*/ 383473 h 674476"/>
                <a:gd name="connsiteX37" fmla="*/ 416109 w 492259"/>
                <a:gd name="connsiteY37" fmla="*/ 386192 h 674476"/>
                <a:gd name="connsiteX38" fmla="*/ 426988 w 492259"/>
                <a:gd name="connsiteY38" fmla="*/ 386192 h 674476"/>
                <a:gd name="connsiteX39" fmla="*/ 454184 w 492259"/>
                <a:gd name="connsiteY39" fmla="*/ 397071 h 674476"/>
                <a:gd name="connsiteX40" fmla="*/ 456904 w 492259"/>
                <a:gd name="connsiteY40" fmla="*/ 405230 h 674476"/>
                <a:gd name="connsiteX41" fmla="*/ 451464 w 492259"/>
                <a:gd name="connsiteY41" fmla="*/ 416108 h 674476"/>
                <a:gd name="connsiteX42" fmla="*/ 432427 w 492259"/>
                <a:gd name="connsiteY42" fmla="*/ 429707 h 674476"/>
                <a:gd name="connsiteX43" fmla="*/ 421548 w 492259"/>
                <a:gd name="connsiteY43" fmla="*/ 432426 h 674476"/>
                <a:gd name="connsiteX44" fmla="*/ 413389 w 492259"/>
                <a:gd name="connsiteY44" fmla="*/ 435146 h 674476"/>
                <a:gd name="connsiteX45" fmla="*/ 413389 w 492259"/>
                <a:gd name="connsiteY45" fmla="*/ 440585 h 674476"/>
                <a:gd name="connsiteX46" fmla="*/ 416109 w 492259"/>
                <a:gd name="connsiteY46" fmla="*/ 451464 h 674476"/>
                <a:gd name="connsiteX47" fmla="*/ 418829 w 492259"/>
                <a:gd name="connsiteY47" fmla="*/ 465062 h 674476"/>
                <a:gd name="connsiteX48" fmla="*/ 418829 w 492259"/>
                <a:gd name="connsiteY48" fmla="*/ 475941 h 674476"/>
                <a:gd name="connsiteX49" fmla="*/ 418829 w 492259"/>
                <a:gd name="connsiteY49" fmla="*/ 486820 h 674476"/>
                <a:gd name="connsiteX50" fmla="*/ 426988 w 492259"/>
                <a:gd name="connsiteY50" fmla="*/ 516736 h 674476"/>
                <a:gd name="connsiteX51" fmla="*/ 432427 w 492259"/>
                <a:gd name="connsiteY51" fmla="*/ 543932 h 674476"/>
                <a:gd name="connsiteX52" fmla="*/ 437866 w 492259"/>
                <a:gd name="connsiteY52" fmla="*/ 573848 h 674476"/>
                <a:gd name="connsiteX53" fmla="*/ 443306 w 492259"/>
                <a:gd name="connsiteY53" fmla="*/ 606484 h 674476"/>
                <a:gd name="connsiteX54" fmla="*/ 446025 w 492259"/>
                <a:gd name="connsiteY54" fmla="*/ 617363 h 674476"/>
                <a:gd name="connsiteX55" fmla="*/ 470502 w 492259"/>
                <a:gd name="connsiteY55" fmla="*/ 617363 h 674476"/>
                <a:gd name="connsiteX56" fmla="*/ 492259 w 492259"/>
                <a:gd name="connsiteY56" fmla="*/ 641840 h 674476"/>
                <a:gd name="connsiteX57" fmla="*/ 484101 w 492259"/>
                <a:gd name="connsiteY57" fmla="*/ 655438 h 674476"/>
                <a:gd name="connsiteX58" fmla="*/ 467782 w 492259"/>
                <a:gd name="connsiteY58" fmla="*/ 663597 h 674476"/>
                <a:gd name="connsiteX59" fmla="*/ 443306 w 492259"/>
                <a:gd name="connsiteY59" fmla="*/ 666317 h 674476"/>
                <a:gd name="connsiteX60" fmla="*/ 421548 w 492259"/>
                <a:gd name="connsiteY60" fmla="*/ 666317 h 674476"/>
                <a:gd name="connsiteX61" fmla="*/ 413389 w 492259"/>
                <a:gd name="connsiteY61" fmla="*/ 666317 h 674476"/>
                <a:gd name="connsiteX62" fmla="*/ 399791 w 492259"/>
                <a:gd name="connsiteY62" fmla="*/ 671756 h 674476"/>
                <a:gd name="connsiteX63" fmla="*/ 383473 w 492259"/>
                <a:gd name="connsiteY63" fmla="*/ 674476 h 674476"/>
                <a:gd name="connsiteX64" fmla="*/ 348118 w 492259"/>
                <a:gd name="connsiteY64" fmla="*/ 669036 h 674476"/>
                <a:gd name="connsiteX65" fmla="*/ 326360 w 492259"/>
                <a:gd name="connsiteY65" fmla="*/ 669036 h 674476"/>
                <a:gd name="connsiteX66" fmla="*/ 277406 w 492259"/>
                <a:gd name="connsiteY66" fmla="*/ 669036 h 674476"/>
                <a:gd name="connsiteX67" fmla="*/ 252930 w 492259"/>
                <a:gd name="connsiteY67" fmla="*/ 663597 h 674476"/>
                <a:gd name="connsiteX68" fmla="*/ 236611 w 492259"/>
                <a:gd name="connsiteY68" fmla="*/ 647279 h 674476"/>
                <a:gd name="connsiteX69" fmla="*/ 261088 w 492259"/>
                <a:gd name="connsiteY69" fmla="*/ 630961 h 674476"/>
                <a:gd name="connsiteX70" fmla="*/ 288285 w 492259"/>
                <a:gd name="connsiteY70" fmla="*/ 628241 h 674476"/>
                <a:gd name="connsiteX71" fmla="*/ 285565 w 492259"/>
                <a:gd name="connsiteY71" fmla="*/ 609204 h 674476"/>
                <a:gd name="connsiteX72" fmla="*/ 282846 w 492259"/>
                <a:gd name="connsiteY72" fmla="*/ 582007 h 674476"/>
                <a:gd name="connsiteX73" fmla="*/ 280126 w 492259"/>
                <a:gd name="connsiteY73" fmla="*/ 568409 h 674476"/>
                <a:gd name="connsiteX74" fmla="*/ 282846 w 492259"/>
                <a:gd name="connsiteY74" fmla="*/ 554811 h 674476"/>
                <a:gd name="connsiteX75" fmla="*/ 277406 w 492259"/>
                <a:gd name="connsiteY75" fmla="*/ 538493 h 674476"/>
                <a:gd name="connsiteX76" fmla="*/ 271967 w 492259"/>
                <a:gd name="connsiteY76" fmla="*/ 505857 h 674476"/>
                <a:gd name="connsiteX77" fmla="*/ 269247 w 492259"/>
                <a:gd name="connsiteY77" fmla="*/ 478660 h 674476"/>
                <a:gd name="connsiteX78" fmla="*/ 266528 w 492259"/>
                <a:gd name="connsiteY78" fmla="*/ 446025 h 674476"/>
                <a:gd name="connsiteX79" fmla="*/ 261088 w 492259"/>
                <a:gd name="connsiteY79" fmla="*/ 437866 h 674476"/>
                <a:gd name="connsiteX80" fmla="*/ 250210 w 492259"/>
                <a:gd name="connsiteY80" fmla="*/ 437866 h 674476"/>
                <a:gd name="connsiteX81" fmla="*/ 220293 w 492259"/>
                <a:gd name="connsiteY81" fmla="*/ 440585 h 674476"/>
                <a:gd name="connsiteX82" fmla="*/ 190377 w 492259"/>
                <a:gd name="connsiteY82" fmla="*/ 443305 h 674476"/>
                <a:gd name="connsiteX83" fmla="*/ 165900 w 492259"/>
                <a:gd name="connsiteY83" fmla="*/ 443305 h 674476"/>
                <a:gd name="connsiteX84" fmla="*/ 144143 w 492259"/>
                <a:gd name="connsiteY84" fmla="*/ 440585 h 674476"/>
                <a:gd name="connsiteX85" fmla="*/ 135984 w 492259"/>
                <a:gd name="connsiteY85" fmla="*/ 454184 h 674476"/>
                <a:gd name="connsiteX86" fmla="*/ 130545 w 492259"/>
                <a:gd name="connsiteY86" fmla="*/ 486820 h 674476"/>
                <a:gd name="connsiteX87" fmla="*/ 119666 w 492259"/>
                <a:gd name="connsiteY87" fmla="*/ 541213 h 674476"/>
                <a:gd name="connsiteX88" fmla="*/ 103348 w 492259"/>
                <a:gd name="connsiteY88" fmla="*/ 614643 h 674476"/>
                <a:gd name="connsiteX89" fmla="*/ 133264 w 492259"/>
                <a:gd name="connsiteY89" fmla="*/ 614643 h 674476"/>
                <a:gd name="connsiteX90" fmla="*/ 168620 w 492259"/>
                <a:gd name="connsiteY90" fmla="*/ 630961 h 674476"/>
                <a:gd name="connsiteX91" fmla="*/ 163181 w 492259"/>
                <a:gd name="connsiteY91" fmla="*/ 647279 h 674476"/>
                <a:gd name="connsiteX92" fmla="*/ 146863 w 492259"/>
                <a:gd name="connsiteY92" fmla="*/ 655438 h 674476"/>
                <a:gd name="connsiteX93" fmla="*/ 127825 w 492259"/>
                <a:gd name="connsiteY93" fmla="*/ 658158 h 674476"/>
                <a:gd name="connsiteX94" fmla="*/ 106068 w 492259"/>
                <a:gd name="connsiteY94" fmla="*/ 658158 h 674476"/>
                <a:gd name="connsiteX95" fmla="*/ 62552 w 492259"/>
                <a:gd name="connsiteY95" fmla="*/ 658158 h 674476"/>
                <a:gd name="connsiteX96" fmla="*/ 40795 w 492259"/>
                <a:gd name="connsiteY96" fmla="*/ 658158 h 674476"/>
                <a:gd name="connsiteX97" fmla="*/ 16318 w 492259"/>
                <a:gd name="connsiteY97" fmla="*/ 652718 h 674476"/>
                <a:gd name="connsiteX98" fmla="*/ 0 w 492259"/>
                <a:gd name="connsiteY98" fmla="*/ 636401 h 674476"/>
                <a:gd name="connsiteX99" fmla="*/ 2720 w 492259"/>
                <a:gd name="connsiteY99" fmla="*/ 628241 h 674476"/>
                <a:gd name="connsiteX100" fmla="*/ 24477 w 492259"/>
                <a:gd name="connsiteY100" fmla="*/ 620082 h 674476"/>
                <a:gd name="connsiteX101" fmla="*/ 62552 w 492259"/>
                <a:gd name="connsiteY101" fmla="*/ 617363 h 674476"/>
                <a:gd name="connsiteX102" fmla="*/ 62552 w 492259"/>
                <a:gd name="connsiteY102" fmla="*/ 614643 h 674476"/>
                <a:gd name="connsiteX103" fmla="*/ 65272 w 492259"/>
                <a:gd name="connsiteY103" fmla="*/ 587447 h 674476"/>
                <a:gd name="connsiteX104" fmla="*/ 76151 w 492259"/>
                <a:gd name="connsiteY104" fmla="*/ 522175 h 674476"/>
                <a:gd name="connsiteX105" fmla="*/ 87029 w 492259"/>
                <a:gd name="connsiteY105" fmla="*/ 470501 h 674476"/>
                <a:gd name="connsiteX106" fmla="*/ 92468 w 492259"/>
                <a:gd name="connsiteY106" fmla="*/ 446025 h 674476"/>
                <a:gd name="connsiteX107" fmla="*/ 65272 w 492259"/>
                <a:gd name="connsiteY107" fmla="*/ 432426 h 674476"/>
                <a:gd name="connsiteX108" fmla="*/ 54393 w 492259"/>
                <a:gd name="connsiteY108" fmla="*/ 421548 h 674476"/>
                <a:gd name="connsiteX109" fmla="*/ 73431 w 492259"/>
                <a:gd name="connsiteY109" fmla="*/ 407949 h 674476"/>
                <a:gd name="connsiteX110" fmla="*/ 100629 w 492259"/>
                <a:gd name="connsiteY110" fmla="*/ 399790 h 674476"/>
                <a:gd name="connsiteX111" fmla="*/ 108788 w 492259"/>
                <a:gd name="connsiteY111" fmla="*/ 369874 h 674476"/>
                <a:gd name="connsiteX112" fmla="*/ 125105 w 492259"/>
                <a:gd name="connsiteY112" fmla="*/ 307322 h 674476"/>
                <a:gd name="connsiteX113" fmla="*/ 141423 w 492259"/>
                <a:gd name="connsiteY113" fmla="*/ 242051 h 674476"/>
                <a:gd name="connsiteX114" fmla="*/ 155022 w 492259"/>
                <a:gd name="connsiteY114" fmla="*/ 179498 h 674476"/>
                <a:gd name="connsiteX115" fmla="*/ 168620 w 492259"/>
                <a:gd name="connsiteY115" fmla="*/ 119665 h 674476"/>
                <a:gd name="connsiteX116" fmla="*/ 193097 w 492259"/>
                <a:gd name="connsiteY116" fmla="*/ 57113 h 674476"/>
                <a:gd name="connsiteX117" fmla="*/ 201256 w 492259"/>
                <a:gd name="connsiteY117" fmla="*/ 38075 h 674476"/>
                <a:gd name="connsiteX118" fmla="*/ 217574 w 492259"/>
                <a:gd name="connsiteY118" fmla="*/ 13598 h 674476"/>
                <a:gd name="connsiteX119" fmla="*/ 274687 w 492259"/>
                <a:gd name="connsiteY119" fmla="*/ 0 h 67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92259" h="674476">
                  <a:moveTo>
                    <a:pt x="225733" y="97907"/>
                  </a:moveTo>
                  <a:cubicBezTo>
                    <a:pt x="217574" y="97907"/>
                    <a:pt x="209415" y="114225"/>
                    <a:pt x="209415" y="119665"/>
                  </a:cubicBezTo>
                  <a:cubicBezTo>
                    <a:pt x="206695" y="130543"/>
                    <a:pt x="203976" y="144141"/>
                    <a:pt x="201256" y="152300"/>
                  </a:cubicBezTo>
                  <a:cubicBezTo>
                    <a:pt x="198536" y="157740"/>
                    <a:pt x="198536" y="163179"/>
                    <a:pt x="198536" y="168618"/>
                  </a:cubicBezTo>
                  <a:cubicBezTo>
                    <a:pt x="198536" y="174058"/>
                    <a:pt x="195817" y="179497"/>
                    <a:pt x="195817" y="184936"/>
                  </a:cubicBezTo>
                  <a:cubicBezTo>
                    <a:pt x="193097" y="195815"/>
                    <a:pt x="190377" y="209413"/>
                    <a:pt x="187658" y="220292"/>
                  </a:cubicBezTo>
                  <a:cubicBezTo>
                    <a:pt x="184938" y="244769"/>
                    <a:pt x="176779" y="269246"/>
                    <a:pt x="168620" y="291003"/>
                  </a:cubicBezTo>
                  <a:cubicBezTo>
                    <a:pt x="165900" y="301881"/>
                    <a:pt x="163181" y="312760"/>
                    <a:pt x="160461" y="323639"/>
                  </a:cubicBezTo>
                  <a:cubicBezTo>
                    <a:pt x="157742" y="337237"/>
                    <a:pt x="155022" y="348115"/>
                    <a:pt x="149582" y="361714"/>
                  </a:cubicBezTo>
                  <a:cubicBezTo>
                    <a:pt x="146863" y="367153"/>
                    <a:pt x="144143" y="383471"/>
                    <a:pt x="144143" y="388910"/>
                  </a:cubicBezTo>
                  <a:cubicBezTo>
                    <a:pt x="144143" y="391630"/>
                    <a:pt x="146863" y="391630"/>
                    <a:pt x="149582" y="391630"/>
                  </a:cubicBezTo>
                  <a:cubicBezTo>
                    <a:pt x="155022" y="391630"/>
                    <a:pt x="168620" y="391630"/>
                    <a:pt x="171340" y="391630"/>
                  </a:cubicBezTo>
                  <a:cubicBezTo>
                    <a:pt x="179498" y="391630"/>
                    <a:pt x="187658" y="391630"/>
                    <a:pt x="193097" y="388910"/>
                  </a:cubicBezTo>
                  <a:cubicBezTo>
                    <a:pt x="198536" y="388910"/>
                    <a:pt x="203976" y="388910"/>
                    <a:pt x="212135" y="388910"/>
                  </a:cubicBezTo>
                  <a:cubicBezTo>
                    <a:pt x="217574" y="388910"/>
                    <a:pt x="225733" y="388910"/>
                    <a:pt x="236611" y="388910"/>
                  </a:cubicBezTo>
                  <a:cubicBezTo>
                    <a:pt x="242051" y="388910"/>
                    <a:pt x="247490" y="388910"/>
                    <a:pt x="250210" y="386191"/>
                  </a:cubicBezTo>
                  <a:cubicBezTo>
                    <a:pt x="255649" y="391630"/>
                    <a:pt x="258369" y="388910"/>
                    <a:pt x="258369" y="386191"/>
                  </a:cubicBezTo>
                  <a:cubicBezTo>
                    <a:pt x="258369" y="380751"/>
                    <a:pt x="255649" y="372592"/>
                    <a:pt x="255649" y="367153"/>
                  </a:cubicBezTo>
                  <a:cubicBezTo>
                    <a:pt x="252930" y="353555"/>
                    <a:pt x="250210" y="342676"/>
                    <a:pt x="250210" y="331797"/>
                  </a:cubicBezTo>
                  <a:cubicBezTo>
                    <a:pt x="250210" y="301881"/>
                    <a:pt x="250210" y="274685"/>
                    <a:pt x="247490" y="244769"/>
                  </a:cubicBezTo>
                  <a:cubicBezTo>
                    <a:pt x="247490" y="231170"/>
                    <a:pt x="244771" y="217572"/>
                    <a:pt x="242051" y="203974"/>
                  </a:cubicBezTo>
                  <a:cubicBezTo>
                    <a:pt x="239331" y="187656"/>
                    <a:pt x="236611" y="174058"/>
                    <a:pt x="236611" y="157740"/>
                  </a:cubicBezTo>
                  <a:cubicBezTo>
                    <a:pt x="236611" y="152300"/>
                    <a:pt x="236611" y="133263"/>
                    <a:pt x="233892" y="119665"/>
                  </a:cubicBezTo>
                  <a:cubicBezTo>
                    <a:pt x="233892" y="106066"/>
                    <a:pt x="231172" y="97907"/>
                    <a:pt x="225733" y="97907"/>
                  </a:cubicBezTo>
                  <a:close/>
                  <a:moveTo>
                    <a:pt x="274687" y="0"/>
                  </a:moveTo>
                  <a:cubicBezTo>
                    <a:pt x="288285" y="0"/>
                    <a:pt x="293724" y="2720"/>
                    <a:pt x="304603" y="5439"/>
                  </a:cubicBezTo>
                  <a:cubicBezTo>
                    <a:pt x="315481" y="10879"/>
                    <a:pt x="315481" y="16318"/>
                    <a:pt x="320921" y="24477"/>
                  </a:cubicBezTo>
                  <a:cubicBezTo>
                    <a:pt x="326360" y="29916"/>
                    <a:pt x="331800" y="35356"/>
                    <a:pt x="334519" y="43515"/>
                  </a:cubicBezTo>
                  <a:cubicBezTo>
                    <a:pt x="337239" y="51674"/>
                    <a:pt x="337239" y="57113"/>
                    <a:pt x="339959" y="65272"/>
                  </a:cubicBezTo>
                  <a:cubicBezTo>
                    <a:pt x="345398" y="78870"/>
                    <a:pt x="342678" y="97908"/>
                    <a:pt x="348118" y="114226"/>
                  </a:cubicBezTo>
                  <a:cubicBezTo>
                    <a:pt x="350837" y="130544"/>
                    <a:pt x="358996" y="146863"/>
                    <a:pt x="361716" y="163180"/>
                  </a:cubicBezTo>
                  <a:cubicBezTo>
                    <a:pt x="364435" y="182218"/>
                    <a:pt x="364435" y="201256"/>
                    <a:pt x="369875" y="220293"/>
                  </a:cubicBezTo>
                  <a:cubicBezTo>
                    <a:pt x="375314" y="239331"/>
                    <a:pt x="378034" y="255649"/>
                    <a:pt x="378034" y="274686"/>
                  </a:cubicBezTo>
                  <a:cubicBezTo>
                    <a:pt x="378034" y="282845"/>
                    <a:pt x="380753" y="293724"/>
                    <a:pt x="383473" y="301883"/>
                  </a:cubicBezTo>
                  <a:cubicBezTo>
                    <a:pt x="386193" y="312762"/>
                    <a:pt x="388913" y="326360"/>
                    <a:pt x="391632" y="337238"/>
                  </a:cubicBezTo>
                  <a:cubicBezTo>
                    <a:pt x="391632" y="342678"/>
                    <a:pt x="394352" y="353556"/>
                    <a:pt x="397071" y="364435"/>
                  </a:cubicBezTo>
                  <a:cubicBezTo>
                    <a:pt x="399791" y="372594"/>
                    <a:pt x="402511" y="380753"/>
                    <a:pt x="405230" y="383473"/>
                  </a:cubicBezTo>
                  <a:cubicBezTo>
                    <a:pt x="407950" y="386192"/>
                    <a:pt x="413389" y="386192"/>
                    <a:pt x="416109" y="386192"/>
                  </a:cubicBezTo>
                  <a:cubicBezTo>
                    <a:pt x="418829" y="386192"/>
                    <a:pt x="424268" y="386192"/>
                    <a:pt x="426988" y="386192"/>
                  </a:cubicBezTo>
                  <a:cubicBezTo>
                    <a:pt x="437866" y="386192"/>
                    <a:pt x="448745" y="388912"/>
                    <a:pt x="454184" y="397071"/>
                  </a:cubicBezTo>
                  <a:cubicBezTo>
                    <a:pt x="456904" y="399790"/>
                    <a:pt x="456904" y="402510"/>
                    <a:pt x="456904" y="405230"/>
                  </a:cubicBezTo>
                  <a:cubicBezTo>
                    <a:pt x="456904" y="407949"/>
                    <a:pt x="454184" y="410669"/>
                    <a:pt x="451464" y="416108"/>
                  </a:cubicBezTo>
                  <a:cubicBezTo>
                    <a:pt x="446025" y="421548"/>
                    <a:pt x="440586" y="426987"/>
                    <a:pt x="432427" y="429707"/>
                  </a:cubicBezTo>
                  <a:cubicBezTo>
                    <a:pt x="429707" y="429707"/>
                    <a:pt x="426988" y="432426"/>
                    <a:pt x="421548" y="432426"/>
                  </a:cubicBezTo>
                  <a:cubicBezTo>
                    <a:pt x="418829" y="432426"/>
                    <a:pt x="416109" y="432426"/>
                    <a:pt x="413389" y="435146"/>
                  </a:cubicBezTo>
                  <a:cubicBezTo>
                    <a:pt x="413389" y="435146"/>
                    <a:pt x="413389" y="437866"/>
                    <a:pt x="413389" y="440585"/>
                  </a:cubicBezTo>
                  <a:cubicBezTo>
                    <a:pt x="413389" y="443305"/>
                    <a:pt x="413389" y="448744"/>
                    <a:pt x="416109" y="451464"/>
                  </a:cubicBezTo>
                  <a:cubicBezTo>
                    <a:pt x="416109" y="456903"/>
                    <a:pt x="418829" y="462343"/>
                    <a:pt x="418829" y="465062"/>
                  </a:cubicBezTo>
                  <a:lnTo>
                    <a:pt x="418829" y="475941"/>
                  </a:lnTo>
                  <a:cubicBezTo>
                    <a:pt x="418829" y="481380"/>
                    <a:pt x="418829" y="484100"/>
                    <a:pt x="418829" y="486820"/>
                  </a:cubicBezTo>
                  <a:cubicBezTo>
                    <a:pt x="421548" y="497698"/>
                    <a:pt x="424268" y="505857"/>
                    <a:pt x="426988" y="516736"/>
                  </a:cubicBezTo>
                  <a:cubicBezTo>
                    <a:pt x="426988" y="524895"/>
                    <a:pt x="429707" y="535773"/>
                    <a:pt x="432427" y="543932"/>
                  </a:cubicBezTo>
                  <a:cubicBezTo>
                    <a:pt x="435147" y="554811"/>
                    <a:pt x="437866" y="562970"/>
                    <a:pt x="437866" y="573848"/>
                  </a:cubicBezTo>
                  <a:cubicBezTo>
                    <a:pt x="437866" y="587447"/>
                    <a:pt x="440586" y="595606"/>
                    <a:pt x="443306" y="606484"/>
                  </a:cubicBezTo>
                  <a:cubicBezTo>
                    <a:pt x="443306" y="609204"/>
                    <a:pt x="446025" y="614643"/>
                    <a:pt x="446025" y="617363"/>
                  </a:cubicBezTo>
                  <a:cubicBezTo>
                    <a:pt x="454184" y="617363"/>
                    <a:pt x="462343" y="617363"/>
                    <a:pt x="470502" y="617363"/>
                  </a:cubicBezTo>
                  <a:cubicBezTo>
                    <a:pt x="475942" y="625522"/>
                    <a:pt x="492259" y="630961"/>
                    <a:pt x="492259" y="641840"/>
                  </a:cubicBezTo>
                  <a:cubicBezTo>
                    <a:pt x="492259" y="647279"/>
                    <a:pt x="486820" y="649999"/>
                    <a:pt x="484101" y="655438"/>
                  </a:cubicBezTo>
                  <a:cubicBezTo>
                    <a:pt x="481381" y="660877"/>
                    <a:pt x="473222" y="663597"/>
                    <a:pt x="467782" y="663597"/>
                  </a:cubicBezTo>
                  <a:cubicBezTo>
                    <a:pt x="456904" y="666317"/>
                    <a:pt x="451464" y="666317"/>
                    <a:pt x="443306" y="666317"/>
                  </a:cubicBezTo>
                  <a:cubicBezTo>
                    <a:pt x="437866" y="666317"/>
                    <a:pt x="429707" y="666317"/>
                    <a:pt x="421548" y="666317"/>
                  </a:cubicBezTo>
                  <a:cubicBezTo>
                    <a:pt x="418829" y="666317"/>
                    <a:pt x="416109" y="666317"/>
                    <a:pt x="413389" y="666317"/>
                  </a:cubicBezTo>
                  <a:cubicBezTo>
                    <a:pt x="407950" y="669036"/>
                    <a:pt x="405230" y="669036"/>
                    <a:pt x="399791" y="671756"/>
                  </a:cubicBezTo>
                  <a:cubicBezTo>
                    <a:pt x="394352" y="671756"/>
                    <a:pt x="388913" y="674476"/>
                    <a:pt x="383473" y="674476"/>
                  </a:cubicBezTo>
                  <a:cubicBezTo>
                    <a:pt x="372594" y="674476"/>
                    <a:pt x="358996" y="671756"/>
                    <a:pt x="348118" y="669036"/>
                  </a:cubicBezTo>
                  <a:cubicBezTo>
                    <a:pt x="339959" y="669036"/>
                    <a:pt x="331800" y="669036"/>
                    <a:pt x="326360" y="669036"/>
                  </a:cubicBezTo>
                  <a:cubicBezTo>
                    <a:pt x="304603" y="669036"/>
                    <a:pt x="285565" y="669036"/>
                    <a:pt x="277406" y="669036"/>
                  </a:cubicBezTo>
                  <a:cubicBezTo>
                    <a:pt x="269247" y="669036"/>
                    <a:pt x="258369" y="669036"/>
                    <a:pt x="252930" y="663597"/>
                  </a:cubicBezTo>
                  <a:cubicBezTo>
                    <a:pt x="247490" y="660877"/>
                    <a:pt x="236611" y="655438"/>
                    <a:pt x="236611" y="647279"/>
                  </a:cubicBezTo>
                  <a:cubicBezTo>
                    <a:pt x="236611" y="636401"/>
                    <a:pt x="252930" y="633681"/>
                    <a:pt x="261088" y="630961"/>
                  </a:cubicBezTo>
                  <a:cubicBezTo>
                    <a:pt x="266528" y="630961"/>
                    <a:pt x="274687" y="630961"/>
                    <a:pt x="288285" y="628241"/>
                  </a:cubicBezTo>
                  <a:cubicBezTo>
                    <a:pt x="288285" y="620082"/>
                    <a:pt x="288285" y="614643"/>
                    <a:pt x="285565" y="609204"/>
                  </a:cubicBezTo>
                  <a:cubicBezTo>
                    <a:pt x="285565" y="601045"/>
                    <a:pt x="282846" y="590166"/>
                    <a:pt x="282846" y="582007"/>
                  </a:cubicBezTo>
                  <a:cubicBezTo>
                    <a:pt x="282846" y="576568"/>
                    <a:pt x="280126" y="573848"/>
                    <a:pt x="280126" y="568409"/>
                  </a:cubicBezTo>
                  <a:cubicBezTo>
                    <a:pt x="280126" y="562970"/>
                    <a:pt x="282846" y="557531"/>
                    <a:pt x="282846" y="554811"/>
                  </a:cubicBezTo>
                  <a:cubicBezTo>
                    <a:pt x="282846" y="549371"/>
                    <a:pt x="280126" y="546652"/>
                    <a:pt x="277406" y="538493"/>
                  </a:cubicBezTo>
                  <a:cubicBezTo>
                    <a:pt x="277406" y="527614"/>
                    <a:pt x="271967" y="516736"/>
                    <a:pt x="271967" y="505857"/>
                  </a:cubicBezTo>
                  <a:cubicBezTo>
                    <a:pt x="271967" y="494978"/>
                    <a:pt x="271967" y="486820"/>
                    <a:pt x="269247" y="478660"/>
                  </a:cubicBezTo>
                  <a:cubicBezTo>
                    <a:pt x="266528" y="467782"/>
                    <a:pt x="266528" y="456903"/>
                    <a:pt x="266528" y="446025"/>
                  </a:cubicBezTo>
                  <a:cubicBezTo>
                    <a:pt x="266528" y="440585"/>
                    <a:pt x="263808" y="437866"/>
                    <a:pt x="261088" y="437866"/>
                  </a:cubicBezTo>
                  <a:cubicBezTo>
                    <a:pt x="258369" y="437866"/>
                    <a:pt x="255649" y="437866"/>
                    <a:pt x="250210" y="437866"/>
                  </a:cubicBezTo>
                  <a:cubicBezTo>
                    <a:pt x="239331" y="437866"/>
                    <a:pt x="228452" y="437866"/>
                    <a:pt x="220293" y="440585"/>
                  </a:cubicBezTo>
                  <a:cubicBezTo>
                    <a:pt x="209415" y="440585"/>
                    <a:pt x="201256" y="443305"/>
                    <a:pt x="190377" y="443305"/>
                  </a:cubicBezTo>
                  <a:cubicBezTo>
                    <a:pt x="182218" y="443305"/>
                    <a:pt x="174059" y="443305"/>
                    <a:pt x="165900" y="443305"/>
                  </a:cubicBezTo>
                  <a:cubicBezTo>
                    <a:pt x="163181" y="443305"/>
                    <a:pt x="152302" y="440585"/>
                    <a:pt x="144143" y="440585"/>
                  </a:cubicBezTo>
                  <a:cubicBezTo>
                    <a:pt x="135984" y="440585"/>
                    <a:pt x="135984" y="448744"/>
                    <a:pt x="135984" y="454184"/>
                  </a:cubicBezTo>
                  <a:cubicBezTo>
                    <a:pt x="135984" y="465062"/>
                    <a:pt x="133264" y="475941"/>
                    <a:pt x="130545" y="486820"/>
                  </a:cubicBezTo>
                  <a:cubicBezTo>
                    <a:pt x="127825" y="505857"/>
                    <a:pt x="122386" y="522175"/>
                    <a:pt x="119666" y="541213"/>
                  </a:cubicBezTo>
                  <a:cubicBezTo>
                    <a:pt x="116947" y="560250"/>
                    <a:pt x="108788" y="595606"/>
                    <a:pt x="103348" y="614643"/>
                  </a:cubicBezTo>
                  <a:cubicBezTo>
                    <a:pt x="111507" y="614643"/>
                    <a:pt x="122386" y="614643"/>
                    <a:pt x="133264" y="614643"/>
                  </a:cubicBezTo>
                  <a:cubicBezTo>
                    <a:pt x="146863" y="614643"/>
                    <a:pt x="168620" y="614643"/>
                    <a:pt x="168620" y="630961"/>
                  </a:cubicBezTo>
                  <a:cubicBezTo>
                    <a:pt x="168620" y="639120"/>
                    <a:pt x="165900" y="639120"/>
                    <a:pt x="163181" y="647279"/>
                  </a:cubicBezTo>
                  <a:cubicBezTo>
                    <a:pt x="160461" y="652718"/>
                    <a:pt x="152302" y="655438"/>
                    <a:pt x="146863" y="655438"/>
                  </a:cubicBezTo>
                  <a:cubicBezTo>
                    <a:pt x="138704" y="658158"/>
                    <a:pt x="133264" y="658158"/>
                    <a:pt x="127825" y="658158"/>
                  </a:cubicBezTo>
                  <a:cubicBezTo>
                    <a:pt x="122386" y="658158"/>
                    <a:pt x="116947" y="658158"/>
                    <a:pt x="106068" y="658158"/>
                  </a:cubicBezTo>
                  <a:cubicBezTo>
                    <a:pt x="92468" y="658158"/>
                    <a:pt x="78870" y="658158"/>
                    <a:pt x="62552" y="658158"/>
                  </a:cubicBezTo>
                  <a:cubicBezTo>
                    <a:pt x="54393" y="658158"/>
                    <a:pt x="46234" y="658158"/>
                    <a:pt x="40795" y="658158"/>
                  </a:cubicBezTo>
                  <a:cubicBezTo>
                    <a:pt x="32636" y="658158"/>
                    <a:pt x="21758" y="658158"/>
                    <a:pt x="16318" y="652718"/>
                  </a:cubicBezTo>
                  <a:cubicBezTo>
                    <a:pt x="8159" y="649999"/>
                    <a:pt x="0" y="641840"/>
                    <a:pt x="0" y="636401"/>
                  </a:cubicBezTo>
                  <a:cubicBezTo>
                    <a:pt x="0" y="633681"/>
                    <a:pt x="0" y="630961"/>
                    <a:pt x="2720" y="628241"/>
                  </a:cubicBezTo>
                  <a:cubicBezTo>
                    <a:pt x="8159" y="625522"/>
                    <a:pt x="16318" y="622802"/>
                    <a:pt x="24477" y="620082"/>
                  </a:cubicBezTo>
                  <a:cubicBezTo>
                    <a:pt x="38075" y="617363"/>
                    <a:pt x="48954" y="617363"/>
                    <a:pt x="62552" y="617363"/>
                  </a:cubicBezTo>
                  <a:cubicBezTo>
                    <a:pt x="62552" y="617363"/>
                    <a:pt x="62552" y="614643"/>
                    <a:pt x="62552" y="614643"/>
                  </a:cubicBezTo>
                  <a:cubicBezTo>
                    <a:pt x="62552" y="603765"/>
                    <a:pt x="65272" y="590166"/>
                    <a:pt x="65272" y="587447"/>
                  </a:cubicBezTo>
                  <a:cubicBezTo>
                    <a:pt x="67992" y="565689"/>
                    <a:pt x="73431" y="543932"/>
                    <a:pt x="76151" y="522175"/>
                  </a:cubicBezTo>
                  <a:cubicBezTo>
                    <a:pt x="78870" y="505857"/>
                    <a:pt x="81590" y="486820"/>
                    <a:pt x="87029" y="470501"/>
                  </a:cubicBezTo>
                  <a:cubicBezTo>
                    <a:pt x="87029" y="465062"/>
                    <a:pt x="92468" y="451464"/>
                    <a:pt x="92468" y="446025"/>
                  </a:cubicBezTo>
                  <a:cubicBezTo>
                    <a:pt x="92468" y="437866"/>
                    <a:pt x="73431" y="437866"/>
                    <a:pt x="65272" y="432426"/>
                  </a:cubicBezTo>
                  <a:cubicBezTo>
                    <a:pt x="59833" y="429707"/>
                    <a:pt x="54393" y="426987"/>
                    <a:pt x="54393" y="421548"/>
                  </a:cubicBezTo>
                  <a:cubicBezTo>
                    <a:pt x="54393" y="413389"/>
                    <a:pt x="62552" y="410669"/>
                    <a:pt x="73431" y="407949"/>
                  </a:cubicBezTo>
                  <a:cubicBezTo>
                    <a:pt x="78870" y="407949"/>
                    <a:pt x="92468" y="405230"/>
                    <a:pt x="100629" y="399790"/>
                  </a:cubicBezTo>
                  <a:cubicBezTo>
                    <a:pt x="106068" y="394351"/>
                    <a:pt x="106068" y="378033"/>
                    <a:pt x="108788" y="369874"/>
                  </a:cubicBezTo>
                  <a:cubicBezTo>
                    <a:pt x="114227" y="348117"/>
                    <a:pt x="119666" y="326360"/>
                    <a:pt x="125105" y="307322"/>
                  </a:cubicBezTo>
                  <a:cubicBezTo>
                    <a:pt x="130545" y="285565"/>
                    <a:pt x="135984" y="263808"/>
                    <a:pt x="141423" y="242051"/>
                  </a:cubicBezTo>
                  <a:cubicBezTo>
                    <a:pt x="146863" y="220293"/>
                    <a:pt x="152302" y="198536"/>
                    <a:pt x="155022" y="179498"/>
                  </a:cubicBezTo>
                  <a:cubicBezTo>
                    <a:pt x="157742" y="160461"/>
                    <a:pt x="163181" y="138703"/>
                    <a:pt x="168620" y="119665"/>
                  </a:cubicBezTo>
                  <a:cubicBezTo>
                    <a:pt x="176779" y="100627"/>
                    <a:pt x="182218" y="76150"/>
                    <a:pt x="193097" y="57113"/>
                  </a:cubicBezTo>
                  <a:lnTo>
                    <a:pt x="201256" y="38075"/>
                  </a:lnTo>
                  <a:cubicBezTo>
                    <a:pt x="206695" y="29916"/>
                    <a:pt x="209415" y="19038"/>
                    <a:pt x="217574" y="13598"/>
                  </a:cubicBezTo>
                  <a:cubicBezTo>
                    <a:pt x="231172" y="2720"/>
                    <a:pt x="255649" y="0"/>
                    <a:pt x="274687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27A624-42CC-4E96-BDC2-D7800A80C6A5}"/>
                </a:ext>
              </a:extLst>
            </p:cNvPr>
            <p:cNvSpPr/>
            <p:nvPr/>
          </p:nvSpPr>
          <p:spPr bwMode="black">
            <a:xfrm>
              <a:off x="6876542" y="4244897"/>
              <a:ext cx="462342" cy="677195"/>
            </a:xfrm>
            <a:custGeom>
              <a:avLst/>
              <a:gdLst>
                <a:gd name="connsiteX0" fmla="*/ 214853 w 462342"/>
                <a:gd name="connsiteY0" fmla="*/ 65272 h 677195"/>
                <a:gd name="connsiteX1" fmla="*/ 195815 w 462342"/>
                <a:gd name="connsiteY1" fmla="*/ 73431 h 677195"/>
                <a:gd name="connsiteX2" fmla="*/ 193096 w 462342"/>
                <a:gd name="connsiteY2" fmla="*/ 125105 h 677195"/>
                <a:gd name="connsiteX3" fmla="*/ 190376 w 462342"/>
                <a:gd name="connsiteY3" fmla="*/ 280125 h 677195"/>
                <a:gd name="connsiteX4" fmla="*/ 190376 w 462342"/>
                <a:gd name="connsiteY4" fmla="*/ 301882 h 677195"/>
                <a:gd name="connsiteX5" fmla="*/ 193096 w 462342"/>
                <a:gd name="connsiteY5" fmla="*/ 342677 h 677195"/>
                <a:gd name="connsiteX6" fmla="*/ 195815 w 462342"/>
                <a:gd name="connsiteY6" fmla="*/ 397070 h 677195"/>
                <a:gd name="connsiteX7" fmla="*/ 195815 w 462342"/>
                <a:gd name="connsiteY7" fmla="*/ 443304 h 677195"/>
                <a:gd name="connsiteX8" fmla="*/ 195815 w 462342"/>
                <a:gd name="connsiteY8" fmla="*/ 530333 h 677195"/>
                <a:gd name="connsiteX9" fmla="*/ 193096 w 462342"/>
                <a:gd name="connsiteY9" fmla="*/ 554810 h 677195"/>
                <a:gd name="connsiteX10" fmla="*/ 190376 w 462342"/>
                <a:gd name="connsiteY10" fmla="*/ 603764 h 677195"/>
                <a:gd name="connsiteX11" fmla="*/ 198535 w 462342"/>
                <a:gd name="connsiteY11" fmla="*/ 611923 h 677195"/>
                <a:gd name="connsiteX12" fmla="*/ 214853 w 462342"/>
                <a:gd name="connsiteY12" fmla="*/ 611923 h 677195"/>
                <a:gd name="connsiteX13" fmla="*/ 236610 w 462342"/>
                <a:gd name="connsiteY13" fmla="*/ 611923 h 677195"/>
                <a:gd name="connsiteX14" fmla="*/ 263807 w 462342"/>
                <a:gd name="connsiteY14" fmla="*/ 598325 h 677195"/>
                <a:gd name="connsiteX15" fmla="*/ 277405 w 462342"/>
                <a:gd name="connsiteY15" fmla="*/ 592885 h 677195"/>
                <a:gd name="connsiteX16" fmla="*/ 291004 w 462342"/>
                <a:gd name="connsiteY16" fmla="*/ 573848 h 677195"/>
                <a:gd name="connsiteX17" fmla="*/ 307322 w 462342"/>
                <a:gd name="connsiteY17" fmla="*/ 543931 h 677195"/>
                <a:gd name="connsiteX18" fmla="*/ 326359 w 462342"/>
                <a:gd name="connsiteY18" fmla="*/ 481379 h 677195"/>
                <a:gd name="connsiteX19" fmla="*/ 337238 w 462342"/>
                <a:gd name="connsiteY19" fmla="*/ 413388 h 677195"/>
                <a:gd name="connsiteX20" fmla="*/ 337238 w 462342"/>
                <a:gd name="connsiteY20" fmla="*/ 350836 h 677195"/>
                <a:gd name="connsiteX21" fmla="*/ 334518 w 462342"/>
                <a:gd name="connsiteY21" fmla="*/ 296443 h 677195"/>
                <a:gd name="connsiteX22" fmla="*/ 329079 w 462342"/>
                <a:gd name="connsiteY22" fmla="*/ 244769 h 677195"/>
                <a:gd name="connsiteX23" fmla="*/ 307322 w 462342"/>
                <a:gd name="connsiteY23" fmla="*/ 135983 h 677195"/>
                <a:gd name="connsiteX24" fmla="*/ 271966 w 462342"/>
                <a:gd name="connsiteY24" fmla="*/ 78870 h 677195"/>
                <a:gd name="connsiteX25" fmla="*/ 214853 w 462342"/>
                <a:gd name="connsiteY25" fmla="*/ 65272 h 677195"/>
                <a:gd name="connsiteX26" fmla="*/ 114226 w 462342"/>
                <a:gd name="connsiteY26" fmla="*/ 0 h 677195"/>
                <a:gd name="connsiteX27" fmla="*/ 127824 w 462342"/>
                <a:gd name="connsiteY27" fmla="*/ 0 h 677195"/>
                <a:gd name="connsiteX28" fmla="*/ 146862 w 462342"/>
                <a:gd name="connsiteY28" fmla="*/ 2720 h 677195"/>
                <a:gd name="connsiteX29" fmla="*/ 174059 w 462342"/>
                <a:gd name="connsiteY29" fmla="*/ 21758 h 677195"/>
                <a:gd name="connsiteX30" fmla="*/ 193096 w 462342"/>
                <a:gd name="connsiteY30" fmla="*/ 21758 h 677195"/>
                <a:gd name="connsiteX31" fmla="*/ 261088 w 462342"/>
                <a:gd name="connsiteY31" fmla="*/ 27197 h 677195"/>
                <a:gd name="connsiteX32" fmla="*/ 310042 w 462342"/>
                <a:gd name="connsiteY32" fmla="*/ 35356 h 677195"/>
                <a:gd name="connsiteX33" fmla="*/ 334518 w 462342"/>
                <a:gd name="connsiteY33" fmla="*/ 40795 h 677195"/>
                <a:gd name="connsiteX34" fmla="*/ 356276 w 462342"/>
                <a:gd name="connsiteY34" fmla="*/ 59833 h 677195"/>
                <a:gd name="connsiteX35" fmla="*/ 372593 w 462342"/>
                <a:gd name="connsiteY35" fmla="*/ 76151 h 677195"/>
                <a:gd name="connsiteX36" fmla="*/ 380752 w 462342"/>
                <a:gd name="connsiteY36" fmla="*/ 95188 h 677195"/>
                <a:gd name="connsiteX37" fmla="*/ 405230 w 462342"/>
                <a:gd name="connsiteY37" fmla="*/ 114226 h 677195"/>
                <a:gd name="connsiteX38" fmla="*/ 416108 w 462342"/>
                <a:gd name="connsiteY38" fmla="*/ 141422 h 677195"/>
                <a:gd name="connsiteX39" fmla="*/ 451464 w 462342"/>
                <a:gd name="connsiteY39" fmla="*/ 201256 h 677195"/>
                <a:gd name="connsiteX40" fmla="*/ 456903 w 462342"/>
                <a:gd name="connsiteY40" fmla="*/ 252929 h 677195"/>
                <a:gd name="connsiteX41" fmla="*/ 456903 w 462342"/>
                <a:gd name="connsiteY41" fmla="*/ 291004 h 677195"/>
                <a:gd name="connsiteX42" fmla="*/ 459623 w 462342"/>
                <a:gd name="connsiteY42" fmla="*/ 318201 h 677195"/>
                <a:gd name="connsiteX43" fmla="*/ 459623 w 462342"/>
                <a:gd name="connsiteY43" fmla="*/ 326360 h 677195"/>
                <a:gd name="connsiteX44" fmla="*/ 459623 w 462342"/>
                <a:gd name="connsiteY44" fmla="*/ 348117 h 677195"/>
                <a:gd name="connsiteX45" fmla="*/ 462342 w 462342"/>
                <a:gd name="connsiteY45" fmla="*/ 367155 h 677195"/>
                <a:gd name="connsiteX46" fmla="*/ 456903 w 462342"/>
                <a:gd name="connsiteY46" fmla="*/ 391632 h 677195"/>
                <a:gd name="connsiteX47" fmla="*/ 456903 w 462342"/>
                <a:gd name="connsiteY47" fmla="*/ 418828 h 677195"/>
                <a:gd name="connsiteX48" fmla="*/ 451464 w 462342"/>
                <a:gd name="connsiteY48" fmla="*/ 437866 h 677195"/>
                <a:gd name="connsiteX49" fmla="*/ 446025 w 462342"/>
                <a:gd name="connsiteY49" fmla="*/ 454184 h 677195"/>
                <a:gd name="connsiteX50" fmla="*/ 440585 w 462342"/>
                <a:gd name="connsiteY50" fmla="*/ 481380 h 677195"/>
                <a:gd name="connsiteX51" fmla="*/ 432426 w 462342"/>
                <a:gd name="connsiteY51" fmla="*/ 508577 h 677195"/>
                <a:gd name="connsiteX52" fmla="*/ 418828 w 462342"/>
                <a:gd name="connsiteY52" fmla="*/ 530334 h 677195"/>
                <a:gd name="connsiteX53" fmla="*/ 410669 w 462342"/>
                <a:gd name="connsiteY53" fmla="*/ 549371 h 677195"/>
                <a:gd name="connsiteX54" fmla="*/ 391631 w 462342"/>
                <a:gd name="connsiteY54" fmla="*/ 579288 h 677195"/>
                <a:gd name="connsiteX55" fmla="*/ 337238 w 462342"/>
                <a:gd name="connsiteY55" fmla="*/ 630961 h 677195"/>
                <a:gd name="connsiteX56" fmla="*/ 301883 w 462342"/>
                <a:gd name="connsiteY56" fmla="*/ 647279 h 677195"/>
                <a:gd name="connsiteX57" fmla="*/ 263807 w 462342"/>
                <a:gd name="connsiteY57" fmla="*/ 652718 h 677195"/>
                <a:gd name="connsiteX58" fmla="*/ 233891 w 462342"/>
                <a:gd name="connsiteY58" fmla="*/ 649999 h 677195"/>
                <a:gd name="connsiteX59" fmla="*/ 187657 w 462342"/>
                <a:gd name="connsiteY59" fmla="*/ 652718 h 677195"/>
                <a:gd name="connsiteX60" fmla="*/ 171339 w 462342"/>
                <a:gd name="connsiteY60" fmla="*/ 669036 h 677195"/>
                <a:gd name="connsiteX61" fmla="*/ 155021 w 462342"/>
                <a:gd name="connsiteY61" fmla="*/ 671756 h 677195"/>
                <a:gd name="connsiteX62" fmla="*/ 138703 w 462342"/>
                <a:gd name="connsiteY62" fmla="*/ 674476 h 677195"/>
                <a:gd name="connsiteX63" fmla="*/ 125105 w 462342"/>
                <a:gd name="connsiteY63" fmla="*/ 677195 h 677195"/>
                <a:gd name="connsiteX64" fmla="*/ 106067 w 462342"/>
                <a:gd name="connsiteY64" fmla="*/ 671756 h 677195"/>
                <a:gd name="connsiteX65" fmla="*/ 87029 w 462342"/>
                <a:gd name="connsiteY65" fmla="*/ 658158 h 677195"/>
                <a:gd name="connsiteX66" fmla="*/ 81590 w 462342"/>
                <a:gd name="connsiteY66" fmla="*/ 652718 h 677195"/>
                <a:gd name="connsiteX67" fmla="*/ 67992 w 462342"/>
                <a:gd name="connsiteY67" fmla="*/ 652718 h 677195"/>
                <a:gd name="connsiteX68" fmla="*/ 43515 w 462342"/>
                <a:gd name="connsiteY68" fmla="*/ 652718 h 677195"/>
                <a:gd name="connsiteX69" fmla="*/ 16318 w 462342"/>
                <a:gd name="connsiteY69" fmla="*/ 647279 h 677195"/>
                <a:gd name="connsiteX70" fmla="*/ 0 w 462342"/>
                <a:gd name="connsiteY70" fmla="*/ 630961 h 677195"/>
                <a:gd name="connsiteX71" fmla="*/ 5439 w 462342"/>
                <a:gd name="connsiteY71" fmla="*/ 620083 h 677195"/>
                <a:gd name="connsiteX72" fmla="*/ 27197 w 462342"/>
                <a:gd name="connsiteY72" fmla="*/ 611924 h 677195"/>
                <a:gd name="connsiteX73" fmla="*/ 65272 w 462342"/>
                <a:gd name="connsiteY73" fmla="*/ 609204 h 677195"/>
                <a:gd name="connsiteX74" fmla="*/ 65272 w 462342"/>
                <a:gd name="connsiteY74" fmla="*/ 584727 h 677195"/>
                <a:gd name="connsiteX75" fmla="*/ 62552 w 462342"/>
                <a:gd name="connsiteY75" fmla="*/ 456903 h 677195"/>
                <a:gd name="connsiteX76" fmla="*/ 65272 w 462342"/>
                <a:gd name="connsiteY76" fmla="*/ 337238 h 677195"/>
                <a:gd name="connsiteX77" fmla="*/ 67992 w 462342"/>
                <a:gd name="connsiteY77" fmla="*/ 203975 h 677195"/>
                <a:gd name="connsiteX78" fmla="*/ 70712 w 462342"/>
                <a:gd name="connsiteY78" fmla="*/ 119665 h 677195"/>
                <a:gd name="connsiteX79" fmla="*/ 73431 w 462342"/>
                <a:gd name="connsiteY79" fmla="*/ 67992 h 677195"/>
                <a:gd name="connsiteX80" fmla="*/ 67992 w 462342"/>
                <a:gd name="connsiteY80" fmla="*/ 67992 h 677195"/>
                <a:gd name="connsiteX81" fmla="*/ 43515 w 462342"/>
                <a:gd name="connsiteY81" fmla="*/ 67992 h 677195"/>
                <a:gd name="connsiteX82" fmla="*/ 16318 w 462342"/>
                <a:gd name="connsiteY82" fmla="*/ 62552 h 677195"/>
                <a:gd name="connsiteX83" fmla="*/ 0 w 462342"/>
                <a:gd name="connsiteY83" fmla="*/ 46234 h 677195"/>
                <a:gd name="connsiteX84" fmla="*/ 5439 w 462342"/>
                <a:gd name="connsiteY84" fmla="*/ 35356 h 677195"/>
                <a:gd name="connsiteX85" fmla="*/ 27197 w 462342"/>
                <a:gd name="connsiteY85" fmla="*/ 27197 h 677195"/>
                <a:gd name="connsiteX86" fmla="*/ 76151 w 462342"/>
                <a:gd name="connsiteY86" fmla="*/ 21758 h 677195"/>
                <a:gd name="connsiteX87" fmla="*/ 81590 w 462342"/>
                <a:gd name="connsiteY87" fmla="*/ 13598 h 677195"/>
                <a:gd name="connsiteX88" fmla="*/ 97908 w 462342"/>
                <a:gd name="connsiteY88" fmla="*/ 5439 h 677195"/>
                <a:gd name="connsiteX89" fmla="*/ 114226 w 462342"/>
                <a:gd name="connsiteY89" fmla="*/ 0 h 67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2342" h="677195">
                  <a:moveTo>
                    <a:pt x="214853" y="65272"/>
                  </a:moveTo>
                  <a:cubicBezTo>
                    <a:pt x="203975" y="65272"/>
                    <a:pt x="195815" y="67992"/>
                    <a:pt x="195815" y="73431"/>
                  </a:cubicBezTo>
                  <a:cubicBezTo>
                    <a:pt x="193096" y="78870"/>
                    <a:pt x="193096" y="100628"/>
                    <a:pt x="193096" y="125105"/>
                  </a:cubicBezTo>
                  <a:cubicBezTo>
                    <a:pt x="193096" y="182217"/>
                    <a:pt x="193096" y="266527"/>
                    <a:pt x="190376" y="280125"/>
                  </a:cubicBezTo>
                  <a:cubicBezTo>
                    <a:pt x="190376" y="288284"/>
                    <a:pt x="190376" y="293723"/>
                    <a:pt x="190376" y="301882"/>
                  </a:cubicBezTo>
                  <a:cubicBezTo>
                    <a:pt x="190376" y="315480"/>
                    <a:pt x="190376" y="329079"/>
                    <a:pt x="193096" y="342677"/>
                  </a:cubicBezTo>
                  <a:cubicBezTo>
                    <a:pt x="193096" y="361715"/>
                    <a:pt x="193096" y="378033"/>
                    <a:pt x="195815" y="397070"/>
                  </a:cubicBezTo>
                  <a:cubicBezTo>
                    <a:pt x="195815" y="413388"/>
                    <a:pt x="195815" y="426986"/>
                    <a:pt x="195815" y="443304"/>
                  </a:cubicBezTo>
                  <a:cubicBezTo>
                    <a:pt x="195815" y="465061"/>
                    <a:pt x="198535" y="508576"/>
                    <a:pt x="195815" y="530333"/>
                  </a:cubicBezTo>
                  <a:cubicBezTo>
                    <a:pt x="195815" y="538492"/>
                    <a:pt x="193096" y="546651"/>
                    <a:pt x="193096" y="554810"/>
                  </a:cubicBezTo>
                  <a:cubicBezTo>
                    <a:pt x="193096" y="560249"/>
                    <a:pt x="190376" y="590166"/>
                    <a:pt x="190376" y="603764"/>
                  </a:cubicBezTo>
                  <a:cubicBezTo>
                    <a:pt x="190376" y="609203"/>
                    <a:pt x="190376" y="611923"/>
                    <a:pt x="198535" y="611923"/>
                  </a:cubicBezTo>
                  <a:cubicBezTo>
                    <a:pt x="206694" y="611923"/>
                    <a:pt x="209414" y="611923"/>
                    <a:pt x="214853" y="611923"/>
                  </a:cubicBezTo>
                  <a:cubicBezTo>
                    <a:pt x="223012" y="611923"/>
                    <a:pt x="220293" y="611923"/>
                    <a:pt x="236610" y="611923"/>
                  </a:cubicBezTo>
                  <a:cubicBezTo>
                    <a:pt x="242050" y="611923"/>
                    <a:pt x="258368" y="601044"/>
                    <a:pt x="263807" y="598325"/>
                  </a:cubicBezTo>
                  <a:cubicBezTo>
                    <a:pt x="266527" y="598325"/>
                    <a:pt x="274686" y="592885"/>
                    <a:pt x="277405" y="592885"/>
                  </a:cubicBezTo>
                  <a:cubicBezTo>
                    <a:pt x="285564" y="587446"/>
                    <a:pt x="288284" y="579287"/>
                    <a:pt x="291004" y="573848"/>
                  </a:cubicBezTo>
                  <a:cubicBezTo>
                    <a:pt x="296443" y="562969"/>
                    <a:pt x="301882" y="554810"/>
                    <a:pt x="307322" y="543931"/>
                  </a:cubicBezTo>
                  <a:cubicBezTo>
                    <a:pt x="315481" y="524894"/>
                    <a:pt x="320920" y="524894"/>
                    <a:pt x="326359" y="481379"/>
                  </a:cubicBezTo>
                  <a:cubicBezTo>
                    <a:pt x="329079" y="456903"/>
                    <a:pt x="334518" y="435145"/>
                    <a:pt x="337238" y="413388"/>
                  </a:cubicBezTo>
                  <a:cubicBezTo>
                    <a:pt x="337238" y="391631"/>
                    <a:pt x="337238" y="369873"/>
                    <a:pt x="337238" y="350836"/>
                  </a:cubicBezTo>
                  <a:cubicBezTo>
                    <a:pt x="337238" y="339957"/>
                    <a:pt x="337238" y="320920"/>
                    <a:pt x="334518" y="296443"/>
                  </a:cubicBezTo>
                  <a:cubicBezTo>
                    <a:pt x="331798" y="269246"/>
                    <a:pt x="329079" y="250209"/>
                    <a:pt x="329079" y="244769"/>
                  </a:cubicBezTo>
                  <a:cubicBezTo>
                    <a:pt x="323640" y="206694"/>
                    <a:pt x="318200" y="174058"/>
                    <a:pt x="307322" y="135983"/>
                  </a:cubicBezTo>
                  <a:cubicBezTo>
                    <a:pt x="304602" y="125105"/>
                    <a:pt x="304602" y="108787"/>
                    <a:pt x="271966" y="78870"/>
                  </a:cubicBezTo>
                  <a:cubicBezTo>
                    <a:pt x="263807" y="73431"/>
                    <a:pt x="233891" y="65272"/>
                    <a:pt x="214853" y="65272"/>
                  </a:cubicBezTo>
                  <a:close/>
                  <a:moveTo>
                    <a:pt x="114226" y="0"/>
                  </a:moveTo>
                  <a:cubicBezTo>
                    <a:pt x="119665" y="0"/>
                    <a:pt x="125105" y="0"/>
                    <a:pt x="127824" y="0"/>
                  </a:cubicBezTo>
                  <a:cubicBezTo>
                    <a:pt x="133264" y="0"/>
                    <a:pt x="141422" y="0"/>
                    <a:pt x="146862" y="2720"/>
                  </a:cubicBezTo>
                  <a:cubicBezTo>
                    <a:pt x="157741" y="5439"/>
                    <a:pt x="165900" y="13598"/>
                    <a:pt x="174059" y="21758"/>
                  </a:cubicBezTo>
                  <a:cubicBezTo>
                    <a:pt x="179498" y="21758"/>
                    <a:pt x="187657" y="21758"/>
                    <a:pt x="193096" y="21758"/>
                  </a:cubicBezTo>
                  <a:cubicBezTo>
                    <a:pt x="212134" y="21758"/>
                    <a:pt x="228452" y="27197"/>
                    <a:pt x="261088" y="27197"/>
                  </a:cubicBezTo>
                  <a:cubicBezTo>
                    <a:pt x="277405" y="27197"/>
                    <a:pt x="293723" y="35356"/>
                    <a:pt x="310042" y="35356"/>
                  </a:cubicBezTo>
                  <a:cubicBezTo>
                    <a:pt x="318200" y="35356"/>
                    <a:pt x="329079" y="35356"/>
                    <a:pt x="334518" y="40795"/>
                  </a:cubicBezTo>
                  <a:cubicBezTo>
                    <a:pt x="342677" y="46234"/>
                    <a:pt x="348117" y="54393"/>
                    <a:pt x="356276" y="59833"/>
                  </a:cubicBezTo>
                  <a:cubicBezTo>
                    <a:pt x="361715" y="65272"/>
                    <a:pt x="369874" y="67992"/>
                    <a:pt x="372593" y="76151"/>
                  </a:cubicBezTo>
                  <a:cubicBezTo>
                    <a:pt x="375313" y="81590"/>
                    <a:pt x="378033" y="89749"/>
                    <a:pt x="380752" y="95188"/>
                  </a:cubicBezTo>
                  <a:cubicBezTo>
                    <a:pt x="386192" y="103347"/>
                    <a:pt x="391631" y="106067"/>
                    <a:pt x="405230" y="114226"/>
                  </a:cubicBezTo>
                  <a:cubicBezTo>
                    <a:pt x="413388" y="119665"/>
                    <a:pt x="410669" y="133263"/>
                    <a:pt x="416108" y="141422"/>
                  </a:cubicBezTo>
                  <a:cubicBezTo>
                    <a:pt x="426987" y="160461"/>
                    <a:pt x="446025" y="182218"/>
                    <a:pt x="451464" y="201256"/>
                  </a:cubicBezTo>
                  <a:cubicBezTo>
                    <a:pt x="456903" y="220293"/>
                    <a:pt x="456903" y="236611"/>
                    <a:pt x="456903" y="252929"/>
                  </a:cubicBezTo>
                  <a:cubicBezTo>
                    <a:pt x="456903" y="266527"/>
                    <a:pt x="456903" y="277406"/>
                    <a:pt x="456903" y="291004"/>
                  </a:cubicBezTo>
                  <a:cubicBezTo>
                    <a:pt x="456903" y="299163"/>
                    <a:pt x="456903" y="307322"/>
                    <a:pt x="459623" y="318201"/>
                  </a:cubicBezTo>
                  <a:cubicBezTo>
                    <a:pt x="459623" y="320921"/>
                    <a:pt x="459623" y="323640"/>
                    <a:pt x="459623" y="326360"/>
                  </a:cubicBezTo>
                  <a:cubicBezTo>
                    <a:pt x="462342" y="331799"/>
                    <a:pt x="459623" y="337238"/>
                    <a:pt x="459623" y="348117"/>
                  </a:cubicBezTo>
                  <a:cubicBezTo>
                    <a:pt x="459623" y="350837"/>
                    <a:pt x="462342" y="361715"/>
                    <a:pt x="462342" y="367155"/>
                  </a:cubicBezTo>
                  <a:cubicBezTo>
                    <a:pt x="462342" y="375314"/>
                    <a:pt x="456903" y="383473"/>
                    <a:pt x="456903" y="391632"/>
                  </a:cubicBezTo>
                  <a:cubicBezTo>
                    <a:pt x="456903" y="399790"/>
                    <a:pt x="456903" y="410669"/>
                    <a:pt x="456903" y="418828"/>
                  </a:cubicBezTo>
                  <a:cubicBezTo>
                    <a:pt x="456903" y="421548"/>
                    <a:pt x="454183" y="429707"/>
                    <a:pt x="451464" y="437866"/>
                  </a:cubicBezTo>
                  <a:cubicBezTo>
                    <a:pt x="448744" y="443305"/>
                    <a:pt x="448744" y="451464"/>
                    <a:pt x="446025" y="454184"/>
                  </a:cubicBezTo>
                  <a:cubicBezTo>
                    <a:pt x="443305" y="462343"/>
                    <a:pt x="440585" y="473221"/>
                    <a:pt x="440585" y="481380"/>
                  </a:cubicBezTo>
                  <a:cubicBezTo>
                    <a:pt x="437865" y="489539"/>
                    <a:pt x="437865" y="500418"/>
                    <a:pt x="432426" y="508577"/>
                  </a:cubicBezTo>
                  <a:cubicBezTo>
                    <a:pt x="429706" y="516736"/>
                    <a:pt x="424267" y="522175"/>
                    <a:pt x="418828" y="530334"/>
                  </a:cubicBezTo>
                  <a:cubicBezTo>
                    <a:pt x="416108" y="535773"/>
                    <a:pt x="413388" y="543932"/>
                    <a:pt x="410669" y="549371"/>
                  </a:cubicBezTo>
                  <a:cubicBezTo>
                    <a:pt x="405230" y="557531"/>
                    <a:pt x="397071" y="573848"/>
                    <a:pt x="391631" y="579288"/>
                  </a:cubicBezTo>
                  <a:cubicBezTo>
                    <a:pt x="369874" y="609204"/>
                    <a:pt x="350836" y="620083"/>
                    <a:pt x="337238" y="630961"/>
                  </a:cubicBezTo>
                  <a:cubicBezTo>
                    <a:pt x="326359" y="639120"/>
                    <a:pt x="315481" y="641840"/>
                    <a:pt x="301883" y="647279"/>
                  </a:cubicBezTo>
                  <a:cubicBezTo>
                    <a:pt x="291004" y="649999"/>
                    <a:pt x="277405" y="652718"/>
                    <a:pt x="263807" y="652718"/>
                  </a:cubicBezTo>
                  <a:cubicBezTo>
                    <a:pt x="252929" y="652718"/>
                    <a:pt x="244770" y="649999"/>
                    <a:pt x="233891" y="649999"/>
                  </a:cubicBezTo>
                  <a:cubicBezTo>
                    <a:pt x="206694" y="649999"/>
                    <a:pt x="217573" y="652718"/>
                    <a:pt x="187657" y="652718"/>
                  </a:cubicBezTo>
                  <a:cubicBezTo>
                    <a:pt x="184937" y="660877"/>
                    <a:pt x="179498" y="666317"/>
                    <a:pt x="171339" y="669036"/>
                  </a:cubicBezTo>
                  <a:cubicBezTo>
                    <a:pt x="165900" y="671756"/>
                    <a:pt x="160460" y="671756"/>
                    <a:pt x="155021" y="671756"/>
                  </a:cubicBezTo>
                  <a:cubicBezTo>
                    <a:pt x="149581" y="671756"/>
                    <a:pt x="144142" y="674476"/>
                    <a:pt x="138703" y="674476"/>
                  </a:cubicBezTo>
                  <a:cubicBezTo>
                    <a:pt x="135983" y="674476"/>
                    <a:pt x="127824" y="677195"/>
                    <a:pt x="125105" y="677195"/>
                  </a:cubicBezTo>
                  <a:cubicBezTo>
                    <a:pt x="116946" y="677195"/>
                    <a:pt x="108787" y="671756"/>
                    <a:pt x="106067" y="671756"/>
                  </a:cubicBezTo>
                  <a:cubicBezTo>
                    <a:pt x="100628" y="669036"/>
                    <a:pt x="95188" y="663597"/>
                    <a:pt x="87029" y="658158"/>
                  </a:cubicBezTo>
                  <a:cubicBezTo>
                    <a:pt x="84310" y="655438"/>
                    <a:pt x="81590" y="655438"/>
                    <a:pt x="81590" y="652718"/>
                  </a:cubicBezTo>
                  <a:cubicBezTo>
                    <a:pt x="73431" y="652718"/>
                    <a:pt x="81590" y="652718"/>
                    <a:pt x="67992" y="652718"/>
                  </a:cubicBezTo>
                  <a:cubicBezTo>
                    <a:pt x="59833" y="652718"/>
                    <a:pt x="51674" y="652718"/>
                    <a:pt x="43515" y="652718"/>
                  </a:cubicBezTo>
                  <a:cubicBezTo>
                    <a:pt x="35356" y="652718"/>
                    <a:pt x="24477" y="652718"/>
                    <a:pt x="16318" y="647279"/>
                  </a:cubicBezTo>
                  <a:cubicBezTo>
                    <a:pt x="8159" y="644559"/>
                    <a:pt x="0" y="636401"/>
                    <a:pt x="0" y="630961"/>
                  </a:cubicBezTo>
                  <a:cubicBezTo>
                    <a:pt x="0" y="625522"/>
                    <a:pt x="0" y="622802"/>
                    <a:pt x="5439" y="620083"/>
                  </a:cubicBezTo>
                  <a:cubicBezTo>
                    <a:pt x="10879" y="617363"/>
                    <a:pt x="21758" y="614643"/>
                    <a:pt x="27197" y="611924"/>
                  </a:cubicBezTo>
                  <a:cubicBezTo>
                    <a:pt x="38076" y="609204"/>
                    <a:pt x="54393" y="609204"/>
                    <a:pt x="65272" y="609204"/>
                  </a:cubicBezTo>
                  <a:cubicBezTo>
                    <a:pt x="65272" y="601045"/>
                    <a:pt x="65272" y="592886"/>
                    <a:pt x="65272" y="584727"/>
                  </a:cubicBezTo>
                  <a:cubicBezTo>
                    <a:pt x="65272" y="541213"/>
                    <a:pt x="62552" y="500418"/>
                    <a:pt x="62552" y="456903"/>
                  </a:cubicBezTo>
                  <a:cubicBezTo>
                    <a:pt x="62552" y="440585"/>
                    <a:pt x="65272" y="397071"/>
                    <a:pt x="65272" y="337238"/>
                  </a:cubicBezTo>
                  <a:cubicBezTo>
                    <a:pt x="65272" y="293724"/>
                    <a:pt x="67992" y="247490"/>
                    <a:pt x="67992" y="203975"/>
                  </a:cubicBezTo>
                  <a:cubicBezTo>
                    <a:pt x="67992" y="179498"/>
                    <a:pt x="67992" y="149582"/>
                    <a:pt x="70712" y="119665"/>
                  </a:cubicBezTo>
                  <a:cubicBezTo>
                    <a:pt x="70712" y="103347"/>
                    <a:pt x="73431" y="84309"/>
                    <a:pt x="73431" y="67992"/>
                  </a:cubicBezTo>
                  <a:cubicBezTo>
                    <a:pt x="73431" y="67992"/>
                    <a:pt x="70712" y="67992"/>
                    <a:pt x="67992" y="67992"/>
                  </a:cubicBezTo>
                  <a:cubicBezTo>
                    <a:pt x="59833" y="67992"/>
                    <a:pt x="51674" y="67992"/>
                    <a:pt x="43515" y="67992"/>
                  </a:cubicBezTo>
                  <a:cubicBezTo>
                    <a:pt x="35356" y="67992"/>
                    <a:pt x="24477" y="67992"/>
                    <a:pt x="16318" y="62552"/>
                  </a:cubicBezTo>
                  <a:cubicBezTo>
                    <a:pt x="8159" y="59833"/>
                    <a:pt x="0" y="51674"/>
                    <a:pt x="0" y="46234"/>
                  </a:cubicBezTo>
                  <a:cubicBezTo>
                    <a:pt x="0" y="43515"/>
                    <a:pt x="0" y="38075"/>
                    <a:pt x="5439" y="35356"/>
                  </a:cubicBezTo>
                  <a:cubicBezTo>
                    <a:pt x="10879" y="32636"/>
                    <a:pt x="21758" y="29916"/>
                    <a:pt x="27197" y="27197"/>
                  </a:cubicBezTo>
                  <a:cubicBezTo>
                    <a:pt x="46234" y="24477"/>
                    <a:pt x="65272" y="21758"/>
                    <a:pt x="76151" y="21758"/>
                  </a:cubicBezTo>
                  <a:cubicBezTo>
                    <a:pt x="76151" y="19038"/>
                    <a:pt x="78871" y="16318"/>
                    <a:pt x="81590" y="13598"/>
                  </a:cubicBezTo>
                  <a:cubicBezTo>
                    <a:pt x="84310" y="10879"/>
                    <a:pt x="92469" y="5439"/>
                    <a:pt x="97908" y="5439"/>
                  </a:cubicBezTo>
                  <a:cubicBezTo>
                    <a:pt x="103347" y="2720"/>
                    <a:pt x="108787" y="0"/>
                    <a:pt x="114226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EB8DCA6-2948-47B4-BC21-51F554D02642}"/>
                </a:ext>
              </a:extLst>
            </p:cNvPr>
            <p:cNvSpPr/>
            <p:nvPr/>
          </p:nvSpPr>
          <p:spPr bwMode="black">
            <a:xfrm>
              <a:off x="7310622" y="4197597"/>
              <a:ext cx="489539" cy="761503"/>
            </a:xfrm>
            <a:custGeom>
              <a:avLst/>
              <a:gdLst>
                <a:gd name="connsiteX0" fmla="*/ 433491 w 489538"/>
                <a:gd name="connsiteY0" fmla="*/ 651063 h 761503"/>
                <a:gd name="connsiteX1" fmla="*/ 438930 w 489538"/>
                <a:gd name="connsiteY1" fmla="*/ 661942 h 761503"/>
                <a:gd name="connsiteX2" fmla="*/ 425332 w 489538"/>
                <a:gd name="connsiteY2" fmla="*/ 683699 h 761503"/>
                <a:gd name="connsiteX3" fmla="*/ 400855 w 489538"/>
                <a:gd name="connsiteY3" fmla="*/ 691858 h 761503"/>
                <a:gd name="connsiteX4" fmla="*/ 343742 w 489538"/>
                <a:gd name="connsiteY4" fmla="*/ 700017 h 761503"/>
                <a:gd name="connsiteX5" fmla="*/ 316546 w 489538"/>
                <a:gd name="connsiteY5" fmla="*/ 705456 h 761503"/>
                <a:gd name="connsiteX6" fmla="*/ 275751 w 489538"/>
                <a:gd name="connsiteY6" fmla="*/ 705456 h 761503"/>
                <a:gd name="connsiteX7" fmla="*/ 264872 w 489538"/>
                <a:gd name="connsiteY7" fmla="*/ 708176 h 761503"/>
                <a:gd name="connsiteX8" fmla="*/ 253994 w 489538"/>
                <a:gd name="connsiteY8" fmla="*/ 708176 h 761503"/>
                <a:gd name="connsiteX9" fmla="*/ 240395 w 489538"/>
                <a:gd name="connsiteY9" fmla="*/ 719054 h 761503"/>
                <a:gd name="connsiteX10" fmla="*/ 224077 w 489538"/>
                <a:gd name="connsiteY10" fmla="*/ 721774 h 761503"/>
                <a:gd name="connsiteX11" fmla="*/ 205040 w 489538"/>
                <a:gd name="connsiteY11" fmla="*/ 724494 h 761503"/>
                <a:gd name="connsiteX12" fmla="*/ 191441 w 489538"/>
                <a:gd name="connsiteY12" fmla="*/ 727213 h 761503"/>
                <a:gd name="connsiteX13" fmla="*/ 169684 w 489538"/>
                <a:gd name="connsiteY13" fmla="*/ 721774 h 761503"/>
                <a:gd name="connsiteX14" fmla="*/ 150646 w 489538"/>
                <a:gd name="connsiteY14" fmla="*/ 708176 h 761503"/>
                <a:gd name="connsiteX15" fmla="*/ 139768 w 489538"/>
                <a:gd name="connsiteY15" fmla="*/ 708176 h 761503"/>
                <a:gd name="connsiteX16" fmla="*/ 120730 w 489538"/>
                <a:gd name="connsiteY16" fmla="*/ 708176 h 761503"/>
                <a:gd name="connsiteX17" fmla="*/ 98973 w 489538"/>
                <a:gd name="connsiteY17" fmla="*/ 708176 h 761503"/>
                <a:gd name="connsiteX18" fmla="*/ 74496 w 489538"/>
                <a:gd name="connsiteY18" fmla="*/ 702736 h 761503"/>
                <a:gd name="connsiteX19" fmla="*/ 58178 w 489538"/>
                <a:gd name="connsiteY19" fmla="*/ 683699 h 761503"/>
                <a:gd name="connsiteX20" fmla="*/ 63617 w 489538"/>
                <a:gd name="connsiteY20" fmla="*/ 675540 h 761503"/>
                <a:gd name="connsiteX21" fmla="*/ 85375 w 489538"/>
                <a:gd name="connsiteY21" fmla="*/ 667381 h 761503"/>
                <a:gd name="connsiteX22" fmla="*/ 128889 w 489538"/>
                <a:gd name="connsiteY22" fmla="*/ 661942 h 761503"/>
                <a:gd name="connsiteX23" fmla="*/ 128889 w 489538"/>
                <a:gd name="connsiteY23" fmla="*/ 602109 h 761503"/>
                <a:gd name="connsiteX24" fmla="*/ 126170 w 489538"/>
                <a:gd name="connsiteY24" fmla="*/ 523239 h 761503"/>
                <a:gd name="connsiteX25" fmla="*/ 126170 w 489538"/>
                <a:gd name="connsiteY25" fmla="*/ 468846 h 761503"/>
                <a:gd name="connsiteX26" fmla="*/ 123450 w 489538"/>
                <a:gd name="connsiteY26" fmla="*/ 409014 h 761503"/>
                <a:gd name="connsiteX27" fmla="*/ 123450 w 489538"/>
                <a:gd name="connsiteY27" fmla="*/ 384537 h 761503"/>
                <a:gd name="connsiteX28" fmla="*/ 126170 w 489538"/>
                <a:gd name="connsiteY28" fmla="*/ 349181 h 761503"/>
                <a:gd name="connsiteX29" fmla="*/ 126170 w 489538"/>
                <a:gd name="connsiteY29" fmla="*/ 324704 h 761503"/>
                <a:gd name="connsiteX30" fmla="*/ 128889 w 489538"/>
                <a:gd name="connsiteY30" fmla="*/ 292068 h 761503"/>
                <a:gd name="connsiteX31" fmla="*/ 134329 w 489538"/>
                <a:gd name="connsiteY31" fmla="*/ 234956 h 761503"/>
                <a:gd name="connsiteX32" fmla="*/ 134329 w 489538"/>
                <a:gd name="connsiteY32" fmla="*/ 172404 h 761503"/>
                <a:gd name="connsiteX33" fmla="*/ 137048 w 489538"/>
                <a:gd name="connsiteY33" fmla="*/ 123450 h 761503"/>
                <a:gd name="connsiteX34" fmla="*/ 123450 w 489538"/>
                <a:gd name="connsiteY34" fmla="*/ 123450 h 761503"/>
                <a:gd name="connsiteX35" fmla="*/ 101693 w 489538"/>
                <a:gd name="connsiteY35" fmla="*/ 123450 h 761503"/>
                <a:gd name="connsiteX36" fmla="*/ 77216 w 489538"/>
                <a:gd name="connsiteY36" fmla="*/ 118011 h 761503"/>
                <a:gd name="connsiteX37" fmla="*/ 60898 w 489538"/>
                <a:gd name="connsiteY37" fmla="*/ 98973 h 761503"/>
                <a:gd name="connsiteX38" fmla="*/ 66337 w 489538"/>
                <a:gd name="connsiteY38" fmla="*/ 90814 h 761503"/>
                <a:gd name="connsiteX39" fmla="*/ 88094 w 489538"/>
                <a:gd name="connsiteY39" fmla="*/ 82655 h 761503"/>
                <a:gd name="connsiteX40" fmla="*/ 145207 w 489538"/>
                <a:gd name="connsiteY40" fmla="*/ 77216 h 761503"/>
                <a:gd name="connsiteX41" fmla="*/ 145207 w 489538"/>
                <a:gd name="connsiteY41" fmla="*/ 77216 h 761503"/>
                <a:gd name="connsiteX42" fmla="*/ 153366 w 489538"/>
                <a:gd name="connsiteY42" fmla="*/ 69057 h 761503"/>
                <a:gd name="connsiteX43" fmla="*/ 177843 w 489538"/>
                <a:gd name="connsiteY43" fmla="*/ 60898 h 761503"/>
                <a:gd name="connsiteX44" fmla="*/ 196881 w 489538"/>
                <a:gd name="connsiteY44" fmla="*/ 58178 h 761503"/>
                <a:gd name="connsiteX45" fmla="*/ 205040 w 489538"/>
                <a:gd name="connsiteY45" fmla="*/ 58178 h 761503"/>
                <a:gd name="connsiteX46" fmla="*/ 215919 w 489538"/>
                <a:gd name="connsiteY46" fmla="*/ 63617 h 761503"/>
                <a:gd name="connsiteX47" fmla="*/ 229517 w 489538"/>
                <a:gd name="connsiteY47" fmla="*/ 69057 h 761503"/>
                <a:gd name="connsiteX48" fmla="*/ 256713 w 489538"/>
                <a:gd name="connsiteY48" fmla="*/ 77216 h 761503"/>
                <a:gd name="connsiteX49" fmla="*/ 264872 w 489538"/>
                <a:gd name="connsiteY49" fmla="*/ 77216 h 761503"/>
                <a:gd name="connsiteX50" fmla="*/ 281190 w 489538"/>
                <a:gd name="connsiteY50" fmla="*/ 77216 h 761503"/>
                <a:gd name="connsiteX51" fmla="*/ 330144 w 489538"/>
                <a:gd name="connsiteY51" fmla="*/ 77216 h 761503"/>
                <a:gd name="connsiteX52" fmla="*/ 357341 w 489538"/>
                <a:gd name="connsiteY52" fmla="*/ 79935 h 761503"/>
                <a:gd name="connsiteX53" fmla="*/ 387257 w 489538"/>
                <a:gd name="connsiteY53" fmla="*/ 82655 h 761503"/>
                <a:gd name="connsiteX54" fmla="*/ 406295 w 489538"/>
                <a:gd name="connsiteY54" fmla="*/ 85375 h 761503"/>
                <a:gd name="connsiteX55" fmla="*/ 417173 w 489538"/>
                <a:gd name="connsiteY55" fmla="*/ 79935 h 761503"/>
                <a:gd name="connsiteX56" fmla="*/ 425332 w 489538"/>
                <a:gd name="connsiteY56" fmla="*/ 85375 h 761503"/>
                <a:gd name="connsiteX57" fmla="*/ 433491 w 489538"/>
                <a:gd name="connsiteY57" fmla="*/ 104412 h 761503"/>
                <a:gd name="connsiteX58" fmla="*/ 436211 w 489538"/>
                <a:gd name="connsiteY58" fmla="*/ 137048 h 761503"/>
                <a:gd name="connsiteX59" fmla="*/ 438930 w 489538"/>
                <a:gd name="connsiteY59" fmla="*/ 183282 h 761503"/>
                <a:gd name="connsiteX60" fmla="*/ 422612 w 489538"/>
                <a:gd name="connsiteY60" fmla="*/ 218638 h 761503"/>
                <a:gd name="connsiteX61" fmla="*/ 406295 w 489538"/>
                <a:gd name="connsiteY61" fmla="*/ 213198 h 761503"/>
                <a:gd name="connsiteX62" fmla="*/ 398136 w 489538"/>
                <a:gd name="connsiteY62" fmla="*/ 196881 h 761503"/>
                <a:gd name="connsiteX63" fmla="*/ 395416 w 489538"/>
                <a:gd name="connsiteY63" fmla="*/ 175123 h 761503"/>
                <a:gd name="connsiteX64" fmla="*/ 395416 w 489538"/>
                <a:gd name="connsiteY64" fmla="*/ 153366 h 761503"/>
                <a:gd name="connsiteX65" fmla="*/ 395416 w 489538"/>
                <a:gd name="connsiteY65" fmla="*/ 126170 h 761503"/>
                <a:gd name="connsiteX66" fmla="*/ 370939 w 489538"/>
                <a:gd name="connsiteY66" fmla="*/ 128889 h 761503"/>
                <a:gd name="connsiteX67" fmla="*/ 338303 w 489538"/>
                <a:gd name="connsiteY67" fmla="*/ 131609 h 761503"/>
                <a:gd name="connsiteX68" fmla="*/ 286629 w 489538"/>
                <a:gd name="connsiteY68" fmla="*/ 134328 h 761503"/>
                <a:gd name="connsiteX69" fmla="*/ 273031 w 489538"/>
                <a:gd name="connsiteY69" fmla="*/ 137048 h 761503"/>
                <a:gd name="connsiteX70" fmla="*/ 262153 w 489538"/>
                <a:gd name="connsiteY70" fmla="*/ 142487 h 761503"/>
                <a:gd name="connsiteX71" fmla="*/ 259433 w 489538"/>
                <a:gd name="connsiteY71" fmla="*/ 153366 h 761503"/>
                <a:gd name="connsiteX72" fmla="*/ 262153 w 489538"/>
                <a:gd name="connsiteY72" fmla="*/ 166964 h 761503"/>
                <a:gd name="connsiteX73" fmla="*/ 262153 w 489538"/>
                <a:gd name="connsiteY73" fmla="*/ 196881 h 761503"/>
                <a:gd name="connsiteX74" fmla="*/ 262153 w 489538"/>
                <a:gd name="connsiteY74" fmla="*/ 215918 h 761503"/>
                <a:gd name="connsiteX75" fmla="*/ 262153 w 489538"/>
                <a:gd name="connsiteY75" fmla="*/ 251274 h 761503"/>
                <a:gd name="connsiteX76" fmla="*/ 259433 w 489538"/>
                <a:gd name="connsiteY76" fmla="*/ 278470 h 761503"/>
                <a:gd name="connsiteX77" fmla="*/ 259433 w 489538"/>
                <a:gd name="connsiteY77" fmla="*/ 308386 h 761503"/>
                <a:gd name="connsiteX78" fmla="*/ 259433 w 489538"/>
                <a:gd name="connsiteY78" fmla="*/ 321985 h 761503"/>
                <a:gd name="connsiteX79" fmla="*/ 259433 w 489538"/>
                <a:gd name="connsiteY79" fmla="*/ 332863 h 761503"/>
                <a:gd name="connsiteX80" fmla="*/ 267592 w 489538"/>
                <a:gd name="connsiteY80" fmla="*/ 335583 h 761503"/>
                <a:gd name="connsiteX81" fmla="*/ 281190 w 489538"/>
                <a:gd name="connsiteY81" fmla="*/ 335583 h 761503"/>
                <a:gd name="connsiteX82" fmla="*/ 327424 w 489538"/>
                <a:gd name="connsiteY82" fmla="*/ 338303 h 761503"/>
                <a:gd name="connsiteX83" fmla="*/ 351901 w 489538"/>
                <a:gd name="connsiteY83" fmla="*/ 341022 h 761503"/>
                <a:gd name="connsiteX84" fmla="*/ 351901 w 489538"/>
                <a:gd name="connsiteY84" fmla="*/ 335583 h 761503"/>
                <a:gd name="connsiteX85" fmla="*/ 351901 w 489538"/>
                <a:gd name="connsiteY85" fmla="*/ 313826 h 761503"/>
                <a:gd name="connsiteX86" fmla="*/ 357341 w 489538"/>
                <a:gd name="connsiteY86" fmla="*/ 289349 h 761503"/>
                <a:gd name="connsiteX87" fmla="*/ 373658 w 489538"/>
                <a:gd name="connsiteY87" fmla="*/ 273031 h 761503"/>
                <a:gd name="connsiteX88" fmla="*/ 381817 w 489538"/>
                <a:gd name="connsiteY88" fmla="*/ 278470 h 761503"/>
                <a:gd name="connsiteX89" fmla="*/ 389977 w 489538"/>
                <a:gd name="connsiteY89" fmla="*/ 300228 h 761503"/>
                <a:gd name="connsiteX90" fmla="*/ 395416 w 489538"/>
                <a:gd name="connsiteY90" fmla="*/ 351901 h 761503"/>
                <a:gd name="connsiteX91" fmla="*/ 398136 w 489538"/>
                <a:gd name="connsiteY91" fmla="*/ 409014 h 761503"/>
                <a:gd name="connsiteX92" fmla="*/ 381817 w 489538"/>
                <a:gd name="connsiteY92" fmla="*/ 444369 h 761503"/>
                <a:gd name="connsiteX93" fmla="*/ 365500 w 489538"/>
                <a:gd name="connsiteY93" fmla="*/ 438930 h 761503"/>
                <a:gd name="connsiteX94" fmla="*/ 357341 w 489538"/>
                <a:gd name="connsiteY94" fmla="*/ 422612 h 761503"/>
                <a:gd name="connsiteX95" fmla="*/ 354621 w 489538"/>
                <a:gd name="connsiteY95" fmla="*/ 400855 h 761503"/>
                <a:gd name="connsiteX96" fmla="*/ 354621 w 489538"/>
                <a:gd name="connsiteY96" fmla="*/ 381817 h 761503"/>
                <a:gd name="connsiteX97" fmla="*/ 270312 w 489538"/>
                <a:gd name="connsiteY97" fmla="*/ 381817 h 761503"/>
                <a:gd name="connsiteX98" fmla="*/ 256713 w 489538"/>
                <a:gd name="connsiteY98" fmla="*/ 395415 h 761503"/>
                <a:gd name="connsiteX99" fmla="*/ 253994 w 489538"/>
                <a:gd name="connsiteY99" fmla="*/ 422612 h 761503"/>
                <a:gd name="connsiteX100" fmla="*/ 253994 w 489538"/>
                <a:gd name="connsiteY100" fmla="*/ 433490 h 761503"/>
                <a:gd name="connsiteX101" fmla="*/ 253994 w 489538"/>
                <a:gd name="connsiteY101" fmla="*/ 449809 h 761503"/>
                <a:gd name="connsiteX102" fmla="*/ 256713 w 489538"/>
                <a:gd name="connsiteY102" fmla="*/ 474285 h 761503"/>
                <a:gd name="connsiteX103" fmla="*/ 256713 w 489538"/>
                <a:gd name="connsiteY103" fmla="*/ 496043 h 761503"/>
                <a:gd name="connsiteX104" fmla="*/ 259433 w 489538"/>
                <a:gd name="connsiteY104" fmla="*/ 534118 h 761503"/>
                <a:gd name="connsiteX105" fmla="*/ 259433 w 489538"/>
                <a:gd name="connsiteY105" fmla="*/ 591231 h 761503"/>
                <a:gd name="connsiteX106" fmla="*/ 262153 w 489538"/>
                <a:gd name="connsiteY106" fmla="*/ 618427 h 761503"/>
                <a:gd name="connsiteX107" fmla="*/ 267592 w 489538"/>
                <a:gd name="connsiteY107" fmla="*/ 648343 h 761503"/>
                <a:gd name="connsiteX108" fmla="*/ 292069 w 489538"/>
                <a:gd name="connsiteY108" fmla="*/ 651063 h 761503"/>
                <a:gd name="connsiteX109" fmla="*/ 327424 w 489538"/>
                <a:gd name="connsiteY109" fmla="*/ 651063 h 761503"/>
                <a:gd name="connsiteX110" fmla="*/ 362780 w 489538"/>
                <a:gd name="connsiteY110" fmla="*/ 653783 h 761503"/>
                <a:gd name="connsiteX111" fmla="*/ 395416 w 489538"/>
                <a:gd name="connsiteY111" fmla="*/ 648343 h 761503"/>
                <a:gd name="connsiteX112" fmla="*/ 395416 w 489538"/>
                <a:gd name="connsiteY112" fmla="*/ 618427 h 761503"/>
                <a:gd name="connsiteX113" fmla="*/ 395416 w 489538"/>
                <a:gd name="connsiteY113" fmla="*/ 596670 h 761503"/>
                <a:gd name="connsiteX114" fmla="*/ 398136 w 489538"/>
                <a:gd name="connsiteY114" fmla="*/ 574913 h 761503"/>
                <a:gd name="connsiteX115" fmla="*/ 406295 w 489538"/>
                <a:gd name="connsiteY115" fmla="*/ 558595 h 761503"/>
                <a:gd name="connsiteX116" fmla="*/ 422612 w 489538"/>
                <a:gd name="connsiteY116" fmla="*/ 553155 h 761503"/>
                <a:gd name="connsiteX117" fmla="*/ 438930 w 489538"/>
                <a:gd name="connsiteY117" fmla="*/ 588511 h 761503"/>
                <a:gd name="connsiteX118" fmla="*/ 436211 w 489538"/>
                <a:gd name="connsiteY118" fmla="*/ 645624 h 761503"/>
                <a:gd name="connsiteX119" fmla="*/ 433491 w 489538"/>
                <a:gd name="connsiteY119" fmla="*/ 651063 h 761503"/>
                <a:gd name="connsiteX120" fmla="*/ 433491 w 489538"/>
                <a:gd name="connsiteY120" fmla="*/ 651063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489538" h="761503">
                  <a:moveTo>
                    <a:pt x="433491" y="651063"/>
                  </a:moveTo>
                  <a:cubicBezTo>
                    <a:pt x="436211" y="653783"/>
                    <a:pt x="438930" y="656502"/>
                    <a:pt x="438930" y="661942"/>
                  </a:cubicBezTo>
                  <a:cubicBezTo>
                    <a:pt x="438930" y="670101"/>
                    <a:pt x="433491" y="678259"/>
                    <a:pt x="425332" y="683699"/>
                  </a:cubicBezTo>
                  <a:cubicBezTo>
                    <a:pt x="417173" y="689138"/>
                    <a:pt x="409014" y="689138"/>
                    <a:pt x="400855" y="691858"/>
                  </a:cubicBezTo>
                  <a:cubicBezTo>
                    <a:pt x="381817" y="694578"/>
                    <a:pt x="362780" y="694578"/>
                    <a:pt x="343742" y="700017"/>
                  </a:cubicBezTo>
                  <a:cubicBezTo>
                    <a:pt x="335583" y="702736"/>
                    <a:pt x="324705" y="702736"/>
                    <a:pt x="316546" y="705456"/>
                  </a:cubicBezTo>
                  <a:cubicBezTo>
                    <a:pt x="308387" y="705456"/>
                    <a:pt x="289349" y="705456"/>
                    <a:pt x="275751" y="705456"/>
                  </a:cubicBezTo>
                  <a:cubicBezTo>
                    <a:pt x="270312" y="705456"/>
                    <a:pt x="267592" y="708176"/>
                    <a:pt x="264872" y="708176"/>
                  </a:cubicBezTo>
                  <a:cubicBezTo>
                    <a:pt x="264872" y="708176"/>
                    <a:pt x="259433" y="708176"/>
                    <a:pt x="253994" y="708176"/>
                  </a:cubicBezTo>
                  <a:cubicBezTo>
                    <a:pt x="251274" y="713615"/>
                    <a:pt x="245835" y="716335"/>
                    <a:pt x="240395" y="719054"/>
                  </a:cubicBezTo>
                  <a:cubicBezTo>
                    <a:pt x="234956" y="721774"/>
                    <a:pt x="229517" y="721774"/>
                    <a:pt x="224077" y="721774"/>
                  </a:cubicBezTo>
                  <a:cubicBezTo>
                    <a:pt x="218638" y="721774"/>
                    <a:pt x="213199" y="724494"/>
                    <a:pt x="205040" y="724494"/>
                  </a:cubicBezTo>
                  <a:cubicBezTo>
                    <a:pt x="202320" y="724494"/>
                    <a:pt x="194161" y="727213"/>
                    <a:pt x="191441" y="727213"/>
                  </a:cubicBezTo>
                  <a:cubicBezTo>
                    <a:pt x="183282" y="727213"/>
                    <a:pt x="172404" y="721774"/>
                    <a:pt x="169684" y="721774"/>
                  </a:cubicBezTo>
                  <a:cubicBezTo>
                    <a:pt x="164245" y="719054"/>
                    <a:pt x="156086" y="713615"/>
                    <a:pt x="150646" y="708176"/>
                  </a:cubicBezTo>
                  <a:cubicBezTo>
                    <a:pt x="145207" y="708176"/>
                    <a:pt x="139768" y="708176"/>
                    <a:pt x="139768" y="708176"/>
                  </a:cubicBezTo>
                  <a:cubicBezTo>
                    <a:pt x="126170" y="708176"/>
                    <a:pt x="137048" y="708176"/>
                    <a:pt x="120730" y="708176"/>
                  </a:cubicBezTo>
                  <a:cubicBezTo>
                    <a:pt x="112571" y="708176"/>
                    <a:pt x="104412" y="708176"/>
                    <a:pt x="98973" y="708176"/>
                  </a:cubicBezTo>
                  <a:cubicBezTo>
                    <a:pt x="90814" y="708176"/>
                    <a:pt x="79936" y="708176"/>
                    <a:pt x="74496" y="702736"/>
                  </a:cubicBezTo>
                  <a:cubicBezTo>
                    <a:pt x="66337" y="700017"/>
                    <a:pt x="58178" y="689138"/>
                    <a:pt x="58178" y="683699"/>
                  </a:cubicBezTo>
                  <a:cubicBezTo>
                    <a:pt x="58178" y="680979"/>
                    <a:pt x="58178" y="678259"/>
                    <a:pt x="63617" y="675540"/>
                  </a:cubicBezTo>
                  <a:cubicBezTo>
                    <a:pt x="69057" y="672820"/>
                    <a:pt x="77216" y="670101"/>
                    <a:pt x="85375" y="667381"/>
                  </a:cubicBezTo>
                  <a:cubicBezTo>
                    <a:pt x="98973" y="664661"/>
                    <a:pt x="115291" y="664661"/>
                    <a:pt x="128889" y="661942"/>
                  </a:cubicBezTo>
                  <a:cubicBezTo>
                    <a:pt x="128889" y="645624"/>
                    <a:pt x="128889" y="623866"/>
                    <a:pt x="128889" y="602109"/>
                  </a:cubicBezTo>
                  <a:cubicBezTo>
                    <a:pt x="128889" y="566754"/>
                    <a:pt x="128889" y="531398"/>
                    <a:pt x="126170" y="523239"/>
                  </a:cubicBezTo>
                  <a:cubicBezTo>
                    <a:pt x="126170" y="517800"/>
                    <a:pt x="126170" y="487884"/>
                    <a:pt x="126170" y="468846"/>
                  </a:cubicBezTo>
                  <a:cubicBezTo>
                    <a:pt x="126170" y="449809"/>
                    <a:pt x="123450" y="430771"/>
                    <a:pt x="123450" y="409014"/>
                  </a:cubicBezTo>
                  <a:cubicBezTo>
                    <a:pt x="123450" y="400855"/>
                    <a:pt x="123450" y="392696"/>
                    <a:pt x="123450" y="384537"/>
                  </a:cubicBezTo>
                  <a:cubicBezTo>
                    <a:pt x="123450" y="373658"/>
                    <a:pt x="126170" y="360060"/>
                    <a:pt x="126170" y="349181"/>
                  </a:cubicBezTo>
                  <a:cubicBezTo>
                    <a:pt x="126170" y="341022"/>
                    <a:pt x="126170" y="332863"/>
                    <a:pt x="126170" y="324704"/>
                  </a:cubicBezTo>
                  <a:cubicBezTo>
                    <a:pt x="126170" y="313826"/>
                    <a:pt x="126170" y="302947"/>
                    <a:pt x="128889" y="292068"/>
                  </a:cubicBezTo>
                  <a:cubicBezTo>
                    <a:pt x="131609" y="273031"/>
                    <a:pt x="134329" y="253993"/>
                    <a:pt x="134329" y="234956"/>
                  </a:cubicBezTo>
                  <a:cubicBezTo>
                    <a:pt x="134329" y="213198"/>
                    <a:pt x="134329" y="191441"/>
                    <a:pt x="134329" y="172404"/>
                  </a:cubicBezTo>
                  <a:cubicBezTo>
                    <a:pt x="134329" y="156086"/>
                    <a:pt x="134329" y="139768"/>
                    <a:pt x="137048" y="123450"/>
                  </a:cubicBezTo>
                  <a:cubicBezTo>
                    <a:pt x="131609" y="123450"/>
                    <a:pt x="134329" y="123450"/>
                    <a:pt x="123450" y="123450"/>
                  </a:cubicBezTo>
                  <a:cubicBezTo>
                    <a:pt x="115291" y="123450"/>
                    <a:pt x="107132" y="123450"/>
                    <a:pt x="101693" y="123450"/>
                  </a:cubicBezTo>
                  <a:cubicBezTo>
                    <a:pt x="93534" y="123450"/>
                    <a:pt x="82655" y="123450"/>
                    <a:pt x="77216" y="118011"/>
                  </a:cubicBezTo>
                  <a:cubicBezTo>
                    <a:pt x="69057" y="115291"/>
                    <a:pt x="60898" y="101693"/>
                    <a:pt x="60898" y="98973"/>
                  </a:cubicBezTo>
                  <a:cubicBezTo>
                    <a:pt x="60898" y="96253"/>
                    <a:pt x="60898" y="93534"/>
                    <a:pt x="66337" y="90814"/>
                  </a:cubicBezTo>
                  <a:cubicBezTo>
                    <a:pt x="71777" y="88094"/>
                    <a:pt x="79936" y="85375"/>
                    <a:pt x="88094" y="82655"/>
                  </a:cubicBezTo>
                  <a:cubicBezTo>
                    <a:pt x="104412" y="79935"/>
                    <a:pt x="131609" y="77216"/>
                    <a:pt x="145207" y="77216"/>
                  </a:cubicBezTo>
                  <a:cubicBezTo>
                    <a:pt x="145207" y="77216"/>
                    <a:pt x="145207" y="77216"/>
                    <a:pt x="145207" y="77216"/>
                  </a:cubicBezTo>
                  <a:cubicBezTo>
                    <a:pt x="145207" y="74496"/>
                    <a:pt x="150646" y="71776"/>
                    <a:pt x="153366" y="69057"/>
                  </a:cubicBezTo>
                  <a:cubicBezTo>
                    <a:pt x="161525" y="63617"/>
                    <a:pt x="169684" y="63617"/>
                    <a:pt x="177843" y="60898"/>
                  </a:cubicBezTo>
                  <a:cubicBezTo>
                    <a:pt x="183282" y="58178"/>
                    <a:pt x="191441" y="58178"/>
                    <a:pt x="196881" y="58178"/>
                  </a:cubicBezTo>
                  <a:cubicBezTo>
                    <a:pt x="199600" y="58178"/>
                    <a:pt x="202320" y="58178"/>
                    <a:pt x="205040" y="58178"/>
                  </a:cubicBezTo>
                  <a:cubicBezTo>
                    <a:pt x="207759" y="58178"/>
                    <a:pt x="213199" y="60898"/>
                    <a:pt x="215919" y="63617"/>
                  </a:cubicBezTo>
                  <a:cubicBezTo>
                    <a:pt x="221358" y="66337"/>
                    <a:pt x="224077" y="66337"/>
                    <a:pt x="229517" y="69057"/>
                  </a:cubicBezTo>
                  <a:cubicBezTo>
                    <a:pt x="237675" y="71776"/>
                    <a:pt x="245835" y="77216"/>
                    <a:pt x="256713" y="77216"/>
                  </a:cubicBezTo>
                  <a:cubicBezTo>
                    <a:pt x="259433" y="77216"/>
                    <a:pt x="262153" y="77216"/>
                    <a:pt x="264872" y="77216"/>
                  </a:cubicBezTo>
                  <a:cubicBezTo>
                    <a:pt x="270312" y="77216"/>
                    <a:pt x="275751" y="77216"/>
                    <a:pt x="281190" y="77216"/>
                  </a:cubicBezTo>
                  <a:cubicBezTo>
                    <a:pt x="292069" y="77216"/>
                    <a:pt x="321985" y="77216"/>
                    <a:pt x="330144" y="77216"/>
                  </a:cubicBezTo>
                  <a:cubicBezTo>
                    <a:pt x="338303" y="77216"/>
                    <a:pt x="349182" y="77216"/>
                    <a:pt x="357341" y="79935"/>
                  </a:cubicBezTo>
                  <a:cubicBezTo>
                    <a:pt x="368219" y="79935"/>
                    <a:pt x="379098" y="82655"/>
                    <a:pt x="387257" y="82655"/>
                  </a:cubicBezTo>
                  <a:cubicBezTo>
                    <a:pt x="392696" y="82655"/>
                    <a:pt x="400855" y="85375"/>
                    <a:pt x="406295" y="85375"/>
                  </a:cubicBezTo>
                  <a:cubicBezTo>
                    <a:pt x="409014" y="82655"/>
                    <a:pt x="414453" y="79935"/>
                    <a:pt x="417173" y="79935"/>
                  </a:cubicBezTo>
                  <a:cubicBezTo>
                    <a:pt x="419893" y="79935"/>
                    <a:pt x="422612" y="79935"/>
                    <a:pt x="425332" y="85375"/>
                  </a:cubicBezTo>
                  <a:cubicBezTo>
                    <a:pt x="428052" y="90814"/>
                    <a:pt x="433491" y="98973"/>
                    <a:pt x="433491" y="104412"/>
                  </a:cubicBezTo>
                  <a:cubicBezTo>
                    <a:pt x="436211" y="131609"/>
                    <a:pt x="436211" y="120730"/>
                    <a:pt x="436211" y="137048"/>
                  </a:cubicBezTo>
                  <a:cubicBezTo>
                    <a:pt x="438930" y="158805"/>
                    <a:pt x="438930" y="158805"/>
                    <a:pt x="438930" y="183282"/>
                  </a:cubicBezTo>
                  <a:cubicBezTo>
                    <a:pt x="438930" y="194161"/>
                    <a:pt x="438930" y="218638"/>
                    <a:pt x="422612" y="218638"/>
                  </a:cubicBezTo>
                  <a:cubicBezTo>
                    <a:pt x="414453" y="218638"/>
                    <a:pt x="411734" y="215918"/>
                    <a:pt x="406295" y="213198"/>
                  </a:cubicBezTo>
                  <a:cubicBezTo>
                    <a:pt x="400855" y="210479"/>
                    <a:pt x="398136" y="202320"/>
                    <a:pt x="398136" y="196881"/>
                  </a:cubicBezTo>
                  <a:cubicBezTo>
                    <a:pt x="395416" y="188722"/>
                    <a:pt x="395416" y="183282"/>
                    <a:pt x="395416" y="175123"/>
                  </a:cubicBezTo>
                  <a:cubicBezTo>
                    <a:pt x="395416" y="169684"/>
                    <a:pt x="395416" y="164245"/>
                    <a:pt x="395416" y="153366"/>
                  </a:cubicBezTo>
                  <a:cubicBezTo>
                    <a:pt x="395416" y="145207"/>
                    <a:pt x="395416" y="134328"/>
                    <a:pt x="395416" y="126170"/>
                  </a:cubicBezTo>
                  <a:cubicBezTo>
                    <a:pt x="387257" y="128889"/>
                    <a:pt x="379098" y="128889"/>
                    <a:pt x="370939" y="128889"/>
                  </a:cubicBezTo>
                  <a:cubicBezTo>
                    <a:pt x="360060" y="128889"/>
                    <a:pt x="349182" y="128889"/>
                    <a:pt x="338303" y="131609"/>
                  </a:cubicBezTo>
                  <a:cubicBezTo>
                    <a:pt x="327424" y="131609"/>
                    <a:pt x="319265" y="134328"/>
                    <a:pt x="286629" y="134328"/>
                  </a:cubicBezTo>
                  <a:cubicBezTo>
                    <a:pt x="281190" y="134328"/>
                    <a:pt x="278470" y="134328"/>
                    <a:pt x="273031" y="137048"/>
                  </a:cubicBezTo>
                  <a:cubicBezTo>
                    <a:pt x="270312" y="137048"/>
                    <a:pt x="264872" y="137048"/>
                    <a:pt x="262153" y="142487"/>
                  </a:cubicBezTo>
                  <a:cubicBezTo>
                    <a:pt x="259433" y="145207"/>
                    <a:pt x="259433" y="150647"/>
                    <a:pt x="259433" y="153366"/>
                  </a:cubicBezTo>
                  <a:cubicBezTo>
                    <a:pt x="259433" y="158805"/>
                    <a:pt x="259433" y="164245"/>
                    <a:pt x="262153" y="166964"/>
                  </a:cubicBezTo>
                  <a:cubicBezTo>
                    <a:pt x="262153" y="177843"/>
                    <a:pt x="262153" y="186002"/>
                    <a:pt x="262153" y="196881"/>
                  </a:cubicBezTo>
                  <a:cubicBezTo>
                    <a:pt x="262153" y="202320"/>
                    <a:pt x="262153" y="210479"/>
                    <a:pt x="262153" y="215918"/>
                  </a:cubicBezTo>
                  <a:cubicBezTo>
                    <a:pt x="262153" y="229516"/>
                    <a:pt x="262153" y="240395"/>
                    <a:pt x="262153" y="251274"/>
                  </a:cubicBezTo>
                  <a:cubicBezTo>
                    <a:pt x="262153" y="259433"/>
                    <a:pt x="259433" y="270311"/>
                    <a:pt x="259433" y="278470"/>
                  </a:cubicBezTo>
                  <a:cubicBezTo>
                    <a:pt x="259433" y="289349"/>
                    <a:pt x="259433" y="297508"/>
                    <a:pt x="259433" y="308386"/>
                  </a:cubicBezTo>
                  <a:cubicBezTo>
                    <a:pt x="259433" y="313826"/>
                    <a:pt x="259433" y="319265"/>
                    <a:pt x="259433" y="321985"/>
                  </a:cubicBezTo>
                  <a:cubicBezTo>
                    <a:pt x="259433" y="324704"/>
                    <a:pt x="259433" y="330144"/>
                    <a:pt x="259433" y="332863"/>
                  </a:cubicBezTo>
                  <a:cubicBezTo>
                    <a:pt x="262153" y="335583"/>
                    <a:pt x="264872" y="335583"/>
                    <a:pt x="267592" y="335583"/>
                  </a:cubicBezTo>
                  <a:cubicBezTo>
                    <a:pt x="273031" y="335583"/>
                    <a:pt x="275751" y="335583"/>
                    <a:pt x="281190" y="335583"/>
                  </a:cubicBezTo>
                  <a:cubicBezTo>
                    <a:pt x="311107" y="335583"/>
                    <a:pt x="319265" y="335583"/>
                    <a:pt x="327424" y="338303"/>
                  </a:cubicBezTo>
                  <a:cubicBezTo>
                    <a:pt x="335583" y="341022"/>
                    <a:pt x="343742" y="341022"/>
                    <a:pt x="351901" y="341022"/>
                  </a:cubicBezTo>
                  <a:cubicBezTo>
                    <a:pt x="351901" y="338303"/>
                    <a:pt x="351901" y="338303"/>
                    <a:pt x="351901" y="335583"/>
                  </a:cubicBezTo>
                  <a:cubicBezTo>
                    <a:pt x="351901" y="327424"/>
                    <a:pt x="351901" y="319265"/>
                    <a:pt x="351901" y="313826"/>
                  </a:cubicBezTo>
                  <a:cubicBezTo>
                    <a:pt x="351901" y="305667"/>
                    <a:pt x="351901" y="294788"/>
                    <a:pt x="357341" y="289349"/>
                  </a:cubicBezTo>
                  <a:cubicBezTo>
                    <a:pt x="360060" y="281190"/>
                    <a:pt x="368219" y="273031"/>
                    <a:pt x="373658" y="273031"/>
                  </a:cubicBezTo>
                  <a:cubicBezTo>
                    <a:pt x="376378" y="273031"/>
                    <a:pt x="379098" y="273031"/>
                    <a:pt x="381817" y="278470"/>
                  </a:cubicBezTo>
                  <a:cubicBezTo>
                    <a:pt x="384537" y="283909"/>
                    <a:pt x="387257" y="292068"/>
                    <a:pt x="389977" y="300228"/>
                  </a:cubicBezTo>
                  <a:cubicBezTo>
                    <a:pt x="392696" y="316545"/>
                    <a:pt x="392696" y="335583"/>
                    <a:pt x="395416" y="351901"/>
                  </a:cubicBezTo>
                  <a:cubicBezTo>
                    <a:pt x="398136" y="373658"/>
                    <a:pt x="398136" y="384537"/>
                    <a:pt x="398136" y="409014"/>
                  </a:cubicBezTo>
                  <a:cubicBezTo>
                    <a:pt x="398136" y="422612"/>
                    <a:pt x="398136" y="444369"/>
                    <a:pt x="381817" y="444369"/>
                  </a:cubicBezTo>
                  <a:cubicBezTo>
                    <a:pt x="373658" y="444369"/>
                    <a:pt x="370939" y="441650"/>
                    <a:pt x="365500" y="438930"/>
                  </a:cubicBezTo>
                  <a:cubicBezTo>
                    <a:pt x="360060" y="436210"/>
                    <a:pt x="357341" y="428051"/>
                    <a:pt x="357341" y="422612"/>
                  </a:cubicBezTo>
                  <a:cubicBezTo>
                    <a:pt x="354621" y="414453"/>
                    <a:pt x="354621" y="409014"/>
                    <a:pt x="354621" y="400855"/>
                  </a:cubicBezTo>
                  <a:cubicBezTo>
                    <a:pt x="354621" y="395415"/>
                    <a:pt x="354621" y="389976"/>
                    <a:pt x="354621" y="381817"/>
                  </a:cubicBezTo>
                  <a:cubicBezTo>
                    <a:pt x="335583" y="381817"/>
                    <a:pt x="308387" y="384537"/>
                    <a:pt x="270312" y="381817"/>
                  </a:cubicBezTo>
                  <a:cubicBezTo>
                    <a:pt x="262153" y="381817"/>
                    <a:pt x="256713" y="387256"/>
                    <a:pt x="256713" y="395415"/>
                  </a:cubicBezTo>
                  <a:cubicBezTo>
                    <a:pt x="256713" y="403574"/>
                    <a:pt x="256713" y="414453"/>
                    <a:pt x="253994" y="422612"/>
                  </a:cubicBezTo>
                  <a:cubicBezTo>
                    <a:pt x="253994" y="425332"/>
                    <a:pt x="253994" y="430771"/>
                    <a:pt x="253994" y="433490"/>
                  </a:cubicBezTo>
                  <a:cubicBezTo>
                    <a:pt x="253994" y="438930"/>
                    <a:pt x="253994" y="444369"/>
                    <a:pt x="253994" y="449809"/>
                  </a:cubicBezTo>
                  <a:cubicBezTo>
                    <a:pt x="253994" y="457967"/>
                    <a:pt x="256713" y="466126"/>
                    <a:pt x="256713" y="474285"/>
                  </a:cubicBezTo>
                  <a:cubicBezTo>
                    <a:pt x="256713" y="482444"/>
                    <a:pt x="256713" y="490603"/>
                    <a:pt x="256713" y="496043"/>
                  </a:cubicBezTo>
                  <a:cubicBezTo>
                    <a:pt x="256713" y="509641"/>
                    <a:pt x="259433" y="520520"/>
                    <a:pt x="259433" y="534118"/>
                  </a:cubicBezTo>
                  <a:cubicBezTo>
                    <a:pt x="259433" y="553155"/>
                    <a:pt x="259433" y="572193"/>
                    <a:pt x="259433" y="591231"/>
                  </a:cubicBezTo>
                  <a:cubicBezTo>
                    <a:pt x="259433" y="602109"/>
                    <a:pt x="262153" y="610268"/>
                    <a:pt x="262153" y="618427"/>
                  </a:cubicBezTo>
                  <a:cubicBezTo>
                    <a:pt x="264872" y="626586"/>
                    <a:pt x="262153" y="642904"/>
                    <a:pt x="267592" y="648343"/>
                  </a:cubicBezTo>
                  <a:cubicBezTo>
                    <a:pt x="270312" y="651063"/>
                    <a:pt x="275751" y="651063"/>
                    <a:pt x="292069" y="651063"/>
                  </a:cubicBezTo>
                  <a:cubicBezTo>
                    <a:pt x="305667" y="651063"/>
                    <a:pt x="319265" y="651063"/>
                    <a:pt x="327424" y="651063"/>
                  </a:cubicBezTo>
                  <a:cubicBezTo>
                    <a:pt x="338303" y="651063"/>
                    <a:pt x="351901" y="653783"/>
                    <a:pt x="362780" y="653783"/>
                  </a:cubicBezTo>
                  <a:cubicBezTo>
                    <a:pt x="376378" y="653783"/>
                    <a:pt x="384537" y="651063"/>
                    <a:pt x="395416" y="648343"/>
                  </a:cubicBezTo>
                  <a:cubicBezTo>
                    <a:pt x="395416" y="637465"/>
                    <a:pt x="395416" y="629306"/>
                    <a:pt x="395416" y="618427"/>
                  </a:cubicBezTo>
                  <a:cubicBezTo>
                    <a:pt x="395416" y="610268"/>
                    <a:pt x="395416" y="602109"/>
                    <a:pt x="395416" y="596670"/>
                  </a:cubicBezTo>
                  <a:cubicBezTo>
                    <a:pt x="395416" y="591231"/>
                    <a:pt x="395416" y="585791"/>
                    <a:pt x="398136" y="574913"/>
                  </a:cubicBezTo>
                  <a:cubicBezTo>
                    <a:pt x="400855" y="569473"/>
                    <a:pt x="400855" y="564034"/>
                    <a:pt x="406295" y="558595"/>
                  </a:cubicBezTo>
                  <a:cubicBezTo>
                    <a:pt x="411734" y="553155"/>
                    <a:pt x="414453" y="553155"/>
                    <a:pt x="422612" y="553155"/>
                  </a:cubicBezTo>
                  <a:cubicBezTo>
                    <a:pt x="436211" y="553155"/>
                    <a:pt x="438930" y="577632"/>
                    <a:pt x="438930" y="588511"/>
                  </a:cubicBezTo>
                  <a:cubicBezTo>
                    <a:pt x="438930" y="612988"/>
                    <a:pt x="438930" y="623866"/>
                    <a:pt x="436211" y="645624"/>
                  </a:cubicBezTo>
                  <a:cubicBezTo>
                    <a:pt x="433491" y="648343"/>
                    <a:pt x="433491" y="648343"/>
                    <a:pt x="433491" y="651063"/>
                  </a:cubicBezTo>
                  <a:lnTo>
                    <a:pt x="433491" y="651063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87E6C4C-5076-4CC1-8A31-4708BB874E99}"/>
                </a:ext>
              </a:extLst>
            </p:cNvPr>
            <p:cNvSpPr/>
            <p:nvPr/>
          </p:nvSpPr>
          <p:spPr bwMode="black">
            <a:xfrm>
              <a:off x="7912732" y="4250336"/>
              <a:ext cx="465062" cy="658157"/>
            </a:xfrm>
            <a:custGeom>
              <a:avLst/>
              <a:gdLst>
                <a:gd name="connsiteX0" fmla="*/ 193096 w 465062"/>
                <a:gd name="connsiteY0" fmla="*/ 59832 h 658157"/>
                <a:gd name="connsiteX1" fmla="*/ 193096 w 465062"/>
                <a:gd name="connsiteY1" fmla="*/ 114226 h 658157"/>
                <a:gd name="connsiteX2" fmla="*/ 198536 w 465062"/>
                <a:gd name="connsiteY2" fmla="*/ 209414 h 658157"/>
                <a:gd name="connsiteX3" fmla="*/ 201255 w 465062"/>
                <a:gd name="connsiteY3" fmla="*/ 282845 h 658157"/>
                <a:gd name="connsiteX4" fmla="*/ 203975 w 465062"/>
                <a:gd name="connsiteY4" fmla="*/ 315481 h 658157"/>
                <a:gd name="connsiteX5" fmla="*/ 203975 w 465062"/>
                <a:gd name="connsiteY5" fmla="*/ 320920 h 658157"/>
                <a:gd name="connsiteX6" fmla="*/ 212134 w 465062"/>
                <a:gd name="connsiteY6" fmla="*/ 329079 h 658157"/>
                <a:gd name="connsiteX7" fmla="*/ 223013 w 465062"/>
                <a:gd name="connsiteY7" fmla="*/ 329079 h 658157"/>
                <a:gd name="connsiteX8" fmla="*/ 239331 w 465062"/>
                <a:gd name="connsiteY8" fmla="*/ 329079 h 658157"/>
                <a:gd name="connsiteX9" fmla="*/ 280126 w 465062"/>
                <a:gd name="connsiteY9" fmla="*/ 312761 h 658157"/>
                <a:gd name="connsiteX10" fmla="*/ 296443 w 465062"/>
                <a:gd name="connsiteY10" fmla="*/ 288284 h 658157"/>
                <a:gd name="connsiteX11" fmla="*/ 304602 w 465062"/>
                <a:gd name="connsiteY11" fmla="*/ 258368 h 658157"/>
                <a:gd name="connsiteX12" fmla="*/ 312761 w 465062"/>
                <a:gd name="connsiteY12" fmla="*/ 225732 h 658157"/>
                <a:gd name="connsiteX13" fmla="*/ 315481 w 465062"/>
                <a:gd name="connsiteY13" fmla="*/ 195816 h 658157"/>
                <a:gd name="connsiteX14" fmla="*/ 318201 w 465062"/>
                <a:gd name="connsiteY14" fmla="*/ 168619 h 658157"/>
                <a:gd name="connsiteX15" fmla="*/ 312761 w 465062"/>
                <a:gd name="connsiteY15" fmla="*/ 135983 h 658157"/>
                <a:gd name="connsiteX16" fmla="*/ 312761 w 465062"/>
                <a:gd name="connsiteY16" fmla="*/ 122385 h 658157"/>
                <a:gd name="connsiteX17" fmla="*/ 293724 w 465062"/>
                <a:gd name="connsiteY17" fmla="*/ 84309 h 658157"/>
                <a:gd name="connsiteX18" fmla="*/ 280126 w 465062"/>
                <a:gd name="connsiteY18" fmla="*/ 73430 h 658157"/>
                <a:gd name="connsiteX19" fmla="*/ 258368 w 465062"/>
                <a:gd name="connsiteY19" fmla="*/ 62552 h 658157"/>
                <a:gd name="connsiteX20" fmla="*/ 217573 w 465062"/>
                <a:gd name="connsiteY20" fmla="*/ 59832 h 658157"/>
                <a:gd name="connsiteX21" fmla="*/ 111506 w 465062"/>
                <a:gd name="connsiteY21" fmla="*/ 0 h 658157"/>
                <a:gd name="connsiteX22" fmla="*/ 127824 w 465062"/>
                <a:gd name="connsiteY22" fmla="*/ 0 h 658157"/>
                <a:gd name="connsiteX23" fmla="*/ 157741 w 465062"/>
                <a:gd name="connsiteY23" fmla="*/ 5440 h 658157"/>
                <a:gd name="connsiteX24" fmla="*/ 179497 w 465062"/>
                <a:gd name="connsiteY24" fmla="*/ 16318 h 658157"/>
                <a:gd name="connsiteX25" fmla="*/ 209414 w 465062"/>
                <a:gd name="connsiteY25" fmla="*/ 16318 h 658157"/>
                <a:gd name="connsiteX26" fmla="*/ 247489 w 465062"/>
                <a:gd name="connsiteY26" fmla="*/ 16318 h 658157"/>
                <a:gd name="connsiteX27" fmla="*/ 266527 w 465062"/>
                <a:gd name="connsiteY27" fmla="*/ 16318 h 658157"/>
                <a:gd name="connsiteX28" fmla="*/ 312761 w 465062"/>
                <a:gd name="connsiteY28" fmla="*/ 27197 h 658157"/>
                <a:gd name="connsiteX29" fmla="*/ 337238 w 465062"/>
                <a:gd name="connsiteY29" fmla="*/ 38075 h 658157"/>
                <a:gd name="connsiteX30" fmla="*/ 364434 w 465062"/>
                <a:gd name="connsiteY30" fmla="*/ 54393 h 658157"/>
                <a:gd name="connsiteX31" fmla="*/ 386192 w 465062"/>
                <a:gd name="connsiteY31" fmla="*/ 73431 h 658157"/>
                <a:gd name="connsiteX32" fmla="*/ 407949 w 465062"/>
                <a:gd name="connsiteY32" fmla="*/ 103347 h 658157"/>
                <a:gd name="connsiteX33" fmla="*/ 416108 w 465062"/>
                <a:gd name="connsiteY33" fmla="*/ 141422 h 658157"/>
                <a:gd name="connsiteX34" fmla="*/ 418828 w 465062"/>
                <a:gd name="connsiteY34" fmla="*/ 163179 h 658157"/>
                <a:gd name="connsiteX35" fmla="*/ 418828 w 465062"/>
                <a:gd name="connsiteY35" fmla="*/ 171339 h 658157"/>
                <a:gd name="connsiteX36" fmla="*/ 421547 w 465062"/>
                <a:gd name="connsiteY36" fmla="*/ 187656 h 658157"/>
                <a:gd name="connsiteX37" fmla="*/ 418828 w 465062"/>
                <a:gd name="connsiteY37" fmla="*/ 206694 h 658157"/>
                <a:gd name="connsiteX38" fmla="*/ 416108 w 465062"/>
                <a:gd name="connsiteY38" fmla="*/ 233891 h 658157"/>
                <a:gd name="connsiteX39" fmla="*/ 405229 w 465062"/>
                <a:gd name="connsiteY39" fmla="*/ 263807 h 658157"/>
                <a:gd name="connsiteX40" fmla="*/ 394351 w 465062"/>
                <a:gd name="connsiteY40" fmla="*/ 274686 h 658157"/>
                <a:gd name="connsiteX41" fmla="*/ 388912 w 465062"/>
                <a:gd name="connsiteY41" fmla="*/ 285564 h 658157"/>
                <a:gd name="connsiteX42" fmla="*/ 369874 w 465062"/>
                <a:gd name="connsiteY42" fmla="*/ 304602 h 658157"/>
                <a:gd name="connsiteX43" fmla="*/ 358995 w 465062"/>
                <a:gd name="connsiteY43" fmla="*/ 310041 h 658157"/>
                <a:gd name="connsiteX44" fmla="*/ 348117 w 465062"/>
                <a:gd name="connsiteY44" fmla="*/ 320920 h 658157"/>
                <a:gd name="connsiteX45" fmla="*/ 326359 w 465062"/>
                <a:gd name="connsiteY45" fmla="*/ 339957 h 658157"/>
                <a:gd name="connsiteX46" fmla="*/ 312761 w 465062"/>
                <a:gd name="connsiteY46" fmla="*/ 353555 h 658157"/>
                <a:gd name="connsiteX47" fmla="*/ 337238 w 465062"/>
                <a:gd name="connsiteY47" fmla="*/ 380752 h 658157"/>
                <a:gd name="connsiteX48" fmla="*/ 358995 w 465062"/>
                <a:gd name="connsiteY48" fmla="*/ 421547 h 658157"/>
                <a:gd name="connsiteX49" fmla="*/ 372593 w 465062"/>
                <a:gd name="connsiteY49" fmla="*/ 459622 h 658157"/>
                <a:gd name="connsiteX50" fmla="*/ 386192 w 465062"/>
                <a:gd name="connsiteY50" fmla="*/ 514015 h 658157"/>
                <a:gd name="connsiteX51" fmla="*/ 407949 w 465062"/>
                <a:gd name="connsiteY51" fmla="*/ 568408 h 658157"/>
                <a:gd name="connsiteX52" fmla="*/ 421547 w 465062"/>
                <a:gd name="connsiteY52" fmla="*/ 598324 h 658157"/>
                <a:gd name="connsiteX53" fmla="*/ 451463 w 465062"/>
                <a:gd name="connsiteY53" fmla="*/ 628241 h 658157"/>
                <a:gd name="connsiteX54" fmla="*/ 465062 w 465062"/>
                <a:gd name="connsiteY54" fmla="*/ 644559 h 658157"/>
                <a:gd name="connsiteX55" fmla="*/ 462342 w 465062"/>
                <a:gd name="connsiteY55" fmla="*/ 649998 h 658157"/>
                <a:gd name="connsiteX56" fmla="*/ 437865 w 465062"/>
                <a:gd name="connsiteY56" fmla="*/ 658157 h 658157"/>
                <a:gd name="connsiteX57" fmla="*/ 361715 w 465062"/>
                <a:gd name="connsiteY57" fmla="*/ 622801 h 658157"/>
                <a:gd name="connsiteX58" fmla="*/ 320920 w 465062"/>
                <a:gd name="connsiteY58" fmla="*/ 565689 h 658157"/>
                <a:gd name="connsiteX59" fmla="*/ 304602 w 465062"/>
                <a:gd name="connsiteY59" fmla="*/ 530333 h 658157"/>
                <a:gd name="connsiteX60" fmla="*/ 293723 w 465062"/>
                <a:gd name="connsiteY60" fmla="*/ 497697 h 658157"/>
                <a:gd name="connsiteX61" fmla="*/ 282845 w 465062"/>
                <a:gd name="connsiteY61" fmla="*/ 462342 h 658157"/>
                <a:gd name="connsiteX62" fmla="*/ 269246 w 465062"/>
                <a:gd name="connsiteY62" fmla="*/ 424267 h 658157"/>
                <a:gd name="connsiteX63" fmla="*/ 255648 w 465062"/>
                <a:gd name="connsiteY63" fmla="*/ 391631 h 658157"/>
                <a:gd name="connsiteX64" fmla="*/ 236610 w 465062"/>
                <a:gd name="connsiteY64" fmla="*/ 367154 h 658157"/>
                <a:gd name="connsiteX65" fmla="*/ 217573 w 465062"/>
                <a:gd name="connsiteY65" fmla="*/ 361714 h 658157"/>
                <a:gd name="connsiteX66" fmla="*/ 201255 w 465062"/>
                <a:gd name="connsiteY66" fmla="*/ 361714 h 658157"/>
                <a:gd name="connsiteX67" fmla="*/ 198535 w 465062"/>
                <a:gd name="connsiteY67" fmla="*/ 367154 h 658157"/>
                <a:gd name="connsiteX68" fmla="*/ 201255 w 465062"/>
                <a:gd name="connsiteY68" fmla="*/ 388911 h 658157"/>
                <a:gd name="connsiteX69" fmla="*/ 198535 w 465062"/>
                <a:gd name="connsiteY69" fmla="*/ 426986 h 658157"/>
                <a:gd name="connsiteX70" fmla="*/ 203975 w 465062"/>
                <a:gd name="connsiteY70" fmla="*/ 478660 h 658157"/>
                <a:gd name="connsiteX71" fmla="*/ 198535 w 465062"/>
                <a:gd name="connsiteY71" fmla="*/ 552090 h 658157"/>
                <a:gd name="connsiteX72" fmla="*/ 195816 w 465062"/>
                <a:gd name="connsiteY72" fmla="*/ 576567 h 658157"/>
                <a:gd name="connsiteX73" fmla="*/ 198535 w 465062"/>
                <a:gd name="connsiteY73" fmla="*/ 592885 h 658157"/>
                <a:gd name="connsiteX74" fmla="*/ 233891 w 465062"/>
                <a:gd name="connsiteY74" fmla="*/ 592885 h 658157"/>
                <a:gd name="connsiteX75" fmla="*/ 271966 w 465062"/>
                <a:gd name="connsiteY75" fmla="*/ 611923 h 658157"/>
                <a:gd name="connsiteX76" fmla="*/ 266527 w 465062"/>
                <a:gd name="connsiteY76" fmla="*/ 628241 h 658157"/>
                <a:gd name="connsiteX77" fmla="*/ 250209 w 465062"/>
                <a:gd name="connsiteY77" fmla="*/ 636400 h 658157"/>
                <a:gd name="connsiteX78" fmla="*/ 228451 w 465062"/>
                <a:gd name="connsiteY78" fmla="*/ 639119 h 658157"/>
                <a:gd name="connsiteX79" fmla="*/ 187657 w 465062"/>
                <a:gd name="connsiteY79" fmla="*/ 639119 h 658157"/>
                <a:gd name="connsiteX80" fmla="*/ 152301 w 465062"/>
                <a:gd name="connsiteY80" fmla="*/ 652717 h 658157"/>
                <a:gd name="connsiteX81" fmla="*/ 133263 w 465062"/>
                <a:gd name="connsiteY81" fmla="*/ 655437 h 658157"/>
                <a:gd name="connsiteX82" fmla="*/ 122385 w 465062"/>
                <a:gd name="connsiteY82" fmla="*/ 652717 h 658157"/>
                <a:gd name="connsiteX83" fmla="*/ 97908 w 465062"/>
                <a:gd name="connsiteY83" fmla="*/ 639119 h 658157"/>
                <a:gd name="connsiteX84" fmla="*/ 70711 w 465062"/>
                <a:gd name="connsiteY84" fmla="*/ 639119 h 658157"/>
                <a:gd name="connsiteX85" fmla="*/ 46234 w 465062"/>
                <a:gd name="connsiteY85" fmla="*/ 639119 h 658157"/>
                <a:gd name="connsiteX86" fmla="*/ 19038 w 465062"/>
                <a:gd name="connsiteY86" fmla="*/ 630960 h 658157"/>
                <a:gd name="connsiteX87" fmla="*/ 2720 w 465062"/>
                <a:gd name="connsiteY87" fmla="*/ 614642 h 658157"/>
                <a:gd name="connsiteX88" fmla="*/ 8159 w 465062"/>
                <a:gd name="connsiteY88" fmla="*/ 606483 h 658157"/>
                <a:gd name="connsiteX89" fmla="*/ 29916 w 465062"/>
                <a:gd name="connsiteY89" fmla="*/ 598324 h 658157"/>
                <a:gd name="connsiteX90" fmla="*/ 76151 w 465062"/>
                <a:gd name="connsiteY90" fmla="*/ 592885 h 658157"/>
                <a:gd name="connsiteX91" fmla="*/ 73431 w 465062"/>
                <a:gd name="connsiteY91" fmla="*/ 573848 h 658157"/>
                <a:gd name="connsiteX92" fmla="*/ 70711 w 465062"/>
                <a:gd name="connsiteY92" fmla="*/ 500417 h 658157"/>
                <a:gd name="connsiteX93" fmla="*/ 73431 w 465062"/>
                <a:gd name="connsiteY93" fmla="*/ 437865 h 658157"/>
                <a:gd name="connsiteX94" fmla="*/ 70711 w 465062"/>
                <a:gd name="connsiteY94" fmla="*/ 369873 h 658157"/>
                <a:gd name="connsiteX95" fmla="*/ 70711 w 465062"/>
                <a:gd name="connsiteY95" fmla="*/ 293723 h 658157"/>
                <a:gd name="connsiteX96" fmla="*/ 73431 w 465062"/>
                <a:gd name="connsiteY96" fmla="*/ 212133 h 658157"/>
                <a:gd name="connsiteX97" fmla="*/ 76151 w 465062"/>
                <a:gd name="connsiteY97" fmla="*/ 155021 h 658157"/>
                <a:gd name="connsiteX98" fmla="*/ 76151 w 465062"/>
                <a:gd name="connsiteY98" fmla="*/ 119665 h 658157"/>
                <a:gd name="connsiteX99" fmla="*/ 78870 w 465062"/>
                <a:gd name="connsiteY99" fmla="*/ 84310 h 658157"/>
                <a:gd name="connsiteX100" fmla="*/ 76151 w 465062"/>
                <a:gd name="connsiteY100" fmla="*/ 62552 h 658157"/>
                <a:gd name="connsiteX101" fmla="*/ 67992 w 465062"/>
                <a:gd name="connsiteY101" fmla="*/ 62552 h 658157"/>
                <a:gd name="connsiteX102" fmla="*/ 43515 w 465062"/>
                <a:gd name="connsiteY102" fmla="*/ 62552 h 658157"/>
                <a:gd name="connsiteX103" fmla="*/ 16318 w 465062"/>
                <a:gd name="connsiteY103" fmla="*/ 57113 h 658157"/>
                <a:gd name="connsiteX104" fmla="*/ 0 w 465062"/>
                <a:gd name="connsiteY104" fmla="*/ 40795 h 658157"/>
                <a:gd name="connsiteX105" fmla="*/ 5439 w 465062"/>
                <a:gd name="connsiteY105" fmla="*/ 32636 h 658157"/>
                <a:gd name="connsiteX106" fmla="*/ 27197 w 465062"/>
                <a:gd name="connsiteY106" fmla="*/ 24477 h 658157"/>
                <a:gd name="connsiteX107" fmla="*/ 76151 w 465062"/>
                <a:gd name="connsiteY107" fmla="*/ 19038 h 658157"/>
                <a:gd name="connsiteX108" fmla="*/ 78870 w 465062"/>
                <a:gd name="connsiteY108" fmla="*/ 13598 h 658157"/>
                <a:gd name="connsiteX109" fmla="*/ 95188 w 465062"/>
                <a:gd name="connsiteY109" fmla="*/ 5440 h 658157"/>
                <a:gd name="connsiteX110" fmla="*/ 111506 w 465062"/>
                <a:gd name="connsiteY110" fmla="*/ 0 h 658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465062" h="658157">
                  <a:moveTo>
                    <a:pt x="193096" y="59832"/>
                  </a:moveTo>
                  <a:cubicBezTo>
                    <a:pt x="193096" y="73430"/>
                    <a:pt x="193096" y="89748"/>
                    <a:pt x="193096" y="114226"/>
                  </a:cubicBezTo>
                  <a:cubicBezTo>
                    <a:pt x="193096" y="144142"/>
                    <a:pt x="195816" y="176778"/>
                    <a:pt x="198536" y="209414"/>
                  </a:cubicBezTo>
                  <a:cubicBezTo>
                    <a:pt x="198536" y="247489"/>
                    <a:pt x="201255" y="277406"/>
                    <a:pt x="201255" y="282845"/>
                  </a:cubicBezTo>
                  <a:cubicBezTo>
                    <a:pt x="201255" y="293723"/>
                    <a:pt x="203975" y="304602"/>
                    <a:pt x="203975" y="315481"/>
                  </a:cubicBezTo>
                  <a:cubicBezTo>
                    <a:pt x="203975" y="318200"/>
                    <a:pt x="203975" y="318200"/>
                    <a:pt x="203975" y="320920"/>
                  </a:cubicBezTo>
                  <a:cubicBezTo>
                    <a:pt x="203975" y="326359"/>
                    <a:pt x="206695" y="329079"/>
                    <a:pt x="212134" y="329079"/>
                  </a:cubicBezTo>
                  <a:cubicBezTo>
                    <a:pt x="214854" y="329079"/>
                    <a:pt x="220293" y="329079"/>
                    <a:pt x="223013" y="329079"/>
                  </a:cubicBezTo>
                  <a:cubicBezTo>
                    <a:pt x="228452" y="329079"/>
                    <a:pt x="233891" y="329079"/>
                    <a:pt x="239331" y="329079"/>
                  </a:cubicBezTo>
                  <a:cubicBezTo>
                    <a:pt x="252929" y="329079"/>
                    <a:pt x="271967" y="323640"/>
                    <a:pt x="280126" y="312761"/>
                  </a:cubicBezTo>
                  <a:cubicBezTo>
                    <a:pt x="288284" y="304602"/>
                    <a:pt x="291004" y="299163"/>
                    <a:pt x="296443" y="288284"/>
                  </a:cubicBezTo>
                  <a:cubicBezTo>
                    <a:pt x="299163" y="277406"/>
                    <a:pt x="301883" y="269247"/>
                    <a:pt x="304602" y="258368"/>
                  </a:cubicBezTo>
                  <a:cubicBezTo>
                    <a:pt x="307322" y="244770"/>
                    <a:pt x="310042" y="239330"/>
                    <a:pt x="312761" y="225732"/>
                  </a:cubicBezTo>
                  <a:cubicBezTo>
                    <a:pt x="315481" y="212134"/>
                    <a:pt x="315481" y="209414"/>
                    <a:pt x="315481" y="195816"/>
                  </a:cubicBezTo>
                  <a:cubicBezTo>
                    <a:pt x="315481" y="179498"/>
                    <a:pt x="315481" y="184937"/>
                    <a:pt x="318201" y="168619"/>
                  </a:cubicBezTo>
                  <a:cubicBezTo>
                    <a:pt x="312761" y="152302"/>
                    <a:pt x="312761" y="149582"/>
                    <a:pt x="312761" y="135983"/>
                  </a:cubicBezTo>
                  <a:cubicBezTo>
                    <a:pt x="312761" y="133264"/>
                    <a:pt x="312761" y="127825"/>
                    <a:pt x="312761" y="122385"/>
                  </a:cubicBezTo>
                  <a:cubicBezTo>
                    <a:pt x="312761" y="111507"/>
                    <a:pt x="301883" y="95188"/>
                    <a:pt x="293724" y="84309"/>
                  </a:cubicBezTo>
                  <a:cubicBezTo>
                    <a:pt x="288284" y="78870"/>
                    <a:pt x="285565" y="76150"/>
                    <a:pt x="280126" y="73430"/>
                  </a:cubicBezTo>
                  <a:cubicBezTo>
                    <a:pt x="271967" y="67991"/>
                    <a:pt x="266527" y="65271"/>
                    <a:pt x="258368" y="62552"/>
                  </a:cubicBezTo>
                  <a:cubicBezTo>
                    <a:pt x="244770" y="59832"/>
                    <a:pt x="228452" y="59832"/>
                    <a:pt x="217573" y="59832"/>
                  </a:cubicBezTo>
                  <a:close/>
                  <a:moveTo>
                    <a:pt x="111506" y="0"/>
                  </a:moveTo>
                  <a:cubicBezTo>
                    <a:pt x="114226" y="0"/>
                    <a:pt x="122385" y="0"/>
                    <a:pt x="127824" y="0"/>
                  </a:cubicBezTo>
                  <a:cubicBezTo>
                    <a:pt x="135983" y="0"/>
                    <a:pt x="146862" y="2720"/>
                    <a:pt x="157741" y="5440"/>
                  </a:cubicBezTo>
                  <a:cubicBezTo>
                    <a:pt x="168619" y="8159"/>
                    <a:pt x="176778" y="10879"/>
                    <a:pt x="179497" y="16318"/>
                  </a:cubicBezTo>
                  <a:cubicBezTo>
                    <a:pt x="193096" y="16318"/>
                    <a:pt x="201255" y="16318"/>
                    <a:pt x="209414" y="16318"/>
                  </a:cubicBezTo>
                  <a:cubicBezTo>
                    <a:pt x="220292" y="16318"/>
                    <a:pt x="231171" y="16318"/>
                    <a:pt x="247489" y="16318"/>
                  </a:cubicBezTo>
                  <a:cubicBezTo>
                    <a:pt x="250209" y="16318"/>
                    <a:pt x="258368" y="16318"/>
                    <a:pt x="266527" y="16318"/>
                  </a:cubicBezTo>
                  <a:cubicBezTo>
                    <a:pt x="277405" y="16318"/>
                    <a:pt x="291004" y="21758"/>
                    <a:pt x="312761" y="27197"/>
                  </a:cubicBezTo>
                  <a:cubicBezTo>
                    <a:pt x="320920" y="29917"/>
                    <a:pt x="329079" y="35356"/>
                    <a:pt x="337238" y="38075"/>
                  </a:cubicBezTo>
                  <a:cubicBezTo>
                    <a:pt x="342677" y="40795"/>
                    <a:pt x="353556" y="48954"/>
                    <a:pt x="364434" y="54393"/>
                  </a:cubicBezTo>
                  <a:cubicBezTo>
                    <a:pt x="375313" y="62552"/>
                    <a:pt x="386192" y="67992"/>
                    <a:pt x="386192" y="73431"/>
                  </a:cubicBezTo>
                  <a:cubicBezTo>
                    <a:pt x="391631" y="84310"/>
                    <a:pt x="402510" y="92469"/>
                    <a:pt x="407949" y="103347"/>
                  </a:cubicBezTo>
                  <a:cubicBezTo>
                    <a:pt x="413388" y="116945"/>
                    <a:pt x="416108" y="130544"/>
                    <a:pt x="416108" y="141422"/>
                  </a:cubicBezTo>
                  <a:cubicBezTo>
                    <a:pt x="416108" y="152301"/>
                    <a:pt x="418828" y="157740"/>
                    <a:pt x="418828" y="163179"/>
                  </a:cubicBezTo>
                  <a:cubicBezTo>
                    <a:pt x="418828" y="165899"/>
                    <a:pt x="418828" y="168619"/>
                    <a:pt x="418828" y="171339"/>
                  </a:cubicBezTo>
                  <a:cubicBezTo>
                    <a:pt x="418828" y="174058"/>
                    <a:pt x="421547" y="182217"/>
                    <a:pt x="421547" y="187656"/>
                  </a:cubicBezTo>
                  <a:cubicBezTo>
                    <a:pt x="421547" y="193096"/>
                    <a:pt x="418828" y="201255"/>
                    <a:pt x="418828" y="206694"/>
                  </a:cubicBezTo>
                  <a:cubicBezTo>
                    <a:pt x="418828" y="217573"/>
                    <a:pt x="418828" y="223012"/>
                    <a:pt x="416108" y="233891"/>
                  </a:cubicBezTo>
                  <a:cubicBezTo>
                    <a:pt x="413388" y="244769"/>
                    <a:pt x="410668" y="255648"/>
                    <a:pt x="405229" y="263807"/>
                  </a:cubicBezTo>
                  <a:cubicBezTo>
                    <a:pt x="402510" y="269246"/>
                    <a:pt x="397070" y="269246"/>
                    <a:pt x="394351" y="274686"/>
                  </a:cubicBezTo>
                  <a:cubicBezTo>
                    <a:pt x="391631" y="277405"/>
                    <a:pt x="391631" y="282844"/>
                    <a:pt x="388912" y="285564"/>
                  </a:cubicBezTo>
                  <a:cubicBezTo>
                    <a:pt x="383472" y="291003"/>
                    <a:pt x="375313" y="301882"/>
                    <a:pt x="369874" y="304602"/>
                  </a:cubicBezTo>
                  <a:cubicBezTo>
                    <a:pt x="367154" y="307321"/>
                    <a:pt x="361715" y="307321"/>
                    <a:pt x="358995" y="310041"/>
                  </a:cubicBezTo>
                  <a:cubicBezTo>
                    <a:pt x="356275" y="312761"/>
                    <a:pt x="350836" y="318200"/>
                    <a:pt x="348117" y="320920"/>
                  </a:cubicBezTo>
                  <a:cubicBezTo>
                    <a:pt x="339958" y="326359"/>
                    <a:pt x="334518" y="334518"/>
                    <a:pt x="326359" y="339957"/>
                  </a:cubicBezTo>
                  <a:cubicBezTo>
                    <a:pt x="320920" y="342677"/>
                    <a:pt x="312761" y="342677"/>
                    <a:pt x="312761" y="353555"/>
                  </a:cubicBezTo>
                  <a:cubicBezTo>
                    <a:pt x="312761" y="361714"/>
                    <a:pt x="334518" y="372593"/>
                    <a:pt x="337238" y="380752"/>
                  </a:cubicBezTo>
                  <a:cubicBezTo>
                    <a:pt x="345397" y="394350"/>
                    <a:pt x="353556" y="407948"/>
                    <a:pt x="358995" y="421547"/>
                  </a:cubicBezTo>
                  <a:cubicBezTo>
                    <a:pt x="364434" y="435145"/>
                    <a:pt x="367154" y="446024"/>
                    <a:pt x="372593" y="459622"/>
                  </a:cubicBezTo>
                  <a:cubicBezTo>
                    <a:pt x="378033" y="478660"/>
                    <a:pt x="383472" y="494978"/>
                    <a:pt x="386192" y="514015"/>
                  </a:cubicBezTo>
                  <a:cubicBezTo>
                    <a:pt x="391631" y="533053"/>
                    <a:pt x="402510" y="549371"/>
                    <a:pt x="407949" y="568408"/>
                  </a:cubicBezTo>
                  <a:cubicBezTo>
                    <a:pt x="410668" y="579287"/>
                    <a:pt x="416108" y="590165"/>
                    <a:pt x="421547" y="598324"/>
                  </a:cubicBezTo>
                  <a:cubicBezTo>
                    <a:pt x="435146" y="614642"/>
                    <a:pt x="443305" y="622801"/>
                    <a:pt x="451463" y="628241"/>
                  </a:cubicBezTo>
                  <a:cubicBezTo>
                    <a:pt x="456903" y="630960"/>
                    <a:pt x="465062" y="636400"/>
                    <a:pt x="465062" y="644559"/>
                  </a:cubicBezTo>
                  <a:cubicBezTo>
                    <a:pt x="465062" y="647278"/>
                    <a:pt x="465062" y="647278"/>
                    <a:pt x="462342" y="649998"/>
                  </a:cubicBezTo>
                  <a:cubicBezTo>
                    <a:pt x="456903" y="655437"/>
                    <a:pt x="446024" y="658157"/>
                    <a:pt x="437865" y="658157"/>
                  </a:cubicBezTo>
                  <a:cubicBezTo>
                    <a:pt x="413388" y="658157"/>
                    <a:pt x="378033" y="641839"/>
                    <a:pt x="361715" y="622801"/>
                  </a:cubicBezTo>
                  <a:cubicBezTo>
                    <a:pt x="345397" y="606483"/>
                    <a:pt x="334518" y="584726"/>
                    <a:pt x="320920" y="565689"/>
                  </a:cubicBezTo>
                  <a:cubicBezTo>
                    <a:pt x="315480" y="554810"/>
                    <a:pt x="310041" y="543931"/>
                    <a:pt x="304602" y="530333"/>
                  </a:cubicBezTo>
                  <a:cubicBezTo>
                    <a:pt x="299163" y="519454"/>
                    <a:pt x="296443" y="508576"/>
                    <a:pt x="293723" y="497697"/>
                  </a:cubicBezTo>
                  <a:cubicBezTo>
                    <a:pt x="291004" y="486819"/>
                    <a:pt x="288284" y="473220"/>
                    <a:pt x="282845" y="462342"/>
                  </a:cubicBezTo>
                  <a:cubicBezTo>
                    <a:pt x="280125" y="448743"/>
                    <a:pt x="274686" y="437865"/>
                    <a:pt x="269246" y="424267"/>
                  </a:cubicBezTo>
                  <a:cubicBezTo>
                    <a:pt x="266527" y="416108"/>
                    <a:pt x="261087" y="402509"/>
                    <a:pt x="255648" y="391631"/>
                  </a:cubicBezTo>
                  <a:cubicBezTo>
                    <a:pt x="250209" y="380752"/>
                    <a:pt x="244770" y="375313"/>
                    <a:pt x="236610" y="367154"/>
                  </a:cubicBezTo>
                  <a:cubicBezTo>
                    <a:pt x="231171" y="361714"/>
                    <a:pt x="223012" y="361714"/>
                    <a:pt x="217573" y="361714"/>
                  </a:cubicBezTo>
                  <a:cubicBezTo>
                    <a:pt x="212134" y="361714"/>
                    <a:pt x="206694" y="361714"/>
                    <a:pt x="201255" y="361714"/>
                  </a:cubicBezTo>
                  <a:cubicBezTo>
                    <a:pt x="198535" y="361714"/>
                    <a:pt x="198535" y="364434"/>
                    <a:pt x="198535" y="367154"/>
                  </a:cubicBezTo>
                  <a:cubicBezTo>
                    <a:pt x="198535" y="375313"/>
                    <a:pt x="201255" y="386191"/>
                    <a:pt x="201255" y="388911"/>
                  </a:cubicBezTo>
                  <a:cubicBezTo>
                    <a:pt x="201255" y="402509"/>
                    <a:pt x="198535" y="413388"/>
                    <a:pt x="198535" y="426986"/>
                  </a:cubicBezTo>
                  <a:cubicBezTo>
                    <a:pt x="198535" y="446024"/>
                    <a:pt x="203975" y="456902"/>
                    <a:pt x="203975" y="478660"/>
                  </a:cubicBezTo>
                  <a:cubicBezTo>
                    <a:pt x="203975" y="503136"/>
                    <a:pt x="201255" y="527613"/>
                    <a:pt x="198535" y="552090"/>
                  </a:cubicBezTo>
                  <a:cubicBezTo>
                    <a:pt x="198535" y="560249"/>
                    <a:pt x="195816" y="568408"/>
                    <a:pt x="195816" y="576567"/>
                  </a:cubicBezTo>
                  <a:cubicBezTo>
                    <a:pt x="195816" y="582006"/>
                    <a:pt x="195816" y="587446"/>
                    <a:pt x="198535" y="592885"/>
                  </a:cubicBezTo>
                  <a:cubicBezTo>
                    <a:pt x="212134" y="592885"/>
                    <a:pt x="225732" y="592885"/>
                    <a:pt x="233891" y="592885"/>
                  </a:cubicBezTo>
                  <a:cubicBezTo>
                    <a:pt x="247489" y="592885"/>
                    <a:pt x="271966" y="592885"/>
                    <a:pt x="271966" y="611923"/>
                  </a:cubicBezTo>
                  <a:cubicBezTo>
                    <a:pt x="271966" y="620082"/>
                    <a:pt x="269246" y="622801"/>
                    <a:pt x="266527" y="628241"/>
                  </a:cubicBezTo>
                  <a:cubicBezTo>
                    <a:pt x="261087" y="633680"/>
                    <a:pt x="255648" y="636400"/>
                    <a:pt x="250209" y="636400"/>
                  </a:cubicBezTo>
                  <a:cubicBezTo>
                    <a:pt x="239330" y="639119"/>
                    <a:pt x="233891" y="639119"/>
                    <a:pt x="228451" y="639119"/>
                  </a:cubicBezTo>
                  <a:cubicBezTo>
                    <a:pt x="223012" y="639119"/>
                    <a:pt x="206694" y="639119"/>
                    <a:pt x="187657" y="639119"/>
                  </a:cubicBezTo>
                  <a:cubicBezTo>
                    <a:pt x="176778" y="647278"/>
                    <a:pt x="163180" y="649998"/>
                    <a:pt x="152301" y="652717"/>
                  </a:cubicBezTo>
                  <a:cubicBezTo>
                    <a:pt x="146862" y="652717"/>
                    <a:pt x="138703" y="655437"/>
                    <a:pt x="133263" y="655437"/>
                  </a:cubicBezTo>
                  <a:cubicBezTo>
                    <a:pt x="130544" y="655437"/>
                    <a:pt x="125104" y="655437"/>
                    <a:pt x="122385" y="652717"/>
                  </a:cubicBezTo>
                  <a:cubicBezTo>
                    <a:pt x="114226" y="649998"/>
                    <a:pt x="103347" y="644559"/>
                    <a:pt x="97908" y="639119"/>
                  </a:cubicBezTo>
                  <a:cubicBezTo>
                    <a:pt x="87029" y="639119"/>
                    <a:pt x="78870" y="639119"/>
                    <a:pt x="70711" y="639119"/>
                  </a:cubicBezTo>
                  <a:cubicBezTo>
                    <a:pt x="62552" y="639119"/>
                    <a:pt x="54393" y="639119"/>
                    <a:pt x="46234" y="639119"/>
                  </a:cubicBezTo>
                  <a:cubicBezTo>
                    <a:pt x="38075" y="639119"/>
                    <a:pt x="27197" y="633680"/>
                    <a:pt x="19038" y="630960"/>
                  </a:cubicBezTo>
                  <a:cubicBezTo>
                    <a:pt x="10879" y="628241"/>
                    <a:pt x="2720" y="620082"/>
                    <a:pt x="2720" y="614642"/>
                  </a:cubicBezTo>
                  <a:cubicBezTo>
                    <a:pt x="2720" y="611923"/>
                    <a:pt x="2720" y="609203"/>
                    <a:pt x="8159" y="606483"/>
                  </a:cubicBezTo>
                  <a:cubicBezTo>
                    <a:pt x="13599" y="603764"/>
                    <a:pt x="24477" y="601044"/>
                    <a:pt x="29916" y="598324"/>
                  </a:cubicBezTo>
                  <a:cubicBezTo>
                    <a:pt x="43515" y="595605"/>
                    <a:pt x="62552" y="595605"/>
                    <a:pt x="76151" y="592885"/>
                  </a:cubicBezTo>
                  <a:cubicBezTo>
                    <a:pt x="76151" y="587446"/>
                    <a:pt x="73431" y="582006"/>
                    <a:pt x="73431" y="573848"/>
                  </a:cubicBezTo>
                  <a:cubicBezTo>
                    <a:pt x="73431" y="565689"/>
                    <a:pt x="70711" y="516735"/>
                    <a:pt x="70711" y="500417"/>
                  </a:cubicBezTo>
                  <a:cubicBezTo>
                    <a:pt x="70711" y="481379"/>
                    <a:pt x="73431" y="456902"/>
                    <a:pt x="73431" y="437865"/>
                  </a:cubicBezTo>
                  <a:cubicBezTo>
                    <a:pt x="73431" y="416108"/>
                    <a:pt x="70711" y="391631"/>
                    <a:pt x="70711" y="369873"/>
                  </a:cubicBezTo>
                  <a:cubicBezTo>
                    <a:pt x="70711" y="345397"/>
                    <a:pt x="70711" y="318200"/>
                    <a:pt x="70711" y="293723"/>
                  </a:cubicBezTo>
                  <a:cubicBezTo>
                    <a:pt x="70711" y="266526"/>
                    <a:pt x="73431" y="239330"/>
                    <a:pt x="73431" y="212133"/>
                  </a:cubicBezTo>
                  <a:cubicBezTo>
                    <a:pt x="73431" y="187656"/>
                    <a:pt x="76151" y="179498"/>
                    <a:pt x="76151" y="155021"/>
                  </a:cubicBezTo>
                  <a:cubicBezTo>
                    <a:pt x="76151" y="144142"/>
                    <a:pt x="76151" y="130544"/>
                    <a:pt x="76151" y="119665"/>
                  </a:cubicBezTo>
                  <a:cubicBezTo>
                    <a:pt x="76151" y="106067"/>
                    <a:pt x="78870" y="95188"/>
                    <a:pt x="78870" y="84310"/>
                  </a:cubicBezTo>
                  <a:cubicBezTo>
                    <a:pt x="78870" y="78870"/>
                    <a:pt x="78870" y="70711"/>
                    <a:pt x="76151" y="62552"/>
                  </a:cubicBezTo>
                  <a:cubicBezTo>
                    <a:pt x="76151" y="62552"/>
                    <a:pt x="73431" y="62552"/>
                    <a:pt x="67992" y="62552"/>
                  </a:cubicBezTo>
                  <a:cubicBezTo>
                    <a:pt x="59833" y="62552"/>
                    <a:pt x="51674" y="62552"/>
                    <a:pt x="43515" y="62552"/>
                  </a:cubicBezTo>
                  <a:cubicBezTo>
                    <a:pt x="35356" y="62552"/>
                    <a:pt x="24477" y="59833"/>
                    <a:pt x="16318" y="57113"/>
                  </a:cubicBezTo>
                  <a:cubicBezTo>
                    <a:pt x="8159" y="54393"/>
                    <a:pt x="0" y="43515"/>
                    <a:pt x="0" y="40795"/>
                  </a:cubicBezTo>
                  <a:cubicBezTo>
                    <a:pt x="0" y="38075"/>
                    <a:pt x="0" y="35356"/>
                    <a:pt x="5439" y="32636"/>
                  </a:cubicBezTo>
                  <a:cubicBezTo>
                    <a:pt x="10879" y="29917"/>
                    <a:pt x="21758" y="27197"/>
                    <a:pt x="27197" y="24477"/>
                  </a:cubicBezTo>
                  <a:cubicBezTo>
                    <a:pt x="46234" y="21758"/>
                    <a:pt x="62552" y="19038"/>
                    <a:pt x="76151" y="19038"/>
                  </a:cubicBezTo>
                  <a:cubicBezTo>
                    <a:pt x="76151" y="16318"/>
                    <a:pt x="78870" y="16318"/>
                    <a:pt x="78870" y="13598"/>
                  </a:cubicBezTo>
                  <a:cubicBezTo>
                    <a:pt x="84309" y="10879"/>
                    <a:pt x="89749" y="8159"/>
                    <a:pt x="95188" y="5440"/>
                  </a:cubicBezTo>
                  <a:cubicBezTo>
                    <a:pt x="100628" y="2720"/>
                    <a:pt x="106067" y="0"/>
                    <a:pt x="111506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5A557F2-2B51-4A94-8BAD-38C184786E6F}"/>
                </a:ext>
              </a:extLst>
            </p:cNvPr>
            <p:cNvSpPr/>
            <p:nvPr/>
          </p:nvSpPr>
          <p:spPr bwMode="black">
            <a:xfrm>
              <a:off x="8346812" y="4186718"/>
              <a:ext cx="353556" cy="761503"/>
            </a:xfrm>
            <a:custGeom>
              <a:avLst/>
              <a:gdLst>
                <a:gd name="connsiteX0" fmla="*/ 283910 w 353555"/>
                <a:gd name="connsiteY0" fmla="*/ 672820 h 761503"/>
                <a:gd name="connsiteX1" fmla="*/ 321985 w 353555"/>
                <a:gd name="connsiteY1" fmla="*/ 689138 h 761503"/>
                <a:gd name="connsiteX2" fmla="*/ 316546 w 353555"/>
                <a:gd name="connsiteY2" fmla="*/ 705456 h 761503"/>
                <a:gd name="connsiteX3" fmla="*/ 300228 w 353555"/>
                <a:gd name="connsiteY3" fmla="*/ 713615 h 761503"/>
                <a:gd name="connsiteX4" fmla="*/ 278471 w 353555"/>
                <a:gd name="connsiteY4" fmla="*/ 716335 h 761503"/>
                <a:gd name="connsiteX5" fmla="*/ 237676 w 353555"/>
                <a:gd name="connsiteY5" fmla="*/ 716335 h 761503"/>
                <a:gd name="connsiteX6" fmla="*/ 180563 w 353555"/>
                <a:gd name="connsiteY6" fmla="*/ 719054 h 761503"/>
                <a:gd name="connsiteX7" fmla="*/ 126170 w 353555"/>
                <a:gd name="connsiteY7" fmla="*/ 719054 h 761503"/>
                <a:gd name="connsiteX8" fmla="*/ 101693 w 353555"/>
                <a:gd name="connsiteY8" fmla="*/ 719054 h 761503"/>
                <a:gd name="connsiteX9" fmla="*/ 74496 w 353555"/>
                <a:gd name="connsiteY9" fmla="*/ 713615 h 761503"/>
                <a:gd name="connsiteX10" fmla="*/ 58178 w 353555"/>
                <a:gd name="connsiteY10" fmla="*/ 697297 h 761503"/>
                <a:gd name="connsiteX11" fmla="*/ 63618 w 353555"/>
                <a:gd name="connsiteY11" fmla="*/ 689138 h 761503"/>
                <a:gd name="connsiteX12" fmla="*/ 85375 w 353555"/>
                <a:gd name="connsiteY12" fmla="*/ 680979 h 761503"/>
                <a:gd name="connsiteX13" fmla="*/ 131609 w 353555"/>
                <a:gd name="connsiteY13" fmla="*/ 675540 h 761503"/>
                <a:gd name="connsiteX14" fmla="*/ 142488 w 353555"/>
                <a:gd name="connsiteY14" fmla="*/ 675540 h 761503"/>
                <a:gd name="connsiteX15" fmla="*/ 131609 w 353555"/>
                <a:gd name="connsiteY15" fmla="*/ 653783 h 761503"/>
                <a:gd name="connsiteX16" fmla="*/ 128890 w 353555"/>
                <a:gd name="connsiteY16" fmla="*/ 640184 h 761503"/>
                <a:gd name="connsiteX17" fmla="*/ 128890 w 353555"/>
                <a:gd name="connsiteY17" fmla="*/ 629306 h 761503"/>
                <a:gd name="connsiteX18" fmla="*/ 128890 w 353555"/>
                <a:gd name="connsiteY18" fmla="*/ 621147 h 761503"/>
                <a:gd name="connsiteX19" fmla="*/ 128890 w 353555"/>
                <a:gd name="connsiteY19" fmla="*/ 593950 h 761503"/>
                <a:gd name="connsiteX20" fmla="*/ 128890 w 353555"/>
                <a:gd name="connsiteY20" fmla="*/ 583072 h 761503"/>
                <a:gd name="connsiteX21" fmla="*/ 128890 w 353555"/>
                <a:gd name="connsiteY21" fmla="*/ 436210 h 761503"/>
                <a:gd name="connsiteX22" fmla="*/ 128890 w 353555"/>
                <a:gd name="connsiteY22" fmla="*/ 357340 h 761503"/>
                <a:gd name="connsiteX23" fmla="*/ 131609 w 353555"/>
                <a:gd name="connsiteY23" fmla="*/ 289349 h 761503"/>
                <a:gd name="connsiteX24" fmla="*/ 131609 w 353555"/>
                <a:gd name="connsiteY24" fmla="*/ 251274 h 761503"/>
                <a:gd name="connsiteX25" fmla="*/ 131609 w 353555"/>
                <a:gd name="connsiteY25" fmla="*/ 205040 h 761503"/>
                <a:gd name="connsiteX26" fmla="*/ 131609 w 353555"/>
                <a:gd name="connsiteY26" fmla="*/ 139768 h 761503"/>
                <a:gd name="connsiteX27" fmla="*/ 131609 w 353555"/>
                <a:gd name="connsiteY27" fmla="*/ 128889 h 761503"/>
                <a:gd name="connsiteX28" fmla="*/ 126170 w 353555"/>
                <a:gd name="connsiteY28" fmla="*/ 128889 h 761503"/>
                <a:gd name="connsiteX29" fmla="*/ 101693 w 353555"/>
                <a:gd name="connsiteY29" fmla="*/ 128889 h 761503"/>
                <a:gd name="connsiteX30" fmla="*/ 74496 w 353555"/>
                <a:gd name="connsiteY30" fmla="*/ 123450 h 761503"/>
                <a:gd name="connsiteX31" fmla="*/ 58178 w 353555"/>
                <a:gd name="connsiteY31" fmla="*/ 107132 h 761503"/>
                <a:gd name="connsiteX32" fmla="*/ 60898 w 353555"/>
                <a:gd name="connsiteY32" fmla="*/ 98973 h 761503"/>
                <a:gd name="connsiteX33" fmla="*/ 82655 w 353555"/>
                <a:gd name="connsiteY33" fmla="*/ 93534 h 761503"/>
                <a:gd name="connsiteX34" fmla="*/ 131609 w 353555"/>
                <a:gd name="connsiteY34" fmla="*/ 88094 h 761503"/>
                <a:gd name="connsiteX35" fmla="*/ 131609 w 353555"/>
                <a:gd name="connsiteY35" fmla="*/ 82655 h 761503"/>
                <a:gd name="connsiteX36" fmla="*/ 134329 w 353555"/>
                <a:gd name="connsiteY36" fmla="*/ 71776 h 761503"/>
                <a:gd name="connsiteX37" fmla="*/ 147927 w 353555"/>
                <a:gd name="connsiteY37" fmla="*/ 63617 h 761503"/>
                <a:gd name="connsiteX38" fmla="*/ 164245 w 353555"/>
                <a:gd name="connsiteY38" fmla="*/ 58178 h 761503"/>
                <a:gd name="connsiteX39" fmla="*/ 177843 w 353555"/>
                <a:gd name="connsiteY39" fmla="*/ 58178 h 761503"/>
                <a:gd name="connsiteX40" fmla="*/ 196881 w 353555"/>
                <a:gd name="connsiteY40" fmla="*/ 60898 h 761503"/>
                <a:gd name="connsiteX41" fmla="*/ 232237 w 353555"/>
                <a:gd name="connsiteY41" fmla="*/ 88094 h 761503"/>
                <a:gd name="connsiteX42" fmla="*/ 278471 w 353555"/>
                <a:gd name="connsiteY42" fmla="*/ 88094 h 761503"/>
                <a:gd name="connsiteX43" fmla="*/ 316546 w 353555"/>
                <a:gd name="connsiteY43" fmla="*/ 104412 h 761503"/>
                <a:gd name="connsiteX44" fmla="*/ 311107 w 353555"/>
                <a:gd name="connsiteY44" fmla="*/ 120730 h 761503"/>
                <a:gd name="connsiteX45" fmla="*/ 294789 w 353555"/>
                <a:gd name="connsiteY45" fmla="*/ 128889 h 761503"/>
                <a:gd name="connsiteX46" fmla="*/ 273032 w 353555"/>
                <a:gd name="connsiteY46" fmla="*/ 131609 h 761503"/>
                <a:gd name="connsiteX47" fmla="*/ 243115 w 353555"/>
                <a:gd name="connsiteY47" fmla="*/ 131609 h 761503"/>
                <a:gd name="connsiteX48" fmla="*/ 243115 w 353555"/>
                <a:gd name="connsiteY48" fmla="*/ 134329 h 761503"/>
                <a:gd name="connsiteX49" fmla="*/ 248554 w 353555"/>
                <a:gd name="connsiteY49" fmla="*/ 169684 h 761503"/>
                <a:gd name="connsiteX50" fmla="*/ 251274 w 353555"/>
                <a:gd name="connsiteY50" fmla="*/ 205040 h 761503"/>
                <a:gd name="connsiteX51" fmla="*/ 251274 w 353555"/>
                <a:gd name="connsiteY51" fmla="*/ 240395 h 761503"/>
                <a:gd name="connsiteX52" fmla="*/ 251274 w 353555"/>
                <a:gd name="connsiteY52" fmla="*/ 256713 h 761503"/>
                <a:gd name="connsiteX53" fmla="*/ 253994 w 353555"/>
                <a:gd name="connsiteY53" fmla="*/ 270311 h 761503"/>
                <a:gd name="connsiteX54" fmla="*/ 259433 w 353555"/>
                <a:gd name="connsiteY54" fmla="*/ 343742 h 761503"/>
                <a:gd name="connsiteX55" fmla="*/ 262153 w 353555"/>
                <a:gd name="connsiteY55" fmla="*/ 425332 h 761503"/>
                <a:gd name="connsiteX56" fmla="*/ 264872 w 353555"/>
                <a:gd name="connsiteY56" fmla="*/ 490603 h 761503"/>
                <a:gd name="connsiteX57" fmla="*/ 270312 w 353555"/>
                <a:gd name="connsiteY57" fmla="*/ 564034 h 761503"/>
                <a:gd name="connsiteX58" fmla="*/ 270312 w 353555"/>
                <a:gd name="connsiteY58" fmla="*/ 599390 h 761503"/>
                <a:gd name="connsiteX59" fmla="*/ 270312 w 353555"/>
                <a:gd name="connsiteY59" fmla="*/ 637465 h 761503"/>
                <a:gd name="connsiteX60" fmla="*/ 264872 w 353555"/>
                <a:gd name="connsiteY60" fmla="*/ 670101 h 761503"/>
                <a:gd name="connsiteX61" fmla="*/ 283910 w 353555"/>
                <a:gd name="connsiteY61" fmla="*/ 672820 h 761503"/>
                <a:gd name="connsiteX62" fmla="*/ 283910 w 353555"/>
                <a:gd name="connsiteY62" fmla="*/ 67282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3555" h="761503">
                  <a:moveTo>
                    <a:pt x="283910" y="672820"/>
                  </a:moveTo>
                  <a:cubicBezTo>
                    <a:pt x="297508" y="672820"/>
                    <a:pt x="321985" y="672820"/>
                    <a:pt x="321985" y="689138"/>
                  </a:cubicBezTo>
                  <a:cubicBezTo>
                    <a:pt x="321985" y="697297"/>
                    <a:pt x="319266" y="697297"/>
                    <a:pt x="316546" y="705456"/>
                  </a:cubicBezTo>
                  <a:cubicBezTo>
                    <a:pt x="311107" y="710895"/>
                    <a:pt x="305667" y="713615"/>
                    <a:pt x="300228" y="713615"/>
                  </a:cubicBezTo>
                  <a:cubicBezTo>
                    <a:pt x="292069" y="716335"/>
                    <a:pt x="283910" y="716335"/>
                    <a:pt x="278471" y="716335"/>
                  </a:cubicBezTo>
                  <a:cubicBezTo>
                    <a:pt x="275751" y="716335"/>
                    <a:pt x="256713" y="716335"/>
                    <a:pt x="237676" y="716335"/>
                  </a:cubicBezTo>
                  <a:cubicBezTo>
                    <a:pt x="213199" y="716335"/>
                    <a:pt x="186003" y="719054"/>
                    <a:pt x="180563" y="719054"/>
                  </a:cubicBezTo>
                  <a:cubicBezTo>
                    <a:pt x="166965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7" y="710895"/>
                    <a:pt x="58178" y="702736"/>
                    <a:pt x="58178" y="697297"/>
                  </a:cubicBezTo>
                  <a:cubicBezTo>
                    <a:pt x="58178" y="694578"/>
                    <a:pt x="58178" y="691858"/>
                    <a:pt x="63618" y="689138"/>
                  </a:cubicBezTo>
                  <a:cubicBezTo>
                    <a:pt x="69057" y="686418"/>
                    <a:pt x="79936" y="683699"/>
                    <a:pt x="85375" y="680979"/>
                  </a:cubicBezTo>
                  <a:cubicBezTo>
                    <a:pt x="104413" y="678260"/>
                    <a:pt x="123450" y="675540"/>
                    <a:pt x="131609" y="675540"/>
                  </a:cubicBezTo>
                  <a:cubicBezTo>
                    <a:pt x="134329" y="675540"/>
                    <a:pt x="137049" y="675540"/>
                    <a:pt x="142488" y="675540"/>
                  </a:cubicBezTo>
                  <a:cubicBezTo>
                    <a:pt x="134329" y="670101"/>
                    <a:pt x="131609" y="661942"/>
                    <a:pt x="131609" y="653783"/>
                  </a:cubicBezTo>
                  <a:cubicBezTo>
                    <a:pt x="131609" y="648343"/>
                    <a:pt x="131609" y="642904"/>
                    <a:pt x="128890" y="640184"/>
                  </a:cubicBezTo>
                  <a:cubicBezTo>
                    <a:pt x="128890" y="637465"/>
                    <a:pt x="128890" y="634745"/>
                    <a:pt x="128890" y="629306"/>
                  </a:cubicBezTo>
                  <a:cubicBezTo>
                    <a:pt x="128890" y="626586"/>
                    <a:pt x="128890" y="623867"/>
                    <a:pt x="128890" y="621147"/>
                  </a:cubicBezTo>
                  <a:cubicBezTo>
                    <a:pt x="128890" y="612988"/>
                    <a:pt x="128890" y="604829"/>
                    <a:pt x="128890" y="593950"/>
                  </a:cubicBezTo>
                  <a:cubicBezTo>
                    <a:pt x="128890" y="591231"/>
                    <a:pt x="128890" y="585791"/>
                    <a:pt x="128890" y="583072"/>
                  </a:cubicBezTo>
                  <a:cubicBezTo>
                    <a:pt x="128890" y="534118"/>
                    <a:pt x="131609" y="485164"/>
                    <a:pt x="128890" y="436210"/>
                  </a:cubicBezTo>
                  <a:cubicBezTo>
                    <a:pt x="128890" y="409014"/>
                    <a:pt x="128890" y="384537"/>
                    <a:pt x="128890" y="357340"/>
                  </a:cubicBezTo>
                  <a:cubicBezTo>
                    <a:pt x="128890" y="335583"/>
                    <a:pt x="131609" y="313826"/>
                    <a:pt x="131609" y="289349"/>
                  </a:cubicBezTo>
                  <a:cubicBezTo>
                    <a:pt x="131609" y="275751"/>
                    <a:pt x="131609" y="264872"/>
                    <a:pt x="131609" y="251274"/>
                  </a:cubicBezTo>
                  <a:cubicBezTo>
                    <a:pt x="131609" y="234956"/>
                    <a:pt x="131609" y="221357"/>
                    <a:pt x="131609" y="205040"/>
                  </a:cubicBezTo>
                  <a:cubicBezTo>
                    <a:pt x="131609" y="183282"/>
                    <a:pt x="131609" y="161525"/>
                    <a:pt x="131609" y="139768"/>
                  </a:cubicBezTo>
                  <a:cubicBezTo>
                    <a:pt x="131609" y="137048"/>
                    <a:pt x="131609" y="134329"/>
                    <a:pt x="131609" y="128889"/>
                  </a:cubicBezTo>
                  <a:cubicBezTo>
                    <a:pt x="128890" y="128889"/>
                    <a:pt x="126170" y="128889"/>
                    <a:pt x="126170" y="128889"/>
                  </a:cubicBezTo>
                  <a:cubicBezTo>
                    <a:pt x="118011" y="128889"/>
                    <a:pt x="109852" y="128889"/>
                    <a:pt x="101693" y="128889"/>
                  </a:cubicBezTo>
                  <a:cubicBezTo>
                    <a:pt x="93534" y="128889"/>
                    <a:pt x="82655" y="128889"/>
                    <a:pt x="74496" y="123450"/>
                  </a:cubicBezTo>
                  <a:cubicBezTo>
                    <a:pt x="66337" y="120730"/>
                    <a:pt x="58178" y="112571"/>
                    <a:pt x="58178" y="107132"/>
                  </a:cubicBezTo>
                  <a:cubicBezTo>
                    <a:pt x="58178" y="104412"/>
                    <a:pt x="58178" y="101693"/>
                    <a:pt x="60898" y="98973"/>
                  </a:cubicBezTo>
                  <a:cubicBezTo>
                    <a:pt x="63618" y="96253"/>
                    <a:pt x="77216" y="93534"/>
                    <a:pt x="82655" y="93534"/>
                  </a:cubicBezTo>
                  <a:cubicBezTo>
                    <a:pt x="98973" y="90814"/>
                    <a:pt x="123450" y="88094"/>
                    <a:pt x="131609" y="88094"/>
                  </a:cubicBezTo>
                  <a:cubicBezTo>
                    <a:pt x="131609" y="85375"/>
                    <a:pt x="131609" y="85375"/>
                    <a:pt x="131609" y="82655"/>
                  </a:cubicBezTo>
                  <a:cubicBezTo>
                    <a:pt x="131609" y="77216"/>
                    <a:pt x="131609" y="74496"/>
                    <a:pt x="134329" y="71776"/>
                  </a:cubicBezTo>
                  <a:cubicBezTo>
                    <a:pt x="137049" y="69057"/>
                    <a:pt x="145208" y="66337"/>
                    <a:pt x="147927" y="63617"/>
                  </a:cubicBezTo>
                  <a:cubicBezTo>
                    <a:pt x="153366" y="60898"/>
                    <a:pt x="158806" y="58178"/>
                    <a:pt x="164245" y="58178"/>
                  </a:cubicBezTo>
                  <a:cubicBezTo>
                    <a:pt x="169684" y="58178"/>
                    <a:pt x="175124" y="58178"/>
                    <a:pt x="177843" y="58178"/>
                  </a:cubicBezTo>
                  <a:cubicBezTo>
                    <a:pt x="183283" y="58178"/>
                    <a:pt x="191442" y="58178"/>
                    <a:pt x="196881" y="60898"/>
                  </a:cubicBezTo>
                  <a:cubicBezTo>
                    <a:pt x="213199" y="63617"/>
                    <a:pt x="224078" y="74496"/>
                    <a:pt x="232237" y="88094"/>
                  </a:cubicBezTo>
                  <a:cubicBezTo>
                    <a:pt x="253994" y="88094"/>
                    <a:pt x="270312" y="88094"/>
                    <a:pt x="278471" y="88094"/>
                  </a:cubicBezTo>
                  <a:cubicBezTo>
                    <a:pt x="292069" y="88094"/>
                    <a:pt x="316546" y="88094"/>
                    <a:pt x="316546" y="104412"/>
                  </a:cubicBezTo>
                  <a:cubicBezTo>
                    <a:pt x="316546" y="112571"/>
                    <a:pt x="313826" y="112571"/>
                    <a:pt x="311107" y="120730"/>
                  </a:cubicBezTo>
                  <a:cubicBezTo>
                    <a:pt x="305667" y="126170"/>
                    <a:pt x="300228" y="128889"/>
                    <a:pt x="294789" y="128889"/>
                  </a:cubicBezTo>
                  <a:cubicBezTo>
                    <a:pt x="286630" y="131609"/>
                    <a:pt x="278471" y="131609"/>
                    <a:pt x="273032" y="131609"/>
                  </a:cubicBezTo>
                  <a:cubicBezTo>
                    <a:pt x="270312" y="131609"/>
                    <a:pt x="259433" y="131609"/>
                    <a:pt x="243115" y="131609"/>
                  </a:cubicBezTo>
                  <a:lnTo>
                    <a:pt x="243115" y="134329"/>
                  </a:lnTo>
                  <a:cubicBezTo>
                    <a:pt x="245835" y="145207"/>
                    <a:pt x="245835" y="158805"/>
                    <a:pt x="248554" y="169684"/>
                  </a:cubicBezTo>
                  <a:cubicBezTo>
                    <a:pt x="251274" y="180563"/>
                    <a:pt x="251274" y="194161"/>
                    <a:pt x="251274" y="205040"/>
                  </a:cubicBezTo>
                  <a:cubicBezTo>
                    <a:pt x="251274" y="215918"/>
                    <a:pt x="251274" y="226797"/>
                    <a:pt x="251274" y="240395"/>
                  </a:cubicBezTo>
                  <a:cubicBezTo>
                    <a:pt x="251274" y="245834"/>
                    <a:pt x="251274" y="251274"/>
                    <a:pt x="251274" y="256713"/>
                  </a:cubicBezTo>
                  <a:cubicBezTo>
                    <a:pt x="251274" y="262152"/>
                    <a:pt x="251274" y="267592"/>
                    <a:pt x="253994" y="270311"/>
                  </a:cubicBezTo>
                  <a:cubicBezTo>
                    <a:pt x="256713" y="294788"/>
                    <a:pt x="256713" y="319265"/>
                    <a:pt x="259433" y="343742"/>
                  </a:cubicBezTo>
                  <a:cubicBezTo>
                    <a:pt x="259433" y="370939"/>
                    <a:pt x="262153" y="398135"/>
                    <a:pt x="262153" y="425332"/>
                  </a:cubicBezTo>
                  <a:cubicBezTo>
                    <a:pt x="262153" y="447089"/>
                    <a:pt x="262153" y="468846"/>
                    <a:pt x="264872" y="490603"/>
                  </a:cubicBezTo>
                  <a:cubicBezTo>
                    <a:pt x="264872" y="515080"/>
                    <a:pt x="270312" y="539557"/>
                    <a:pt x="270312" y="564034"/>
                  </a:cubicBezTo>
                  <a:cubicBezTo>
                    <a:pt x="270312" y="574913"/>
                    <a:pt x="270312" y="588511"/>
                    <a:pt x="270312" y="599390"/>
                  </a:cubicBezTo>
                  <a:cubicBezTo>
                    <a:pt x="270312" y="612988"/>
                    <a:pt x="270312" y="623867"/>
                    <a:pt x="270312" y="637465"/>
                  </a:cubicBezTo>
                  <a:cubicBezTo>
                    <a:pt x="270312" y="648343"/>
                    <a:pt x="270312" y="661942"/>
                    <a:pt x="264872" y="670101"/>
                  </a:cubicBezTo>
                  <a:cubicBezTo>
                    <a:pt x="273032" y="672820"/>
                    <a:pt x="278471" y="672820"/>
                    <a:pt x="283910" y="672820"/>
                  </a:cubicBezTo>
                  <a:lnTo>
                    <a:pt x="283910" y="672820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1CD0877-E703-46CC-91C2-0B64DCDDC22E}"/>
                </a:ext>
              </a:extLst>
            </p:cNvPr>
            <p:cNvSpPr/>
            <p:nvPr/>
          </p:nvSpPr>
          <p:spPr bwMode="black">
            <a:xfrm>
              <a:off x="8652924" y="4192158"/>
              <a:ext cx="516735" cy="788700"/>
            </a:xfrm>
            <a:custGeom>
              <a:avLst/>
              <a:gdLst>
                <a:gd name="connsiteX0" fmla="*/ 464616 w 516735"/>
                <a:gd name="connsiteY0" fmla="*/ 436210 h 788699"/>
                <a:gd name="connsiteX1" fmla="*/ 445578 w 516735"/>
                <a:gd name="connsiteY1" fmla="*/ 455248 h 788699"/>
                <a:gd name="connsiteX2" fmla="*/ 404783 w 516735"/>
                <a:gd name="connsiteY2" fmla="*/ 466126 h 788699"/>
                <a:gd name="connsiteX3" fmla="*/ 385746 w 516735"/>
                <a:gd name="connsiteY3" fmla="*/ 479725 h 788699"/>
                <a:gd name="connsiteX4" fmla="*/ 388466 w 516735"/>
                <a:gd name="connsiteY4" fmla="*/ 512361 h 788699"/>
                <a:gd name="connsiteX5" fmla="*/ 388466 w 516735"/>
                <a:gd name="connsiteY5" fmla="*/ 544997 h 788699"/>
                <a:gd name="connsiteX6" fmla="*/ 388466 w 516735"/>
                <a:gd name="connsiteY6" fmla="*/ 566754 h 788699"/>
                <a:gd name="connsiteX7" fmla="*/ 391185 w 516735"/>
                <a:gd name="connsiteY7" fmla="*/ 632026 h 788699"/>
                <a:gd name="connsiteX8" fmla="*/ 393905 w 516735"/>
                <a:gd name="connsiteY8" fmla="*/ 683699 h 788699"/>
                <a:gd name="connsiteX9" fmla="*/ 377587 w 516735"/>
                <a:gd name="connsiteY9" fmla="*/ 724494 h 788699"/>
                <a:gd name="connsiteX10" fmla="*/ 361269 w 516735"/>
                <a:gd name="connsiteY10" fmla="*/ 719054 h 788699"/>
                <a:gd name="connsiteX11" fmla="*/ 353110 w 516735"/>
                <a:gd name="connsiteY11" fmla="*/ 702737 h 788699"/>
                <a:gd name="connsiteX12" fmla="*/ 350390 w 516735"/>
                <a:gd name="connsiteY12" fmla="*/ 686419 h 788699"/>
                <a:gd name="connsiteX13" fmla="*/ 353110 w 516735"/>
                <a:gd name="connsiteY13" fmla="*/ 659222 h 788699"/>
                <a:gd name="connsiteX14" fmla="*/ 353110 w 516735"/>
                <a:gd name="connsiteY14" fmla="*/ 656502 h 788699"/>
                <a:gd name="connsiteX15" fmla="*/ 317754 w 516735"/>
                <a:gd name="connsiteY15" fmla="*/ 708176 h 788699"/>
                <a:gd name="connsiteX16" fmla="*/ 241604 w 516735"/>
                <a:gd name="connsiteY16" fmla="*/ 735372 h 788699"/>
                <a:gd name="connsiteX17" fmla="*/ 187211 w 516735"/>
                <a:gd name="connsiteY17" fmla="*/ 727214 h 788699"/>
                <a:gd name="connsiteX18" fmla="*/ 135537 w 516735"/>
                <a:gd name="connsiteY18" fmla="*/ 694578 h 788699"/>
                <a:gd name="connsiteX19" fmla="*/ 86583 w 516735"/>
                <a:gd name="connsiteY19" fmla="*/ 621147 h 788699"/>
                <a:gd name="connsiteX20" fmla="*/ 67546 w 516735"/>
                <a:gd name="connsiteY20" fmla="*/ 555875 h 788699"/>
                <a:gd name="connsiteX21" fmla="*/ 59387 w 516735"/>
                <a:gd name="connsiteY21" fmla="*/ 509641 h 788699"/>
                <a:gd name="connsiteX22" fmla="*/ 59387 w 516735"/>
                <a:gd name="connsiteY22" fmla="*/ 468846 h 788699"/>
                <a:gd name="connsiteX23" fmla="*/ 86583 w 516735"/>
                <a:gd name="connsiteY23" fmla="*/ 302947 h 788699"/>
                <a:gd name="connsiteX24" fmla="*/ 108341 w 516735"/>
                <a:gd name="connsiteY24" fmla="*/ 224077 h 788699"/>
                <a:gd name="connsiteX25" fmla="*/ 146416 w 516735"/>
                <a:gd name="connsiteY25" fmla="*/ 145207 h 788699"/>
                <a:gd name="connsiteX26" fmla="*/ 198090 w 516735"/>
                <a:gd name="connsiteY26" fmla="*/ 85375 h 788699"/>
                <a:gd name="connsiteX27" fmla="*/ 228006 w 516735"/>
                <a:gd name="connsiteY27" fmla="*/ 69057 h 788699"/>
                <a:gd name="connsiteX28" fmla="*/ 268801 w 516735"/>
                <a:gd name="connsiteY28" fmla="*/ 58178 h 788699"/>
                <a:gd name="connsiteX29" fmla="*/ 274240 w 516735"/>
                <a:gd name="connsiteY29" fmla="*/ 58178 h 788699"/>
                <a:gd name="connsiteX30" fmla="*/ 295997 w 516735"/>
                <a:gd name="connsiteY30" fmla="*/ 60898 h 788699"/>
                <a:gd name="connsiteX31" fmla="*/ 331353 w 516735"/>
                <a:gd name="connsiteY31" fmla="*/ 71776 h 788699"/>
                <a:gd name="connsiteX32" fmla="*/ 350390 w 516735"/>
                <a:gd name="connsiteY32" fmla="*/ 93534 h 788699"/>
                <a:gd name="connsiteX33" fmla="*/ 353110 w 516735"/>
                <a:gd name="connsiteY33" fmla="*/ 74496 h 788699"/>
                <a:gd name="connsiteX34" fmla="*/ 358549 w 516735"/>
                <a:gd name="connsiteY34" fmla="*/ 63618 h 788699"/>
                <a:gd name="connsiteX35" fmla="*/ 366708 w 516735"/>
                <a:gd name="connsiteY35" fmla="*/ 58178 h 788699"/>
                <a:gd name="connsiteX36" fmla="*/ 374867 w 516735"/>
                <a:gd name="connsiteY36" fmla="*/ 63618 h 788699"/>
                <a:gd name="connsiteX37" fmla="*/ 383027 w 516735"/>
                <a:gd name="connsiteY37" fmla="*/ 82655 h 788699"/>
                <a:gd name="connsiteX38" fmla="*/ 385746 w 516735"/>
                <a:gd name="connsiteY38" fmla="*/ 126170 h 788699"/>
                <a:gd name="connsiteX39" fmla="*/ 388466 w 516735"/>
                <a:gd name="connsiteY39" fmla="*/ 186002 h 788699"/>
                <a:gd name="connsiteX40" fmla="*/ 391185 w 516735"/>
                <a:gd name="connsiteY40" fmla="*/ 237676 h 788699"/>
                <a:gd name="connsiteX41" fmla="*/ 374867 w 516735"/>
                <a:gd name="connsiteY41" fmla="*/ 278470 h 788699"/>
                <a:gd name="connsiteX42" fmla="*/ 358549 w 516735"/>
                <a:gd name="connsiteY42" fmla="*/ 273031 h 788699"/>
                <a:gd name="connsiteX43" fmla="*/ 350390 w 516735"/>
                <a:gd name="connsiteY43" fmla="*/ 256713 h 788699"/>
                <a:gd name="connsiteX44" fmla="*/ 347671 w 516735"/>
                <a:gd name="connsiteY44" fmla="*/ 240395 h 788699"/>
                <a:gd name="connsiteX45" fmla="*/ 347671 w 516735"/>
                <a:gd name="connsiteY45" fmla="*/ 213199 h 788699"/>
                <a:gd name="connsiteX46" fmla="*/ 344951 w 516735"/>
                <a:gd name="connsiteY46" fmla="*/ 194161 h 788699"/>
                <a:gd name="connsiteX47" fmla="*/ 339512 w 516735"/>
                <a:gd name="connsiteY47" fmla="*/ 150647 h 788699"/>
                <a:gd name="connsiteX48" fmla="*/ 323194 w 516735"/>
                <a:gd name="connsiteY48" fmla="*/ 112571 h 788699"/>
                <a:gd name="connsiteX49" fmla="*/ 293278 w 516735"/>
                <a:gd name="connsiteY49" fmla="*/ 101693 h 788699"/>
                <a:gd name="connsiteX50" fmla="*/ 263361 w 516735"/>
                <a:gd name="connsiteY50" fmla="*/ 120730 h 788699"/>
                <a:gd name="connsiteX51" fmla="*/ 241604 w 516735"/>
                <a:gd name="connsiteY51" fmla="*/ 153366 h 788699"/>
                <a:gd name="connsiteX52" fmla="*/ 233445 w 516735"/>
                <a:gd name="connsiteY52" fmla="*/ 194161 h 788699"/>
                <a:gd name="connsiteX53" fmla="*/ 225286 w 516735"/>
                <a:gd name="connsiteY53" fmla="*/ 232236 h 788699"/>
                <a:gd name="connsiteX54" fmla="*/ 217127 w 516735"/>
                <a:gd name="connsiteY54" fmla="*/ 275751 h 788699"/>
                <a:gd name="connsiteX55" fmla="*/ 211688 w 516735"/>
                <a:gd name="connsiteY55" fmla="*/ 316545 h 788699"/>
                <a:gd name="connsiteX56" fmla="*/ 206249 w 516735"/>
                <a:gd name="connsiteY56" fmla="*/ 354621 h 788699"/>
                <a:gd name="connsiteX57" fmla="*/ 200809 w 516735"/>
                <a:gd name="connsiteY57" fmla="*/ 398135 h 788699"/>
                <a:gd name="connsiteX58" fmla="*/ 195370 w 516735"/>
                <a:gd name="connsiteY58" fmla="*/ 438930 h 788699"/>
                <a:gd name="connsiteX59" fmla="*/ 192650 w 516735"/>
                <a:gd name="connsiteY59" fmla="*/ 474286 h 788699"/>
                <a:gd name="connsiteX60" fmla="*/ 195370 w 516735"/>
                <a:gd name="connsiteY60" fmla="*/ 525959 h 788699"/>
                <a:gd name="connsiteX61" fmla="*/ 208968 w 516735"/>
                <a:gd name="connsiteY61" fmla="*/ 596670 h 788699"/>
                <a:gd name="connsiteX62" fmla="*/ 214407 w 516735"/>
                <a:gd name="connsiteY62" fmla="*/ 623867 h 788699"/>
                <a:gd name="connsiteX63" fmla="*/ 228006 w 516735"/>
                <a:gd name="connsiteY63" fmla="*/ 656502 h 788699"/>
                <a:gd name="connsiteX64" fmla="*/ 271520 w 516735"/>
                <a:gd name="connsiteY64" fmla="*/ 689138 h 788699"/>
                <a:gd name="connsiteX65" fmla="*/ 306876 w 516735"/>
                <a:gd name="connsiteY65" fmla="*/ 664661 h 788699"/>
                <a:gd name="connsiteX66" fmla="*/ 331353 w 516735"/>
                <a:gd name="connsiteY66" fmla="*/ 602109 h 788699"/>
                <a:gd name="connsiteX67" fmla="*/ 336792 w 516735"/>
                <a:gd name="connsiteY67" fmla="*/ 544997 h 788699"/>
                <a:gd name="connsiteX68" fmla="*/ 336792 w 516735"/>
                <a:gd name="connsiteY68" fmla="*/ 498762 h 788699"/>
                <a:gd name="connsiteX69" fmla="*/ 336792 w 516735"/>
                <a:gd name="connsiteY69" fmla="*/ 490603 h 788699"/>
                <a:gd name="connsiteX70" fmla="*/ 320474 w 516735"/>
                <a:gd name="connsiteY70" fmla="*/ 477005 h 788699"/>
                <a:gd name="connsiteX71" fmla="*/ 282399 w 516735"/>
                <a:gd name="connsiteY71" fmla="*/ 479725 h 788699"/>
                <a:gd name="connsiteX72" fmla="*/ 252483 w 516735"/>
                <a:gd name="connsiteY72" fmla="*/ 474286 h 788699"/>
                <a:gd name="connsiteX73" fmla="*/ 247044 w 516735"/>
                <a:gd name="connsiteY73" fmla="*/ 466126 h 788699"/>
                <a:gd name="connsiteX74" fmla="*/ 249763 w 516735"/>
                <a:gd name="connsiteY74" fmla="*/ 457968 h 788699"/>
                <a:gd name="connsiteX75" fmla="*/ 268801 w 516735"/>
                <a:gd name="connsiteY75" fmla="*/ 447089 h 788699"/>
                <a:gd name="connsiteX76" fmla="*/ 312315 w 516735"/>
                <a:gd name="connsiteY76" fmla="*/ 436210 h 788699"/>
                <a:gd name="connsiteX77" fmla="*/ 353110 w 516735"/>
                <a:gd name="connsiteY77" fmla="*/ 430771 h 788699"/>
                <a:gd name="connsiteX78" fmla="*/ 385746 w 516735"/>
                <a:gd name="connsiteY78" fmla="*/ 430771 h 788699"/>
                <a:gd name="connsiteX79" fmla="*/ 437420 w 516735"/>
                <a:gd name="connsiteY79" fmla="*/ 428051 h 788699"/>
                <a:gd name="connsiteX80" fmla="*/ 464616 w 516735"/>
                <a:gd name="connsiteY80" fmla="*/ 436210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16735" h="788699">
                  <a:moveTo>
                    <a:pt x="464616" y="436210"/>
                  </a:moveTo>
                  <a:cubicBezTo>
                    <a:pt x="464616" y="447089"/>
                    <a:pt x="453738" y="452528"/>
                    <a:pt x="445578" y="455248"/>
                  </a:cubicBezTo>
                  <a:cubicBezTo>
                    <a:pt x="434700" y="460687"/>
                    <a:pt x="415662" y="463407"/>
                    <a:pt x="404783" y="466126"/>
                  </a:cubicBezTo>
                  <a:cubicBezTo>
                    <a:pt x="393905" y="466126"/>
                    <a:pt x="385746" y="468846"/>
                    <a:pt x="385746" y="479725"/>
                  </a:cubicBezTo>
                  <a:cubicBezTo>
                    <a:pt x="385746" y="487884"/>
                    <a:pt x="388466" y="506921"/>
                    <a:pt x="388466" y="512361"/>
                  </a:cubicBezTo>
                  <a:cubicBezTo>
                    <a:pt x="388466" y="515080"/>
                    <a:pt x="388466" y="539557"/>
                    <a:pt x="388466" y="544997"/>
                  </a:cubicBezTo>
                  <a:cubicBezTo>
                    <a:pt x="388466" y="550436"/>
                    <a:pt x="388466" y="558595"/>
                    <a:pt x="388466" y="566754"/>
                  </a:cubicBezTo>
                  <a:cubicBezTo>
                    <a:pt x="388466" y="591231"/>
                    <a:pt x="388466" y="621147"/>
                    <a:pt x="391185" y="632026"/>
                  </a:cubicBezTo>
                  <a:cubicBezTo>
                    <a:pt x="393905" y="653783"/>
                    <a:pt x="393905" y="661942"/>
                    <a:pt x="393905" y="683699"/>
                  </a:cubicBezTo>
                  <a:cubicBezTo>
                    <a:pt x="393905" y="694578"/>
                    <a:pt x="393905" y="724494"/>
                    <a:pt x="377587" y="724494"/>
                  </a:cubicBezTo>
                  <a:cubicBezTo>
                    <a:pt x="369428" y="724494"/>
                    <a:pt x="366708" y="721774"/>
                    <a:pt x="361269" y="719054"/>
                  </a:cubicBezTo>
                  <a:cubicBezTo>
                    <a:pt x="355830" y="716335"/>
                    <a:pt x="353110" y="708176"/>
                    <a:pt x="353110" y="702737"/>
                  </a:cubicBezTo>
                  <a:cubicBezTo>
                    <a:pt x="350390" y="694578"/>
                    <a:pt x="350390" y="689138"/>
                    <a:pt x="350390" y="686419"/>
                  </a:cubicBezTo>
                  <a:cubicBezTo>
                    <a:pt x="350390" y="678260"/>
                    <a:pt x="353110" y="672820"/>
                    <a:pt x="353110" y="659222"/>
                  </a:cubicBezTo>
                  <a:lnTo>
                    <a:pt x="353110" y="656502"/>
                  </a:lnTo>
                  <a:cubicBezTo>
                    <a:pt x="347671" y="675540"/>
                    <a:pt x="334073" y="694578"/>
                    <a:pt x="317754" y="708176"/>
                  </a:cubicBezTo>
                  <a:cubicBezTo>
                    <a:pt x="293278" y="727214"/>
                    <a:pt x="274240" y="735372"/>
                    <a:pt x="241604" y="735372"/>
                  </a:cubicBezTo>
                  <a:cubicBezTo>
                    <a:pt x="222566" y="735372"/>
                    <a:pt x="203529" y="732653"/>
                    <a:pt x="187211" y="727214"/>
                  </a:cubicBezTo>
                  <a:cubicBezTo>
                    <a:pt x="165454" y="719054"/>
                    <a:pt x="149136" y="708176"/>
                    <a:pt x="135537" y="694578"/>
                  </a:cubicBezTo>
                  <a:cubicBezTo>
                    <a:pt x="113780" y="672820"/>
                    <a:pt x="100182" y="648343"/>
                    <a:pt x="86583" y="621147"/>
                  </a:cubicBezTo>
                  <a:cubicBezTo>
                    <a:pt x="75705" y="599390"/>
                    <a:pt x="70266" y="580352"/>
                    <a:pt x="67546" y="555875"/>
                  </a:cubicBezTo>
                  <a:cubicBezTo>
                    <a:pt x="64826" y="539557"/>
                    <a:pt x="62107" y="525959"/>
                    <a:pt x="59387" y="509641"/>
                  </a:cubicBezTo>
                  <a:cubicBezTo>
                    <a:pt x="56667" y="493323"/>
                    <a:pt x="59387" y="485164"/>
                    <a:pt x="59387" y="468846"/>
                  </a:cubicBezTo>
                  <a:cubicBezTo>
                    <a:pt x="59387" y="414453"/>
                    <a:pt x="72985" y="362780"/>
                    <a:pt x="86583" y="302947"/>
                  </a:cubicBezTo>
                  <a:cubicBezTo>
                    <a:pt x="92023" y="275751"/>
                    <a:pt x="100182" y="248554"/>
                    <a:pt x="108341" y="224077"/>
                  </a:cubicBezTo>
                  <a:cubicBezTo>
                    <a:pt x="116500" y="196881"/>
                    <a:pt x="130098" y="169684"/>
                    <a:pt x="146416" y="145207"/>
                  </a:cubicBezTo>
                  <a:cubicBezTo>
                    <a:pt x="160014" y="123450"/>
                    <a:pt x="176332" y="101693"/>
                    <a:pt x="198090" y="85375"/>
                  </a:cubicBezTo>
                  <a:cubicBezTo>
                    <a:pt x="206249" y="77216"/>
                    <a:pt x="217127" y="71776"/>
                    <a:pt x="228006" y="69057"/>
                  </a:cubicBezTo>
                  <a:cubicBezTo>
                    <a:pt x="241604" y="63618"/>
                    <a:pt x="255202" y="58178"/>
                    <a:pt x="268801" y="58178"/>
                  </a:cubicBezTo>
                  <a:cubicBezTo>
                    <a:pt x="271520" y="58178"/>
                    <a:pt x="274240" y="58178"/>
                    <a:pt x="274240" y="58178"/>
                  </a:cubicBezTo>
                  <a:cubicBezTo>
                    <a:pt x="279679" y="58178"/>
                    <a:pt x="285119" y="58178"/>
                    <a:pt x="295997" y="60898"/>
                  </a:cubicBezTo>
                  <a:cubicBezTo>
                    <a:pt x="309595" y="63618"/>
                    <a:pt x="320474" y="66337"/>
                    <a:pt x="331353" y="71776"/>
                  </a:cubicBezTo>
                  <a:cubicBezTo>
                    <a:pt x="339512" y="77216"/>
                    <a:pt x="347671" y="85375"/>
                    <a:pt x="350390" y="93534"/>
                  </a:cubicBezTo>
                  <a:cubicBezTo>
                    <a:pt x="350390" y="88095"/>
                    <a:pt x="353110" y="79936"/>
                    <a:pt x="353110" y="74496"/>
                  </a:cubicBezTo>
                  <a:cubicBezTo>
                    <a:pt x="355830" y="71776"/>
                    <a:pt x="355830" y="69057"/>
                    <a:pt x="358549" y="63618"/>
                  </a:cubicBezTo>
                  <a:cubicBezTo>
                    <a:pt x="361269" y="60898"/>
                    <a:pt x="363989" y="58178"/>
                    <a:pt x="366708" y="58178"/>
                  </a:cubicBezTo>
                  <a:cubicBezTo>
                    <a:pt x="369428" y="58178"/>
                    <a:pt x="372148" y="60898"/>
                    <a:pt x="374867" y="63618"/>
                  </a:cubicBezTo>
                  <a:cubicBezTo>
                    <a:pt x="377587" y="69057"/>
                    <a:pt x="380307" y="77216"/>
                    <a:pt x="383027" y="82655"/>
                  </a:cubicBezTo>
                  <a:cubicBezTo>
                    <a:pt x="383027" y="90814"/>
                    <a:pt x="385746" y="107132"/>
                    <a:pt x="385746" y="126170"/>
                  </a:cubicBezTo>
                  <a:cubicBezTo>
                    <a:pt x="385746" y="150647"/>
                    <a:pt x="385746" y="177843"/>
                    <a:pt x="388466" y="186002"/>
                  </a:cubicBezTo>
                  <a:cubicBezTo>
                    <a:pt x="391185" y="207759"/>
                    <a:pt x="391185" y="215918"/>
                    <a:pt x="391185" y="237676"/>
                  </a:cubicBezTo>
                  <a:cubicBezTo>
                    <a:pt x="391185" y="248554"/>
                    <a:pt x="391185" y="278470"/>
                    <a:pt x="374867" y="278470"/>
                  </a:cubicBezTo>
                  <a:cubicBezTo>
                    <a:pt x="366708" y="278470"/>
                    <a:pt x="363989" y="275751"/>
                    <a:pt x="358549" y="273031"/>
                  </a:cubicBezTo>
                  <a:cubicBezTo>
                    <a:pt x="353110" y="270311"/>
                    <a:pt x="350390" y="262152"/>
                    <a:pt x="350390" y="256713"/>
                  </a:cubicBezTo>
                  <a:cubicBezTo>
                    <a:pt x="350390" y="251274"/>
                    <a:pt x="347671" y="245834"/>
                    <a:pt x="347671" y="240395"/>
                  </a:cubicBezTo>
                  <a:cubicBezTo>
                    <a:pt x="347671" y="232236"/>
                    <a:pt x="347671" y="224077"/>
                    <a:pt x="347671" y="213199"/>
                  </a:cubicBezTo>
                  <a:cubicBezTo>
                    <a:pt x="347671" y="207759"/>
                    <a:pt x="347671" y="199600"/>
                    <a:pt x="344951" y="194161"/>
                  </a:cubicBezTo>
                  <a:cubicBezTo>
                    <a:pt x="342232" y="180563"/>
                    <a:pt x="342232" y="164245"/>
                    <a:pt x="339512" y="150647"/>
                  </a:cubicBezTo>
                  <a:cubicBezTo>
                    <a:pt x="336792" y="137048"/>
                    <a:pt x="331353" y="123450"/>
                    <a:pt x="323194" y="112571"/>
                  </a:cubicBezTo>
                  <a:cubicBezTo>
                    <a:pt x="317754" y="104412"/>
                    <a:pt x="304156" y="101693"/>
                    <a:pt x="293278" y="101693"/>
                  </a:cubicBezTo>
                  <a:cubicBezTo>
                    <a:pt x="279679" y="101693"/>
                    <a:pt x="271520" y="109852"/>
                    <a:pt x="263361" y="120730"/>
                  </a:cubicBezTo>
                  <a:cubicBezTo>
                    <a:pt x="257922" y="131609"/>
                    <a:pt x="247044" y="139768"/>
                    <a:pt x="241604" y="153366"/>
                  </a:cubicBezTo>
                  <a:cubicBezTo>
                    <a:pt x="236165" y="166964"/>
                    <a:pt x="233445" y="180563"/>
                    <a:pt x="233445" y="194161"/>
                  </a:cubicBezTo>
                  <a:cubicBezTo>
                    <a:pt x="233445" y="207759"/>
                    <a:pt x="230725" y="218638"/>
                    <a:pt x="225286" y="232236"/>
                  </a:cubicBezTo>
                  <a:cubicBezTo>
                    <a:pt x="219847" y="245834"/>
                    <a:pt x="219847" y="262152"/>
                    <a:pt x="217127" y="275751"/>
                  </a:cubicBezTo>
                  <a:cubicBezTo>
                    <a:pt x="214407" y="289349"/>
                    <a:pt x="214407" y="302947"/>
                    <a:pt x="211688" y="316545"/>
                  </a:cubicBezTo>
                  <a:cubicBezTo>
                    <a:pt x="211688" y="330144"/>
                    <a:pt x="206249" y="341022"/>
                    <a:pt x="206249" y="354621"/>
                  </a:cubicBezTo>
                  <a:cubicBezTo>
                    <a:pt x="203529" y="368219"/>
                    <a:pt x="203529" y="381817"/>
                    <a:pt x="200809" y="398135"/>
                  </a:cubicBezTo>
                  <a:cubicBezTo>
                    <a:pt x="198090" y="411733"/>
                    <a:pt x="198090" y="425332"/>
                    <a:pt x="195370" y="438930"/>
                  </a:cubicBezTo>
                  <a:cubicBezTo>
                    <a:pt x="195370" y="449809"/>
                    <a:pt x="192650" y="463407"/>
                    <a:pt x="192650" y="474286"/>
                  </a:cubicBezTo>
                  <a:cubicBezTo>
                    <a:pt x="192650" y="490603"/>
                    <a:pt x="195370" y="509641"/>
                    <a:pt x="195370" y="525959"/>
                  </a:cubicBezTo>
                  <a:cubicBezTo>
                    <a:pt x="195370" y="550436"/>
                    <a:pt x="203529" y="572193"/>
                    <a:pt x="208968" y="596670"/>
                  </a:cubicBezTo>
                  <a:cubicBezTo>
                    <a:pt x="211688" y="604829"/>
                    <a:pt x="211688" y="615708"/>
                    <a:pt x="214407" y="623867"/>
                  </a:cubicBezTo>
                  <a:cubicBezTo>
                    <a:pt x="217127" y="634745"/>
                    <a:pt x="222566" y="645624"/>
                    <a:pt x="228006" y="656502"/>
                  </a:cubicBezTo>
                  <a:cubicBezTo>
                    <a:pt x="236165" y="670101"/>
                    <a:pt x="252483" y="689138"/>
                    <a:pt x="271520" y="689138"/>
                  </a:cubicBezTo>
                  <a:cubicBezTo>
                    <a:pt x="287838" y="689138"/>
                    <a:pt x="298717" y="675540"/>
                    <a:pt x="306876" y="664661"/>
                  </a:cubicBezTo>
                  <a:cubicBezTo>
                    <a:pt x="320474" y="645624"/>
                    <a:pt x="325914" y="623867"/>
                    <a:pt x="331353" y="602109"/>
                  </a:cubicBezTo>
                  <a:cubicBezTo>
                    <a:pt x="334073" y="583072"/>
                    <a:pt x="336792" y="564034"/>
                    <a:pt x="336792" y="544997"/>
                  </a:cubicBezTo>
                  <a:cubicBezTo>
                    <a:pt x="336792" y="531398"/>
                    <a:pt x="336792" y="512361"/>
                    <a:pt x="336792" y="498762"/>
                  </a:cubicBezTo>
                  <a:cubicBezTo>
                    <a:pt x="336792" y="496043"/>
                    <a:pt x="336792" y="493323"/>
                    <a:pt x="336792" y="490603"/>
                  </a:cubicBezTo>
                  <a:cubicBezTo>
                    <a:pt x="336792" y="479725"/>
                    <a:pt x="336792" y="477005"/>
                    <a:pt x="320474" y="477005"/>
                  </a:cubicBezTo>
                  <a:cubicBezTo>
                    <a:pt x="309595" y="477005"/>
                    <a:pt x="295997" y="479725"/>
                    <a:pt x="282399" y="479725"/>
                  </a:cubicBezTo>
                  <a:cubicBezTo>
                    <a:pt x="271520" y="479725"/>
                    <a:pt x="260642" y="479725"/>
                    <a:pt x="252483" y="474286"/>
                  </a:cubicBezTo>
                  <a:cubicBezTo>
                    <a:pt x="249763" y="471566"/>
                    <a:pt x="247044" y="468846"/>
                    <a:pt x="247044" y="466126"/>
                  </a:cubicBezTo>
                  <a:cubicBezTo>
                    <a:pt x="247044" y="463407"/>
                    <a:pt x="247044" y="460687"/>
                    <a:pt x="249763" y="457968"/>
                  </a:cubicBezTo>
                  <a:cubicBezTo>
                    <a:pt x="255202" y="452528"/>
                    <a:pt x="260642" y="449809"/>
                    <a:pt x="268801" y="447089"/>
                  </a:cubicBezTo>
                  <a:cubicBezTo>
                    <a:pt x="282399" y="441650"/>
                    <a:pt x="295997" y="438930"/>
                    <a:pt x="312315" y="436210"/>
                  </a:cubicBezTo>
                  <a:cubicBezTo>
                    <a:pt x="325914" y="433491"/>
                    <a:pt x="339512" y="433491"/>
                    <a:pt x="353110" y="430771"/>
                  </a:cubicBezTo>
                  <a:cubicBezTo>
                    <a:pt x="363989" y="430771"/>
                    <a:pt x="374867" y="430771"/>
                    <a:pt x="385746" y="430771"/>
                  </a:cubicBezTo>
                  <a:cubicBezTo>
                    <a:pt x="402064" y="430771"/>
                    <a:pt x="426541" y="428051"/>
                    <a:pt x="437420" y="428051"/>
                  </a:cubicBezTo>
                  <a:cubicBezTo>
                    <a:pt x="451018" y="422612"/>
                    <a:pt x="464616" y="425332"/>
                    <a:pt x="464616" y="43621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5D27D3A3-0135-48AE-8310-53F0B4338891}"/>
                </a:ext>
              </a:extLst>
            </p:cNvPr>
            <p:cNvSpPr/>
            <p:nvPr/>
          </p:nvSpPr>
          <p:spPr bwMode="black">
            <a:xfrm>
              <a:off x="9053923" y="4178559"/>
              <a:ext cx="625521" cy="788700"/>
            </a:xfrm>
            <a:custGeom>
              <a:avLst/>
              <a:gdLst>
                <a:gd name="connsiteX0" fmla="*/ 536838 w 625521"/>
                <a:gd name="connsiteY0" fmla="*/ 680979 h 788699"/>
                <a:gd name="connsiteX1" fmla="*/ 574913 w 625521"/>
                <a:gd name="connsiteY1" fmla="*/ 697297 h 788699"/>
                <a:gd name="connsiteX2" fmla="*/ 566755 w 625521"/>
                <a:gd name="connsiteY2" fmla="*/ 713615 h 788699"/>
                <a:gd name="connsiteX3" fmla="*/ 550437 w 625521"/>
                <a:gd name="connsiteY3" fmla="*/ 721774 h 788699"/>
                <a:gd name="connsiteX4" fmla="*/ 528680 w 625521"/>
                <a:gd name="connsiteY4" fmla="*/ 724494 h 788699"/>
                <a:gd name="connsiteX5" fmla="*/ 417174 w 625521"/>
                <a:gd name="connsiteY5" fmla="*/ 724494 h 788699"/>
                <a:gd name="connsiteX6" fmla="*/ 398136 w 625521"/>
                <a:gd name="connsiteY6" fmla="*/ 724494 h 788699"/>
                <a:gd name="connsiteX7" fmla="*/ 373659 w 625521"/>
                <a:gd name="connsiteY7" fmla="*/ 724494 h 788699"/>
                <a:gd name="connsiteX8" fmla="*/ 346462 w 625521"/>
                <a:gd name="connsiteY8" fmla="*/ 719054 h 788699"/>
                <a:gd name="connsiteX9" fmla="*/ 330144 w 625521"/>
                <a:gd name="connsiteY9" fmla="*/ 702737 h 788699"/>
                <a:gd name="connsiteX10" fmla="*/ 335584 w 625521"/>
                <a:gd name="connsiteY10" fmla="*/ 694578 h 788699"/>
                <a:gd name="connsiteX11" fmla="*/ 357341 w 625521"/>
                <a:gd name="connsiteY11" fmla="*/ 686419 h 788699"/>
                <a:gd name="connsiteX12" fmla="*/ 395416 w 625521"/>
                <a:gd name="connsiteY12" fmla="*/ 680979 h 788699"/>
                <a:gd name="connsiteX13" fmla="*/ 381817 w 625521"/>
                <a:gd name="connsiteY13" fmla="*/ 656502 h 788699"/>
                <a:gd name="connsiteX14" fmla="*/ 379098 w 625521"/>
                <a:gd name="connsiteY14" fmla="*/ 585791 h 788699"/>
                <a:gd name="connsiteX15" fmla="*/ 379098 w 625521"/>
                <a:gd name="connsiteY15" fmla="*/ 517800 h 788699"/>
                <a:gd name="connsiteX16" fmla="*/ 379098 w 625521"/>
                <a:gd name="connsiteY16" fmla="*/ 474286 h 788699"/>
                <a:gd name="connsiteX17" fmla="*/ 379098 w 625521"/>
                <a:gd name="connsiteY17" fmla="*/ 430771 h 788699"/>
                <a:gd name="connsiteX18" fmla="*/ 381817 w 625521"/>
                <a:gd name="connsiteY18" fmla="*/ 411733 h 788699"/>
                <a:gd name="connsiteX19" fmla="*/ 379098 w 625521"/>
                <a:gd name="connsiteY19" fmla="*/ 400855 h 788699"/>
                <a:gd name="connsiteX20" fmla="*/ 370939 w 625521"/>
                <a:gd name="connsiteY20" fmla="*/ 398135 h 788699"/>
                <a:gd name="connsiteX21" fmla="*/ 338304 w 625521"/>
                <a:gd name="connsiteY21" fmla="*/ 400855 h 788699"/>
                <a:gd name="connsiteX22" fmla="*/ 289349 w 625521"/>
                <a:gd name="connsiteY22" fmla="*/ 403575 h 788699"/>
                <a:gd name="connsiteX23" fmla="*/ 264872 w 625521"/>
                <a:gd name="connsiteY23" fmla="*/ 400855 h 788699"/>
                <a:gd name="connsiteX24" fmla="*/ 259433 w 625521"/>
                <a:gd name="connsiteY24" fmla="*/ 406294 h 788699"/>
                <a:gd name="connsiteX25" fmla="*/ 259433 w 625521"/>
                <a:gd name="connsiteY25" fmla="*/ 425332 h 788699"/>
                <a:gd name="connsiteX26" fmla="*/ 259433 w 625521"/>
                <a:gd name="connsiteY26" fmla="*/ 449809 h 788699"/>
                <a:gd name="connsiteX27" fmla="*/ 259433 w 625521"/>
                <a:gd name="connsiteY27" fmla="*/ 471566 h 788699"/>
                <a:gd name="connsiteX28" fmla="*/ 259433 w 625521"/>
                <a:gd name="connsiteY28" fmla="*/ 504202 h 788699"/>
                <a:gd name="connsiteX29" fmla="*/ 259433 w 625521"/>
                <a:gd name="connsiteY29" fmla="*/ 509641 h 788699"/>
                <a:gd name="connsiteX30" fmla="*/ 256714 w 625521"/>
                <a:gd name="connsiteY30" fmla="*/ 542277 h 788699"/>
                <a:gd name="connsiteX31" fmla="*/ 256714 w 625521"/>
                <a:gd name="connsiteY31" fmla="*/ 577632 h 788699"/>
                <a:gd name="connsiteX32" fmla="*/ 256714 w 625521"/>
                <a:gd name="connsiteY32" fmla="*/ 612988 h 788699"/>
                <a:gd name="connsiteX33" fmla="*/ 253994 w 625521"/>
                <a:gd name="connsiteY33" fmla="*/ 656502 h 788699"/>
                <a:gd name="connsiteX34" fmla="*/ 256714 w 625521"/>
                <a:gd name="connsiteY34" fmla="*/ 678260 h 788699"/>
                <a:gd name="connsiteX35" fmla="*/ 286629 w 625521"/>
                <a:gd name="connsiteY35" fmla="*/ 694578 h 788699"/>
                <a:gd name="connsiteX36" fmla="*/ 281191 w 625521"/>
                <a:gd name="connsiteY36" fmla="*/ 710895 h 788699"/>
                <a:gd name="connsiteX37" fmla="*/ 264872 w 625521"/>
                <a:gd name="connsiteY37" fmla="*/ 719054 h 788699"/>
                <a:gd name="connsiteX38" fmla="*/ 243116 w 625521"/>
                <a:gd name="connsiteY38" fmla="*/ 721774 h 788699"/>
                <a:gd name="connsiteX39" fmla="*/ 243116 w 625521"/>
                <a:gd name="connsiteY39" fmla="*/ 721774 h 788699"/>
                <a:gd name="connsiteX40" fmla="*/ 232236 w 625521"/>
                <a:gd name="connsiteY40" fmla="*/ 727214 h 788699"/>
                <a:gd name="connsiteX41" fmla="*/ 224078 w 625521"/>
                <a:gd name="connsiteY41" fmla="*/ 735372 h 788699"/>
                <a:gd name="connsiteX42" fmla="*/ 213199 w 625521"/>
                <a:gd name="connsiteY42" fmla="*/ 738092 h 788699"/>
                <a:gd name="connsiteX43" fmla="*/ 183283 w 625521"/>
                <a:gd name="connsiteY43" fmla="*/ 727214 h 788699"/>
                <a:gd name="connsiteX44" fmla="*/ 175124 w 625521"/>
                <a:gd name="connsiteY44" fmla="*/ 719054 h 788699"/>
                <a:gd name="connsiteX45" fmla="*/ 145208 w 625521"/>
                <a:gd name="connsiteY45" fmla="*/ 719054 h 788699"/>
                <a:gd name="connsiteX46" fmla="*/ 126170 w 625521"/>
                <a:gd name="connsiteY46" fmla="*/ 719054 h 788699"/>
                <a:gd name="connsiteX47" fmla="*/ 101693 w 625521"/>
                <a:gd name="connsiteY47" fmla="*/ 719054 h 788699"/>
                <a:gd name="connsiteX48" fmla="*/ 74496 w 625521"/>
                <a:gd name="connsiteY48" fmla="*/ 713615 h 788699"/>
                <a:gd name="connsiteX49" fmla="*/ 58178 w 625521"/>
                <a:gd name="connsiteY49" fmla="*/ 697297 h 788699"/>
                <a:gd name="connsiteX50" fmla="*/ 63618 w 625521"/>
                <a:gd name="connsiteY50" fmla="*/ 689138 h 788699"/>
                <a:gd name="connsiteX51" fmla="*/ 85375 w 625521"/>
                <a:gd name="connsiteY51" fmla="*/ 680979 h 788699"/>
                <a:gd name="connsiteX52" fmla="*/ 131609 w 625521"/>
                <a:gd name="connsiteY52" fmla="*/ 675540 h 788699"/>
                <a:gd name="connsiteX53" fmla="*/ 131609 w 625521"/>
                <a:gd name="connsiteY53" fmla="*/ 667381 h 788699"/>
                <a:gd name="connsiteX54" fmla="*/ 131609 w 625521"/>
                <a:gd name="connsiteY54" fmla="*/ 651063 h 788699"/>
                <a:gd name="connsiteX55" fmla="*/ 131609 w 625521"/>
                <a:gd name="connsiteY55" fmla="*/ 618427 h 788699"/>
                <a:gd name="connsiteX56" fmla="*/ 131609 w 625521"/>
                <a:gd name="connsiteY56" fmla="*/ 580352 h 788699"/>
                <a:gd name="connsiteX57" fmla="*/ 131609 w 625521"/>
                <a:gd name="connsiteY57" fmla="*/ 531398 h 788699"/>
                <a:gd name="connsiteX58" fmla="*/ 131609 w 625521"/>
                <a:gd name="connsiteY58" fmla="*/ 466126 h 788699"/>
                <a:gd name="connsiteX59" fmla="*/ 131609 w 625521"/>
                <a:gd name="connsiteY59" fmla="*/ 422612 h 788699"/>
                <a:gd name="connsiteX60" fmla="*/ 131609 w 625521"/>
                <a:gd name="connsiteY60" fmla="*/ 411733 h 788699"/>
                <a:gd name="connsiteX61" fmla="*/ 131609 w 625521"/>
                <a:gd name="connsiteY61" fmla="*/ 398135 h 788699"/>
                <a:gd name="connsiteX62" fmla="*/ 126170 w 625521"/>
                <a:gd name="connsiteY62" fmla="*/ 389976 h 788699"/>
                <a:gd name="connsiteX63" fmla="*/ 101693 w 625521"/>
                <a:gd name="connsiteY63" fmla="*/ 387257 h 788699"/>
                <a:gd name="connsiteX64" fmla="*/ 77216 w 625521"/>
                <a:gd name="connsiteY64" fmla="*/ 376378 h 788699"/>
                <a:gd name="connsiteX65" fmla="*/ 82655 w 625521"/>
                <a:gd name="connsiteY65" fmla="*/ 368219 h 788699"/>
                <a:gd name="connsiteX66" fmla="*/ 98973 w 625521"/>
                <a:gd name="connsiteY66" fmla="*/ 360060 h 788699"/>
                <a:gd name="connsiteX67" fmla="*/ 118011 w 625521"/>
                <a:gd name="connsiteY67" fmla="*/ 357340 h 788699"/>
                <a:gd name="connsiteX68" fmla="*/ 131609 w 625521"/>
                <a:gd name="connsiteY68" fmla="*/ 351901 h 788699"/>
                <a:gd name="connsiteX69" fmla="*/ 131609 w 625521"/>
                <a:gd name="connsiteY69" fmla="*/ 343742 h 788699"/>
                <a:gd name="connsiteX70" fmla="*/ 131609 w 625521"/>
                <a:gd name="connsiteY70" fmla="*/ 270311 h 788699"/>
                <a:gd name="connsiteX71" fmla="*/ 137048 w 625521"/>
                <a:gd name="connsiteY71" fmla="*/ 145207 h 788699"/>
                <a:gd name="connsiteX72" fmla="*/ 139768 w 625521"/>
                <a:gd name="connsiteY72" fmla="*/ 123450 h 788699"/>
                <a:gd name="connsiteX73" fmla="*/ 123450 w 625521"/>
                <a:gd name="connsiteY73" fmla="*/ 123450 h 788699"/>
                <a:gd name="connsiteX74" fmla="*/ 118011 w 625521"/>
                <a:gd name="connsiteY74" fmla="*/ 123450 h 788699"/>
                <a:gd name="connsiteX75" fmla="*/ 101693 w 625521"/>
                <a:gd name="connsiteY75" fmla="*/ 123450 h 788699"/>
                <a:gd name="connsiteX76" fmla="*/ 74496 w 625521"/>
                <a:gd name="connsiteY76" fmla="*/ 118011 h 788699"/>
                <a:gd name="connsiteX77" fmla="*/ 58178 w 625521"/>
                <a:gd name="connsiteY77" fmla="*/ 101693 h 788699"/>
                <a:gd name="connsiteX78" fmla="*/ 63618 w 625521"/>
                <a:gd name="connsiteY78" fmla="*/ 93534 h 788699"/>
                <a:gd name="connsiteX79" fmla="*/ 85375 w 625521"/>
                <a:gd name="connsiteY79" fmla="*/ 85375 h 788699"/>
                <a:gd name="connsiteX80" fmla="*/ 137048 w 625521"/>
                <a:gd name="connsiteY80" fmla="*/ 82655 h 788699"/>
                <a:gd name="connsiteX81" fmla="*/ 147927 w 625521"/>
                <a:gd name="connsiteY81" fmla="*/ 82655 h 788699"/>
                <a:gd name="connsiteX82" fmla="*/ 186003 w 625521"/>
                <a:gd name="connsiteY82" fmla="*/ 58178 h 788699"/>
                <a:gd name="connsiteX83" fmla="*/ 226797 w 625521"/>
                <a:gd name="connsiteY83" fmla="*/ 79936 h 788699"/>
                <a:gd name="connsiteX84" fmla="*/ 253994 w 625521"/>
                <a:gd name="connsiteY84" fmla="*/ 79936 h 788699"/>
                <a:gd name="connsiteX85" fmla="*/ 294789 w 625521"/>
                <a:gd name="connsiteY85" fmla="*/ 96253 h 788699"/>
                <a:gd name="connsiteX86" fmla="*/ 283910 w 625521"/>
                <a:gd name="connsiteY86" fmla="*/ 112571 h 788699"/>
                <a:gd name="connsiteX87" fmla="*/ 267592 w 625521"/>
                <a:gd name="connsiteY87" fmla="*/ 120730 h 788699"/>
                <a:gd name="connsiteX88" fmla="*/ 245835 w 625521"/>
                <a:gd name="connsiteY88" fmla="*/ 123450 h 788699"/>
                <a:gd name="connsiteX89" fmla="*/ 237676 w 625521"/>
                <a:gd name="connsiteY89" fmla="*/ 123450 h 788699"/>
                <a:gd name="connsiteX90" fmla="*/ 240396 w 625521"/>
                <a:gd name="connsiteY90" fmla="*/ 128889 h 788699"/>
                <a:gd name="connsiteX91" fmla="*/ 251274 w 625521"/>
                <a:gd name="connsiteY91" fmla="*/ 177843 h 788699"/>
                <a:gd name="connsiteX92" fmla="*/ 256714 w 625521"/>
                <a:gd name="connsiteY92" fmla="*/ 226797 h 788699"/>
                <a:gd name="connsiteX93" fmla="*/ 262153 w 625521"/>
                <a:gd name="connsiteY93" fmla="*/ 273031 h 788699"/>
                <a:gd name="connsiteX94" fmla="*/ 262153 w 625521"/>
                <a:gd name="connsiteY94" fmla="*/ 289349 h 788699"/>
                <a:gd name="connsiteX95" fmla="*/ 262153 w 625521"/>
                <a:gd name="connsiteY95" fmla="*/ 297508 h 788699"/>
                <a:gd name="connsiteX96" fmla="*/ 264872 w 625521"/>
                <a:gd name="connsiteY96" fmla="*/ 321985 h 788699"/>
                <a:gd name="connsiteX97" fmla="*/ 270312 w 625521"/>
                <a:gd name="connsiteY97" fmla="*/ 335583 h 788699"/>
                <a:gd name="connsiteX98" fmla="*/ 270312 w 625521"/>
                <a:gd name="connsiteY98" fmla="*/ 338303 h 788699"/>
                <a:gd name="connsiteX99" fmla="*/ 270312 w 625521"/>
                <a:gd name="connsiteY99" fmla="*/ 346462 h 788699"/>
                <a:gd name="connsiteX100" fmla="*/ 278471 w 625521"/>
                <a:gd name="connsiteY100" fmla="*/ 354621 h 788699"/>
                <a:gd name="connsiteX101" fmla="*/ 338304 w 625521"/>
                <a:gd name="connsiteY101" fmla="*/ 349181 h 788699"/>
                <a:gd name="connsiteX102" fmla="*/ 365500 w 625521"/>
                <a:gd name="connsiteY102" fmla="*/ 349181 h 788699"/>
                <a:gd name="connsiteX103" fmla="*/ 381817 w 625521"/>
                <a:gd name="connsiteY103" fmla="*/ 349181 h 788699"/>
                <a:gd name="connsiteX104" fmla="*/ 392697 w 625521"/>
                <a:gd name="connsiteY104" fmla="*/ 338303 h 788699"/>
                <a:gd name="connsiteX105" fmla="*/ 389977 w 625521"/>
                <a:gd name="connsiteY105" fmla="*/ 313826 h 788699"/>
                <a:gd name="connsiteX106" fmla="*/ 392697 w 625521"/>
                <a:gd name="connsiteY106" fmla="*/ 262152 h 788699"/>
                <a:gd name="connsiteX107" fmla="*/ 395416 w 625521"/>
                <a:gd name="connsiteY107" fmla="*/ 224077 h 788699"/>
                <a:gd name="connsiteX108" fmla="*/ 398136 w 625521"/>
                <a:gd name="connsiteY108" fmla="*/ 177843 h 788699"/>
                <a:gd name="connsiteX109" fmla="*/ 395416 w 625521"/>
                <a:gd name="connsiteY109" fmla="*/ 153366 h 788699"/>
                <a:gd name="connsiteX110" fmla="*/ 395416 w 625521"/>
                <a:gd name="connsiteY110" fmla="*/ 137048 h 788699"/>
                <a:gd name="connsiteX111" fmla="*/ 379098 w 625521"/>
                <a:gd name="connsiteY111" fmla="*/ 137048 h 788699"/>
                <a:gd name="connsiteX112" fmla="*/ 351902 w 625521"/>
                <a:gd name="connsiteY112" fmla="*/ 131609 h 788699"/>
                <a:gd name="connsiteX113" fmla="*/ 338304 w 625521"/>
                <a:gd name="connsiteY113" fmla="*/ 115291 h 788699"/>
                <a:gd name="connsiteX114" fmla="*/ 343742 w 625521"/>
                <a:gd name="connsiteY114" fmla="*/ 107132 h 788699"/>
                <a:gd name="connsiteX115" fmla="*/ 362780 w 625521"/>
                <a:gd name="connsiteY115" fmla="*/ 98973 h 788699"/>
                <a:gd name="connsiteX116" fmla="*/ 395416 w 625521"/>
                <a:gd name="connsiteY116" fmla="*/ 96253 h 788699"/>
                <a:gd name="connsiteX117" fmla="*/ 403575 w 625521"/>
                <a:gd name="connsiteY117" fmla="*/ 90814 h 788699"/>
                <a:gd name="connsiteX118" fmla="*/ 422612 w 625521"/>
                <a:gd name="connsiteY118" fmla="*/ 88095 h 788699"/>
                <a:gd name="connsiteX119" fmla="*/ 428052 w 625521"/>
                <a:gd name="connsiteY119" fmla="*/ 88095 h 788699"/>
                <a:gd name="connsiteX120" fmla="*/ 447090 w 625521"/>
                <a:gd name="connsiteY120" fmla="*/ 90814 h 788699"/>
                <a:gd name="connsiteX121" fmla="*/ 455249 w 625521"/>
                <a:gd name="connsiteY121" fmla="*/ 96253 h 788699"/>
                <a:gd name="connsiteX122" fmla="*/ 525960 w 625521"/>
                <a:gd name="connsiteY122" fmla="*/ 93534 h 788699"/>
                <a:gd name="connsiteX123" fmla="*/ 561315 w 625521"/>
                <a:gd name="connsiteY123" fmla="*/ 109852 h 788699"/>
                <a:gd name="connsiteX124" fmla="*/ 555876 w 625521"/>
                <a:gd name="connsiteY124" fmla="*/ 126170 h 788699"/>
                <a:gd name="connsiteX125" fmla="*/ 539558 w 625521"/>
                <a:gd name="connsiteY125" fmla="*/ 134329 h 788699"/>
                <a:gd name="connsiteX126" fmla="*/ 517800 w 625521"/>
                <a:gd name="connsiteY126" fmla="*/ 137048 h 788699"/>
                <a:gd name="connsiteX127" fmla="*/ 477006 w 625521"/>
                <a:gd name="connsiteY127" fmla="*/ 137048 h 788699"/>
                <a:gd name="connsiteX128" fmla="*/ 485165 w 625521"/>
                <a:gd name="connsiteY128" fmla="*/ 161525 h 788699"/>
                <a:gd name="connsiteX129" fmla="*/ 496043 w 625521"/>
                <a:gd name="connsiteY129" fmla="*/ 210479 h 788699"/>
                <a:gd name="connsiteX130" fmla="*/ 501483 w 625521"/>
                <a:gd name="connsiteY130" fmla="*/ 251274 h 788699"/>
                <a:gd name="connsiteX131" fmla="*/ 506922 w 625521"/>
                <a:gd name="connsiteY131" fmla="*/ 292069 h 788699"/>
                <a:gd name="connsiteX132" fmla="*/ 506922 w 625521"/>
                <a:gd name="connsiteY132" fmla="*/ 321985 h 788699"/>
                <a:gd name="connsiteX133" fmla="*/ 509642 w 625521"/>
                <a:gd name="connsiteY133" fmla="*/ 341022 h 788699"/>
                <a:gd name="connsiteX134" fmla="*/ 509642 w 625521"/>
                <a:gd name="connsiteY134" fmla="*/ 343742 h 788699"/>
                <a:gd name="connsiteX135" fmla="*/ 517800 w 625521"/>
                <a:gd name="connsiteY135" fmla="*/ 349181 h 788699"/>
                <a:gd name="connsiteX136" fmla="*/ 528680 w 625521"/>
                <a:gd name="connsiteY136" fmla="*/ 349181 h 788699"/>
                <a:gd name="connsiteX137" fmla="*/ 550437 w 625521"/>
                <a:gd name="connsiteY137" fmla="*/ 357340 h 788699"/>
                <a:gd name="connsiteX138" fmla="*/ 550437 w 625521"/>
                <a:gd name="connsiteY138" fmla="*/ 362780 h 788699"/>
                <a:gd name="connsiteX139" fmla="*/ 534119 w 625521"/>
                <a:gd name="connsiteY139" fmla="*/ 384537 h 788699"/>
                <a:gd name="connsiteX140" fmla="*/ 520520 w 625521"/>
                <a:gd name="connsiteY140" fmla="*/ 389976 h 788699"/>
                <a:gd name="connsiteX141" fmla="*/ 512362 w 625521"/>
                <a:gd name="connsiteY141" fmla="*/ 395415 h 788699"/>
                <a:gd name="connsiteX142" fmla="*/ 512362 w 625521"/>
                <a:gd name="connsiteY142" fmla="*/ 398135 h 788699"/>
                <a:gd name="connsiteX143" fmla="*/ 512362 w 625521"/>
                <a:gd name="connsiteY143" fmla="*/ 409014 h 788699"/>
                <a:gd name="connsiteX144" fmla="*/ 512362 w 625521"/>
                <a:gd name="connsiteY144" fmla="*/ 414453 h 788699"/>
                <a:gd name="connsiteX145" fmla="*/ 512362 w 625521"/>
                <a:gd name="connsiteY145" fmla="*/ 438930 h 788699"/>
                <a:gd name="connsiteX146" fmla="*/ 515081 w 625521"/>
                <a:gd name="connsiteY146" fmla="*/ 504202 h 788699"/>
                <a:gd name="connsiteX147" fmla="*/ 520520 w 625521"/>
                <a:gd name="connsiteY147" fmla="*/ 572193 h 788699"/>
                <a:gd name="connsiteX148" fmla="*/ 517800 w 625521"/>
                <a:gd name="connsiteY148" fmla="*/ 604829 h 788699"/>
                <a:gd name="connsiteX149" fmla="*/ 512362 w 625521"/>
                <a:gd name="connsiteY149" fmla="*/ 661942 h 788699"/>
                <a:gd name="connsiteX150" fmla="*/ 509642 w 625521"/>
                <a:gd name="connsiteY150" fmla="*/ 670101 h 788699"/>
                <a:gd name="connsiteX151" fmla="*/ 512362 w 625521"/>
                <a:gd name="connsiteY151" fmla="*/ 680979 h 788699"/>
                <a:gd name="connsiteX152" fmla="*/ 512362 w 625521"/>
                <a:gd name="connsiteY152" fmla="*/ 686419 h 788699"/>
                <a:gd name="connsiteX153" fmla="*/ 536838 w 625521"/>
                <a:gd name="connsiteY153" fmla="*/ 680979 h 788699"/>
                <a:gd name="connsiteX154" fmla="*/ 536838 w 625521"/>
                <a:gd name="connsiteY154" fmla="*/ 680979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625521" h="788699">
                  <a:moveTo>
                    <a:pt x="536838" y="680979"/>
                  </a:moveTo>
                  <a:cubicBezTo>
                    <a:pt x="550437" y="680979"/>
                    <a:pt x="574913" y="680979"/>
                    <a:pt x="574913" y="697297"/>
                  </a:cubicBezTo>
                  <a:cubicBezTo>
                    <a:pt x="574913" y="705456"/>
                    <a:pt x="572194" y="708176"/>
                    <a:pt x="566755" y="713615"/>
                  </a:cubicBezTo>
                  <a:cubicBezTo>
                    <a:pt x="561315" y="719054"/>
                    <a:pt x="555876" y="721774"/>
                    <a:pt x="550437" y="721774"/>
                  </a:cubicBezTo>
                  <a:cubicBezTo>
                    <a:pt x="539558" y="724494"/>
                    <a:pt x="534119" y="724494"/>
                    <a:pt x="528680" y="724494"/>
                  </a:cubicBezTo>
                  <a:cubicBezTo>
                    <a:pt x="517800" y="724494"/>
                    <a:pt x="428052" y="724494"/>
                    <a:pt x="417174" y="724494"/>
                  </a:cubicBezTo>
                  <a:cubicBezTo>
                    <a:pt x="403575" y="724494"/>
                    <a:pt x="414454" y="724494"/>
                    <a:pt x="398136" y="724494"/>
                  </a:cubicBezTo>
                  <a:cubicBezTo>
                    <a:pt x="389977" y="724494"/>
                    <a:pt x="381817" y="724494"/>
                    <a:pt x="373659" y="724494"/>
                  </a:cubicBezTo>
                  <a:cubicBezTo>
                    <a:pt x="365500" y="724494"/>
                    <a:pt x="354621" y="721774"/>
                    <a:pt x="346462" y="719054"/>
                  </a:cubicBezTo>
                  <a:cubicBezTo>
                    <a:pt x="338304" y="716335"/>
                    <a:pt x="330144" y="708176"/>
                    <a:pt x="330144" y="702737"/>
                  </a:cubicBezTo>
                  <a:cubicBezTo>
                    <a:pt x="330144" y="700017"/>
                    <a:pt x="330144" y="697297"/>
                    <a:pt x="335584" y="694578"/>
                  </a:cubicBezTo>
                  <a:cubicBezTo>
                    <a:pt x="341023" y="691858"/>
                    <a:pt x="351902" y="689138"/>
                    <a:pt x="357341" y="686419"/>
                  </a:cubicBezTo>
                  <a:cubicBezTo>
                    <a:pt x="373659" y="683699"/>
                    <a:pt x="387257" y="680979"/>
                    <a:pt x="395416" y="680979"/>
                  </a:cubicBezTo>
                  <a:cubicBezTo>
                    <a:pt x="387257" y="675540"/>
                    <a:pt x="384537" y="670101"/>
                    <a:pt x="381817" y="656502"/>
                  </a:cubicBezTo>
                  <a:cubicBezTo>
                    <a:pt x="379098" y="632026"/>
                    <a:pt x="379098" y="610268"/>
                    <a:pt x="379098" y="585791"/>
                  </a:cubicBezTo>
                  <a:cubicBezTo>
                    <a:pt x="379098" y="564034"/>
                    <a:pt x="379098" y="542277"/>
                    <a:pt x="379098" y="517800"/>
                  </a:cubicBezTo>
                  <a:cubicBezTo>
                    <a:pt x="379098" y="504202"/>
                    <a:pt x="379098" y="487884"/>
                    <a:pt x="379098" y="474286"/>
                  </a:cubicBezTo>
                  <a:cubicBezTo>
                    <a:pt x="379098" y="457968"/>
                    <a:pt x="376379" y="444369"/>
                    <a:pt x="379098" y="430771"/>
                  </a:cubicBezTo>
                  <a:cubicBezTo>
                    <a:pt x="379098" y="425332"/>
                    <a:pt x="381817" y="417173"/>
                    <a:pt x="381817" y="411733"/>
                  </a:cubicBezTo>
                  <a:cubicBezTo>
                    <a:pt x="381817" y="406294"/>
                    <a:pt x="381817" y="403575"/>
                    <a:pt x="379098" y="400855"/>
                  </a:cubicBezTo>
                  <a:cubicBezTo>
                    <a:pt x="376379" y="400855"/>
                    <a:pt x="373659" y="398135"/>
                    <a:pt x="370939" y="398135"/>
                  </a:cubicBezTo>
                  <a:cubicBezTo>
                    <a:pt x="360061" y="398135"/>
                    <a:pt x="343742" y="400855"/>
                    <a:pt x="338304" y="400855"/>
                  </a:cubicBezTo>
                  <a:cubicBezTo>
                    <a:pt x="330144" y="400855"/>
                    <a:pt x="319266" y="403575"/>
                    <a:pt x="289349" y="403575"/>
                  </a:cubicBezTo>
                  <a:cubicBezTo>
                    <a:pt x="275751" y="403575"/>
                    <a:pt x="267592" y="400855"/>
                    <a:pt x="264872" y="400855"/>
                  </a:cubicBezTo>
                  <a:cubicBezTo>
                    <a:pt x="262153" y="400855"/>
                    <a:pt x="259433" y="400855"/>
                    <a:pt x="259433" y="406294"/>
                  </a:cubicBezTo>
                  <a:cubicBezTo>
                    <a:pt x="259433" y="414453"/>
                    <a:pt x="259433" y="419892"/>
                    <a:pt x="259433" y="425332"/>
                  </a:cubicBezTo>
                  <a:cubicBezTo>
                    <a:pt x="259433" y="433491"/>
                    <a:pt x="259433" y="441650"/>
                    <a:pt x="259433" y="449809"/>
                  </a:cubicBezTo>
                  <a:cubicBezTo>
                    <a:pt x="259433" y="457968"/>
                    <a:pt x="259433" y="463407"/>
                    <a:pt x="259433" y="471566"/>
                  </a:cubicBezTo>
                  <a:cubicBezTo>
                    <a:pt x="259433" y="482445"/>
                    <a:pt x="259433" y="493323"/>
                    <a:pt x="259433" y="504202"/>
                  </a:cubicBezTo>
                  <a:cubicBezTo>
                    <a:pt x="259433" y="506921"/>
                    <a:pt x="259433" y="506921"/>
                    <a:pt x="259433" y="509641"/>
                  </a:cubicBezTo>
                  <a:cubicBezTo>
                    <a:pt x="259433" y="520520"/>
                    <a:pt x="256714" y="531398"/>
                    <a:pt x="256714" y="542277"/>
                  </a:cubicBezTo>
                  <a:cubicBezTo>
                    <a:pt x="256714" y="553156"/>
                    <a:pt x="256714" y="566754"/>
                    <a:pt x="256714" y="577632"/>
                  </a:cubicBezTo>
                  <a:cubicBezTo>
                    <a:pt x="256714" y="588511"/>
                    <a:pt x="256714" y="599390"/>
                    <a:pt x="256714" y="612988"/>
                  </a:cubicBezTo>
                  <a:cubicBezTo>
                    <a:pt x="256714" y="629306"/>
                    <a:pt x="253994" y="642904"/>
                    <a:pt x="253994" y="656502"/>
                  </a:cubicBezTo>
                  <a:cubicBezTo>
                    <a:pt x="253994" y="664661"/>
                    <a:pt x="256714" y="672820"/>
                    <a:pt x="256714" y="678260"/>
                  </a:cubicBezTo>
                  <a:cubicBezTo>
                    <a:pt x="270312" y="678260"/>
                    <a:pt x="286629" y="680979"/>
                    <a:pt x="286629" y="694578"/>
                  </a:cubicBezTo>
                  <a:cubicBezTo>
                    <a:pt x="286629" y="702737"/>
                    <a:pt x="283910" y="705456"/>
                    <a:pt x="281191" y="710895"/>
                  </a:cubicBezTo>
                  <a:cubicBezTo>
                    <a:pt x="275751" y="716335"/>
                    <a:pt x="270312" y="719054"/>
                    <a:pt x="264872" y="719054"/>
                  </a:cubicBezTo>
                  <a:cubicBezTo>
                    <a:pt x="256714" y="721774"/>
                    <a:pt x="248554" y="721774"/>
                    <a:pt x="243116" y="721774"/>
                  </a:cubicBezTo>
                  <a:cubicBezTo>
                    <a:pt x="243116" y="721774"/>
                    <a:pt x="243116" y="721774"/>
                    <a:pt x="243116" y="721774"/>
                  </a:cubicBezTo>
                  <a:cubicBezTo>
                    <a:pt x="237676" y="724494"/>
                    <a:pt x="237676" y="724494"/>
                    <a:pt x="232236" y="727214"/>
                  </a:cubicBezTo>
                  <a:cubicBezTo>
                    <a:pt x="229517" y="729933"/>
                    <a:pt x="229517" y="732653"/>
                    <a:pt x="224078" y="735372"/>
                  </a:cubicBezTo>
                  <a:cubicBezTo>
                    <a:pt x="221358" y="738092"/>
                    <a:pt x="215919" y="738092"/>
                    <a:pt x="213199" y="738092"/>
                  </a:cubicBezTo>
                  <a:cubicBezTo>
                    <a:pt x="199601" y="738092"/>
                    <a:pt x="188722" y="735372"/>
                    <a:pt x="183283" y="727214"/>
                  </a:cubicBezTo>
                  <a:cubicBezTo>
                    <a:pt x="180563" y="724494"/>
                    <a:pt x="177843" y="721774"/>
                    <a:pt x="175124" y="719054"/>
                  </a:cubicBezTo>
                  <a:cubicBezTo>
                    <a:pt x="161526" y="719054"/>
                    <a:pt x="150646" y="719054"/>
                    <a:pt x="145208" y="719054"/>
                  </a:cubicBezTo>
                  <a:cubicBezTo>
                    <a:pt x="131609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8" y="710895"/>
                    <a:pt x="58178" y="702737"/>
                    <a:pt x="58178" y="697297"/>
                  </a:cubicBezTo>
                  <a:cubicBezTo>
                    <a:pt x="58178" y="694578"/>
                    <a:pt x="58178" y="691858"/>
                    <a:pt x="63618" y="689138"/>
                  </a:cubicBezTo>
                  <a:cubicBezTo>
                    <a:pt x="69057" y="686419"/>
                    <a:pt x="79936" y="683699"/>
                    <a:pt x="85375" y="680979"/>
                  </a:cubicBezTo>
                  <a:cubicBezTo>
                    <a:pt x="98973" y="678260"/>
                    <a:pt x="118011" y="678260"/>
                    <a:pt x="131609" y="675540"/>
                  </a:cubicBezTo>
                  <a:cubicBezTo>
                    <a:pt x="131609" y="672820"/>
                    <a:pt x="131609" y="670101"/>
                    <a:pt x="131609" y="667381"/>
                  </a:cubicBezTo>
                  <a:cubicBezTo>
                    <a:pt x="131609" y="661942"/>
                    <a:pt x="131609" y="656502"/>
                    <a:pt x="131609" y="651063"/>
                  </a:cubicBezTo>
                  <a:cubicBezTo>
                    <a:pt x="131609" y="640184"/>
                    <a:pt x="131609" y="629306"/>
                    <a:pt x="131609" y="618427"/>
                  </a:cubicBezTo>
                  <a:cubicBezTo>
                    <a:pt x="131609" y="604829"/>
                    <a:pt x="131609" y="593950"/>
                    <a:pt x="131609" y="580352"/>
                  </a:cubicBezTo>
                  <a:cubicBezTo>
                    <a:pt x="131609" y="564034"/>
                    <a:pt x="131609" y="547716"/>
                    <a:pt x="131609" y="531398"/>
                  </a:cubicBezTo>
                  <a:cubicBezTo>
                    <a:pt x="131609" y="509641"/>
                    <a:pt x="131609" y="487884"/>
                    <a:pt x="131609" y="466126"/>
                  </a:cubicBezTo>
                  <a:cubicBezTo>
                    <a:pt x="131609" y="452528"/>
                    <a:pt x="131609" y="436210"/>
                    <a:pt x="131609" y="422612"/>
                  </a:cubicBezTo>
                  <a:cubicBezTo>
                    <a:pt x="131609" y="419892"/>
                    <a:pt x="131609" y="414453"/>
                    <a:pt x="131609" y="411733"/>
                  </a:cubicBezTo>
                  <a:cubicBezTo>
                    <a:pt x="131609" y="409014"/>
                    <a:pt x="131609" y="400855"/>
                    <a:pt x="131609" y="398135"/>
                  </a:cubicBezTo>
                  <a:cubicBezTo>
                    <a:pt x="131609" y="392696"/>
                    <a:pt x="131609" y="392696"/>
                    <a:pt x="126170" y="389976"/>
                  </a:cubicBezTo>
                  <a:cubicBezTo>
                    <a:pt x="123450" y="389976"/>
                    <a:pt x="109852" y="387257"/>
                    <a:pt x="101693" y="387257"/>
                  </a:cubicBezTo>
                  <a:cubicBezTo>
                    <a:pt x="90814" y="384537"/>
                    <a:pt x="77216" y="381817"/>
                    <a:pt x="77216" y="376378"/>
                  </a:cubicBezTo>
                  <a:cubicBezTo>
                    <a:pt x="77216" y="373658"/>
                    <a:pt x="79936" y="370939"/>
                    <a:pt x="82655" y="368219"/>
                  </a:cubicBezTo>
                  <a:cubicBezTo>
                    <a:pt x="88095" y="365499"/>
                    <a:pt x="93534" y="362780"/>
                    <a:pt x="98973" y="360060"/>
                  </a:cubicBezTo>
                  <a:cubicBezTo>
                    <a:pt x="104413" y="360060"/>
                    <a:pt x="112571" y="357340"/>
                    <a:pt x="118011" y="357340"/>
                  </a:cubicBezTo>
                  <a:cubicBezTo>
                    <a:pt x="126170" y="354621"/>
                    <a:pt x="128890" y="357340"/>
                    <a:pt x="131609" y="351901"/>
                  </a:cubicBezTo>
                  <a:cubicBezTo>
                    <a:pt x="131609" y="349181"/>
                    <a:pt x="131609" y="346462"/>
                    <a:pt x="131609" y="343742"/>
                  </a:cubicBezTo>
                  <a:cubicBezTo>
                    <a:pt x="131609" y="319265"/>
                    <a:pt x="131609" y="294788"/>
                    <a:pt x="131609" y="270311"/>
                  </a:cubicBezTo>
                  <a:cubicBezTo>
                    <a:pt x="131609" y="226797"/>
                    <a:pt x="131609" y="186002"/>
                    <a:pt x="137048" y="145207"/>
                  </a:cubicBezTo>
                  <a:cubicBezTo>
                    <a:pt x="137048" y="139768"/>
                    <a:pt x="137048" y="131609"/>
                    <a:pt x="139768" y="123450"/>
                  </a:cubicBezTo>
                  <a:cubicBezTo>
                    <a:pt x="134329" y="123450"/>
                    <a:pt x="137048" y="123450"/>
                    <a:pt x="123450" y="123450"/>
                  </a:cubicBezTo>
                  <a:cubicBezTo>
                    <a:pt x="120731" y="123450"/>
                    <a:pt x="120731" y="123450"/>
                    <a:pt x="118011" y="123450"/>
                  </a:cubicBezTo>
                  <a:cubicBezTo>
                    <a:pt x="112571" y="123450"/>
                    <a:pt x="107133" y="123450"/>
                    <a:pt x="101693" y="123450"/>
                  </a:cubicBezTo>
                  <a:cubicBezTo>
                    <a:pt x="93534" y="123450"/>
                    <a:pt x="82655" y="120730"/>
                    <a:pt x="74496" y="118011"/>
                  </a:cubicBezTo>
                  <a:cubicBezTo>
                    <a:pt x="66338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3618" y="93534"/>
                  </a:cubicBezTo>
                  <a:cubicBezTo>
                    <a:pt x="66338" y="90814"/>
                    <a:pt x="77216" y="88095"/>
                    <a:pt x="85375" y="85375"/>
                  </a:cubicBezTo>
                  <a:cubicBezTo>
                    <a:pt x="104413" y="82655"/>
                    <a:pt x="128890" y="82655"/>
                    <a:pt x="137048" y="82655"/>
                  </a:cubicBezTo>
                  <a:cubicBezTo>
                    <a:pt x="139768" y="82655"/>
                    <a:pt x="142488" y="82655"/>
                    <a:pt x="147927" y="82655"/>
                  </a:cubicBezTo>
                  <a:cubicBezTo>
                    <a:pt x="153366" y="69057"/>
                    <a:pt x="164245" y="58178"/>
                    <a:pt x="186003" y="58178"/>
                  </a:cubicBezTo>
                  <a:cubicBezTo>
                    <a:pt x="202321" y="58178"/>
                    <a:pt x="215919" y="66337"/>
                    <a:pt x="226797" y="79936"/>
                  </a:cubicBezTo>
                  <a:cubicBezTo>
                    <a:pt x="237676" y="79936"/>
                    <a:pt x="248554" y="79936"/>
                    <a:pt x="253994" y="79936"/>
                  </a:cubicBezTo>
                  <a:cubicBezTo>
                    <a:pt x="267592" y="79936"/>
                    <a:pt x="294789" y="79936"/>
                    <a:pt x="294789" y="96253"/>
                  </a:cubicBezTo>
                  <a:cubicBezTo>
                    <a:pt x="294789" y="104412"/>
                    <a:pt x="289349" y="107132"/>
                    <a:pt x="283910" y="112571"/>
                  </a:cubicBezTo>
                  <a:cubicBezTo>
                    <a:pt x="278471" y="118011"/>
                    <a:pt x="273031" y="120730"/>
                    <a:pt x="267592" y="120730"/>
                  </a:cubicBezTo>
                  <a:cubicBezTo>
                    <a:pt x="259433" y="123450"/>
                    <a:pt x="251274" y="123450"/>
                    <a:pt x="245835" y="123450"/>
                  </a:cubicBezTo>
                  <a:cubicBezTo>
                    <a:pt x="245835" y="123450"/>
                    <a:pt x="243116" y="123450"/>
                    <a:pt x="237676" y="123450"/>
                  </a:cubicBezTo>
                  <a:cubicBezTo>
                    <a:pt x="237676" y="126170"/>
                    <a:pt x="237676" y="126170"/>
                    <a:pt x="240396" y="128889"/>
                  </a:cubicBezTo>
                  <a:cubicBezTo>
                    <a:pt x="245835" y="145207"/>
                    <a:pt x="248554" y="161525"/>
                    <a:pt x="251274" y="177843"/>
                  </a:cubicBezTo>
                  <a:cubicBezTo>
                    <a:pt x="253994" y="194161"/>
                    <a:pt x="253994" y="210479"/>
                    <a:pt x="256714" y="226797"/>
                  </a:cubicBezTo>
                  <a:cubicBezTo>
                    <a:pt x="259433" y="243115"/>
                    <a:pt x="262153" y="256713"/>
                    <a:pt x="262153" y="273031"/>
                  </a:cubicBezTo>
                  <a:cubicBezTo>
                    <a:pt x="262153" y="278470"/>
                    <a:pt x="262153" y="283910"/>
                    <a:pt x="262153" y="289349"/>
                  </a:cubicBezTo>
                  <a:lnTo>
                    <a:pt x="262153" y="297508"/>
                  </a:lnTo>
                  <a:cubicBezTo>
                    <a:pt x="262153" y="305667"/>
                    <a:pt x="262153" y="313826"/>
                    <a:pt x="264872" y="321985"/>
                  </a:cubicBezTo>
                  <a:cubicBezTo>
                    <a:pt x="264872" y="327424"/>
                    <a:pt x="270312" y="330144"/>
                    <a:pt x="270312" y="335583"/>
                  </a:cubicBezTo>
                  <a:cubicBezTo>
                    <a:pt x="270312" y="335583"/>
                    <a:pt x="270312" y="338303"/>
                    <a:pt x="270312" y="338303"/>
                  </a:cubicBezTo>
                  <a:cubicBezTo>
                    <a:pt x="270312" y="341022"/>
                    <a:pt x="270312" y="343742"/>
                    <a:pt x="270312" y="346462"/>
                  </a:cubicBezTo>
                  <a:cubicBezTo>
                    <a:pt x="270312" y="351901"/>
                    <a:pt x="273031" y="354621"/>
                    <a:pt x="278471" y="354621"/>
                  </a:cubicBezTo>
                  <a:cubicBezTo>
                    <a:pt x="289349" y="354621"/>
                    <a:pt x="335584" y="351901"/>
                    <a:pt x="338304" y="349181"/>
                  </a:cubicBezTo>
                  <a:cubicBezTo>
                    <a:pt x="346462" y="349181"/>
                    <a:pt x="357341" y="349181"/>
                    <a:pt x="365500" y="349181"/>
                  </a:cubicBezTo>
                  <a:cubicBezTo>
                    <a:pt x="370939" y="349181"/>
                    <a:pt x="376379" y="349181"/>
                    <a:pt x="381817" y="349181"/>
                  </a:cubicBezTo>
                  <a:cubicBezTo>
                    <a:pt x="387257" y="349181"/>
                    <a:pt x="392697" y="346462"/>
                    <a:pt x="392697" y="338303"/>
                  </a:cubicBezTo>
                  <a:cubicBezTo>
                    <a:pt x="392697" y="330144"/>
                    <a:pt x="389977" y="316545"/>
                    <a:pt x="389977" y="313826"/>
                  </a:cubicBezTo>
                  <a:cubicBezTo>
                    <a:pt x="389977" y="294788"/>
                    <a:pt x="389977" y="278470"/>
                    <a:pt x="392697" y="262152"/>
                  </a:cubicBezTo>
                  <a:cubicBezTo>
                    <a:pt x="392697" y="259433"/>
                    <a:pt x="395416" y="243115"/>
                    <a:pt x="395416" y="224077"/>
                  </a:cubicBezTo>
                  <a:cubicBezTo>
                    <a:pt x="395416" y="207759"/>
                    <a:pt x="398136" y="188722"/>
                    <a:pt x="398136" y="177843"/>
                  </a:cubicBezTo>
                  <a:cubicBezTo>
                    <a:pt x="398136" y="169684"/>
                    <a:pt x="395416" y="158806"/>
                    <a:pt x="395416" y="153366"/>
                  </a:cubicBezTo>
                  <a:cubicBezTo>
                    <a:pt x="395416" y="145207"/>
                    <a:pt x="395416" y="142488"/>
                    <a:pt x="395416" y="137048"/>
                  </a:cubicBezTo>
                  <a:cubicBezTo>
                    <a:pt x="389977" y="137048"/>
                    <a:pt x="384537" y="137048"/>
                    <a:pt x="379098" y="137048"/>
                  </a:cubicBezTo>
                  <a:cubicBezTo>
                    <a:pt x="370939" y="137048"/>
                    <a:pt x="360061" y="134329"/>
                    <a:pt x="351902" y="131609"/>
                  </a:cubicBezTo>
                  <a:cubicBezTo>
                    <a:pt x="343742" y="128889"/>
                    <a:pt x="338304" y="120730"/>
                    <a:pt x="338304" y="115291"/>
                  </a:cubicBezTo>
                  <a:cubicBezTo>
                    <a:pt x="338304" y="112571"/>
                    <a:pt x="338304" y="109852"/>
                    <a:pt x="343742" y="107132"/>
                  </a:cubicBezTo>
                  <a:cubicBezTo>
                    <a:pt x="349182" y="104412"/>
                    <a:pt x="357341" y="101693"/>
                    <a:pt x="362780" y="98973"/>
                  </a:cubicBezTo>
                  <a:cubicBezTo>
                    <a:pt x="373659" y="96253"/>
                    <a:pt x="387257" y="96253"/>
                    <a:pt x="395416" y="96253"/>
                  </a:cubicBezTo>
                  <a:cubicBezTo>
                    <a:pt x="398136" y="93534"/>
                    <a:pt x="400855" y="90814"/>
                    <a:pt x="403575" y="90814"/>
                  </a:cubicBezTo>
                  <a:cubicBezTo>
                    <a:pt x="411734" y="90814"/>
                    <a:pt x="419893" y="88095"/>
                    <a:pt x="422612" y="88095"/>
                  </a:cubicBezTo>
                  <a:cubicBezTo>
                    <a:pt x="425332" y="88095"/>
                    <a:pt x="425332" y="88095"/>
                    <a:pt x="428052" y="88095"/>
                  </a:cubicBezTo>
                  <a:cubicBezTo>
                    <a:pt x="433492" y="88095"/>
                    <a:pt x="441650" y="88095"/>
                    <a:pt x="447090" y="90814"/>
                  </a:cubicBezTo>
                  <a:cubicBezTo>
                    <a:pt x="449809" y="90814"/>
                    <a:pt x="452529" y="93534"/>
                    <a:pt x="455249" y="96253"/>
                  </a:cubicBezTo>
                  <a:cubicBezTo>
                    <a:pt x="482445" y="96253"/>
                    <a:pt x="509642" y="93534"/>
                    <a:pt x="525960" y="93534"/>
                  </a:cubicBezTo>
                  <a:cubicBezTo>
                    <a:pt x="539558" y="93534"/>
                    <a:pt x="561315" y="93534"/>
                    <a:pt x="561315" y="109852"/>
                  </a:cubicBezTo>
                  <a:cubicBezTo>
                    <a:pt x="561315" y="118011"/>
                    <a:pt x="561315" y="120730"/>
                    <a:pt x="555876" y="126170"/>
                  </a:cubicBezTo>
                  <a:cubicBezTo>
                    <a:pt x="550437" y="131609"/>
                    <a:pt x="544997" y="134329"/>
                    <a:pt x="539558" y="134329"/>
                  </a:cubicBezTo>
                  <a:cubicBezTo>
                    <a:pt x="531399" y="137048"/>
                    <a:pt x="523240" y="137048"/>
                    <a:pt x="517800" y="137048"/>
                  </a:cubicBezTo>
                  <a:cubicBezTo>
                    <a:pt x="515081" y="137048"/>
                    <a:pt x="498763" y="137048"/>
                    <a:pt x="477006" y="137048"/>
                  </a:cubicBezTo>
                  <a:cubicBezTo>
                    <a:pt x="479725" y="145207"/>
                    <a:pt x="485165" y="153366"/>
                    <a:pt x="485165" y="161525"/>
                  </a:cubicBezTo>
                  <a:cubicBezTo>
                    <a:pt x="487885" y="177843"/>
                    <a:pt x="493324" y="194161"/>
                    <a:pt x="496043" y="210479"/>
                  </a:cubicBezTo>
                  <a:cubicBezTo>
                    <a:pt x="498763" y="224077"/>
                    <a:pt x="498763" y="237676"/>
                    <a:pt x="501483" y="251274"/>
                  </a:cubicBezTo>
                  <a:cubicBezTo>
                    <a:pt x="504202" y="264872"/>
                    <a:pt x="506922" y="275751"/>
                    <a:pt x="506922" y="292069"/>
                  </a:cubicBezTo>
                  <a:cubicBezTo>
                    <a:pt x="506922" y="302947"/>
                    <a:pt x="506922" y="311106"/>
                    <a:pt x="506922" y="321985"/>
                  </a:cubicBezTo>
                  <a:cubicBezTo>
                    <a:pt x="506922" y="327424"/>
                    <a:pt x="509642" y="335583"/>
                    <a:pt x="509642" y="341022"/>
                  </a:cubicBezTo>
                  <a:cubicBezTo>
                    <a:pt x="509642" y="343742"/>
                    <a:pt x="509642" y="343742"/>
                    <a:pt x="509642" y="343742"/>
                  </a:cubicBezTo>
                  <a:cubicBezTo>
                    <a:pt x="509642" y="349181"/>
                    <a:pt x="515081" y="349181"/>
                    <a:pt x="517800" y="349181"/>
                  </a:cubicBezTo>
                  <a:cubicBezTo>
                    <a:pt x="520520" y="349181"/>
                    <a:pt x="523240" y="349181"/>
                    <a:pt x="528680" y="349181"/>
                  </a:cubicBezTo>
                  <a:cubicBezTo>
                    <a:pt x="536838" y="349181"/>
                    <a:pt x="547717" y="349181"/>
                    <a:pt x="550437" y="357340"/>
                  </a:cubicBezTo>
                  <a:cubicBezTo>
                    <a:pt x="550437" y="360060"/>
                    <a:pt x="550437" y="360060"/>
                    <a:pt x="550437" y="362780"/>
                  </a:cubicBezTo>
                  <a:cubicBezTo>
                    <a:pt x="550437" y="370939"/>
                    <a:pt x="539558" y="381817"/>
                    <a:pt x="534119" y="384537"/>
                  </a:cubicBezTo>
                  <a:cubicBezTo>
                    <a:pt x="531399" y="387257"/>
                    <a:pt x="523240" y="387257"/>
                    <a:pt x="520520" y="389976"/>
                  </a:cubicBezTo>
                  <a:cubicBezTo>
                    <a:pt x="515081" y="389976"/>
                    <a:pt x="512362" y="392696"/>
                    <a:pt x="512362" y="395415"/>
                  </a:cubicBezTo>
                  <a:cubicBezTo>
                    <a:pt x="512362" y="395415"/>
                    <a:pt x="512362" y="398135"/>
                    <a:pt x="512362" y="398135"/>
                  </a:cubicBezTo>
                  <a:cubicBezTo>
                    <a:pt x="512362" y="400855"/>
                    <a:pt x="512362" y="406294"/>
                    <a:pt x="512362" y="409014"/>
                  </a:cubicBezTo>
                  <a:cubicBezTo>
                    <a:pt x="512362" y="411733"/>
                    <a:pt x="512362" y="411733"/>
                    <a:pt x="512362" y="414453"/>
                  </a:cubicBezTo>
                  <a:cubicBezTo>
                    <a:pt x="512362" y="422612"/>
                    <a:pt x="512362" y="430771"/>
                    <a:pt x="512362" y="438930"/>
                  </a:cubicBezTo>
                  <a:cubicBezTo>
                    <a:pt x="512362" y="460687"/>
                    <a:pt x="512362" y="482445"/>
                    <a:pt x="515081" y="504202"/>
                  </a:cubicBezTo>
                  <a:cubicBezTo>
                    <a:pt x="517800" y="525959"/>
                    <a:pt x="520520" y="550436"/>
                    <a:pt x="520520" y="572193"/>
                  </a:cubicBezTo>
                  <a:cubicBezTo>
                    <a:pt x="520520" y="583072"/>
                    <a:pt x="520520" y="593950"/>
                    <a:pt x="517800" y="604829"/>
                  </a:cubicBezTo>
                  <a:cubicBezTo>
                    <a:pt x="515081" y="623867"/>
                    <a:pt x="515081" y="642904"/>
                    <a:pt x="512362" y="661942"/>
                  </a:cubicBezTo>
                  <a:cubicBezTo>
                    <a:pt x="512362" y="664661"/>
                    <a:pt x="509642" y="667381"/>
                    <a:pt x="509642" y="670101"/>
                  </a:cubicBezTo>
                  <a:cubicBezTo>
                    <a:pt x="509642" y="672820"/>
                    <a:pt x="512362" y="678260"/>
                    <a:pt x="512362" y="680979"/>
                  </a:cubicBezTo>
                  <a:cubicBezTo>
                    <a:pt x="512362" y="683699"/>
                    <a:pt x="512362" y="686419"/>
                    <a:pt x="512362" y="686419"/>
                  </a:cubicBezTo>
                  <a:cubicBezTo>
                    <a:pt x="517800" y="680979"/>
                    <a:pt x="528680" y="680979"/>
                    <a:pt x="536838" y="680979"/>
                  </a:cubicBezTo>
                  <a:lnTo>
                    <a:pt x="536838" y="680979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3100DEA-196D-4FF4-B6C0-73F96315C0B0}"/>
                </a:ext>
              </a:extLst>
            </p:cNvPr>
            <p:cNvSpPr/>
            <p:nvPr/>
          </p:nvSpPr>
          <p:spPr bwMode="black">
            <a:xfrm>
              <a:off x="9592416" y="4192158"/>
              <a:ext cx="516735" cy="761503"/>
            </a:xfrm>
            <a:custGeom>
              <a:avLst/>
              <a:gdLst>
                <a:gd name="connsiteX0" fmla="*/ 463407 w 516735"/>
                <a:gd name="connsiteY0" fmla="*/ 194161 h 761503"/>
                <a:gd name="connsiteX1" fmla="*/ 447089 w 516735"/>
                <a:gd name="connsiteY1" fmla="*/ 226797 h 761503"/>
                <a:gd name="connsiteX2" fmla="*/ 430771 w 516735"/>
                <a:gd name="connsiteY2" fmla="*/ 221357 h 761503"/>
                <a:gd name="connsiteX3" fmla="*/ 422612 w 516735"/>
                <a:gd name="connsiteY3" fmla="*/ 207759 h 761503"/>
                <a:gd name="connsiteX4" fmla="*/ 419893 w 516735"/>
                <a:gd name="connsiteY4" fmla="*/ 188722 h 761503"/>
                <a:gd name="connsiteX5" fmla="*/ 419893 w 516735"/>
                <a:gd name="connsiteY5" fmla="*/ 139768 h 761503"/>
                <a:gd name="connsiteX6" fmla="*/ 419893 w 516735"/>
                <a:gd name="connsiteY6" fmla="*/ 120730 h 761503"/>
                <a:gd name="connsiteX7" fmla="*/ 395416 w 516735"/>
                <a:gd name="connsiteY7" fmla="*/ 120730 h 761503"/>
                <a:gd name="connsiteX8" fmla="*/ 370939 w 516735"/>
                <a:gd name="connsiteY8" fmla="*/ 120730 h 761503"/>
                <a:gd name="connsiteX9" fmla="*/ 346461 w 516735"/>
                <a:gd name="connsiteY9" fmla="*/ 123450 h 761503"/>
                <a:gd name="connsiteX10" fmla="*/ 335583 w 516735"/>
                <a:gd name="connsiteY10" fmla="*/ 123450 h 761503"/>
                <a:gd name="connsiteX11" fmla="*/ 335583 w 516735"/>
                <a:gd name="connsiteY11" fmla="*/ 123450 h 761503"/>
                <a:gd name="connsiteX12" fmla="*/ 324704 w 516735"/>
                <a:gd name="connsiteY12" fmla="*/ 128889 h 761503"/>
                <a:gd name="connsiteX13" fmla="*/ 327424 w 516735"/>
                <a:gd name="connsiteY13" fmla="*/ 139768 h 761503"/>
                <a:gd name="connsiteX14" fmla="*/ 330144 w 516735"/>
                <a:gd name="connsiteY14" fmla="*/ 175123 h 761503"/>
                <a:gd name="connsiteX15" fmla="*/ 330144 w 516735"/>
                <a:gd name="connsiteY15" fmla="*/ 199600 h 761503"/>
                <a:gd name="connsiteX16" fmla="*/ 327424 w 516735"/>
                <a:gd name="connsiteY16" fmla="*/ 224077 h 761503"/>
                <a:gd name="connsiteX17" fmla="*/ 330144 w 516735"/>
                <a:gd name="connsiteY17" fmla="*/ 251274 h 761503"/>
                <a:gd name="connsiteX18" fmla="*/ 327424 w 516735"/>
                <a:gd name="connsiteY18" fmla="*/ 278470 h 761503"/>
                <a:gd name="connsiteX19" fmla="*/ 327424 w 516735"/>
                <a:gd name="connsiteY19" fmla="*/ 332864 h 761503"/>
                <a:gd name="connsiteX20" fmla="*/ 330144 w 516735"/>
                <a:gd name="connsiteY20" fmla="*/ 357340 h 761503"/>
                <a:gd name="connsiteX21" fmla="*/ 330144 w 516735"/>
                <a:gd name="connsiteY21" fmla="*/ 368219 h 761503"/>
                <a:gd name="connsiteX22" fmla="*/ 332863 w 516735"/>
                <a:gd name="connsiteY22" fmla="*/ 387257 h 761503"/>
                <a:gd name="connsiteX23" fmla="*/ 332863 w 516735"/>
                <a:gd name="connsiteY23" fmla="*/ 433491 h 761503"/>
                <a:gd name="connsiteX24" fmla="*/ 332863 w 516735"/>
                <a:gd name="connsiteY24" fmla="*/ 487884 h 761503"/>
                <a:gd name="connsiteX25" fmla="*/ 330144 w 516735"/>
                <a:gd name="connsiteY25" fmla="*/ 512361 h 761503"/>
                <a:gd name="connsiteX26" fmla="*/ 330144 w 516735"/>
                <a:gd name="connsiteY26" fmla="*/ 539557 h 761503"/>
                <a:gd name="connsiteX27" fmla="*/ 332863 w 516735"/>
                <a:gd name="connsiteY27" fmla="*/ 593950 h 761503"/>
                <a:gd name="connsiteX28" fmla="*/ 332863 w 516735"/>
                <a:gd name="connsiteY28" fmla="*/ 648343 h 761503"/>
                <a:gd name="connsiteX29" fmla="*/ 332863 w 516735"/>
                <a:gd name="connsiteY29" fmla="*/ 656502 h 761503"/>
                <a:gd name="connsiteX30" fmla="*/ 357341 w 516735"/>
                <a:gd name="connsiteY30" fmla="*/ 656502 h 761503"/>
                <a:gd name="connsiteX31" fmla="*/ 395416 w 516735"/>
                <a:gd name="connsiteY31" fmla="*/ 675540 h 761503"/>
                <a:gd name="connsiteX32" fmla="*/ 389976 w 516735"/>
                <a:gd name="connsiteY32" fmla="*/ 691858 h 761503"/>
                <a:gd name="connsiteX33" fmla="*/ 373658 w 516735"/>
                <a:gd name="connsiteY33" fmla="*/ 700017 h 761503"/>
                <a:gd name="connsiteX34" fmla="*/ 351901 w 516735"/>
                <a:gd name="connsiteY34" fmla="*/ 702737 h 761503"/>
                <a:gd name="connsiteX35" fmla="*/ 319265 w 516735"/>
                <a:gd name="connsiteY35" fmla="*/ 702737 h 761503"/>
                <a:gd name="connsiteX36" fmla="*/ 311106 w 516735"/>
                <a:gd name="connsiteY36" fmla="*/ 708176 h 761503"/>
                <a:gd name="connsiteX37" fmla="*/ 289349 w 516735"/>
                <a:gd name="connsiteY37" fmla="*/ 713615 h 761503"/>
                <a:gd name="connsiteX38" fmla="*/ 270311 w 516735"/>
                <a:gd name="connsiteY38" fmla="*/ 713615 h 761503"/>
                <a:gd name="connsiteX39" fmla="*/ 243115 w 516735"/>
                <a:gd name="connsiteY39" fmla="*/ 705456 h 761503"/>
                <a:gd name="connsiteX40" fmla="*/ 237675 w 516735"/>
                <a:gd name="connsiteY40" fmla="*/ 702737 h 761503"/>
                <a:gd name="connsiteX41" fmla="*/ 199600 w 516735"/>
                <a:gd name="connsiteY41" fmla="*/ 702737 h 761503"/>
                <a:gd name="connsiteX42" fmla="*/ 175123 w 516735"/>
                <a:gd name="connsiteY42" fmla="*/ 702737 h 761503"/>
                <a:gd name="connsiteX43" fmla="*/ 147927 w 516735"/>
                <a:gd name="connsiteY43" fmla="*/ 697297 h 761503"/>
                <a:gd name="connsiteX44" fmla="*/ 131609 w 516735"/>
                <a:gd name="connsiteY44" fmla="*/ 678260 h 761503"/>
                <a:gd name="connsiteX45" fmla="*/ 137048 w 516735"/>
                <a:gd name="connsiteY45" fmla="*/ 670101 h 761503"/>
                <a:gd name="connsiteX46" fmla="*/ 158805 w 516735"/>
                <a:gd name="connsiteY46" fmla="*/ 661942 h 761503"/>
                <a:gd name="connsiteX47" fmla="*/ 199600 w 516735"/>
                <a:gd name="connsiteY47" fmla="*/ 659222 h 761503"/>
                <a:gd name="connsiteX48" fmla="*/ 199600 w 516735"/>
                <a:gd name="connsiteY48" fmla="*/ 659222 h 761503"/>
                <a:gd name="connsiteX49" fmla="*/ 196880 w 516735"/>
                <a:gd name="connsiteY49" fmla="*/ 629306 h 761503"/>
                <a:gd name="connsiteX50" fmla="*/ 199600 w 516735"/>
                <a:gd name="connsiteY50" fmla="*/ 574913 h 761503"/>
                <a:gd name="connsiteX51" fmla="*/ 202320 w 516735"/>
                <a:gd name="connsiteY51" fmla="*/ 523239 h 761503"/>
                <a:gd name="connsiteX52" fmla="*/ 205040 w 516735"/>
                <a:gd name="connsiteY52" fmla="*/ 460687 h 761503"/>
                <a:gd name="connsiteX53" fmla="*/ 205040 w 516735"/>
                <a:gd name="connsiteY53" fmla="*/ 417173 h 761503"/>
                <a:gd name="connsiteX54" fmla="*/ 207759 w 516735"/>
                <a:gd name="connsiteY54" fmla="*/ 392696 h 761503"/>
                <a:gd name="connsiteX55" fmla="*/ 210478 w 516735"/>
                <a:gd name="connsiteY55" fmla="*/ 368219 h 761503"/>
                <a:gd name="connsiteX56" fmla="*/ 210478 w 516735"/>
                <a:gd name="connsiteY56" fmla="*/ 313826 h 761503"/>
                <a:gd name="connsiteX57" fmla="*/ 210478 w 516735"/>
                <a:gd name="connsiteY57" fmla="*/ 259433 h 761503"/>
                <a:gd name="connsiteX58" fmla="*/ 210478 w 516735"/>
                <a:gd name="connsiteY58" fmla="*/ 213199 h 761503"/>
                <a:gd name="connsiteX59" fmla="*/ 210478 w 516735"/>
                <a:gd name="connsiteY59" fmla="*/ 145207 h 761503"/>
                <a:gd name="connsiteX60" fmla="*/ 213198 w 516735"/>
                <a:gd name="connsiteY60" fmla="*/ 131609 h 761503"/>
                <a:gd name="connsiteX61" fmla="*/ 205040 w 516735"/>
                <a:gd name="connsiteY61" fmla="*/ 123450 h 761503"/>
                <a:gd name="connsiteX62" fmla="*/ 161525 w 516735"/>
                <a:gd name="connsiteY62" fmla="*/ 123450 h 761503"/>
                <a:gd name="connsiteX63" fmla="*/ 112571 w 516735"/>
                <a:gd name="connsiteY63" fmla="*/ 120730 h 761503"/>
                <a:gd name="connsiteX64" fmla="*/ 104412 w 516735"/>
                <a:gd name="connsiteY64" fmla="*/ 118011 h 761503"/>
                <a:gd name="connsiteX65" fmla="*/ 107132 w 516735"/>
                <a:gd name="connsiteY65" fmla="*/ 191441 h 761503"/>
                <a:gd name="connsiteX66" fmla="*/ 90814 w 516735"/>
                <a:gd name="connsiteY66" fmla="*/ 224077 h 761503"/>
                <a:gd name="connsiteX67" fmla="*/ 74496 w 516735"/>
                <a:gd name="connsiteY67" fmla="*/ 218638 h 761503"/>
                <a:gd name="connsiteX68" fmla="*/ 66337 w 516735"/>
                <a:gd name="connsiteY68" fmla="*/ 205040 h 761503"/>
                <a:gd name="connsiteX69" fmla="*/ 63617 w 516735"/>
                <a:gd name="connsiteY69" fmla="*/ 186002 h 761503"/>
                <a:gd name="connsiteX70" fmla="*/ 63617 w 516735"/>
                <a:gd name="connsiteY70" fmla="*/ 145207 h 761503"/>
                <a:gd name="connsiteX71" fmla="*/ 63617 w 516735"/>
                <a:gd name="connsiteY71" fmla="*/ 109852 h 761503"/>
                <a:gd name="connsiteX72" fmla="*/ 58178 w 516735"/>
                <a:gd name="connsiteY72" fmla="*/ 96253 h 761503"/>
                <a:gd name="connsiteX73" fmla="*/ 66337 w 516735"/>
                <a:gd name="connsiteY73" fmla="*/ 85375 h 761503"/>
                <a:gd name="connsiteX74" fmla="*/ 93533 w 516735"/>
                <a:gd name="connsiteY74" fmla="*/ 77216 h 761503"/>
                <a:gd name="connsiteX75" fmla="*/ 115290 w 516735"/>
                <a:gd name="connsiteY75" fmla="*/ 77216 h 761503"/>
                <a:gd name="connsiteX76" fmla="*/ 169684 w 516735"/>
                <a:gd name="connsiteY76" fmla="*/ 74496 h 761503"/>
                <a:gd name="connsiteX77" fmla="*/ 194161 w 516735"/>
                <a:gd name="connsiteY77" fmla="*/ 71776 h 761503"/>
                <a:gd name="connsiteX78" fmla="*/ 196880 w 516735"/>
                <a:gd name="connsiteY78" fmla="*/ 71776 h 761503"/>
                <a:gd name="connsiteX79" fmla="*/ 210478 w 516735"/>
                <a:gd name="connsiteY79" fmla="*/ 71776 h 761503"/>
                <a:gd name="connsiteX80" fmla="*/ 218638 w 516735"/>
                <a:gd name="connsiteY80" fmla="*/ 71776 h 761503"/>
                <a:gd name="connsiteX81" fmla="*/ 237675 w 516735"/>
                <a:gd name="connsiteY81" fmla="*/ 60898 h 761503"/>
                <a:gd name="connsiteX82" fmla="*/ 253993 w 516735"/>
                <a:gd name="connsiteY82" fmla="*/ 58178 h 761503"/>
                <a:gd name="connsiteX83" fmla="*/ 283910 w 516735"/>
                <a:gd name="connsiteY83" fmla="*/ 60898 h 761503"/>
                <a:gd name="connsiteX84" fmla="*/ 294788 w 516735"/>
                <a:gd name="connsiteY84" fmla="*/ 66337 h 761503"/>
                <a:gd name="connsiteX85" fmla="*/ 305667 w 516735"/>
                <a:gd name="connsiteY85" fmla="*/ 74496 h 761503"/>
                <a:gd name="connsiteX86" fmla="*/ 313826 w 516735"/>
                <a:gd name="connsiteY86" fmla="*/ 74496 h 761503"/>
                <a:gd name="connsiteX87" fmla="*/ 327424 w 516735"/>
                <a:gd name="connsiteY87" fmla="*/ 74496 h 761503"/>
                <a:gd name="connsiteX88" fmla="*/ 354621 w 516735"/>
                <a:gd name="connsiteY88" fmla="*/ 74496 h 761503"/>
                <a:gd name="connsiteX89" fmla="*/ 422612 w 516735"/>
                <a:gd name="connsiteY89" fmla="*/ 74496 h 761503"/>
                <a:gd name="connsiteX90" fmla="*/ 455248 w 516735"/>
                <a:gd name="connsiteY90" fmla="*/ 79936 h 761503"/>
                <a:gd name="connsiteX91" fmla="*/ 466127 w 516735"/>
                <a:gd name="connsiteY91" fmla="*/ 98973 h 761503"/>
                <a:gd name="connsiteX92" fmla="*/ 463407 w 516735"/>
                <a:gd name="connsiteY92" fmla="*/ 109852 h 761503"/>
                <a:gd name="connsiteX93" fmla="*/ 463407 w 516735"/>
                <a:gd name="connsiteY93" fmla="*/ 120730 h 761503"/>
                <a:gd name="connsiteX94" fmla="*/ 463407 w 516735"/>
                <a:gd name="connsiteY94" fmla="*/ 194161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16735" h="761503">
                  <a:moveTo>
                    <a:pt x="463407" y="194161"/>
                  </a:moveTo>
                  <a:cubicBezTo>
                    <a:pt x="463407" y="205040"/>
                    <a:pt x="463407" y="226797"/>
                    <a:pt x="447089" y="226797"/>
                  </a:cubicBezTo>
                  <a:cubicBezTo>
                    <a:pt x="438930" y="226797"/>
                    <a:pt x="436211" y="226797"/>
                    <a:pt x="430771" y="221357"/>
                  </a:cubicBezTo>
                  <a:cubicBezTo>
                    <a:pt x="425332" y="218638"/>
                    <a:pt x="422612" y="210479"/>
                    <a:pt x="422612" y="207759"/>
                  </a:cubicBezTo>
                  <a:cubicBezTo>
                    <a:pt x="419893" y="199600"/>
                    <a:pt x="419893" y="194161"/>
                    <a:pt x="419893" y="188722"/>
                  </a:cubicBezTo>
                  <a:cubicBezTo>
                    <a:pt x="419893" y="183282"/>
                    <a:pt x="419893" y="147927"/>
                    <a:pt x="419893" y="139768"/>
                  </a:cubicBezTo>
                  <a:cubicBezTo>
                    <a:pt x="419893" y="134329"/>
                    <a:pt x="419893" y="128889"/>
                    <a:pt x="419893" y="120730"/>
                  </a:cubicBezTo>
                  <a:cubicBezTo>
                    <a:pt x="411734" y="120730"/>
                    <a:pt x="403574" y="120730"/>
                    <a:pt x="395416" y="120730"/>
                  </a:cubicBezTo>
                  <a:cubicBezTo>
                    <a:pt x="387256" y="120730"/>
                    <a:pt x="379098" y="120730"/>
                    <a:pt x="370939" y="120730"/>
                  </a:cubicBezTo>
                  <a:cubicBezTo>
                    <a:pt x="362780" y="120730"/>
                    <a:pt x="354621" y="123450"/>
                    <a:pt x="346461" y="123450"/>
                  </a:cubicBezTo>
                  <a:cubicBezTo>
                    <a:pt x="343742" y="123450"/>
                    <a:pt x="341023" y="123450"/>
                    <a:pt x="335583" y="123450"/>
                  </a:cubicBezTo>
                  <a:cubicBezTo>
                    <a:pt x="335583" y="123450"/>
                    <a:pt x="335583" y="123450"/>
                    <a:pt x="335583" y="123450"/>
                  </a:cubicBezTo>
                  <a:cubicBezTo>
                    <a:pt x="327424" y="123450"/>
                    <a:pt x="324704" y="126170"/>
                    <a:pt x="324704" y="128889"/>
                  </a:cubicBezTo>
                  <a:cubicBezTo>
                    <a:pt x="324704" y="131609"/>
                    <a:pt x="324704" y="137048"/>
                    <a:pt x="327424" y="139768"/>
                  </a:cubicBezTo>
                  <a:cubicBezTo>
                    <a:pt x="330144" y="147927"/>
                    <a:pt x="330144" y="166964"/>
                    <a:pt x="330144" y="175123"/>
                  </a:cubicBezTo>
                  <a:cubicBezTo>
                    <a:pt x="330144" y="183282"/>
                    <a:pt x="330144" y="191441"/>
                    <a:pt x="330144" y="199600"/>
                  </a:cubicBezTo>
                  <a:cubicBezTo>
                    <a:pt x="330144" y="207759"/>
                    <a:pt x="327424" y="215918"/>
                    <a:pt x="327424" y="224077"/>
                  </a:cubicBezTo>
                  <a:cubicBezTo>
                    <a:pt x="327424" y="232236"/>
                    <a:pt x="330144" y="243115"/>
                    <a:pt x="330144" y="251274"/>
                  </a:cubicBezTo>
                  <a:cubicBezTo>
                    <a:pt x="330144" y="259433"/>
                    <a:pt x="330144" y="267592"/>
                    <a:pt x="327424" y="278470"/>
                  </a:cubicBezTo>
                  <a:cubicBezTo>
                    <a:pt x="327424" y="294788"/>
                    <a:pt x="327424" y="313826"/>
                    <a:pt x="327424" y="332864"/>
                  </a:cubicBezTo>
                  <a:cubicBezTo>
                    <a:pt x="327424" y="341022"/>
                    <a:pt x="327424" y="349181"/>
                    <a:pt x="330144" y="357340"/>
                  </a:cubicBezTo>
                  <a:cubicBezTo>
                    <a:pt x="330144" y="360060"/>
                    <a:pt x="330144" y="365499"/>
                    <a:pt x="330144" y="368219"/>
                  </a:cubicBezTo>
                  <a:cubicBezTo>
                    <a:pt x="330144" y="373658"/>
                    <a:pt x="332863" y="384537"/>
                    <a:pt x="332863" y="387257"/>
                  </a:cubicBezTo>
                  <a:cubicBezTo>
                    <a:pt x="332863" y="406294"/>
                    <a:pt x="332863" y="414453"/>
                    <a:pt x="332863" y="433491"/>
                  </a:cubicBezTo>
                  <a:cubicBezTo>
                    <a:pt x="332863" y="452528"/>
                    <a:pt x="335583" y="468846"/>
                    <a:pt x="332863" y="487884"/>
                  </a:cubicBezTo>
                  <a:cubicBezTo>
                    <a:pt x="332863" y="496043"/>
                    <a:pt x="330144" y="504202"/>
                    <a:pt x="330144" y="512361"/>
                  </a:cubicBezTo>
                  <a:cubicBezTo>
                    <a:pt x="330144" y="520520"/>
                    <a:pt x="330144" y="531398"/>
                    <a:pt x="330144" y="539557"/>
                  </a:cubicBezTo>
                  <a:cubicBezTo>
                    <a:pt x="330144" y="558595"/>
                    <a:pt x="330144" y="574913"/>
                    <a:pt x="332863" y="593950"/>
                  </a:cubicBezTo>
                  <a:cubicBezTo>
                    <a:pt x="332863" y="610268"/>
                    <a:pt x="332863" y="632026"/>
                    <a:pt x="332863" y="648343"/>
                  </a:cubicBezTo>
                  <a:cubicBezTo>
                    <a:pt x="332863" y="651063"/>
                    <a:pt x="332863" y="653783"/>
                    <a:pt x="332863" y="656502"/>
                  </a:cubicBezTo>
                  <a:cubicBezTo>
                    <a:pt x="343742" y="656502"/>
                    <a:pt x="351901" y="656502"/>
                    <a:pt x="357341" y="656502"/>
                  </a:cubicBezTo>
                  <a:cubicBezTo>
                    <a:pt x="370939" y="656502"/>
                    <a:pt x="395416" y="659222"/>
                    <a:pt x="395416" y="675540"/>
                  </a:cubicBezTo>
                  <a:cubicBezTo>
                    <a:pt x="395416" y="683699"/>
                    <a:pt x="392696" y="686419"/>
                    <a:pt x="389976" y="691858"/>
                  </a:cubicBezTo>
                  <a:cubicBezTo>
                    <a:pt x="384537" y="697297"/>
                    <a:pt x="379098" y="700017"/>
                    <a:pt x="373658" y="700017"/>
                  </a:cubicBezTo>
                  <a:cubicBezTo>
                    <a:pt x="365499" y="702737"/>
                    <a:pt x="357341" y="702737"/>
                    <a:pt x="351901" y="702737"/>
                  </a:cubicBezTo>
                  <a:cubicBezTo>
                    <a:pt x="349181" y="702737"/>
                    <a:pt x="335583" y="702737"/>
                    <a:pt x="319265" y="702737"/>
                  </a:cubicBezTo>
                  <a:cubicBezTo>
                    <a:pt x="316546" y="705456"/>
                    <a:pt x="313826" y="705456"/>
                    <a:pt x="311106" y="708176"/>
                  </a:cubicBezTo>
                  <a:cubicBezTo>
                    <a:pt x="302948" y="713615"/>
                    <a:pt x="297508" y="713615"/>
                    <a:pt x="289349" y="713615"/>
                  </a:cubicBezTo>
                  <a:cubicBezTo>
                    <a:pt x="283910" y="713615"/>
                    <a:pt x="278470" y="713615"/>
                    <a:pt x="270311" y="713615"/>
                  </a:cubicBezTo>
                  <a:cubicBezTo>
                    <a:pt x="259433" y="713615"/>
                    <a:pt x="251273" y="710895"/>
                    <a:pt x="243115" y="705456"/>
                  </a:cubicBezTo>
                  <a:cubicBezTo>
                    <a:pt x="240395" y="705456"/>
                    <a:pt x="237675" y="702737"/>
                    <a:pt x="237675" y="702737"/>
                  </a:cubicBezTo>
                  <a:cubicBezTo>
                    <a:pt x="224077" y="702737"/>
                    <a:pt x="213198" y="702737"/>
                    <a:pt x="199600" y="702737"/>
                  </a:cubicBezTo>
                  <a:cubicBezTo>
                    <a:pt x="191441" y="702737"/>
                    <a:pt x="183282" y="702737"/>
                    <a:pt x="175123" y="702737"/>
                  </a:cubicBezTo>
                  <a:cubicBezTo>
                    <a:pt x="166965" y="702737"/>
                    <a:pt x="156085" y="702737"/>
                    <a:pt x="147927" y="697297"/>
                  </a:cubicBezTo>
                  <a:cubicBezTo>
                    <a:pt x="139768" y="694578"/>
                    <a:pt x="131609" y="680979"/>
                    <a:pt x="131609" y="678260"/>
                  </a:cubicBezTo>
                  <a:cubicBezTo>
                    <a:pt x="131609" y="675540"/>
                    <a:pt x="131609" y="672820"/>
                    <a:pt x="137048" y="670101"/>
                  </a:cubicBezTo>
                  <a:cubicBezTo>
                    <a:pt x="142487" y="667381"/>
                    <a:pt x="153366" y="664661"/>
                    <a:pt x="158805" y="661942"/>
                  </a:cubicBezTo>
                  <a:cubicBezTo>
                    <a:pt x="175123" y="659222"/>
                    <a:pt x="191441" y="659222"/>
                    <a:pt x="199600" y="659222"/>
                  </a:cubicBezTo>
                  <a:lnTo>
                    <a:pt x="199600" y="659222"/>
                  </a:lnTo>
                  <a:cubicBezTo>
                    <a:pt x="199600" y="648343"/>
                    <a:pt x="196880" y="640184"/>
                    <a:pt x="196880" y="629306"/>
                  </a:cubicBezTo>
                  <a:cubicBezTo>
                    <a:pt x="196880" y="612988"/>
                    <a:pt x="196880" y="591231"/>
                    <a:pt x="199600" y="574913"/>
                  </a:cubicBezTo>
                  <a:cubicBezTo>
                    <a:pt x="199600" y="558595"/>
                    <a:pt x="199600" y="539557"/>
                    <a:pt x="202320" y="523239"/>
                  </a:cubicBezTo>
                  <a:cubicBezTo>
                    <a:pt x="202320" y="501482"/>
                    <a:pt x="205040" y="482445"/>
                    <a:pt x="205040" y="460687"/>
                  </a:cubicBezTo>
                  <a:cubicBezTo>
                    <a:pt x="205040" y="447089"/>
                    <a:pt x="205040" y="430771"/>
                    <a:pt x="205040" y="417173"/>
                  </a:cubicBezTo>
                  <a:cubicBezTo>
                    <a:pt x="205040" y="409014"/>
                    <a:pt x="207759" y="400855"/>
                    <a:pt x="207759" y="392696"/>
                  </a:cubicBezTo>
                  <a:cubicBezTo>
                    <a:pt x="207759" y="384537"/>
                    <a:pt x="210478" y="376378"/>
                    <a:pt x="210478" y="368219"/>
                  </a:cubicBezTo>
                  <a:cubicBezTo>
                    <a:pt x="210478" y="351901"/>
                    <a:pt x="210478" y="332864"/>
                    <a:pt x="210478" y="313826"/>
                  </a:cubicBezTo>
                  <a:cubicBezTo>
                    <a:pt x="210478" y="294788"/>
                    <a:pt x="210478" y="275751"/>
                    <a:pt x="210478" y="259433"/>
                  </a:cubicBezTo>
                  <a:cubicBezTo>
                    <a:pt x="210478" y="243115"/>
                    <a:pt x="210478" y="226797"/>
                    <a:pt x="210478" y="213199"/>
                  </a:cubicBezTo>
                  <a:cubicBezTo>
                    <a:pt x="210478" y="194161"/>
                    <a:pt x="210478" y="164245"/>
                    <a:pt x="210478" y="145207"/>
                  </a:cubicBezTo>
                  <a:cubicBezTo>
                    <a:pt x="210478" y="139768"/>
                    <a:pt x="213198" y="134329"/>
                    <a:pt x="213198" y="131609"/>
                  </a:cubicBezTo>
                  <a:cubicBezTo>
                    <a:pt x="213198" y="126170"/>
                    <a:pt x="207759" y="123450"/>
                    <a:pt x="205040" y="123450"/>
                  </a:cubicBezTo>
                  <a:cubicBezTo>
                    <a:pt x="199600" y="123450"/>
                    <a:pt x="166965" y="123450"/>
                    <a:pt x="161525" y="123450"/>
                  </a:cubicBezTo>
                  <a:cubicBezTo>
                    <a:pt x="145207" y="123450"/>
                    <a:pt x="128889" y="123450"/>
                    <a:pt x="112571" y="120730"/>
                  </a:cubicBezTo>
                  <a:cubicBezTo>
                    <a:pt x="109852" y="120730"/>
                    <a:pt x="107132" y="120730"/>
                    <a:pt x="104412" y="118011"/>
                  </a:cubicBezTo>
                  <a:cubicBezTo>
                    <a:pt x="107132" y="137048"/>
                    <a:pt x="107132" y="172404"/>
                    <a:pt x="107132" y="191441"/>
                  </a:cubicBezTo>
                  <a:cubicBezTo>
                    <a:pt x="107132" y="202320"/>
                    <a:pt x="107132" y="224077"/>
                    <a:pt x="90814" y="224077"/>
                  </a:cubicBezTo>
                  <a:cubicBezTo>
                    <a:pt x="82655" y="224077"/>
                    <a:pt x="79935" y="221357"/>
                    <a:pt x="74496" y="218638"/>
                  </a:cubicBezTo>
                  <a:cubicBezTo>
                    <a:pt x="69057" y="215918"/>
                    <a:pt x="66337" y="210479"/>
                    <a:pt x="66337" y="205040"/>
                  </a:cubicBezTo>
                  <a:cubicBezTo>
                    <a:pt x="63617" y="196881"/>
                    <a:pt x="63617" y="191441"/>
                    <a:pt x="63617" y="186002"/>
                  </a:cubicBezTo>
                  <a:cubicBezTo>
                    <a:pt x="63617" y="180563"/>
                    <a:pt x="63617" y="153366"/>
                    <a:pt x="63617" y="145207"/>
                  </a:cubicBezTo>
                  <a:cubicBezTo>
                    <a:pt x="63617" y="134329"/>
                    <a:pt x="63617" y="120730"/>
                    <a:pt x="63617" y="109852"/>
                  </a:cubicBezTo>
                  <a:cubicBezTo>
                    <a:pt x="60897" y="104412"/>
                    <a:pt x="58178" y="101693"/>
                    <a:pt x="58178" y="96253"/>
                  </a:cubicBezTo>
                  <a:cubicBezTo>
                    <a:pt x="58178" y="93534"/>
                    <a:pt x="60897" y="88095"/>
                    <a:pt x="66337" y="85375"/>
                  </a:cubicBezTo>
                  <a:cubicBezTo>
                    <a:pt x="74496" y="79936"/>
                    <a:pt x="77215" y="77216"/>
                    <a:pt x="93533" y="77216"/>
                  </a:cubicBezTo>
                  <a:cubicBezTo>
                    <a:pt x="101692" y="77216"/>
                    <a:pt x="109852" y="77216"/>
                    <a:pt x="115290" y="77216"/>
                  </a:cubicBezTo>
                  <a:cubicBezTo>
                    <a:pt x="134328" y="77216"/>
                    <a:pt x="150646" y="77216"/>
                    <a:pt x="169684" y="74496"/>
                  </a:cubicBezTo>
                  <a:cubicBezTo>
                    <a:pt x="177843" y="74496"/>
                    <a:pt x="186002" y="71776"/>
                    <a:pt x="194161" y="71776"/>
                  </a:cubicBezTo>
                  <a:cubicBezTo>
                    <a:pt x="194161" y="71776"/>
                    <a:pt x="196880" y="71776"/>
                    <a:pt x="196880" y="71776"/>
                  </a:cubicBezTo>
                  <a:cubicBezTo>
                    <a:pt x="199600" y="71776"/>
                    <a:pt x="205040" y="71776"/>
                    <a:pt x="210478" y="71776"/>
                  </a:cubicBezTo>
                  <a:cubicBezTo>
                    <a:pt x="213198" y="71776"/>
                    <a:pt x="215918" y="71776"/>
                    <a:pt x="218638" y="71776"/>
                  </a:cubicBezTo>
                  <a:cubicBezTo>
                    <a:pt x="224077" y="69057"/>
                    <a:pt x="229516" y="63618"/>
                    <a:pt x="237675" y="60898"/>
                  </a:cubicBezTo>
                  <a:cubicBezTo>
                    <a:pt x="243115" y="58178"/>
                    <a:pt x="248554" y="58178"/>
                    <a:pt x="253993" y="58178"/>
                  </a:cubicBezTo>
                  <a:cubicBezTo>
                    <a:pt x="264872" y="58178"/>
                    <a:pt x="273031" y="58178"/>
                    <a:pt x="283910" y="60898"/>
                  </a:cubicBezTo>
                  <a:cubicBezTo>
                    <a:pt x="286629" y="60898"/>
                    <a:pt x="292068" y="63618"/>
                    <a:pt x="294788" y="66337"/>
                  </a:cubicBezTo>
                  <a:cubicBezTo>
                    <a:pt x="297508" y="69057"/>
                    <a:pt x="302948" y="71776"/>
                    <a:pt x="305667" y="74496"/>
                  </a:cubicBezTo>
                  <a:cubicBezTo>
                    <a:pt x="308386" y="74496"/>
                    <a:pt x="311106" y="74496"/>
                    <a:pt x="313826" y="74496"/>
                  </a:cubicBezTo>
                  <a:cubicBezTo>
                    <a:pt x="319265" y="74496"/>
                    <a:pt x="321985" y="74496"/>
                    <a:pt x="327424" y="74496"/>
                  </a:cubicBezTo>
                  <a:cubicBezTo>
                    <a:pt x="335583" y="74496"/>
                    <a:pt x="346461" y="74496"/>
                    <a:pt x="354621" y="74496"/>
                  </a:cubicBezTo>
                  <a:cubicBezTo>
                    <a:pt x="376378" y="74496"/>
                    <a:pt x="400855" y="74496"/>
                    <a:pt x="422612" y="74496"/>
                  </a:cubicBezTo>
                  <a:cubicBezTo>
                    <a:pt x="433491" y="74496"/>
                    <a:pt x="447089" y="74496"/>
                    <a:pt x="455248" y="79936"/>
                  </a:cubicBezTo>
                  <a:cubicBezTo>
                    <a:pt x="460687" y="82655"/>
                    <a:pt x="466127" y="90814"/>
                    <a:pt x="466127" y="98973"/>
                  </a:cubicBezTo>
                  <a:cubicBezTo>
                    <a:pt x="466127" y="101693"/>
                    <a:pt x="466127" y="107132"/>
                    <a:pt x="463407" y="109852"/>
                  </a:cubicBezTo>
                  <a:cubicBezTo>
                    <a:pt x="463407" y="112571"/>
                    <a:pt x="463407" y="112571"/>
                    <a:pt x="463407" y="120730"/>
                  </a:cubicBezTo>
                  <a:cubicBezTo>
                    <a:pt x="463407" y="142488"/>
                    <a:pt x="463407" y="172404"/>
                    <a:pt x="463407" y="19416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9" name="Text Placeholder 53">
            <a:extLst>
              <a:ext uri="{FF2B5EF4-FFF2-40B4-BE49-F238E27FC236}">
                <a16:creationId xmlns:a16="http://schemas.microsoft.com/office/drawing/2014/main" id="{5B8EF472-40A4-439A-B62A-2B3D53CEFD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38400" y="3422650"/>
            <a:ext cx="7315200" cy="64008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8B4DF4-7163-44D2-BDEF-A11F9F7BBCE0}"/>
              </a:ext>
            </a:extLst>
          </p:cNvPr>
          <p:cNvSpPr/>
          <p:nvPr userDrawn="1"/>
        </p:nvSpPr>
        <p:spPr>
          <a:xfrm>
            <a:off x="152400" y="5895768"/>
            <a:ext cx="2057400" cy="8651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4080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Circle Pictu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655B1FCA-4D49-4122-B6E9-D550AA0C5E7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5266036" cy="6857999"/>
          </a:xfrm>
          <a:custGeom>
            <a:avLst/>
            <a:gdLst>
              <a:gd name="connsiteX0" fmla="*/ 0 w 5266036"/>
              <a:gd name="connsiteY0" fmla="*/ 0 h 6857999"/>
              <a:gd name="connsiteX1" fmla="*/ 3014696 w 5266036"/>
              <a:gd name="connsiteY1" fmla="*/ 0 h 6857999"/>
              <a:gd name="connsiteX2" fmla="*/ 3040982 w 5266036"/>
              <a:gd name="connsiteY2" fmla="*/ 11408 h 6857999"/>
              <a:gd name="connsiteX3" fmla="*/ 5250901 w 5266036"/>
              <a:gd name="connsiteY3" fmla="*/ 4085922 h 6857999"/>
              <a:gd name="connsiteX4" fmla="*/ 3435696 w 5266036"/>
              <a:gd name="connsiteY4" fmla="*/ 6839477 h 6857999"/>
              <a:gd name="connsiteX5" fmla="*/ 3398838 w 5266036"/>
              <a:gd name="connsiteY5" fmla="*/ 6857999 h 6857999"/>
              <a:gd name="connsiteX6" fmla="*/ 0 w 5266036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6036" h="6857999">
                <a:moveTo>
                  <a:pt x="0" y="0"/>
                </a:moveTo>
                <a:lnTo>
                  <a:pt x="3014696" y="0"/>
                </a:lnTo>
                <a:lnTo>
                  <a:pt x="3040982" y="11408"/>
                </a:lnTo>
                <a:cubicBezTo>
                  <a:pt x="4562919" y="717837"/>
                  <a:pt x="5390071" y="2397951"/>
                  <a:pt x="5250901" y="4085922"/>
                </a:cubicBezTo>
                <a:cubicBezTo>
                  <a:pt x="5138669" y="5484335"/>
                  <a:pt x="4361602" y="6343612"/>
                  <a:pt x="3435696" y="6839477"/>
                </a:cubicBezTo>
                <a:lnTo>
                  <a:pt x="339883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tIns="36576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Click icon to insert picture</a:t>
            </a:r>
            <a:br>
              <a:rPr lang="en-US"/>
            </a:br>
            <a:r>
              <a:rPr lang="en-US"/>
              <a:t>(minimum recommended size for </a:t>
            </a:r>
            <a:br>
              <a:rPr lang="en-US"/>
            </a:br>
            <a:r>
              <a:rPr lang="en-US"/>
              <a:t>half slide image is 640 x 720 pixels)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6608E2E-E744-4878-A234-60F6B6711C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3306349"/>
            <a:ext cx="5638800" cy="722086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0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/>
              <a:t>Subtitle or Presenter Name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534CB02-81D9-4803-9899-8E6A2EABA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57200"/>
            <a:ext cx="5715000" cy="2565401"/>
          </a:xfrm>
        </p:spPr>
        <p:txBody>
          <a:bodyPr/>
          <a:lstStyle>
            <a:lvl1pPr>
              <a:lnSpc>
                <a:spcPct val="82000"/>
              </a:lnSpc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A3D9FA7-D2DB-46FB-BE00-B926A730276E}"/>
              </a:ext>
            </a:extLst>
          </p:cNvPr>
          <p:cNvGrpSpPr>
            <a:grpSpLocks noChangeAspect="1"/>
          </p:cNvGrpSpPr>
          <p:nvPr/>
        </p:nvGrpSpPr>
        <p:grpSpPr>
          <a:xfrm>
            <a:off x="9544152" y="5543531"/>
            <a:ext cx="2286000" cy="880288"/>
            <a:chOff x="2078951" y="1888610"/>
            <a:chExt cx="8030200" cy="3092248"/>
          </a:xfrm>
          <a:solidFill>
            <a:srgbClr val="FFFFFF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58E2998-F3DA-4CEC-9A7D-6C088E1B4977}"/>
                </a:ext>
              </a:extLst>
            </p:cNvPr>
            <p:cNvSpPr/>
            <p:nvPr/>
          </p:nvSpPr>
          <p:spPr>
            <a:xfrm>
              <a:off x="2078951" y="2872694"/>
              <a:ext cx="951880" cy="652717"/>
            </a:xfrm>
            <a:custGeom>
              <a:avLst/>
              <a:gdLst>
                <a:gd name="connsiteX0" fmla="*/ 903041 w 951880"/>
                <a:gd name="connsiteY0" fmla="*/ 330574 h 652717"/>
                <a:gd name="connsiteX1" fmla="*/ 780656 w 951880"/>
                <a:gd name="connsiteY1" fmla="*/ 379528 h 652717"/>
                <a:gd name="connsiteX2" fmla="*/ 598439 w 951880"/>
                <a:gd name="connsiteY2" fmla="*/ 311537 h 652717"/>
                <a:gd name="connsiteX3" fmla="*/ 505970 w 951880"/>
                <a:gd name="connsiteY3" fmla="*/ 164675 h 652717"/>
                <a:gd name="connsiteX4" fmla="*/ 266640 w 951880"/>
                <a:gd name="connsiteY4" fmla="*/ 61329 h 652717"/>
                <a:gd name="connsiteX5" fmla="*/ 103461 w 951880"/>
                <a:gd name="connsiteY5" fmla="*/ 458398 h 652717"/>
                <a:gd name="connsiteX6" fmla="*/ 756179 w 951880"/>
                <a:gd name="connsiteY6" fmla="*/ 485595 h 652717"/>
                <a:gd name="connsiteX7" fmla="*/ 903041 w 951880"/>
                <a:gd name="connsiteY7" fmla="*/ 330574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1880" h="652717">
                  <a:moveTo>
                    <a:pt x="903041" y="330574"/>
                  </a:moveTo>
                  <a:cubicBezTo>
                    <a:pt x="867685" y="363210"/>
                    <a:pt x="813292" y="374089"/>
                    <a:pt x="780656" y="379528"/>
                  </a:cubicBezTo>
                  <a:cubicBezTo>
                    <a:pt x="712664" y="387687"/>
                    <a:pt x="641953" y="365930"/>
                    <a:pt x="598439" y="311537"/>
                  </a:cubicBezTo>
                  <a:cubicBezTo>
                    <a:pt x="563083" y="268022"/>
                    <a:pt x="544046" y="210910"/>
                    <a:pt x="505970" y="164675"/>
                  </a:cubicBezTo>
                  <a:cubicBezTo>
                    <a:pt x="448858" y="93964"/>
                    <a:pt x="359109" y="45011"/>
                    <a:pt x="266640" y="61329"/>
                  </a:cubicBezTo>
                  <a:cubicBezTo>
                    <a:pt x="81704" y="93964"/>
                    <a:pt x="114" y="308817"/>
                    <a:pt x="103461" y="458398"/>
                  </a:cubicBezTo>
                  <a:cubicBezTo>
                    <a:pt x="253042" y="670531"/>
                    <a:pt x="584840" y="635176"/>
                    <a:pt x="756179" y="485595"/>
                  </a:cubicBezTo>
                  <a:cubicBezTo>
                    <a:pt x="813292" y="442080"/>
                    <a:pt x="862246" y="390407"/>
                    <a:pt x="903041" y="33057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94CA604-4385-462E-97F5-497C4C504015}"/>
                </a:ext>
              </a:extLst>
            </p:cNvPr>
            <p:cNvSpPr/>
            <p:nvPr/>
          </p:nvSpPr>
          <p:spPr>
            <a:xfrm>
              <a:off x="9151831" y="2872694"/>
              <a:ext cx="951880" cy="652717"/>
            </a:xfrm>
            <a:custGeom>
              <a:avLst/>
              <a:gdLst>
                <a:gd name="connsiteX0" fmla="*/ 58178 w 951880"/>
                <a:gd name="connsiteY0" fmla="*/ 330574 h 652717"/>
                <a:gd name="connsiteX1" fmla="*/ 180563 w 951880"/>
                <a:gd name="connsiteY1" fmla="*/ 379528 h 652717"/>
                <a:gd name="connsiteX2" fmla="*/ 362780 w 951880"/>
                <a:gd name="connsiteY2" fmla="*/ 311537 h 652717"/>
                <a:gd name="connsiteX3" fmla="*/ 455249 w 951880"/>
                <a:gd name="connsiteY3" fmla="*/ 164675 h 652717"/>
                <a:gd name="connsiteX4" fmla="*/ 694578 w 951880"/>
                <a:gd name="connsiteY4" fmla="*/ 61329 h 652717"/>
                <a:gd name="connsiteX5" fmla="*/ 857758 w 951880"/>
                <a:gd name="connsiteY5" fmla="*/ 458398 h 652717"/>
                <a:gd name="connsiteX6" fmla="*/ 205040 w 951880"/>
                <a:gd name="connsiteY6" fmla="*/ 485595 h 652717"/>
                <a:gd name="connsiteX7" fmla="*/ 58178 w 951880"/>
                <a:gd name="connsiteY7" fmla="*/ 330574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1880" h="652717">
                  <a:moveTo>
                    <a:pt x="58178" y="330574"/>
                  </a:moveTo>
                  <a:cubicBezTo>
                    <a:pt x="96253" y="363210"/>
                    <a:pt x="147927" y="374089"/>
                    <a:pt x="180563" y="379528"/>
                  </a:cubicBezTo>
                  <a:cubicBezTo>
                    <a:pt x="248554" y="387687"/>
                    <a:pt x="319266" y="365930"/>
                    <a:pt x="362780" y="311537"/>
                  </a:cubicBezTo>
                  <a:cubicBezTo>
                    <a:pt x="398136" y="268022"/>
                    <a:pt x="417174" y="210910"/>
                    <a:pt x="455249" y="164675"/>
                  </a:cubicBezTo>
                  <a:cubicBezTo>
                    <a:pt x="512362" y="93964"/>
                    <a:pt x="602110" y="45011"/>
                    <a:pt x="694578" y="61329"/>
                  </a:cubicBezTo>
                  <a:cubicBezTo>
                    <a:pt x="879515" y="93964"/>
                    <a:pt x="961105" y="308817"/>
                    <a:pt x="857758" y="458398"/>
                  </a:cubicBezTo>
                  <a:cubicBezTo>
                    <a:pt x="708176" y="670531"/>
                    <a:pt x="376379" y="635176"/>
                    <a:pt x="205040" y="485595"/>
                  </a:cubicBezTo>
                  <a:cubicBezTo>
                    <a:pt x="150646" y="442080"/>
                    <a:pt x="101693" y="390407"/>
                    <a:pt x="58178" y="33057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115F7ED-889E-4F9E-A1EC-B09712AAF8F4}"/>
                </a:ext>
              </a:extLst>
            </p:cNvPr>
            <p:cNvSpPr/>
            <p:nvPr/>
          </p:nvSpPr>
          <p:spPr>
            <a:xfrm>
              <a:off x="8001294" y="2010994"/>
              <a:ext cx="734308" cy="299162"/>
            </a:xfrm>
            <a:custGeom>
              <a:avLst/>
              <a:gdLst>
                <a:gd name="connsiteX0" fmla="*/ 596792 w 734307"/>
                <a:gd name="connsiteY0" fmla="*/ 58178 h 299162"/>
                <a:gd name="connsiteX1" fmla="*/ 148048 w 734307"/>
                <a:gd name="connsiteY1" fmla="*/ 58178 h 299162"/>
                <a:gd name="connsiteX2" fmla="*/ 58299 w 734307"/>
                <a:gd name="connsiteY2" fmla="*/ 150646 h 299162"/>
                <a:gd name="connsiteX3" fmla="*/ 148048 w 734307"/>
                <a:gd name="connsiteY3" fmla="*/ 251274 h 299162"/>
                <a:gd name="connsiteX4" fmla="*/ 596792 w 734307"/>
                <a:gd name="connsiteY4" fmla="*/ 251274 h 299162"/>
                <a:gd name="connsiteX5" fmla="*/ 686541 w 734307"/>
                <a:gd name="connsiteY5" fmla="*/ 158805 h 299162"/>
                <a:gd name="connsiteX6" fmla="*/ 596792 w 734307"/>
                <a:gd name="connsiteY6" fmla="*/ 58178 h 2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307" h="299162">
                  <a:moveTo>
                    <a:pt x="596792" y="58178"/>
                  </a:moveTo>
                  <a:cubicBezTo>
                    <a:pt x="591353" y="58178"/>
                    <a:pt x="153487" y="58178"/>
                    <a:pt x="148048" y="58178"/>
                  </a:cubicBezTo>
                  <a:cubicBezTo>
                    <a:pt x="99094" y="60898"/>
                    <a:pt x="61019" y="104412"/>
                    <a:pt x="58299" y="150646"/>
                  </a:cubicBezTo>
                  <a:cubicBezTo>
                    <a:pt x="55580" y="199600"/>
                    <a:pt x="99094" y="248554"/>
                    <a:pt x="148048" y="251274"/>
                  </a:cubicBezTo>
                  <a:cubicBezTo>
                    <a:pt x="153487" y="251274"/>
                    <a:pt x="591353" y="251274"/>
                    <a:pt x="596792" y="251274"/>
                  </a:cubicBezTo>
                  <a:cubicBezTo>
                    <a:pt x="645746" y="248554"/>
                    <a:pt x="683821" y="205040"/>
                    <a:pt x="686541" y="158805"/>
                  </a:cubicBezTo>
                  <a:cubicBezTo>
                    <a:pt x="689260" y="109852"/>
                    <a:pt x="648465" y="60898"/>
                    <a:pt x="596792" y="58178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F6E4E17-2397-4CA3-ABA9-61E3BD559404}"/>
                </a:ext>
              </a:extLst>
            </p:cNvPr>
            <p:cNvSpPr/>
            <p:nvPr/>
          </p:nvSpPr>
          <p:spPr>
            <a:xfrm>
              <a:off x="4920042" y="2277520"/>
              <a:ext cx="1006274" cy="951879"/>
            </a:xfrm>
            <a:custGeom>
              <a:avLst/>
              <a:gdLst>
                <a:gd name="connsiteX0" fmla="*/ 884954 w 1006273"/>
                <a:gd name="connsiteY0" fmla="*/ 746251 h 951879"/>
                <a:gd name="connsiteX1" fmla="*/ 874076 w 1006273"/>
                <a:gd name="connsiteY1" fmla="*/ 670101 h 951879"/>
                <a:gd name="connsiteX2" fmla="*/ 874076 w 1006273"/>
                <a:gd name="connsiteY2" fmla="*/ 536837 h 951879"/>
                <a:gd name="connsiteX3" fmla="*/ 689139 w 1006273"/>
                <a:gd name="connsiteY3" fmla="*/ 88094 h 951879"/>
                <a:gd name="connsiteX4" fmla="*/ 428052 w 1006273"/>
                <a:gd name="connsiteY4" fmla="*/ 253993 h 951879"/>
                <a:gd name="connsiteX5" fmla="*/ 196881 w 1006273"/>
                <a:gd name="connsiteY5" fmla="*/ 58178 h 951879"/>
                <a:gd name="connsiteX6" fmla="*/ 58178 w 1006273"/>
                <a:gd name="connsiteY6" fmla="*/ 128889 h 951879"/>
                <a:gd name="connsiteX7" fmla="*/ 142488 w 1006273"/>
                <a:gd name="connsiteY7" fmla="*/ 273031 h 951879"/>
                <a:gd name="connsiteX8" fmla="*/ 142488 w 1006273"/>
                <a:gd name="connsiteY8" fmla="*/ 757130 h 951879"/>
                <a:gd name="connsiteX9" fmla="*/ 283910 w 1006273"/>
                <a:gd name="connsiteY9" fmla="*/ 895832 h 951879"/>
                <a:gd name="connsiteX10" fmla="*/ 428052 w 1006273"/>
                <a:gd name="connsiteY10" fmla="*/ 757130 h 951879"/>
                <a:gd name="connsiteX11" fmla="*/ 428052 w 1006273"/>
                <a:gd name="connsiteY11" fmla="*/ 400855 h 951879"/>
                <a:gd name="connsiteX12" fmla="*/ 523240 w 1006273"/>
                <a:gd name="connsiteY12" fmla="*/ 283910 h 951879"/>
                <a:gd name="connsiteX13" fmla="*/ 591231 w 1006273"/>
                <a:gd name="connsiteY13" fmla="*/ 354621 h 951879"/>
                <a:gd name="connsiteX14" fmla="*/ 591231 w 1006273"/>
                <a:gd name="connsiteY14" fmla="*/ 697297 h 951879"/>
                <a:gd name="connsiteX15" fmla="*/ 593951 w 1006273"/>
                <a:gd name="connsiteY15" fmla="*/ 729933 h 951879"/>
                <a:gd name="connsiteX16" fmla="*/ 610269 w 1006273"/>
                <a:gd name="connsiteY16" fmla="*/ 778887 h 951879"/>
                <a:gd name="connsiteX17" fmla="*/ 822402 w 1006273"/>
                <a:gd name="connsiteY17" fmla="*/ 893112 h 951879"/>
                <a:gd name="connsiteX18" fmla="*/ 961105 w 1006273"/>
                <a:gd name="connsiteY18" fmla="*/ 822401 h 951879"/>
                <a:gd name="connsiteX19" fmla="*/ 884954 w 1006273"/>
                <a:gd name="connsiteY19" fmla="*/ 746251 h 95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273" h="951879">
                  <a:moveTo>
                    <a:pt x="884954" y="746251"/>
                  </a:moveTo>
                  <a:cubicBezTo>
                    <a:pt x="879515" y="721774"/>
                    <a:pt x="876795" y="694578"/>
                    <a:pt x="874076" y="670101"/>
                  </a:cubicBezTo>
                  <a:cubicBezTo>
                    <a:pt x="874076" y="634745"/>
                    <a:pt x="874076" y="583072"/>
                    <a:pt x="874076" y="536837"/>
                  </a:cubicBezTo>
                  <a:cubicBezTo>
                    <a:pt x="879515" y="373658"/>
                    <a:pt x="909431" y="88094"/>
                    <a:pt x="689139" y="88094"/>
                  </a:cubicBezTo>
                  <a:cubicBezTo>
                    <a:pt x="539558" y="88094"/>
                    <a:pt x="452529" y="213199"/>
                    <a:pt x="428052" y="253993"/>
                  </a:cubicBezTo>
                  <a:cubicBezTo>
                    <a:pt x="425332" y="139768"/>
                    <a:pt x="335583" y="58178"/>
                    <a:pt x="196881" y="58178"/>
                  </a:cubicBezTo>
                  <a:cubicBezTo>
                    <a:pt x="109852" y="58178"/>
                    <a:pt x="58178" y="128889"/>
                    <a:pt x="58178" y="128889"/>
                  </a:cubicBezTo>
                  <a:cubicBezTo>
                    <a:pt x="58178" y="128889"/>
                    <a:pt x="142488" y="158805"/>
                    <a:pt x="142488" y="273031"/>
                  </a:cubicBezTo>
                  <a:cubicBezTo>
                    <a:pt x="142488" y="354621"/>
                    <a:pt x="142488" y="757130"/>
                    <a:pt x="142488" y="757130"/>
                  </a:cubicBezTo>
                  <a:cubicBezTo>
                    <a:pt x="145207" y="827841"/>
                    <a:pt x="194161" y="895832"/>
                    <a:pt x="283910" y="895832"/>
                  </a:cubicBezTo>
                  <a:cubicBezTo>
                    <a:pt x="373659" y="895832"/>
                    <a:pt x="428052" y="827841"/>
                    <a:pt x="428052" y="757130"/>
                  </a:cubicBezTo>
                  <a:lnTo>
                    <a:pt x="428052" y="400855"/>
                  </a:lnTo>
                  <a:cubicBezTo>
                    <a:pt x="441650" y="343742"/>
                    <a:pt x="474286" y="283910"/>
                    <a:pt x="523240" y="283910"/>
                  </a:cubicBezTo>
                  <a:cubicBezTo>
                    <a:pt x="585792" y="283910"/>
                    <a:pt x="591231" y="354621"/>
                    <a:pt x="591231" y="354621"/>
                  </a:cubicBezTo>
                  <a:lnTo>
                    <a:pt x="591231" y="697297"/>
                  </a:lnTo>
                  <a:cubicBezTo>
                    <a:pt x="591231" y="708176"/>
                    <a:pt x="593951" y="719054"/>
                    <a:pt x="593951" y="729933"/>
                  </a:cubicBezTo>
                  <a:cubicBezTo>
                    <a:pt x="596671" y="748971"/>
                    <a:pt x="602110" y="765289"/>
                    <a:pt x="610269" y="778887"/>
                  </a:cubicBezTo>
                  <a:cubicBezTo>
                    <a:pt x="645624" y="846878"/>
                    <a:pt x="719055" y="893112"/>
                    <a:pt x="822402" y="893112"/>
                  </a:cubicBezTo>
                  <a:cubicBezTo>
                    <a:pt x="909431" y="893112"/>
                    <a:pt x="961105" y="822401"/>
                    <a:pt x="961105" y="822401"/>
                  </a:cubicBezTo>
                  <a:cubicBezTo>
                    <a:pt x="961105" y="822401"/>
                    <a:pt x="909431" y="808803"/>
                    <a:pt x="884954" y="74625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13A5CD1-6182-4595-B8A8-D785063BF716}"/>
                </a:ext>
              </a:extLst>
            </p:cNvPr>
            <p:cNvSpPr/>
            <p:nvPr/>
          </p:nvSpPr>
          <p:spPr>
            <a:xfrm>
              <a:off x="7552331" y="1888610"/>
              <a:ext cx="489539" cy="1332631"/>
            </a:xfrm>
            <a:custGeom>
              <a:avLst/>
              <a:gdLst>
                <a:gd name="connsiteX0" fmla="*/ 368560 w 489538"/>
                <a:gd name="connsiteY0" fmla="*/ 1135162 h 1332630"/>
                <a:gd name="connsiteX1" fmla="*/ 357681 w 489538"/>
                <a:gd name="connsiteY1" fmla="*/ 1059011 h 1332630"/>
                <a:gd name="connsiteX2" fmla="*/ 357681 w 489538"/>
                <a:gd name="connsiteY2" fmla="*/ 207759 h 1332630"/>
                <a:gd name="connsiteX3" fmla="*/ 208099 w 489538"/>
                <a:gd name="connsiteY3" fmla="*/ 58178 h 1332630"/>
                <a:gd name="connsiteX4" fmla="*/ 58518 w 489538"/>
                <a:gd name="connsiteY4" fmla="*/ 207759 h 1332630"/>
                <a:gd name="connsiteX5" fmla="*/ 58518 w 489538"/>
                <a:gd name="connsiteY5" fmla="*/ 961104 h 1332630"/>
                <a:gd name="connsiteX6" fmla="*/ 85715 w 489538"/>
                <a:gd name="connsiteY6" fmla="*/ 1159639 h 1332630"/>
                <a:gd name="connsiteX7" fmla="*/ 306007 w 489538"/>
                <a:gd name="connsiteY7" fmla="*/ 1282023 h 1332630"/>
                <a:gd name="connsiteX8" fmla="*/ 444710 w 489538"/>
                <a:gd name="connsiteY8" fmla="*/ 1211312 h 1332630"/>
                <a:gd name="connsiteX9" fmla="*/ 368560 w 489538"/>
                <a:gd name="connsiteY9" fmla="*/ 1135162 h 13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9538" h="1332630">
                  <a:moveTo>
                    <a:pt x="368560" y="1135162"/>
                  </a:moveTo>
                  <a:cubicBezTo>
                    <a:pt x="363120" y="1110685"/>
                    <a:pt x="357681" y="1083488"/>
                    <a:pt x="357681" y="1059011"/>
                  </a:cubicBezTo>
                  <a:lnTo>
                    <a:pt x="357681" y="207759"/>
                  </a:lnTo>
                  <a:cubicBezTo>
                    <a:pt x="357681" y="126170"/>
                    <a:pt x="289689" y="58178"/>
                    <a:pt x="208099" y="58178"/>
                  </a:cubicBezTo>
                  <a:cubicBezTo>
                    <a:pt x="126510" y="58178"/>
                    <a:pt x="58518" y="126170"/>
                    <a:pt x="58518" y="207759"/>
                  </a:cubicBezTo>
                  <a:lnTo>
                    <a:pt x="58518" y="961104"/>
                  </a:lnTo>
                  <a:cubicBezTo>
                    <a:pt x="58518" y="1029095"/>
                    <a:pt x="53079" y="1097086"/>
                    <a:pt x="85715" y="1159639"/>
                  </a:cubicBezTo>
                  <a:cubicBezTo>
                    <a:pt x="118351" y="1227630"/>
                    <a:pt x="202660" y="1282023"/>
                    <a:pt x="306007" y="1282023"/>
                  </a:cubicBezTo>
                  <a:cubicBezTo>
                    <a:pt x="393036" y="1282023"/>
                    <a:pt x="444710" y="1211312"/>
                    <a:pt x="444710" y="1211312"/>
                  </a:cubicBezTo>
                  <a:cubicBezTo>
                    <a:pt x="444710" y="1211312"/>
                    <a:pt x="393036" y="1197714"/>
                    <a:pt x="368560" y="1135162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D0FE459-FDBA-4224-BF8C-7FB56F088B01}"/>
                </a:ext>
              </a:extLst>
            </p:cNvPr>
            <p:cNvSpPr/>
            <p:nvPr/>
          </p:nvSpPr>
          <p:spPr>
            <a:xfrm>
              <a:off x="4162324" y="2357456"/>
              <a:ext cx="815899" cy="815898"/>
            </a:xfrm>
            <a:custGeom>
              <a:avLst/>
              <a:gdLst>
                <a:gd name="connsiteX0" fmla="*/ 407949 w 815899"/>
                <a:gd name="connsiteY0" fmla="*/ 174058 h 815898"/>
                <a:gd name="connsiteX1" fmla="*/ 293723 w 815899"/>
                <a:gd name="connsiteY1" fmla="*/ 407950 h 815898"/>
                <a:gd name="connsiteX2" fmla="*/ 410669 w 815899"/>
                <a:gd name="connsiteY2" fmla="*/ 641840 h 815898"/>
                <a:gd name="connsiteX3" fmla="*/ 522175 w 815899"/>
                <a:gd name="connsiteY3" fmla="*/ 407950 h 815898"/>
                <a:gd name="connsiteX4" fmla="*/ 407949 w 815899"/>
                <a:gd name="connsiteY4" fmla="*/ 174058 h 815898"/>
                <a:gd name="connsiteX5" fmla="*/ 407950 w 815899"/>
                <a:gd name="connsiteY5" fmla="*/ 0 h 815898"/>
                <a:gd name="connsiteX6" fmla="*/ 815899 w 815899"/>
                <a:gd name="connsiteY6" fmla="*/ 407949 h 815898"/>
                <a:gd name="connsiteX7" fmla="*/ 407950 w 815899"/>
                <a:gd name="connsiteY7" fmla="*/ 815898 h 815898"/>
                <a:gd name="connsiteX8" fmla="*/ 0 w 815899"/>
                <a:gd name="connsiteY8" fmla="*/ 407949 h 815898"/>
                <a:gd name="connsiteX9" fmla="*/ 407950 w 815899"/>
                <a:gd name="connsiteY9" fmla="*/ 0 h 81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9" h="815898">
                  <a:moveTo>
                    <a:pt x="407949" y="174058"/>
                  </a:moveTo>
                  <a:cubicBezTo>
                    <a:pt x="342677" y="174058"/>
                    <a:pt x="293723" y="263807"/>
                    <a:pt x="293723" y="407950"/>
                  </a:cubicBezTo>
                  <a:cubicBezTo>
                    <a:pt x="293723" y="552091"/>
                    <a:pt x="331799" y="639120"/>
                    <a:pt x="410669" y="641840"/>
                  </a:cubicBezTo>
                  <a:cubicBezTo>
                    <a:pt x="489539" y="641840"/>
                    <a:pt x="527614" y="552091"/>
                    <a:pt x="522175" y="407950"/>
                  </a:cubicBezTo>
                  <a:cubicBezTo>
                    <a:pt x="522175" y="263807"/>
                    <a:pt x="473221" y="176778"/>
                    <a:pt x="407949" y="174058"/>
                  </a:cubicBezTo>
                  <a:close/>
                  <a:moveTo>
                    <a:pt x="407950" y="0"/>
                  </a:moveTo>
                  <a:cubicBezTo>
                    <a:pt x="633682" y="0"/>
                    <a:pt x="815899" y="182217"/>
                    <a:pt x="815899" y="407949"/>
                  </a:cubicBezTo>
                  <a:cubicBezTo>
                    <a:pt x="815899" y="633681"/>
                    <a:pt x="633682" y="815898"/>
                    <a:pt x="407950" y="815898"/>
                  </a:cubicBezTo>
                  <a:cubicBezTo>
                    <a:pt x="182218" y="815898"/>
                    <a:pt x="0" y="633681"/>
                    <a:pt x="0" y="407949"/>
                  </a:cubicBezTo>
                  <a:cubicBezTo>
                    <a:pt x="0" y="182217"/>
                    <a:pt x="182218" y="0"/>
                    <a:pt x="407950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792F31E-ABF9-488A-BA83-294468B5A968}"/>
                </a:ext>
              </a:extLst>
            </p:cNvPr>
            <p:cNvSpPr/>
            <p:nvPr/>
          </p:nvSpPr>
          <p:spPr>
            <a:xfrm>
              <a:off x="5884871" y="1946788"/>
              <a:ext cx="912802" cy="1223846"/>
            </a:xfrm>
            <a:custGeom>
              <a:avLst/>
              <a:gdLst>
                <a:gd name="connsiteX0" fmla="*/ 387907 w 912802"/>
                <a:gd name="connsiteY0" fmla="*/ 620081 h 1223846"/>
                <a:gd name="connsiteX1" fmla="*/ 273681 w 912802"/>
                <a:gd name="connsiteY1" fmla="*/ 824055 h 1223846"/>
                <a:gd name="connsiteX2" fmla="*/ 390627 w 912802"/>
                <a:gd name="connsiteY2" fmla="*/ 1028029 h 1223846"/>
                <a:gd name="connsiteX3" fmla="*/ 502132 w 912802"/>
                <a:gd name="connsiteY3" fmla="*/ 824055 h 1223846"/>
                <a:gd name="connsiteX4" fmla="*/ 387907 w 912802"/>
                <a:gd name="connsiteY4" fmla="*/ 620081 h 1223846"/>
                <a:gd name="connsiteX5" fmla="*/ 676192 w 912802"/>
                <a:gd name="connsiteY5" fmla="*/ 0 h 1223846"/>
                <a:gd name="connsiteX6" fmla="*/ 825773 w 912802"/>
                <a:gd name="connsiteY6" fmla="*/ 149581 h 1223846"/>
                <a:gd name="connsiteX7" fmla="*/ 825773 w 912802"/>
                <a:gd name="connsiteY7" fmla="*/ 1000834 h 1223846"/>
                <a:gd name="connsiteX8" fmla="*/ 836651 w 912802"/>
                <a:gd name="connsiteY8" fmla="*/ 1076985 h 1223846"/>
                <a:gd name="connsiteX9" fmla="*/ 912802 w 912802"/>
                <a:gd name="connsiteY9" fmla="*/ 1150415 h 1223846"/>
                <a:gd name="connsiteX10" fmla="*/ 774099 w 912802"/>
                <a:gd name="connsiteY10" fmla="*/ 1221126 h 1223846"/>
                <a:gd name="connsiteX11" fmla="*/ 553807 w 912802"/>
                <a:gd name="connsiteY11" fmla="*/ 1098742 h 1223846"/>
                <a:gd name="connsiteX12" fmla="*/ 548367 w 912802"/>
                <a:gd name="connsiteY12" fmla="*/ 1085144 h 1223846"/>
                <a:gd name="connsiteX13" fmla="*/ 398786 w 912802"/>
                <a:gd name="connsiteY13" fmla="*/ 1212967 h 1223846"/>
                <a:gd name="connsiteX14" fmla="*/ 156736 w 912802"/>
                <a:gd name="connsiteY14" fmla="*/ 1180332 h 1223846"/>
                <a:gd name="connsiteX15" fmla="*/ 287280 w 912802"/>
                <a:gd name="connsiteY15" fmla="*/ 416107 h 1223846"/>
                <a:gd name="connsiteX16" fmla="*/ 526611 w 912802"/>
                <a:gd name="connsiteY16" fmla="*/ 552091 h 1223846"/>
                <a:gd name="connsiteX17" fmla="*/ 526611 w 912802"/>
                <a:gd name="connsiteY17" fmla="*/ 149581 h 1223846"/>
                <a:gd name="connsiteX18" fmla="*/ 676192 w 912802"/>
                <a:gd name="connsiteY18" fmla="*/ 0 h 122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2802" h="1223846">
                  <a:moveTo>
                    <a:pt x="387907" y="620081"/>
                  </a:moveTo>
                  <a:cubicBezTo>
                    <a:pt x="322635" y="620081"/>
                    <a:pt x="273681" y="698951"/>
                    <a:pt x="273681" y="824055"/>
                  </a:cubicBezTo>
                  <a:cubicBezTo>
                    <a:pt x="273681" y="949160"/>
                    <a:pt x="311756" y="1028029"/>
                    <a:pt x="390627" y="1028029"/>
                  </a:cubicBezTo>
                  <a:cubicBezTo>
                    <a:pt x="466777" y="1025310"/>
                    <a:pt x="504852" y="949160"/>
                    <a:pt x="502132" y="824055"/>
                  </a:cubicBezTo>
                  <a:cubicBezTo>
                    <a:pt x="502132" y="698951"/>
                    <a:pt x="455898" y="622801"/>
                    <a:pt x="387907" y="620081"/>
                  </a:cubicBezTo>
                  <a:close/>
                  <a:moveTo>
                    <a:pt x="676192" y="0"/>
                  </a:moveTo>
                  <a:cubicBezTo>
                    <a:pt x="757781" y="0"/>
                    <a:pt x="825773" y="67992"/>
                    <a:pt x="825773" y="149581"/>
                  </a:cubicBezTo>
                  <a:lnTo>
                    <a:pt x="825773" y="1000834"/>
                  </a:lnTo>
                  <a:cubicBezTo>
                    <a:pt x="828492" y="1025311"/>
                    <a:pt x="831212" y="1052508"/>
                    <a:pt x="836651" y="1076985"/>
                  </a:cubicBezTo>
                  <a:cubicBezTo>
                    <a:pt x="861128" y="1139537"/>
                    <a:pt x="912802" y="1150415"/>
                    <a:pt x="912802" y="1150415"/>
                  </a:cubicBezTo>
                  <a:cubicBezTo>
                    <a:pt x="912802" y="1150415"/>
                    <a:pt x="861128" y="1221126"/>
                    <a:pt x="774099" y="1221126"/>
                  </a:cubicBezTo>
                  <a:cubicBezTo>
                    <a:pt x="670752" y="1221126"/>
                    <a:pt x="589162" y="1166733"/>
                    <a:pt x="553807" y="1098742"/>
                  </a:cubicBezTo>
                  <a:cubicBezTo>
                    <a:pt x="551087" y="1093303"/>
                    <a:pt x="551087" y="1090583"/>
                    <a:pt x="548367" y="1085144"/>
                  </a:cubicBezTo>
                  <a:cubicBezTo>
                    <a:pt x="534769" y="1147696"/>
                    <a:pt x="450460" y="1199369"/>
                    <a:pt x="398786" y="1212967"/>
                  </a:cubicBezTo>
                  <a:cubicBezTo>
                    <a:pt x="322636" y="1234725"/>
                    <a:pt x="222008" y="1223846"/>
                    <a:pt x="156736" y="1180332"/>
                  </a:cubicBezTo>
                  <a:cubicBezTo>
                    <a:pt x="-79874" y="1028031"/>
                    <a:pt x="-58117" y="416107"/>
                    <a:pt x="287280" y="416107"/>
                  </a:cubicBezTo>
                  <a:cubicBezTo>
                    <a:pt x="412385" y="416107"/>
                    <a:pt x="491255" y="503137"/>
                    <a:pt x="526611" y="552091"/>
                  </a:cubicBezTo>
                  <a:lnTo>
                    <a:pt x="526611" y="149581"/>
                  </a:lnTo>
                  <a:cubicBezTo>
                    <a:pt x="526611" y="67992"/>
                    <a:pt x="594602" y="0"/>
                    <a:pt x="67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33162D5-7247-412F-A7EA-E2527FDDE86B}"/>
                </a:ext>
              </a:extLst>
            </p:cNvPr>
            <p:cNvSpPr/>
            <p:nvPr/>
          </p:nvSpPr>
          <p:spPr>
            <a:xfrm>
              <a:off x="6789513" y="2362895"/>
              <a:ext cx="747906" cy="810458"/>
            </a:xfrm>
            <a:custGeom>
              <a:avLst/>
              <a:gdLst>
                <a:gd name="connsiteX0" fmla="*/ 394818 w 747906"/>
                <a:gd name="connsiteY0" fmla="*/ 163222 h 810458"/>
                <a:gd name="connsiteX1" fmla="*/ 356275 w 747906"/>
                <a:gd name="connsiteY1" fmla="*/ 174058 h 810458"/>
                <a:gd name="connsiteX2" fmla="*/ 274685 w 747906"/>
                <a:gd name="connsiteY2" fmla="*/ 356275 h 810458"/>
                <a:gd name="connsiteX3" fmla="*/ 375313 w 747906"/>
                <a:gd name="connsiteY3" fmla="*/ 358994 h 810458"/>
                <a:gd name="connsiteX4" fmla="*/ 473220 w 747906"/>
                <a:gd name="connsiteY4" fmla="*/ 239329 h 810458"/>
                <a:gd name="connsiteX5" fmla="*/ 394818 w 747906"/>
                <a:gd name="connsiteY5" fmla="*/ 163222 h 810458"/>
                <a:gd name="connsiteX6" fmla="*/ 386192 w 747906"/>
                <a:gd name="connsiteY6" fmla="*/ 0 h 810458"/>
                <a:gd name="connsiteX7" fmla="*/ 747906 w 747906"/>
                <a:gd name="connsiteY7" fmla="*/ 266526 h 810458"/>
                <a:gd name="connsiteX8" fmla="*/ 291004 w 747906"/>
                <a:gd name="connsiteY8" fmla="*/ 484100 h 810458"/>
                <a:gd name="connsiteX9" fmla="*/ 497698 w 747906"/>
                <a:gd name="connsiteY9" fmla="*/ 617363 h 810458"/>
                <a:gd name="connsiteX10" fmla="*/ 712551 w 747906"/>
                <a:gd name="connsiteY10" fmla="*/ 557530 h 810458"/>
                <a:gd name="connsiteX11" fmla="*/ 388912 w 747906"/>
                <a:gd name="connsiteY11" fmla="*/ 810458 h 810458"/>
                <a:gd name="connsiteX12" fmla="*/ 0 w 747906"/>
                <a:gd name="connsiteY12" fmla="*/ 413389 h 810458"/>
                <a:gd name="connsiteX13" fmla="*/ 386192 w 747906"/>
                <a:gd name="connsiteY13" fmla="*/ 0 h 8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906" h="810458">
                  <a:moveTo>
                    <a:pt x="394818" y="163222"/>
                  </a:moveTo>
                  <a:cubicBezTo>
                    <a:pt x="381772" y="163179"/>
                    <a:pt x="368514" y="166579"/>
                    <a:pt x="356275" y="174058"/>
                  </a:cubicBezTo>
                  <a:cubicBezTo>
                    <a:pt x="299162" y="212133"/>
                    <a:pt x="282844" y="291003"/>
                    <a:pt x="274685" y="356275"/>
                  </a:cubicBezTo>
                  <a:cubicBezTo>
                    <a:pt x="274685" y="364434"/>
                    <a:pt x="369873" y="358994"/>
                    <a:pt x="375313" y="358994"/>
                  </a:cubicBezTo>
                  <a:cubicBezTo>
                    <a:pt x="432425" y="345396"/>
                    <a:pt x="473220" y="301881"/>
                    <a:pt x="473220" y="239329"/>
                  </a:cubicBezTo>
                  <a:cubicBezTo>
                    <a:pt x="471181" y="194455"/>
                    <a:pt x="433956" y="163349"/>
                    <a:pt x="394818" y="163222"/>
                  </a:cubicBezTo>
                  <a:close/>
                  <a:moveTo>
                    <a:pt x="386192" y="0"/>
                  </a:moveTo>
                  <a:cubicBezTo>
                    <a:pt x="519455" y="0"/>
                    <a:pt x="747906" y="65272"/>
                    <a:pt x="747906" y="266526"/>
                  </a:cubicBezTo>
                  <a:cubicBezTo>
                    <a:pt x="747906" y="467782"/>
                    <a:pt x="538493" y="484100"/>
                    <a:pt x="291004" y="484100"/>
                  </a:cubicBezTo>
                  <a:cubicBezTo>
                    <a:pt x="291004" y="484100"/>
                    <a:pt x="326359" y="617363"/>
                    <a:pt x="497698" y="617363"/>
                  </a:cubicBezTo>
                  <a:cubicBezTo>
                    <a:pt x="669036" y="617363"/>
                    <a:pt x="712551" y="557530"/>
                    <a:pt x="712551" y="557530"/>
                  </a:cubicBezTo>
                  <a:cubicBezTo>
                    <a:pt x="712551" y="557530"/>
                    <a:pt x="696233" y="810458"/>
                    <a:pt x="388912" y="810458"/>
                  </a:cubicBezTo>
                  <a:cubicBezTo>
                    <a:pt x="212134" y="810458"/>
                    <a:pt x="0" y="677195"/>
                    <a:pt x="0" y="413389"/>
                  </a:cubicBezTo>
                  <a:cubicBezTo>
                    <a:pt x="0" y="176778"/>
                    <a:pt x="163180" y="0"/>
                    <a:pt x="38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2A5EB49-78D9-47C5-8F4C-92D82FF96117}"/>
                </a:ext>
              </a:extLst>
            </p:cNvPr>
            <p:cNvSpPr/>
            <p:nvPr/>
          </p:nvSpPr>
          <p:spPr>
            <a:xfrm>
              <a:off x="7988882" y="2362895"/>
              <a:ext cx="747906" cy="810458"/>
            </a:xfrm>
            <a:custGeom>
              <a:avLst/>
              <a:gdLst>
                <a:gd name="connsiteX0" fmla="*/ 394818 w 747906"/>
                <a:gd name="connsiteY0" fmla="*/ 163222 h 810458"/>
                <a:gd name="connsiteX1" fmla="*/ 356275 w 747906"/>
                <a:gd name="connsiteY1" fmla="*/ 174058 h 810458"/>
                <a:gd name="connsiteX2" fmla="*/ 274685 w 747906"/>
                <a:gd name="connsiteY2" fmla="*/ 356275 h 810458"/>
                <a:gd name="connsiteX3" fmla="*/ 375313 w 747906"/>
                <a:gd name="connsiteY3" fmla="*/ 358994 h 810458"/>
                <a:gd name="connsiteX4" fmla="*/ 473220 w 747906"/>
                <a:gd name="connsiteY4" fmla="*/ 239329 h 810458"/>
                <a:gd name="connsiteX5" fmla="*/ 394818 w 747906"/>
                <a:gd name="connsiteY5" fmla="*/ 163222 h 810458"/>
                <a:gd name="connsiteX6" fmla="*/ 386192 w 747906"/>
                <a:gd name="connsiteY6" fmla="*/ 0 h 810458"/>
                <a:gd name="connsiteX7" fmla="*/ 747906 w 747906"/>
                <a:gd name="connsiteY7" fmla="*/ 266526 h 810458"/>
                <a:gd name="connsiteX8" fmla="*/ 291004 w 747906"/>
                <a:gd name="connsiteY8" fmla="*/ 484100 h 810458"/>
                <a:gd name="connsiteX9" fmla="*/ 497697 w 747906"/>
                <a:gd name="connsiteY9" fmla="*/ 617363 h 810458"/>
                <a:gd name="connsiteX10" fmla="*/ 712551 w 747906"/>
                <a:gd name="connsiteY10" fmla="*/ 557530 h 810458"/>
                <a:gd name="connsiteX11" fmla="*/ 388911 w 747906"/>
                <a:gd name="connsiteY11" fmla="*/ 810458 h 810458"/>
                <a:gd name="connsiteX12" fmla="*/ 0 w 747906"/>
                <a:gd name="connsiteY12" fmla="*/ 413389 h 810458"/>
                <a:gd name="connsiteX13" fmla="*/ 386192 w 747906"/>
                <a:gd name="connsiteY13" fmla="*/ 0 h 8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906" h="810458">
                  <a:moveTo>
                    <a:pt x="394818" y="163222"/>
                  </a:moveTo>
                  <a:cubicBezTo>
                    <a:pt x="381772" y="163179"/>
                    <a:pt x="368514" y="166579"/>
                    <a:pt x="356275" y="174058"/>
                  </a:cubicBezTo>
                  <a:cubicBezTo>
                    <a:pt x="299162" y="212133"/>
                    <a:pt x="282844" y="291003"/>
                    <a:pt x="274685" y="356275"/>
                  </a:cubicBezTo>
                  <a:cubicBezTo>
                    <a:pt x="274685" y="364434"/>
                    <a:pt x="369873" y="358994"/>
                    <a:pt x="375313" y="358994"/>
                  </a:cubicBezTo>
                  <a:cubicBezTo>
                    <a:pt x="432426" y="345396"/>
                    <a:pt x="473220" y="301881"/>
                    <a:pt x="473220" y="239329"/>
                  </a:cubicBezTo>
                  <a:cubicBezTo>
                    <a:pt x="471181" y="194455"/>
                    <a:pt x="433955" y="163349"/>
                    <a:pt x="394818" y="163222"/>
                  </a:cubicBezTo>
                  <a:close/>
                  <a:moveTo>
                    <a:pt x="386192" y="0"/>
                  </a:moveTo>
                  <a:cubicBezTo>
                    <a:pt x="519455" y="0"/>
                    <a:pt x="747906" y="65272"/>
                    <a:pt x="747906" y="266526"/>
                  </a:cubicBezTo>
                  <a:cubicBezTo>
                    <a:pt x="747906" y="467782"/>
                    <a:pt x="538492" y="484100"/>
                    <a:pt x="291004" y="484100"/>
                  </a:cubicBezTo>
                  <a:cubicBezTo>
                    <a:pt x="291004" y="484100"/>
                    <a:pt x="326359" y="617363"/>
                    <a:pt x="497697" y="617363"/>
                  </a:cubicBezTo>
                  <a:cubicBezTo>
                    <a:pt x="669036" y="617363"/>
                    <a:pt x="712551" y="557530"/>
                    <a:pt x="712551" y="557530"/>
                  </a:cubicBezTo>
                  <a:cubicBezTo>
                    <a:pt x="712551" y="557530"/>
                    <a:pt x="696233" y="810458"/>
                    <a:pt x="388911" y="810458"/>
                  </a:cubicBezTo>
                  <a:cubicBezTo>
                    <a:pt x="212133" y="810458"/>
                    <a:pt x="0" y="677195"/>
                    <a:pt x="0" y="413389"/>
                  </a:cubicBezTo>
                  <a:cubicBezTo>
                    <a:pt x="0" y="176778"/>
                    <a:pt x="163180" y="0"/>
                    <a:pt x="38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153BD94-FC6C-491C-87CC-FE707C871FD4}"/>
                </a:ext>
              </a:extLst>
            </p:cNvPr>
            <p:cNvSpPr/>
            <p:nvPr/>
          </p:nvSpPr>
          <p:spPr>
            <a:xfrm>
              <a:off x="8683414" y="2274801"/>
              <a:ext cx="897487" cy="951879"/>
            </a:xfrm>
            <a:custGeom>
              <a:avLst/>
              <a:gdLst>
                <a:gd name="connsiteX0" fmla="*/ 580988 w 897487"/>
                <a:gd name="connsiteY0" fmla="*/ 667381 h 951879"/>
                <a:gd name="connsiteX1" fmla="*/ 409649 w 897487"/>
                <a:gd name="connsiteY1" fmla="*/ 667381 h 951879"/>
                <a:gd name="connsiteX2" fmla="*/ 591866 w 897487"/>
                <a:gd name="connsiteY2" fmla="*/ 525959 h 951879"/>
                <a:gd name="connsiteX3" fmla="*/ 842075 w 897487"/>
                <a:gd name="connsiteY3" fmla="*/ 123450 h 951879"/>
                <a:gd name="connsiteX4" fmla="*/ 842075 w 897487"/>
                <a:gd name="connsiteY4" fmla="*/ 123450 h 951879"/>
                <a:gd name="connsiteX5" fmla="*/ 798560 w 897487"/>
                <a:gd name="connsiteY5" fmla="*/ 58178 h 951879"/>
                <a:gd name="connsiteX6" fmla="*/ 746887 w 897487"/>
                <a:gd name="connsiteY6" fmla="*/ 107132 h 951879"/>
                <a:gd name="connsiteX7" fmla="*/ 697933 w 897487"/>
                <a:gd name="connsiteY7" fmla="*/ 115291 h 951879"/>
                <a:gd name="connsiteX8" fmla="*/ 219273 w 897487"/>
                <a:gd name="connsiteY8" fmla="*/ 115291 h 951879"/>
                <a:gd name="connsiteX9" fmla="*/ 102328 w 897487"/>
                <a:gd name="connsiteY9" fmla="*/ 224077 h 951879"/>
                <a:gd name="connsiteX10" fmla="*/ 213834 w 897487"/>
                <a:gd name="connsiteY10" fmla="*/ 332863 h 951879"/>
                <a:gd name="connsiteX11" fmla="*/ 485800 w 897487"/>
                <a:gd name="connsiteY11" fmla="*/ 335583 h 951879"/>
                <a:gd name="connsiteX12" fmla="*/ 134964 w 897487"/>
                <a:gd name="connsiteY12" fmla="*/ 615708 h 951879"/>
                <a:gd name="connsiteX13" fmla="*/ 61533 w 897487"/>
                <a:gd name="connsiteY13" fmla="*/ 884953 h 951879"/>
                <a:gd name="connsiteX14" fmla="*/ 398771 w 897487"/>
                <a:gd name="connsiteY14" fmla="*/ 806083 h 951879"/>
                <a:gd name="connsiteX15" fmla="*/ 529314 w 897487"/>
                <a:gd name="connsiteY15" fmla="*/ 863196 h 951879"/>
                <a:gd name="connsiteX16" fmla="*/ 782242 w 897487"/>
                <a:gd name="connsiteY16" fmla="*/ 607549 h 951879"/>
                <a:gd name="connsiteX17" fmla="*/ 580988 w 897487"/>
                <a:gd name="connsiteY17" fmla="*/ 667381 h 95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97487" h="951879">
                  <a:moveTo>
                    <a:pt x="580988" y="667381"/>
                  </a:moveTo>
                  <a:lnTo>
                    <a:pt x="409649" y="667381"/>
                  </a:lnTo>
                  <a:cubicBezTo>
                    <a:pt x="423248" y="667381"/>
                    <a:pt x="548352" y="561314"/>
                    <a:pt x="591866" y="525959"/>
                  </a:cubicBezTo>
                  <a:cubicBezTo>
                    <a:pt x="700653" y="433491"/>
                    <a:pt x="899188" y="297508"/>
                    <a:pt x="842075" y="123450"/>
                  </a:cubicBezTo>
                  <a:lnTo>
                    <a:pt x="842075" y="123450"/>
                  </a:lnTo>
                  <a:cubicBezTo>
                    <a:pt x="831197" y="82655"/>
                    <a:pt x="798560" y="58178"/>
                    <a:pt x="798560" y="58178"/>
                  </a:cubicBezTo>
                  <a:cubicBezTo>
                    <a:pt x="798560" y="58178"/>
                    <a:pt x="787682" y="90814"/>
                    <a:pt x="746887" y="107132"/>
                  </a:cubicBezTo>
                  <a:cubicBezTo>
                    <a:pt x="730569" y="109852"/>
                    <a:pt x="714251" y="115291"/>
                    <a:pt x="697933" y="115291"/>
                  </a:cubicBezTo>
                  <a:cubicBezTo>
                    <a:pt x="684334" y="115291"/>
                    <a:pt x="219273" y="115291"/>
                    <a:pt x="219273" y="115291"/>
                  </a:cubicBezTo>
                  <a:cubicBezTo>
                    <a:pt x="156721" y="115291"/>
                    <a:pt x="105048" y="166964"/>
                    <a:pt x="102328" y="224077"/>
                  </a:cubicBezTo>
                  <a:cubicBezTo>
                    <a:pt x="102328" y="283910"/>
                    <a:pt x="151282" y="332863"/>
                    <a:pt x="213834" y="332863"/>
                  </a:cubicBezTo>
                  <a:lnTo>
                    <a:pt x="485800" y="335583"/>
                  </a:lnTo>
                  <a:cubicBezTo>
                    <a:pt x="360695" y="406294"/>
                    <a:pt x="211114" y="487884"/>
                    <a:pt x="134964" y="615708"/>
                  </a:cubicBezTo>
                  <a:cubicBezTo>
                    <a:pt x="91449" y="689138"/>
                    <a:pt x="45215" y="800644"/>
                    <a:pt x="61533" y="884953"/>
                  </a:cubicBezTo>
                  <a:cubicBezTo>
                    <a:pt x="121366" y="830560"/>
                    <a:pt x="279106" y="778887"/>
                    <a:pt x="398771" y="806083"/>
                  </a:cubicBezTo>
                  <a:cubicBezTo>
                    <a:pt x="445005" y="814242"/>
                    <a:pt x="491239" y="838719"/>
                    <a:pt x="529314" y="863196"/>
                  </a:cubicBezTo>
                  <a:cubicBezTo>
                    <a:pt x="755046" y="1004618"/>
                    <a:pt x="891029" y="727213"/>
                    <a:pt x="782242" y="607549"/>
                  </a:cubicBezTo>
                  <a:cubicBezTo>
                    <a:pt x="784962" y="607549"/>
                    <a:pt x="722410" y="667381"/>
                    <a:pt x="580988" y="66738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BC82946-E68D-4E5D-A508-7F6DEA272480}"/>
                </a:ext>
              </a:extLst>
            </p:cNvPr>
            <p:cNvSpPr/>
            <p:nvPr/>
          </p:nvSpPr>
          <p:spPr>
            <a:xfrm>
              <a:off x="2624650" y="1948442"/>
              <a:ext cx="1903761" cy="1577400"/>
            </a:xfrm>
            <a:custGeom>
              <a:avLst/>
              <a:gdLst>
                <a:gd name="connsiteX0" fmla="*/ 1559430 w 1903760"/>
                <a:gd name="connsiteY0" fmla="*/ 1165078 h 1577399"/>
                <a:gd name="connsiteX1" fmla="*/ 1369054 w 1903760"/>
                <a:gd name="connsiteY1" fmla="*/ 593950 h 1577399"/>
                <a:gd name="connsiteX2" fmla="*/ 1483279 w 1903760"/>
                <a:gd name="connsiteY2" fmla="*/ 126170 h 1577399"/>
                <a:gd name="connsiteX3" fmla="*/ 1311941 w 1903760"/>
                <a:gd name="connsiteY3" fmla="*/ 58178 h 1577399"/>
                <a:gd name="connsiteX4" fmla="*/ 1078050 w 1903760"/>
                <a:gd name="connsiteY4" fmla="*/ 205040 h 1577399"/>
                <a:gd name="connsiteX5" fmla="*/ 846879 w 1903760"/>
                <a:gd name="connsiteY5" fmla="*/ 523239 h 1577399"/>
                <a:gd name="connsiteX6" fmla="*/ 645624 w 1903760"/>
                <a:gd name="connsiteY6" fmla="*/ 210479 h 1577399"/>
                <a:gd name="connsiteX7" fmla="*/ 455248 w 1903760"/>
                <a:gd name="connsiteY7" fmla="*/ 63617 h 1577399"/>
                <a:gd name="connsiteX8" fmla="*/ 234956 w 1903760"/>
                <a:gd name="connsiteY8" fmla="*/ 137048 h 1577399"/>
                <a:gd name="connsiteX9" fmla="*/ 316546 w 1903760"/>
                <a:gd name="connsiteY9" fmla="*/ 588511 h 1577399"/>
                <a:gd name="connsiteX10" fmla="*/ 58178 w 1903760"/>
                <a:gd name="connsiteY10" fmla="*/ 1072610 h 1577399"/>
                <a:gd name="connsiteX11" fmla="*/ 474286 w 1903760"/>
                <a:gd name="connsiteY11" fmla="*/ 1020936 h 1577399"/>
                <a:gd name="connsiteX12" fmla="*/ 555876 w 1903760"/>
                <a:gd name="connsiteY12" fmla="*/ 572193 h 1577399"/>
                <a:gd name="connsiteX13" fmla="*/ 830561 w 1903760"/>
                <a:gd name="connsiteY13" fmla="*/ 993740 h 1577399"/>
                <a:gd name="connsiteX14" fmla="*/ 1140602 w 1903760"/>
                <a:gd name="connsiteY14" fmla="*/ 574913 h 1577399"/>
                <a:gd name="connsiteX15" fmla="*/ 1567589 w 1903760"/>
                <a:gd name="connsiteY15" fmla="*/ 1526792 h 1577399"/>
                <a:gd name="connsiteX16" fmla="*/ 1866751 w 1903760"/>
                <a:gd name="connsiteY16" fmla="*/ 1322818 h 1577399"/>
                <a:gd name="connsiteX17" fmla="*/ 1559430 w 1903760"/>
                <a:gd name="connsiteY17" fmla="*/ 1165078 h 157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3760" h="1577399">
                  <a:moveTo>
                    <a:pt x="1559430" y="1165078"/>
                  </a:moveTo>
                  <a:cubicBezTo>
                    <a:pt x="1420727" y="1012777"/>
                    <a:pt x="1377213" y="762569"/>
                    <a:pt x="1369054" y="593950"/>
                  </a:cubicBezTo>
                  <a:cubicBezTo>
                    <a:pt x="1360895" y="449809"/>
                    <a:pt x="1369054" y="199600"/>
                    <a:pt x="1483279" y="126170"/>
                  </a:cubicBezTo>
                  <a:cubicBezTo>
                    <a:pt x="1445204" y="77216"/>
                    <a:pt x="1369054" y="58178"/>
                    <a:pt x="1311941" y="58178"/>
                  </a:cubicBezTo>
                  <a:cubicBezTo>
                    <a:pt x="1184117" y="58178"/>
                    <a:pt x="1121565" y="142488"/>
                    <a:pt x="1078050" y="205040"/>
                  </a:cubicBezTo>
                  <a:cubicBezTo>
                    <a:pt x="1064452" y="224077"/>
                    <a:pt x="846879" y="523239"/>
                    <a:pt x="846879" y="523239"/>
                  </a:cubicBezTo>
                  <a:cubicBezTo>
                    <a:pt x="846879" y="523239"/>
                    <a:pt x="667382" y="243115"/>
                    <a:pt x="645624" y="210479"/>
                  </a:cubicBezTo>
                  <a:cubicBezTo>
                    <a:pt x="615708" y="164245"/>
                    <a:pt x="555876" y="77216"/>
                    <a:pt x="455248" y="63617"/>
                  </a:cubicBezTo>
                  <a:cubicBezTo>
                    <a:pt x="411734" y="58178"/>
                    <a:pt x="297508" y="52739"/>
                    <a:pt x="234956" y="137048"/>
                  </a:cubicBezTo>
                  <a:cubicBezTo>
                    <a:pt x="341023" y="221357"/>
                    <a:pt x="338303" y="438930"/>
                    <a:pt x="316546" y="588511"/>
                  </a:cubicBezTo>
                  <a:cubicBezTo>
                    <a:pt x="248554" y="1031815"/>
                    <a:pt x="58178" y="1072610"/>
                    <a:pt x="58178" y="1072610"/>
                  </a:cubicBezTo>
                  <a:cubicBezTo>
                    <a:pt x="156086" y="1333696"/>
                    <a:pt x="403575" y="1230350"/>
                    <a:pt x="474286" y="1020936"/>
                  </a:cubicBezTo>
                  <a:cubicBezTo>
                    <a:pt x="520520" y="884953"/>
                    <a:pt x="550436" y="713615"/>
                    <a:pt x="555876" y="572193"/>
                  </a:cubicBezTo>
                  <a:lnTo>
                    <a:pt x="830561" y="993740"/>
                  </a:lnTo>
                  <a:cubicBezTo>
                    <a:pt x="830561" y="993740"/>
                    <a:pt x="1140602" y="574913"/>
                    <a:pt x="1140602" y="574913"/>
                  </a:cubicBezTo>
                  <a:cubicBezTo>
                    <a:pt x="1088929" y="1314659"/>
                    <a:pt x="1344577" y="1526792"/>
                    <a:pt x="1567589" y="1526792"/>
                  </a:cubicBezTo>
                  <a:cubicBezTo>
                    <a:pt x="1790601" y="1526792"/>
                    <a:pt x="1866751" y="1322818"/>
                    <a:pt x="1866751" y="1322818"/>
                  </a:cubicBezTo>
                  <a:cubicBezTo>
                    <a:pt x="1744367" y="1314659"/>
                    <a:pt x="1641019" y="1252107"/>
                    <a:pt x="1559430" y="1165078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1FFC926-DCB2-4DFD-8921-31D3740A1576}"/>
                </a:ext>
              </a:extLst>
            </p:cNvPr>
            <p:cNvSpPr/>
            <p:nvPr/>
          </p:nvSpPr>
          <p:spPr>
            <a:xfrm>
              <a:off x="4792218" y="3234839"/>
              <a:ext cx="271966" cy="652717"/>
            </a:xfrm>
            <a:custGeom>
              <a:avLst/>
              <a:gdLst>
                <a:gd name="connsiteX0" fmla="*/ 88095 w 271965"/>
                <a:gd name="connsiteY0" fmla="*/ 120730 h 652717"/>
                <a:gd name="connsiteX1" fmla="*/ 93534 w 271965"/>
                <a:gd name="connsiteY1" fmla="*/ 153366 h 652717"/>
                <a:gd name="connsiteX2" fmla="*/ 93534 w 271965"/>
                <a:gd name="connsiteY2" fmla="*/ 544997 h 652717"/>
                <a:gd name="connsiteX3" fmla="*/ 156086 w 271965"/>
                <a:gd name="connsiteY3" fmla="*/ 604829 h 652717"/>
                <a:gd name="connsiteX4" fmla="*/ 221358 w 271965"/>
                <a:gd name="connsiteY4" fmla="*/ 544997 h 652717"/>
                <a:gd name="connsiteX5" fmla="*/ 221358 w 271965"/>
                <a:gd name="connsiteY5" fmla="*/ 194161 h 652717"/>
                <a:gd name="connsiteX6" fmla="*/ 210479 w 271965"/>
                <a:gd name="connsiteY6" fmla="*/ 109852 h 652717"/>
                <a:gd name="connsiteX7" fmla="*/ 118011 w 271965"/>
                <a:gd name="connsiteY7" fmla="*/ 58178 h 652717"/>
                <a:gd name="connsiteX8" fmla="*/ 58178 w 271965"/>
                <a:gd name="connsiteY8" fmla="*/ 88094 h 652717"/>
                <a:gd name="connsiteX9" fmla="*/ 88095 w 271965"/>
                <a:gd name="connsiteY9" fmla="*/ 120730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1965" h="652717">
                  <a:moveTo>
                    <a:pt x="88095" y="120730"/>
                  </a:moveTo>
                  <a:cubicBezTo>
                    <a:pt x="90814" y="131609"/>
                    <a:pt x="90814" y="142487"/>
                    <a:pt x="93534" y="153366"/>
                  </a:cubicBezTo>
                  <a:cubicBezTo>
                    <a:pt x="93534" y="156086"/>
                    <a:pt x="93534" y="542277"/>
                    <a:pt x="93534" y="544997"/>
                  </a:cubicBezTo>
                  <a:cubicBezTo>
                    <a:pt x="93534" y="577632"/>
                    <a:pt x="123450" y="604829"/>
                    <a:pt x="156086" y="604829"/>
                  </a:cubicBezTo>
                  <a:cubicBezTo>
                    <a:pt x="188722" y="607548"/>
                    <a:pt x="221358" y="577632"/>
                    <a:pt x="221358" y="544997"/>
                  </a:cubicBezTo>
                  <a:cubicBezTo>
                    <a:pt x="221358" y="539557"/>
                    <a:pt x="221358" y="194161"/>
                    <a:pt x="221358" y="194161"/>
                  </a:cubicBezTo>
                  <a:cubicBezTo>
                    <a:pt x="221358" y="164245"/>
                    <a:pt x="224078" y="134329"/>
                    <a:pt x="210479" y="109852"/>
                  </a:cubicBezTo>
                  <a:cubicBezTo>
                    <a:pt x="196881" y="79935"/>
                    <a:pt x="158806" y="58178"/>
                    <a:pt x="118011" y="58178"/>
                  </a:cubicBezTo>
                  <a:cubicBezTo>
                    <a:pt x="79936" y="58178"/>
                    <a:pt x="58178" y="88094"/>
                    <a:pt x="58178" y="88094"/>
                  </a:cubicBezTo>
                  <a:cubicBezTo>
                    <a:pt x="58178" y="88094"/>
                    <a:pt x="77216" y="93534"/>
                    <a:pt x="88095" y="12073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7D561CC-A307-418B-BB5B-2E9F6029C1FE}"/>
                </a:ext>
              </a:extLst>
            </p:cNvPr>
            <p:cNvSpPr/>
            <p:nvPr/>
          </p:nvSpPr>
          <p:spPr>
            <a:xfrm>
              <a:off x="8751819" y="3234667"/>
              <a:ext cx="271966" cy="652717"/>
            </a:xfrm>
            <a:custGeom>
              <a:avLst/>
              <a:gdLst>
                <a:gd name="connsiteX0" fmla="*/ 191663 w 271965"/>
                <a:gd name="connsiteY0" fmla="*/ 542449 h 652717"/>
                <a:gd name="connsiteX1" fmla="*/ 186224 w 271965"/>
                <a:gd name="connsiteY1" fmla="*/ 509813 h 652717"/>
                <a:gd name="connsiteX2" fmla="*/ 186224 w 271965"/>
                <a:gd name="connsiteY2" fmla="*/ 118183 h 652717"/>
                <a:gd name="connsiteX3" fmla="*/ 123672 w 271965"/>
                <a:gd name="connsiteY3" fmla="*/ 58350 h 652717"/>
                <a:gd name="connsiteX4" fmla="*/ 58400 w 271965"/>
                <a:gd name="connsiteY4" fmla="*/ 118183 h 652717"/>
                <a:gd name="connsiteX5" fmla="*/ 58400 w 271965"/>
                <a:gd name="connsiteY5" fmla="*/ 469018 h 652717"/>
                <a:gd name="connsiteX6" fmla="*/ 69279 w 271965"/>
                <a:gd name="connsiteY6" fmla="*/ 553328 h 652717"/>
                <a:gd name="connsiteX7" fmla="*/ 161747 w 271965"/>
                <a:gd name="connsiteY7" fmla="*/ 605001 h 652717"/>
                <a:gd name="connsiteX8" fmla="*/ 221580 w 271965"/>
                <a:gd name="connsiteY8" fmla="*/ 575085 h 652717"/>
                <a:gd name="connsiteX9" fmla="*/ 191663 w 271965"/>
                <a:gd name="connsiteY9" fmla="*/ 542449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1965" h="652717">
                  <a:moveTo>
                    <a:pt x="191663" y="542449"/>
                  </a:moveTo>
                  <a:cubicBezTo>
                    <a:pt x="188944" y="531570"/>
                    <a:pt x="186224" y="520692"/>
                    <a:pt x="186224" y="509813"/>
                  </a:cubicBezTo>
                  <a:cubicBezTo>
                    <a:pt x="186224" y="507093"/>
                    <a:pt x="186224" y="120902"/>
                    <a:pt x="186224" y="118183"/>
                  </a:cubicBezTo>
                  <a:cubicBezTo>
                    <a:pt x="186224" y="85547"/>
                    <a:pt x="156308" y="58350"/>
                    <a:pt x="123672" y="58350"/>
                  </a:cubicBezTo>
                  <a:cubicBezTo>
                    <a:pt x="91036" y="55631"/>
                    <a:pt x="58400" y="85547"/>
                    <a:pt x="58400" y="118183"/>
                  </a:cubicBezTo>
                  <a:cubicBezTo>
                    <a:pt x="58400" y="123622"/>
                    <a:pt x="58400" y="469018"/>
                    <a:pt x="58400" y="469018"/>
                  </a:cubicBezTo>
                  <a:cubicBezTo>
                    <a:pt x="58400" y="498934"/>
                    <a:pt x="55680" y="528851"/>
                    <a:pt x="69279" y="553328"/>
                  </a:cubicBezTo>
                  <a:cubicBezTo>
                    <a:pt x="82877" y="583244"/>
                    <a:pt x="120953" y="605001"/>
                    <a:pt x="161747" y="605001"/>
                  </a:cubicBezTo>
                  <a:cubicBezTo>
                    <a:pt x="199822" y="605001"/>
                    <a:pt x="221580" y="575085"/>
                    <a:pt x="221580" y="575085"/>
                  </a:cubicBezTo>
                  <a:cubicBezTo>
                    <a:pt x="221580" y="575085"/>
                    <a:pt x="202542" y="566926"/>
                    <a:pt x="191663" y="542449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B41DF09-4DE2-4BA3-8850-42F1FE05A316}"/>
                </a:ext>
              </a:extLst>
            </p:cNvPr>
            <p:cNvSpPr/>
            <p:nvPr/>
          </p:nvSpPr>
          <p:spPr>
            <a:xfrm>
              <a:off x="6320666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3 w 435145"/>
                <a:gd name="connsiteY1" fmla="*/ 148115 h 462341"/>
                <a:gd name="connsiteX2" fmla="*/ 186003 w 435145"/>
                <a:gd name="connsiteY2" fmla="*/ 148115 h 462341"/>
                <a:gd name="connsiteX3" fmla="*/ 186003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3 w 435145"/>
                <a:gd name="connsiteY8" fmla="*/ 362967 h 462341"/>
                <a:gd name="connsiteX9" fmla="*/ 186003 w 435145"/>
                <a:gd name="connsiteY9" fmla="*/ 213386 h 462341"/>
                <a:gd name="connsiteX10" fmla="*/ 186003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3" y="148115"/>
                  </a:cubicBezTo>
                  <a:lnTo>
                    <a:pt x="186003" y="148115"/>
                  </a:lnTo>
                  <a:cubicBezTo>
                    <a:pt x="186003" y="129077"/>
                    <a:pt x="186003" y="115479"/>
                    <a:pt x="186003" y="115479"/>
                  </a:cubicBezTo>
                  <a:cubicBezTo>
                    <a:pt x="186003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5" y="422800"/>
                    <a:pt x="120730" y="422800"/>
                  </a:cubicBezTo>
                  <a:cubicBezTo>
                    <a:pt x="153366" y="425519"/>
                    <a:pt x="186003" y="395603"/>
                    <a:pt x="186003" y="362967"/>
                  </a:cubicBezTo>
                  <a:cubicBezTo>
                    <a:pt x="186003" y="360248"/>
                    <a:pt x="186003" y="281378"/>
                    <a:pt x="186003" y="213386"/>
                  </a:cubicBezTo>
                  <a:lnTo>
                    <a:pt x="186003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725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F743D14-4DD4-4BBF-9C77-D2CF60D0443C}"/>
                </a:ext>
              </a:extLst>
            </p:cNvPr>
            <p:cNvSpPr/>
            <p:nvPr/>
          </p:nvSpPr>
          <p:spPr>
            <a:xfrm>
              <a:off x="7960620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2 w 435145"/>
                <a:gd name="connsiteY1" fmla="*/ 148115 h 462341"/>
                <a:gd name="connsiteX2" fmla="*/ 186002 w 435145"/>
                <a:gd name="connsiteY2" fmla="*/ 148115 h 462341"/>
                <a:gd name="connsiteX3" fmla="*/ 186002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2 w 435145"/>
                <a:gd name="connsiteY8" fmla="*/ 362967 h 462341"/>
                <a:gd name="connsiteX9" fmla="*/ 186002 w 435145"/>
                <a:gd name="connsiteY9" fmla="*/ 213386 h 462341"/>
                <a:gd name="connsiteX10" fmla="*/ 186002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2" y="148115"/>
                  </a:cubicBezTo>
                  <a:lnTo>
                    <a:pt x="186002" y="148115"/>
                  </a:lnTo>
                  <a:cubicBezTo>
                    <a:pt x="186002" y="129077"/>
                    <a:pt x="186002" y="115479"/>
                    <a:pt x="186002" y="115479"/>
                  </a:cubicBezTo>
                  <a:cubicBezTo>
                    <a:pt x="186002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5" y="422800"/>
                    <a:pt x="120730" y="422800"/>
                  </a:cubicBezTo>
                  <a:cubicBezTo>
                    <a:pt x="153366" y="425519"/>
                    <a:pt x="186002" y="395603"/>
                    <a:pt x="186002" y="362967"/>
                  </a:cubicBezTo>
                  <a:cubicBezTo>
                    <a:pt x="186002" y="360248"/>
                    <a:pt x="186002" y="281378"/>
                    <a:pt x="186002" y="213386"/>
                  </a:cubicBezTo>
                  <a:lnTo>
                    <a:pt x="186002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453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9390E2C-0C7D-4CE4-9EDE-DDC867E57F7C}"/>
                </a:ext>
              </a:extLst>
            </p:cNvPr>
            <p:cNvSpPr/>
            <p:nvPr/>
          </p:nvSpPr>
          <p:spPr>
            <a:xfrm>
              <a:off x="5020669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2 w 435145"/>
                <a:gd name="connsiteY1" fmla="*/ 148115 h 462341"/>
                <a:gd name="connsiteX2" fmla="*/ 186002 w 435145"/>
                <a:gd name="connsiteY2" fmla="*/ 148115 h 462341"/>
                <a:gd name="connsiteX3" fmla="*/ 186002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2 w 435145"/>
                <a:gd name="connsiteY8" fmla="*/ 362967 h 462341"/>
                <a:gd name="connsiteX9" fmla="*/ 186002 w 435145"/>
                <a:gd name="connsiteY9" fmla="*/ 213386 h 462341"/>
                <a:gd name="connsiteX10" fmla="*/ 186002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2" y="148115"/>
                  </a:cubicBezTo>
                  <a:lnTo>
                    <a:pt x="186002" y="148115"/>
                  </a:lnTo>
                  <a:cubicBezTo>
                    <a:pt x="186002" y="129077"/>
                    <a:pt x="186002" y="115479"/>
                    <a:pt x="186002" y="115479"/>
                  </a:cubicBezTo>
                  <a:cubicBezTo>
                    <a:pt x="186002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4" y="422800"/>
                    <a:pt x="120730" y="422800"/>
                  </a:cubicBezTo>
                  <a:cubicBezTo>
                    <a:pt x="153366" y="425519"/>
                    <a:pt x="186002" y="395603"/>
                    <a:pt x="186002" y="362967"/>
                  </a:cubicBezTo>
                  <a:cubicBezTo>
                    <a:pt x="186002" y="360248"/>
                    <a:pt x="186002" y="281378"/>
                    <a:pt x="186002" y="213386"/>
                  </a:cubicBezTo>
                  <a:lnTo>
                    <a:pt x="186002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453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4A0F7AE-90E5-429D-94C7-CEF924483DC2}"/>
                </a:ext>
              </a:extLst>
            </p:cNvPr>
            <p:cNvSpPr/>
            <p:nvPr/>
          </p:nvSpPr>
          <p:spPr>
            <a:xfrm>
              <a:off x="7616289" y="3475234"/>
              <a:ext cx="364436" cy="364434"/>
            </a:xfrm>
            <a:custGeom>
              <a:avLst/>
              <a:gdLst>
                <a:gd name="connsiteX0" fmla="*/ 182218 w 364436"/>
                <a:gd name="connsiteY0" fmla="*/ 73431 h 364434"/>
                <a:gd name="connsiteX1" fmla="*/ 130544 w 364436"/>
                <a:gd name="connsiteY1" fmla="*/ 179499 h 364434"/>
                <a:gd name="connsiteX2" fmla="*/ 182218 w 364436"/>
                <a:gd name="connsiteY2" fmla="*/ 285565 h 364434"/>
                <a:gd name="connsiteX3" fmla="*/ 233891 w 364436"/>
                <a:gd name="connsiteY3" fmla="*/ 179499 h 364434"/>
                <a:gd name="connsiteX4" fmla="*/ 182218 w 364436"/>
                <a:gd name="connsiteY4" fmla="*/ 73431 h 364434"/>
                <a:gd name="connsiteX5" fmla="*/ 182219 w 364436"/>
                <a:gd name="connsiteY5" fmla="*/ 0 h 364434"/>
                <a:gd name="connsiteX6" fmla="*/ 364436 w 364436"/>
                <a:gd name="connsiteY6" fmla="*/ 182217 h 364434"/>
                <a:gd name="connsiteX7" fmla="*/ 182219 w 364436"/>
                <a:gd name="connsiteY7" fmla="*/ 364434 h 364434"/>
                <a:gd name="connsiteX8" fmla="*/ 0 w 364436"/>
                <a:gd name="connsiteY8" fmla="*/ 182217 h 364434"/>
                <a:gd name="connsiteX9" fmla="*/ 182219 w 364436"/>
                <a:gd name="connsiteY9" fmla="*/ 0 h 3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4436" h="364434">
                  <a:moveTo>
                    <a:pt x="182218" y="73431"/>
                  </a:moveTo>
                  <a:cubicBezTo>
                    <a:pt x="152302" y="76151"/>
                    <a:pt x="130544" y="114226"/>
                    <a:pt x="130544" y="179499"/>
                  </a:cubicBezTo>
                  <a:cubicBezTo>
                    <a:pt x="130544" y="244770"/>
                    <a:pt x="146862" y="285565"/>
                    <a:pt x="182218" y="285565"/>
                  </a:cubicBezTo>
                  <a:cubicBezTo>
                    <a:pt x="217573" y="285565"/>
                    <a:pt x="233891" y="247490"/>
                    <a:pt x="233891" y="179499"/>
                  </a:cubicBezTo>
                  <a:cubicBezTo>
                    <a:pt x="233891" y="114226"/>
                    <a:pt x="212134" y="73431"/>
                    <a:pt x="182218" y="73431"/>
                  </a:cubicBezTo>
                  <a:close/>
                  <a:moveTo>
                    <a:pt x="182219" y="0"/>
                  </a:moveTo>
                  <a:cubicBezTo>
                    <a:pt x="282846" y="0"/>
                    <a:pt x="364436" y="81590"/>
                    <a:pt x="364436" y="182217"/>
                  </a:cubicBezTo>
                  <a:cubicBezTo>
                    <a:pt x="364436" y="282844"/>
                    <a:pt x="282846" y="364434"/>
                    <a:pt x="182219" y="364434"/>
                  </a:cubicBezTo>
                  <a:cubicBezTo>
                    <a:pt x="81591" y="364434"/>
                    <a:pt x="0" y="282844"/>
                    <a:pt x="0" y="182217"/>
                  </a:cubicBezTo>
                  <a:cubicBezTo>
                    <a:pt x="0" y="81590"/>
                    <a:pt x="81591" y="0"/>
                    <a:pt x="182219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75E2EAA-30F6-4FD9-AD9B-7853CD78081E}"/>
                </a:ext>
              </a:extLst>
            </p:cNvPr>
            <p:cNvSpPr/>
            <p:nvPr/>
          </p:nvSpPr>
          <p:spPr>
            <a:xfrm>
              <a:off x="6743101" y="3464184"/>
              <a:ext cx="372773" cy="375657"/>
            </a:xfrm>
            <a:custGeom>
              <a:avLst/>
              <a:gdLst>
                <a:gd name="connsiteX0" fmla="*/ 176958 w 372773"/>
                <a:gd name="connsiteY0" fmla="*/ 98080 h 375657"/>
                <a:gd name="connsiteX1" fmla="*/ 125284 w 372773"/>
                <a:gd name="connsiteY1" fmla="*/ 190548 h 375657"/>
                <a:gd name="connsiteX2" fmla="*/ 176958 w 372773"/>
                <a:gd name="connsiteY2" fmla="*/ 283017 h 375657"/>
                <a:gd name="connsiteX3" fmla="*/ 228631 w 372773"/>
                <a:gd name="connsiteY3" fmla="*/ 190548 h 375657"/>
                <a:gd name="connsiteX4" fmla="*/ 176958 w 372773"/>
                <a:gd name="connsiteY4" fmla="*/ 98080 h 375657"/>
                <a:gd name="connsiteX5" fmla="*/ 307501 w 372773"/>
                <a:gd name="connsiteY5" fmla="*/ 172 h 375657"/>
                <a:gd name="connsiteX6" fmla="*/ 372773 w 372773"/>
                <a:gd name="connsiteY6" fmla="*/ 62724 h 375657"/>
                <a:gd name="connsiteX7" fmla="*/ 372773 w 372773"/>
                <a:gd name="connsiteY7" fmla="*/ 312934 h 375657"/>
                <a:gd name="connsiteX8" fmla="*/ 302061 w 372773"/>
                <a:gd name="connsiteY8" fmla="*/ 375486 h 375657"/>
                <a:gd name="connsiteX9" fmla="*/ 239509 w 372773"/>
                <a:gd name="connsiteY9" fmla="*/ 326532 h 375657"/>
                <a:gd name="connsiteX10" fmla="*/ 179677 w 372773"/>
                <a:gd name="connsiteY10" fmla="*/ 370046 h 375657"/>
                <a:gd name="connsiteX11" fmla="*/ 70890 w 372773"/>
                <a:gd name="connsiteY11" fmla="*/ 353728 h 375657"/>
                <a:gd name="connsiteX12" fmla="*/ 128003 w 372773"/>
                <a:gd name="connsiteY12" fmla="*/ 11051 h 375657"/>
                <a:gd name="connsiteX13" fmla="*/ 236790 w 372773"/>
                <a:gd name="connsiteY13" fmla="*/ 70883 h 375657"/>
                <a:gd name="connsiteX14" fmla="*/ 236790 w 372773"/>
                <a:gd name="connsiteY14" fmla="*/ 62724 h 375657"/>
                <a:gd name="connsiteX15" fmla="*/ 307501 w 372773"/>
                <a:gd name="connsiteY15" fmla="*/ 172 h 37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773" h="375657">
                  <a:moveTo>
                    <a:pt x="176958" y="98080"/>
                  </a:moveTo>
                  <a:cubicBezTo>
                    <a:pt x="147042" y="100800"/>
                    <a:pt x="125284" y="133436"/>
                    <a:pt x="125284" y="190548"/>
                  </a:cubicBezTo>
                  <a:cubicBezTo>
                    <a:pt x="125284" y="247661"/>
                    <a:pt x="141602" y="283017"/>
                    <a:pt x="176958" y="283017"/>
                  </a:cubicBezTo>
                  <a:cubicBezTo>
                    <a:pt x="212314" y="283017"/>
                    <a:pt x="228631" y="247661"/>
                    <a:pt x="228631" y="190548"/>
                  </a:cubicBezTo>
                  <a:cubicBezTo>
                    <a:pt x="228631" y="133436"/>
                    <a:pt x="206874" y="98080"/>
                    <a:pt x="176958" y="98080"/>
                  </a:cubicBezTo>
                  <a:close/>
                  <a:moveTo>
                    <a:pt x="307501" y="172"/>
                  </a:moveTo>
                  <a:cubicBezTo>
                    <a:pt x="340137" y="172"/>
                    <a:pt x="372773" y="30088"/>
                    <a:pt x="372773" y="62724"/>
                  </a:cubicBezTo>
                  <a:cubicBezTo>
                    <a:pt x="372773" y="65444"/>
                    <a:pt x="372773" y="307494"/>
                    <a:pt x="372773" y="312934"/>
                  </a:cubicBezTo>
                  <a:cubicBezTo>
                    <a:pt x="370053" y="348289"/>
                    <a:pt x="337417" y="378205"/>
                    <a:pt x="302061" y="375486"/>
                  </a:cubicBezTo>
                  <a:cubicBezTo>
                    <a:pt x="274865" y="372766"/>
                    <a:pt x="247668" y="353728"/>
                    <a:pt x="239509" y="326532"/>
                  </a:cubicBezTo>
                  <a:cubicBezTo>
                    <a:pt x="225911" y="348289"/>
                    <a:pt x="198715" y="364607"/>
                    <a:pt x="179677" y="370046"/>
                  </a:cubicBezTo>
                  <a:cubicBezTo>
                    <a:pt x="147041" y="378205"/>
                    <a:pt x="100807" y="372766"/>
                    <a:pt x="70890" y="353728"/>
                  </a:cubicBezTo>
                  <a:cubicBezTo>
                    <a:pt x="-35177" y="285737"/>
                    <a:pt x="-27018" y="11051"/>
                    <a:pt x="128003" y="11051"/>
                  </a:cubicBezTo>
                  <a:cubicBezTo>
                    <a:pt x="185116" y="11051"/>
                    <a:pt x="220471" y="49126"/>
                    <a:pt x="236790" y="70883"/>
                  </a:cubicBezTo>
                  <a:cubicBezTo>
                    <a:pt x="236790" y="70883"/>
                    <a:pt x="236790" y="65444"/>
                    <a:pt x="236790" y="62724"/>
                  </a:cubicBezTo>
                  <a:cubicBezTo>
                    <a:pt x="239509" y="27369"/>
                    <a:pt x="272145" y="-2547"/>
                    <a:pt x="307501" y="172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527C85E-1B82-4FE6-BBB7-5F2120F9A818}"/>
                </a:ext>
              </a:extLst>
            </p:cNvPr>
            <p:cNvSpPr/>
            <p:nvPr/>
          </p:nvSpPr>
          <p:spPr>
            <a:xfrm>
              <a:off x="8380335" y="3464184"/>
              <a:ext cx="372772" cy="375657"/>
            </a:xfrm>
            <a:custGeom>
              <a:avLst/>
              <a:gdLst>
                <a:gd name="connsiteX0" fmla="*/ 176957 w 372772"/>
                <a:gd name="connsiteY0" fmla="*/ 98080 h 375657"/>
                <a:gd name="connsiteX1" fmla="*/ 125282 w 372772"/>
                <a:gd name="connsiteY1" fmla="*/ 190548 h 375657"/>
                <a:gd name="connsiteX2" fmla="*/ 176957 w 372772"/>
                <a:gd name="connsiteY2" fmla="*/ 283017 h 375657"/>
                <a:gd name="connsiteX3" fmla="*/ 228630 w 372772"/>
                <a:gd name="connsiteY3" fmla="*/ 190548 h 375657"/>
                <a:gd name="connsiteX4" fmla="*/ 176957 w 372772"/>
                <a:gd name="connsiteY4" fmla="*/ 98080 h 375657"/>
                <a:gd name="connsiteX5" fmla="*/ 307501 w 372772"/>
                <a:gd name="connsiteY5" fmla="*/ 172 h 375657"/>
                <a:gd name="connsiteX6" fmla="*/ 372772 w 372772"/>
                <a:gd name="connsiteY6" fmla="*/ 62724 h 375657"/>
                <a:gd name="connsiteX7" fmla="*/ 372772 w 372772"/>
                <a:gd name="connsiteY7" fmla="*/ 312934 h 375657"/>
                <a:gd name="connsiteX8" fmla="*/ 302062 w 372772"/>
                <a:gd name="connsiteY8" fmla="*/ 375486 h 375657"/>
                <a:gd name="connsiteX9" fmla="*/ 239509 w 372772"/>
                <a:gd name="connsiteY9" fmla="*/ 326532 h 375657"/>
                <a:gd name="connsiteX10" fmla="*/ 179677 w 372772"/>
                <a:gd name="connsiteY10" fmla="*/ 370046 h 375657"/>
                <a:gd name="connsiteX11" fmla="*/ 70890 w 372772"/>
                <a:gd name="connsiteY11" fmla="*/ 353728 h 375657"/>
                <a:gd name="connsiteX12" fmla="*/ 128002 w 372772"/>
                <a:gd name="connsiteY12" fmla="*/ 11051 h 375657"/>
                <a:gd name="connsiteX13" fmla="*/ 236790 w 372772"/>
                <a:gd name="connsiteY13" fmla="*/ 70883 h 375657"/>
                <a:gd name="connsiteX14" fmla="*/ 236790 w 372772"/>
                <a:gd name="connsiteY14" fmla="*/ 62724 h 375657"/>
                <a:gd name="connsiteX15" fmla="*/ 307501 w 372772"/>
                <a:gd name="connsiteY15" fmla="*/ 172 h 37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772" h="375657">
                  <a:moveTo>
                    <a:pt x="176957" y="98080"/>
                  </a:moveTo>
                  <a:cubicBezTo>
                    <a:pt x="147039" y="100800"/>
                    <a:pt x="125282" y="133436"/>
                    <a:pt x="125282" y="190548"/>
                  </a:cubicBezTo>
                  <a:cubicBezTo>
                    <a:pt x="125282" y="247661"/>
                    <a:pt x="141600" y="283017"/>
                    <a:pt x="176957" y="283017"/>
                  </a:cubicBezTo>
                  <a:cubicBezTo>
                    <a:pt x="212312" y="283017"/>
                    <a:pt x="228630" y="247661"/>
                    <a:pt x="228630" y="190548"/>
                  </a:cubicBezTo>
                  <a:cubicBezTo>
                    <a:pt x="228630" y="133436"/>
                    <a:pt x="206873" y="98080"/>
                    <a:pt x="176957" y="98080"/>
                  </a:cubicBezTo>
                  <a:close/>
                  <a:moveTo>
                    <a:pt x="307501" y="172"/>
                  </a:moveTo>
                  <a:cubicBezTo>
                    <a:pt x="340137" y="172"/>
                    <a:pt x="372772" y="30088"/>
                    <a:pt x="372772" y="62724"/>
                  </a:cubicBezTo>
                  <a:cubicBezTo>
                    <a:pt x="372772" y="65444"/>
                    <a:pt x="372772" y="307494"/>
                    <a:pt x="372772" y="312934"/>
                  </a:cubicBezTo>
                  <a:cubicBezTo>
                    <a:pt x="370053" y="348289"/>
                    <a:pt x="337417" y="378205"/>
                    <a:pt x="302062" y="375486"/>
                  </a:cubicBezTo>
                  <a:cubicBezTo>
                    <a:pt x="274865" y="372766"/>
                    <a:pt x="247668" y="353728"/>
                    <a:pt x="239509" y="326532"/>
                  </a:cubicBezTo>
                  <a:cubicBezTo>
                    <a:pt x="228630" y="348289"/>
                    <a:pt x="198714" y="364607"/>
                    <a:pt x="179677" y="370046"/>
                  </a:cubicBezTo>
                  <a:cubicBezTo>
                    <a:pt x="147040" y="378205"/>
                    <a:pt x="100806" y="372766"/>
                    <a:pt x="70890" y="353728"/>
                  </a:cubicBezTo>
                  <a:cubicBezTo>
                    <a:pt x="-35177" y="285737"/>
                    <a:pt x="-27018" y="11051"/>
                    <a:pt x="128002" y="11051"/>
                  </a:cubicBezTo>
                  <a:cubicBezTo>
                    <a:pt x="185116" y="11051"/>
                    <a:pt x="220472" y="49126"/>
                    <a:pt x="236790" y="70883"/>
                  </a:cubicBezTo>
                  <a:cubicBezTo>
                    <a:pt x="236790" y="70883"/>
                    <a:pt x="236790" y="65444"/>
                    <a:pt x="236790" y="62724"/>
                  </a:cubicBezTo>
                  <a:cubicBezTo>
                    <a:pt x="239509" y="27369"/>
                    <a:pt x="272145" y="-2547"/>
                    <a:pt x="307501" y="172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B55D4A9-FB64-4681-89C3-FE7FC1BA5D7D}"/>
                </a:ext>
              </a:extLst>
            </p:cNvPr>
            <p:cNvSpPr/>
            <p:nvPr/>
          </p:nvSpPr>
          <p:spPr>
            <a:xfrm>
              <a:off x="7389492" y="3444253"/>
              <a:ext cx="217573" cy="435145"/>
            </a:xfrm>
            <a:custGeom>
              <a:avLst/>
              <a:gdLst>
                <a:gd name="connsiteX0" fmla="*/ 186002 w 217572"/>
                <a:gd name="connsiteY0" fmla="*/ 118011 h 435144"/>
                <a:gd name="connsiteX1" fmla="*/ 128890 w 217572"/>
                <a:gd name="connsiteY1" fmla="*/ 58178 h 435144"/>
                <a:gd name="connsiteX2" fmla="*/ 123450 w 217572"/>
                <a:gd name="connsiteY2" fmla="*/ 58178 h 435144"/>
                <a:gd name="connsiteX3" fmla="*/ 58178 w 217572"/>
                <a:gd name="connsiteY3" fmla="*/ 115291 h 435144"/>
                <a:gd name="connsiteX4" fmla="*/ 58178 w 217572"/>
                <a:gd name="connsiteY4" fmla="*/ 232236 h 435144"/>
                <a:gd name="connsiteX5" fmla="*/ 58178 w 217572"/>
                <a:gd name="connsiteY5" fmla="*/ 232236 h 435144"/>
                <a:gd name="connsiteX6" fmla="*/ 58178 w 217572"/>
                <a:gd name="connsiteY6" fmla="*/ 335583 h 435144"/>
                <a:gd name="connsiteX7" fmla="*/ 115291 w 217572"/>
                <a:gd name="connsiteY7" fmla="*/ 395415 h 435144"/>
                <a:gd name="connsiteX8" fmla="*/ 120730 w 217572"/>
                <a:gd name="connsiteY8" fmla="*/ 395415 h 435144"/>
                <a:gd name="connsiteX9" fmla="*/ 186002 w 217572"/>
                <a:gd name="connsiteY9" fmla="*/ 338303 h 435144"/>
                <a:gd name="connsiteX10" fmla="*/ 186002 w 217572"/>
                <a:gd name="connsiteY10" fmla="*/ 240395 h 435144"/>
                <a:gd name="connsiteX11" fmla="*/ 186002 w 217572"/>
                <a:gd name="connsiteY11" fmla="*/ 240395 h 435144"/>
                <a:gd name="connsiteX12" fmla="*/ 186002 w 217572"/>
                <a:gd name="connsiteY12" fmla="*/ 118011 h 43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572" h="435144">
                  <a:moveTo>
                    <a:pt x="186002" y="118011"/>
                  </a:moveTo>
                  <a:cubicBezTo>
                    <a:pt x="183283" y="85375"/>
                    <a:pt x="158806" y="60898"/>
                    <a:pt x="128890" y="58178"/>
                  </a:cubicBezTo>
                  <a:cubicBezTo>
                    <a:pt x="126170" y="58178"/>
                    <a:pt x="126170" y="58178"/>
                    <a:pt x="123450" y="58178"/>
                  </a:cubicBezTo>
                  <a:cubicBezTo>
                    <a:pt x="96254" y="58178"/>
                    <a:pt x="58178" y="82655"/>
                    <a:pt x="58178" y="115291"/>
                  </a:cubicBezTo>
                  <a:lnTo>
                    <a:pt x="58178" y="232236"/>
                  </a:lnTo>
                  <a:lnTo>
                    <a:pt x="58178" y="232236"/>
                  </a:lnTo>
                  <a:cubicBezTo>
                    <a:pt x="58178" y="270311"/>
                    <a:pt x="58178" y="335583"/>
                    <a:pt x="58178" y="335583"/>
                  </a:cubicBezTo>
                  <a:cubicBezTo>
                    <a:pt x="60898" y="368219"/>
                    <a:pt x="85375" y="392696"/>
                    <a:pt x="115291" y="395415"/>
                  </a:cubicBezTo>
                  <a:cubicBezTo>
                    <a:pt x="118011" y="395415"/>
                    <a:pt x="118011" y="395415"/>
                    <a:pt x="120730" y="395415"/>
                  </a:cubicBezTo>
                  <a:cubicBezTo>
                    <a:pt x="147927" y="395415"/>
                    <a:pt x="186002" y="370938"/>
                    <a:pt x="186002" y="338303"/>
                  </a:cubicBezTo>
                  <a:lnTo>
                    <a:pt x="186002" y="240395"/>
                  </a:lnTo>
                  <a:lnTo>
                    <a:pt x="186002" y="240395"/>
                  </a:lnTo>
                  <a:cubicBezTo>
                    <a:pt x="186002" y="202320"/>
                    <a:pt x="186002" y="118011"/>
                    <a:pt x="186002" y="11801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0CF25C3-5B20-4C65-97E6-2FCBDCF69FA5}"/>
                </a:ext>
              </a:extLst>
            </p:cNvPr>
            <p:cNvSpPr/>
            <p:nvPr/>
          </p:nvSpPr>
          <p:spPr>
            <a:xfrm>
              <a:off x="7392212" y="3280901"/>
              <a:ext cx="217573" cy="217572"/>
            </a:xfrm>
            <a:custGeom>
              <a:avLst/>
              <a:gdLst>
                <a:gd name="connsiteX0" fmla="*/ 183282 w 217572"/>
                <a:gd name="connsiteY0" fmla="*/ 120902 h 217572"/>
                <a:gd name="connsiteX1" fmla="*/ 120730 w 217572"/>
                <a:gd name="connsiteY1" fmla="*/ 183454 h 217572"/>
                <a:gd name="connsiteX2" fmla="*/ 58178 w 217572"/>
                <a:gd name="connsiteY2" fmla="*/ 120902 h 217572"/>
                <a:gd name="connsiteX3" fmla="*/ 120730 w 217572"/>
                <a:gd name="connsiteY3" fmla="*/ 58350 h 217572"/>
                <a:gd name="connsiteX4" fmla="*/ 183282 w 217572"/>
                <a:gd name="connsiteY4" fmla="*/ 120902 h 2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572" h="217572">
                  <a:moveTo>
                    <a:pt x="183282" y="120902"/>
                  </a:moveTo>
                  <a:cubicBezTo>
                    <a:pt x="183282" y="156258"/>
                    <a:pt x="156086" y="183454"/>
                    <a:pt x="120730" y="183454"/>
                  </a:cubicBezTo>
                  <a:cubicBezTo>
                    <a:pt x="85375" y="183454"/>
                    <a:pt x="58178" y="156258"/>
                    <a:pt x="58178" y="120902"/>
                  </a:cubicBezTo>
                  <a:cubicBezTo>
                    <a:pt x="58178" y="85547"/>
                    <a:pt x="85375" y="58350"/>
                    <a:pt x="120730" y="58350"/>
                  </a:cubicBezTo>
                  <a:cubicBezTo>
                    <a:pt x="153366" y="55630"/>
                    <a:pt x="183282" y="85547"/>
                    <a:pt x="183282" y="120902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5C2C835-ACA7-4713-BA24-2EC3F725F54B}"/>
                </a:ext>
              </a:extLst>
            </p:cNvPr>
            <p:cNvSpPr/>
            <p:nvPr/>
          </p:nvSpPr>
          <p:spPr>
            <a:xfrm>
              <a:off x="6005186" y="3416884"/>
              <a:ext cx="380752" cy="462341"/>
            </a:xfrm>
            <a:custGeom>
              <a:avLst/>
              <a:gdLst>
                <a:gd name="connsiteX0" fmla="*/ 270312 w 380752"/>
                <a:gd name="connsiteY0" fmla="*/ 69229 h 462341"/>
                <a:gd name="connsiteX1" fmla="*/ 188722 w 380752"/>
                <a:gd name="connsiteY1" fmla="*/ 134501 h 462341"/>
                <a:gd name="connsiteX2" fmla="*/ 188722 w 380752"/>
                <a:gd name="connsiteY2" fmla="*/ 118183 h 462341"/>
                <a:gd name="connsiteX3" fmla="*/ 126170 w 380752"/>
                <a:gd name="connsiteY3" fmla="*/ 58350 h 462341"/>
                <a:gd name="connsiteX4" fmla="*/ 58178 w 380752"/>
                <a:gd name="connsiteY4" fmla="*/ 118183 h 462341"/>
                <a:gd name="connsiteX5" fmla="*/ 58178 w 380752"/>
                <a:gd name="connsiteY5" fmla="*/ 210651 h 462341"/>
                <a:gd name="connsiteX6" fmla="*/ 58178 w 380752"/>
                <a:gd name="connsiteY6" fmla="*/ 365671 h 462341"/>
                <a:gd name="connsiteX7" fmla="*/ 58178 w 380752"/>
                <a:gd name="connsiteY7" fmla="*/ 365671 h 462341"/>
                <a:gd name="connsiteX8" fmla="*/ 120730 w 380752"/>
                <a:gd name="connsiteY8" fmla="*/ 425504 h 462341"/>
                <a:gd name="connsiteX9" fmla="*/ 186002 w 380752"/>
                <a:gd name="connsiteY9" fmla="*/ 365671 h 462341"/>
                <a:gd name="connsiteX10" fmla="*/ 186002 w 380752"/>
                <a:gd name="connsiteY10" fmla="*/ 365671 h 462341"/>
                <a:gd name="connsiteX11" fmla="*/ 186002 w 380752"/>
                <a:gd name="connsiteY11" fmla="*/ 210651 h 462341"/>
                <a:gd name="connsiteX12" fmla="*/ 215919 w 380752"/>
                <a:gd name="connsiteY12" fmla="*/ 158978 h 462341"/>
                <a:gd name="connsiteX13" fmla="*/ 275751 w 380752"/>
                <a:gd name="connsiteY13" fmla="*/ 221530 h 462341"/>
                <a:gd name="connsiteX14" fmla="*/ 270312 w 380752"/>
                <a:gd name="connsiteY14" fmla="*/ 69229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0752" h="462341">
                  <a:moveTo>
                    <a:pt x="270312" y="69229"/>
                  </a:moveTo>
                  <a:cubicBezTo>
                    <a:pt x="232236" y="71949"/>
                    <a:pt x="213199" y="99145"/>
                    <a:pt x="188722" y="134501"/>
                  </a:cubicBezTo>
                  <a:cubicBezTo>
                    <a:pt x="188722" y="134501"/>
                    <a:pt x="188722" y="118183"/>
                    <a:pt x="188722" y="118183"/>
                  </a:cubicBezTo>
                  <a:cubicBezTo>
                    <a:pt x="188722" y="85547"/>
                    <a:pt x="158806" y="58350"/>
                    <a:pt x="126170" y="58350"/>
                  </a:cubicBezTo>
                  <a:cubicBezTo>
                    <a:pt x="93534" y="55631"/>
                    <a:pt x="60898" y="85547"/>
                    <a:pt x="58178" y="118183"/>
                  </a:cubicBezTo>
                  <a:lnTo>
                    <a:pt x="58178" y="210651"/>
                  </a:lnTo>
                  <a:lnTo>
                    <a:pt x="58178" y="365671"/>
                  </a:lnTo>
                  <a:lnTo>
                    <a:pt x="58178" y="365671"/>
                  </a:lnTo>
                  <a:cubicBezTo>
                    <a:pt x="58178" y="398307"/>
                    <a:pt x="88094" y="425504"/>
                    <a:pt x="120730" y="425504"/>
                  </a:cubicBezTo>
                  <a:cubicBezTo>
                    <a:pt x="153366" y="428224"/>
                    <a:pt x="186002" y="398307"/>
                    <a:pt x="186002" y="365671"/>
                  </a:cubicBezTo>
                  <a:lnTo>
                    <a:pt x="186002" y="365671"/>
                  </a:lnTo>
                  <a:lnTo>
                    <a:pt x="186002" y="210651"/>
                  </a:lnTo>
                  <a:cubicBezTo>
                    <a:pt x="188722" y="188894"/>
                    <a:pt x="196881" y="158978"/>
                    <a:pt x="215919" y="158978"/>
                  </a:cubicBezTo>
                  <a:cubicBezTo>
                    <a:pt x="243115" y="158978"/>
                    <a:pt x="215919" y="221530"/>
                    <a:pt x="275751" y="221530"/>
                  </a:cubicBezTo>
                  <a:cubicBezTo>
                    <a:pt x="362780" y="221530"/>
                    <a:pt x="373658" y="63790"/>
                    <a:pt x="270312" y="69229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D839F09-6869-4782-997A-C1DB13D3FAFD}"/>
                </a:ext>
              </a:extLst>
            </p:cNvPr>
            <p:cNvSpPr/>
            <p:nvPr/>
          </p:nvSpPr>
          <p:spPr>
            <a:xfrm>
              <a:off x="5693490" y="3475234"/>
              <a:ext cx="337238" cy="364434"/>
            </a:xfrm>
            <a:custGeom>
              <a:avLst/>
              <a:gdLst>
                <a:gd name="connsiteX0" fmla="*/ 180433 w 337238"/>
                <a:gd name="connsiteY0" fmla="*/ 73984 h 364434"/>
                <a:gd name="connsiteX1" fmla="*/ 163180 w 337238"/>
                <a:gd name="connsiteY1" fmla="*/ 78870 h 364434"/>
                <a:gd name="connsiteX2" fmla="*/ 125105 w 337238"/>
                <a:gd name="connsiteY2" fmla="*/ 160461 h 364434"/>
                <a:gd name="connsiteX3" fmla="*/ 171339 w 337238"/>
                <a:gd name="connsiteY3" fmla="*/ 163180 h 364434"/>
                <a:gd name="connsiteX4" fmla="*/ 214854 w 337238"/>
                <a:gd name="connsiteY4" fmla="*/ 108787 h 364434"/>
                <a:gd name="connsiteX5" fmla="*/ 180433 w 337238"/>
                <a:gd name="connsiteY5" fmla="*/ 73984 h 364434"/>
                <a:gd name="connsiteX6" fmla="*/ 174059 w 337238"/>
                <a:gd name="connsiteY6" fmla="*/ 0 h 364434"/>
                <a:gd name="connsiteX7" fmla="*/ 337238 w 337238"/>
                <a:gd name="connsiteY7" fmla="*/ 119665 h 364434"/>
                <a:gd name="connsiteX8" fmla="*/ 133264 w 337238"/>
                <a:gd name="connsiteY8" fmla="*/ 217573 h 364434"/>
                <a:gd name="connsiteX9" fmla="*/ 225732 w 337238"/>
                <a:gd name="connsiteY9" fmla="*/ 277405 h 364434"/>
                <a:gd name="connsiteX10" fmla="*/ 320920 w 337238"/>
                <a:gd name="connsiteY10" fmla="*/ 250208 h 364434"/>
                <a:gd name="connsiteX11" fmla="*/ 174059 w 337238"/>
                <a:gd name="connsiteY11" fmla="*/ 364434 h 364434"/>
                <a:gd name="connsiteX12" fmla="*/ 0 w 337238"/>
                <a:gd name="connsiteY12" fmla="*/ 184937 h 364434"/>
                <a:gd name="connsiteX13" fmla="*/ 174059 w 337238"/>
                <a:gd name="connsiteY13" fmla="*/ 0 h 3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7238" h="364434">
                  <a:moveTo>
                    <a:pt x="180433" y="73984"/>
                  </a:moveTo>
                  <a:cubicBezTo>
                    <a:pt x="174569" y="73941"/>
                    <a:pt x="168620" y="75471"/>
                    <a:pt x="163180" y="78870"/>
                  </a:cubicBezTo>
                  <a:cubicBezTo>
                    <a:pt x="135984" y="95189"/>
                    <a:pt x="127825" y="130544"/>
                    <a:pt x="125105" y="160461"/>
                  </a:cubicBezTo>
                  <a:cubicBezTo>
                    <a:pt x="125105" y="163180"/>
                    <a:pt x="168620" y="160461"/>
                    <a:pt x="171339" y="163180"/>
                  </a:cubicBezTo>
                  <a:cubicBezTo>
                    <a:pt x="195816" y="157741"/>
                    <a:pt x="214854" y="135984"/>
                    <a:pt x="214854" y="108787"/>
                  </a:cubicBezTo>
                  <a:cubicBezTo>
                    <a:pt x="214854" y="88389"/>
                    <a:pt x="198026" y="74111"/>
                    <a:pt x="180433" y="73984"/>
                  </a:cubicBezTo>
                  <a:close/>
                  <a:moveTo>
                    <a:pt x="174059" y="0"/>
                  </a:moveTo>
                  <a:cubicBezTo>
                    <a:pt x="233891" y="0"/>
                    <a:pt x="337238" y="29916"/>
                    <a:pt x="337238" y="119665"/>
                  </a:cubicBezTo>
                  <a:cubicBezTo>
                    <a:pt x="337238" y="209414"/>
                    <a:pt x="244770" y="217573"/>
                    <a:pt x="133264" y="217573"/>
                  </a:cubicBezTo>
                  <a:cubicBezTo>
                    <a:pt x="133264" y="217573"/>
                    <a:pt x="149581" y="277405"/>
                    <a:pt x="225732" y="277405"/>
                  </a:cubicBezTo>
                  <a:cubicBezTo>
                    <a:pt x="301883" y="277405"/>
                    <a:pt x="320920" y="250208"/>
                    <a:pt x="320920" y="250208"/>
                  </a:cubicBezTo>
                  <a:cubicBezTo>
                    <a:pt x="320920" y="250208"/>
                    <a:pt x="315481" y="364434"/>
                    <a:pt x="174059" y="364434"/>
                  </a:cubicBezTo>
                  <a:cubicBezTo>
                    <a:pt x="95188" y="364434"/>
                    <a:pt x="0" y="304602"/>
                    <a:pt x="0" y="184937"/>
                  </a:cubicBezTo>
                  <a:cubicBezTo>
                    <a:pt x="0" y="78870"/>
                    <a:pt x="73431" y="0"/>
                    <a:pt x="174059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3EAC811-8309-4A43-8AAB-7D47E24129FF}"/>
                </a:ext>
              </a:extLst>
            </p:cNvPr>
            <p:cNvSpPr/>
            <p:nvPr/>
          </p:nvSpPr>
          <p:spPr>
            <a:xfrm>
              <a:off x="5376945" y="3338014"/>
              <a:ext cx="353556" cy="543931"/>
            </a:xfrm>
            <a:custGeom>
              <a:avLst/>
              <a:gdLst>
                <a:gd name="connsiteX0" fmla="*/ 311107 w 353555"/>
                <a:gd name="connsiteY0" fmla="*/ 433663 h 543931"/>
                <a:gd name="connsiteX1" fmla="*/ 215919 w 353555"/>
                <a:gd name="connsiteY1" fmla="*/ 501654 h 543931"/>
                <a:gd name="connsiteX2" fmla="*/ 98973 w 353555"/>
                <a:gd name="connsiteY2" fmla="*/ 392868 h 543931"/>
                <a:gd name="connsiteX3" fmla="*/ 98973 w 353555"/>
                <a:gd name="connsiteY3" fmla="*/ 221530 h 543931"/>
                <a:gd name="connsiteX4" fmla="*/ 82655 w 353555"/>
                <a:gd name="connsiteY4" fmla="*/ 221530 h 543931"/>
                <a:gd name="connsiteX5" fmla="*/ 58178 w 353555"/>
                <a:gd name="connsiteY5" fmla="*/ 191614 h 543931"/>
                <a:gd name="connsiteX6" fmla="*/ 85375 w 353555"/>
                <a:gd name="connsiteY6" fmla="*/ 164417 h 543931"/>
                <a:gd name="connsiteX7" fmla="*/ 101693 w 353555"/>
                <a:gd name="connsiteY7" fmla="*/ 164417 h 543931"/>
                <a:gd name="connsiteX8" fmla="*/ 101693 w 353555"/>
                <a:gd name="connsiteY8" fmla="*/ 118183 h 543931"/>
                <a:gd name="connsiteX9" fmla="*/ 166965 w 353555"/>
                <a:gd name="connsiteY9" fmla="*/ 58350 h 543931"/>
                <a:gd name="connsiteX10" fmla="*/ 229517 w 353555"/>
                <a:gd name="connsiteY10" fmla="*/ 118183 h 543931"/>
                <a:gd name="connsiteX11" fmla="*/ 229517 w 353555"/>
                <a:gd name="connsiteY11" fmla="*/ 118183 h 543931"/>
                <a:gd name="connsiteX12" fmla="*/ 229517 w 353555"/>
                <a:gd name="connsiteY12" fmla="*/ 164417 h 543931"/>
                <a:gd name="connsiteX13" fmla="*/ 283910 w 353555"/>
                <a:gd name="connsiteY13" fmla="*/ 164417 h 543931"/>
                <a:gd name="connsiteX14" fmla="*/ 308387 w 353555"/>
                <a:gd name="connsiteY14" fmla="*/ 194333 h 543931"/>
                <a:gd name="connsiteX15" fmla="*/ 281190 w 353555"/>
                <a:gd name="connsiteY15" fmla="*/ 221530 h 543931"/>
                <a:gd name="connsiteX16" fmla="*/ 229517 w 353555"/>
                <a:gd name="connsiteY16" fmla="*/ 221530 h 543931"/>
                <a:gd name="connsiteX17" fmla="*/ 229517 w 353555"/>
                <a:gd name="connsiteY17" fmla="*/ 365671 h 543931"/>
                <a:gd name="connsiteX18" fmla="*/ 311107 w 353555"/>
                <a:gd name="connsiteY18" fmla="*/ 433663 h 54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555" h="543931">
                  <a:moveTo>
                    <a:pt x="311107" y="433663"/>
                  </a:moveTo>
                  <a:cubicBezTo>
                    <a:pt x="311107" y="433663"/>
                    <a:pt x="278471" y="501654"/>
                    <a:pt x="215919" y="501654"/>
                  </a:cubicBezTo>
                  <a:cubicBezTo>
                    <a:pt x="164245" y="501654"/>
                    <a:pt x="101693" y="458140"/>
                    <a:pt x="98973" y="392868"/>
                  </a:cubicBezTo>
                  <a:cubicBezTo>
                    <a:pt x="98973" y="392868"/>
                    <a:pt x="98973" y="297680"/>
                    <a:pt x="98973" y="221530"/>
                  </a:cubicBezTo>
                  <a:lnTo>
                    <a:pt x="82655" y="221530"/>
                  </a:lnTo>
                  <a:cubicBezTo>
                    <a:pt x="74496" y="221530"/>
                    <a:pt x="58178" y="216090"/>
                    <a:pt x="58178" y="191614"/>
                  </a:cubicBezTo>
                  <a:cubicBezTo>
                    <a:pt x="58178" y="167137"/>
                    <a:pt x="77216" y="164417"/>
                    <a:pt x="85375" y="164417"/>
                  </a:cubicBezTo>
                  <a:lnTo>
                    <a:pt x="101693" y="164417"/>
                  </a:lnTo>
                  <a:cubicBezTo>
                    <a:pt x="101693" y="137220"/>
                    <a:pt x="101693" y="118183"/>
                    <a:pt x="101693" y="118183"/>
                  </a:cubicBezTo>
                  <a:cubicBezTo>
                    <a:pt x="104413" y="85547"/>
                    <a:pt x="134329" y="55631"/>
                    <a:pt x="166965" y="58350"/>
                  </a:cubicBezTo>
                  <a:cubicBezTo>
                    <a:pt x="196881" y="61070"/>
                    <a:pt x="229517" y="85547"/>
                    <a:pt x="229517" y="118183"/>
                  </a:cubicBezTo>
                  <a:lnTo>
                    <a:pt x="229517" y="118183"/>
                  </a:lnTo>
                  <a:lnTo>
                    <a:pt x="229517" y="164417"/>
                  </a:lnTo>
                  <a:lnTo>
                    <a:pt x="283910" y="164417"/>
                  </a:lnTo>
                  <a:cubicBezTo>
                    <a:pt x="292069" y="164417"/>
                    <a:pt x="308387" y="169856"/>
                    <a:pt x="308387" y="194333"/>
                  </a:cubicBezTo>
                  <a:cubicBezTo>
                    <a:pt x="308387" y="218810"/>
                    <a:pt x="292069" y="221530"/>
                    <a:pt x="281190" y="221530"/>
                  </a:cubicBezTo>
                  <a:lnTo>
                    <a:pt x="229517" y="221530"/>
                  </a:lnTo>
                  <a:lnTo>
                    <a:pt x="229517" y="365671"/>
                  </a:lnTo>
                  <a:cubicBezTo>
                    <a:pt x="226797" y="409186"/>
                    <a:pt x="267592" y="433663"/>
                    <a:pt x="311107" y="4336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8AA284-744C-4339-8893-D6368FD10AAE}"/>
                </a:ext>
              </a:extLst>
            </p:cNvPr>
            <p:cNvSpPr/>
            <p:nvPr/>
          </p:nvSpPr>
          <p:spPr>
            <a:xfrm>
              <a:off x="7090329" y="3338014"/>
              <a:ext cx="353556" cy="543931"/>
            </a:xfrm>
            <a:custGeom>
              <a:avLst/>
              <a:gdLst>
                <a:gd name="connsiteX0" fmla="*/ 311107 w 353555"/>
                <a:gd name="connsiteY0" fmla="*/ 433663 h 543931"/>
                <a:gd name="connsiteX1" fmla="*/ 215919 w 353555"/>
                <a:gd name="connsiteY1" fmla="*/ 501654 h 543931"/>
                <a:gd name="connsiteX2" fmla="*/ 98973 w 353555"/>
                <a:gd name="connsiteY2" fmla="*/ 392868 h 543931"/>
                <a:gd name="connsiteX3" fmla="*/ 98973 w 353555"/>
                <a:gd name="connsiteY3" fmla="*/ 221530 h 543931"/>
                <a:gd name="connsiteX4" fmla="*/ 82655 w 353555"/>
                <a:gd name="connsiteY4" fmla="*/ 221530 h 543931"/>
                <a:gd name="connsiteX5" fmla="*/ 58178 w 353555"/>
                <a:gd name="connsiteY5" fmla="*/ 191614 h 543931"/>
                <a:gd name="connsiteX6" fmla="*/ 85375 w 353555"/>
                <a:gd name="connsiteY6" fmla="*/ 164417 h 543931"/>
                <a:gd name="connsiteX7" fmla="*/ 101693 w 353555"/>
                <a:gd name="connsiteY7" fmla="*/ 164417 h 543931"/>
                <a:gd name="connsiteX8" fmla="*/ 101693 w 353555"/>
                <a:gd name="connsiteY8" fmla="*/ 118183 h 543931"/>
                <a:gd name="connsiteX9" fmla="*/ 166965 w 353555"/>
                <a:gd name="connsiteY9" fmla="*/ 58350 h 543931"/>
                <a:gd name="connsiteX10" fmla="*/ 229517 w 353555"/>
                <a:gd name="connsiteY10" fmla="*/ 118183 h 543931"/>
                <a:gd name="connsiteX11" fmla="*/ 229517 w 353555"/>
                <a:gd name="connsiteY11" fmla="*/ 118183 h 543931"/>
                <a:gd name="connsiteX12" fmla="*/ 229517 w 353555"/>
                <a:gd name="connsiteY12" fmla="*/ 164417 h 543931"/>
                <a:gd name="connsiteX13" fmla="*/ 283910 w 353555"/>
                <a:gd name="connsiteY13" fmla="*/ 164417 h 543931"/>
                <a:gd name="connsiteX14" fmla="*/ 308387 w 353555"/>
                <a:gd name="connsiteY14" fmla="*/ 194333 h 543931"/>
                <a:gd name="connsiteX15" fmla="*/ 281190 w 353555"/>
                <a:gd name="connsiteY15" fmla="*/ 221530 h 543931"/>
                <a:gd name="connsiteX16" fmla="*/ 229517 w 353555"/>
                <a:gd name="connsiteY16" fmla="*/ 221530 h 543931"/>
                <a:gd name="connsiteX17" fmla="*/ 229517 w 353555"/>
                <a:gd name="connsiteY17" fmla="*/ 365671 h 543931"/>
                <a:gd name="connsiteX18" fmla="*/ 311107 w 353555"/>
                <a:gd name="connsiteY18" fmla="*/ 433663 h 54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555" h="543931">
                  <a:moveTo>
                    <a:pt x="311107" y="433663"/>
                  </a:moveTo>
                  <a:cubicBezTo>
                    <a:pt x="311107" y="433663"/>
                    <a:pt x="278471" y="501654"/>
                    <a:pt x="215919" y="501654"/>
                  </a:cubicBezTo>
                  <a:cubicBezTo>
                    <a:pt x="164245" y="501654"/>
                    <a:pt x="101693" y="458140"/>
                    <a:pt x="98973" y="392868"/>
                  </a:cubicBezTo>
                  <a:cubicBezTo>
                    <a:pt x="98973" y="392868"/>
                    <a:pt x="98973" y="297680"/>
                    <a:pt x="98973" y="221530"/>
                  </a:cubicBezTo>
                  <a:lnTo>
                    <a:pt x="82655" y="221530"/>
                  </a:lnTo>
                  <a:cubicBezTo>
                    <a:pt x="74496" y="221530"/>
                    <a:pt x="58178" y="216090"/>
                    <a:pt x="58178" y="191614"/>
                  </a:cubicBezTo>
                  <a:cubicBezTo>
                    <a:pt x="58178" y="167137"/>
                    <a:pt x="77216" y="164417"/>
                    <a:pt x="85375" y="164417"/>
                  </a:cubicBezTo>
                  <a:lnTo>
                    <a:pt x="101693" y="164417"/>
                  </a:lnTo>
                  <a:cubicBezTo>
                    <a:pt x="101693" y="137220"/>
                    <a:pt x="101693" y="118183"/>
                    <a:pt x="101693" y="118183"/>
                  </a:cubicBezTo>
                  <a:cubicBezTo>
                    <a:pt x="104412" y="85547"/>
                    <a:pt x="134329" y="55631"/>
                    <a:pt x="166965" y="58350"/>
                  </a:cubicBezTo>
                  <a:cubicBezTo>
                    <a:pt x="196881" y="61070"/>
                    <a:pt x="229517" y="85547"/>
                    <a:pt x="229517" y="118183"/>
                  </a:cubicBezTo>
                  <a:lnTo>
                    <a:pt x="229517" y="118183"/>
                  </a:lnTo>
                  <a:lnTo>
                    <a:pt x="229517" y="164417"/>
                  </a:lnTo>
                  <a:lnTo>
                    <a:pt x="283910" y="164417"/>
                  </a:lnTo>
                  <a:cubicBezTo>
                    <a:pt x="292069" y="164417"/>
                    <a:pt x="308387" y="169856"/>
                    <a:pt x="308387" y="194333"/>
                  </a:cubicBezTo>
                  <a:cubicBezTo>
                    <a:pt x="308387" y="218810"/>
                    <a:pt x="292069" y="221530"/>
                    <a:pt x="281190" y="221530"/>
                  </a:cubicBezTo>
                  <a:lnTo>
                    <a:pt x="229517" y="221530"/>
                  </a:lnTo>
                  <a:lnTo>
                    <a:pt x="229517" y="365671"/>
                  </a:lnTo>
                  <a:cubicBezTo>
                    <a:pt x="229517" y="409186"/>
                    <a:pt x="270312" y="433663"/>
                    <a:pt x="311107" y="4336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865B7A3-B595-43E8-9EBD-1FED225C9FCB}"/>
                </a:ext>
              </a:extLst>
            </p:cNvPr>
            <p:cNvSpPr/>
            <p:nvPr/>
          </p:nvSpPr>
          <p:spPr>
            <a:xfrm>
              <a:off x="2080719" y="4178559"/>
              <a:ext cx="462342" cy="788700"/>
            </a:xfrm>
            <a:custGeom>
              <a:avLst/>
              <a:gdLst>
                <a:gd name="connsiteX0" fmla="*/ 403575 w 462341"/>
                <a:gd name="connsiteY0" fmla="*/ 583072 h 788699"/>
                <a:gd name="connsiteX1" fmla="*/ 406295 w 462341"/>
                <a:gd name="connsiteY1" fmla="*/ 596670 h 788699"/>
                <a:gd name="connsiteX2" fmla="*/ 400855 w 462341"/>
                <a:gd name="connsiteY2" fmla="*/ 610268 h 788699"/>
                <a:gd name="connsiteX3" fmla="*/ 389977 w 462341"/>
                <a:gd name="connsiteY3" fmla="*/ 626586 h 788699"/>
                <a:gd name="connsiteX4" fmla="*/ 354621 w 462341"/>
                <a:gd name="connsiteY4" fmla="*/ 675540 h 788699"/>
                <a:gd name="connsiteX5" fmla="*/ 327424 w 462341"/>
                <a:gd name="connsiteY5" fmla="*/ 691858 h 788699"/>
                <a:gd name="connsiteX6" fmla="*/ 292069 w 462341"/>
                <a:gd name="connsiteY6" fmla="*/ 713615 h 788699"/>
                <a:gd name="connsiteX7" fmla="*/ 251274 w 462341"/>
                <a:gd name="connsiteY7" fmla="*/ 724494 h 788699"/>
                <a:gd name="connsiteX8" fmla="*/ 221358 w 462341"/>
                <a:gd name="connsiteY8" fmla="*/ 721774 h 788699"/>
                <a:gd name="connsiteX9" fmla="*/ 191442 w 462341"/>
                <a:gd name="connsiteY9" fmla="*/ 721774 h 788699"/>
                <a:gd name="connsiteX10" fmla="*/ 153366 w 462341"/>
                <a:gd name="connsiteY10" fmla="*/ 713615 h 788699"/>
                <a:gd name="connsiteX11" fmla="*/ 104412 w 462341"/>
                <a:gd name="connsiteY11" fmla="*/ 675540 h 788699"/>
                <a:gd name="connsiteX12" fmla="*/ 104412 w 462341"/>
                <a:gd name="connsiteY12" fmla="*/ 689138 h 788699"/>
                <a:gd name="connsiteX13" fmla="*/ 101693 w 462341"/>
                <a:gd name="connsiteY13" fmla="*/ 710895 h 788699"/>
                <a:gd name="connsiteX14" fmla="*/ 85375 w 462341"/>
                <a:gd name="connsiteY14" fmla="*/ 732653 h 788699"/>
                <a:gd name="connsiteX15" fmla="*/ 69057 w 462341"/>
                <a:gd name="connsiteY15" fmla="*/ 727214 h 788699"/>
                <a:gd name="connsiteX16" fmla="*/ 60898 w 462341"/>
                <a:gd name="connsiteY16" fmla="*/ 710895 h 788699"/>
                <a:gd name="connsiteX17" fmla="*/ 58178 w 462341"/>
                <a:gd name="connsiteY17" fmla="*/ 691858 h 788699"/>
                <a:gd name="connsiteX18" fmla="*/ 60898 w 462341"/>
                <a:gd name="connsiteY18" fmla="*/ 664661 h 788699"/>
                <a:gd name="connsiteX19" fmla="*/ 60898 w 462341"/>
                <a:gd name="connsiteY19" fmla="*/ 607549 h 788699"/>
                <a:gd name="connsiteX20" fmla="*/ 63618 w 462341"/>
                <a:gd name="connsiteY20" fmla="*/ 528679 h 788699"/>
                <a:gd name="connsiteX21" fmla="*/ 69057 w 462341"/>
                <a:gd name="connsiteY21" fmla="*/ 504202 h 788699"/>
                <a:gd name="connsiteX22" fmla="*/ 74496 w 462341"/>
                <a:gd name="connsiteY22" fmla="*/ 493323 h 788699"/>
                <a:gd name="connsiteX23" fmla="*/ 82655 w 462341"/>
                <a:gd name="connsiteY23" fmla="*/ 487884 h 788699"/>
                <a:gd name="connsiteX24" fmla="*/ 90814 w 462341"/>
                <a:gd name="connsiteY24" fmla="*/ 493323 h 788699"/>
                <a:gd name="connsiteX25" fmla="*/ 98973 w 462341"/>
                <a:gd name="connsiteY25" fmla="*/ 512361 h 788699"/>
                <a:gd name="connsiteX26" fmla="*/ 101693 w 462341"/>
                <a:gd name="connsiteY26" fmla="*/ 555875 h 788699"/>
                <a:gd name="connsiteX27" fmla="*/ 101693 w 462341"/>
                <a:gd name="connsiteY27" fmla="*/ 596670 h 788699"/>
                <a:gd name="connsiteX28" fmla="*/ 109852 w 462341"/>
                <a:gd name="connsiteY28" fmla="*/ 626586 h 788699"/>
                <a:gd name="connsiteX29" fmla="*/ 128889 w 462341"/>
                <a:gd name="connsiteY29" fmla="*/ 651063 h 788699"/>
                <a:gd name="connsiteX30" fmla="*/ 153366 w 462341"/>
                <a:gd name="connsiteY30" fmla="*/ 670101 h 788699"/>
                <a:gd name="connsiteX31" fmla="*/ 196881 w 462341"/>
                <a:gd name="connsiteY31" fmla="*/ 678260 h 788699"/>
                <a:gd name="connsiteX32" fmla="*/ 221358 w 462341"/>
                <a:gd name="connsiteY32" fmla="*/ 667381 h 788699"/>
                <a:gd name="connsiteX33" fmla="*/ 253994 w 462341"/>
                <a:gd name="connsiteY33" fmla="*/ 659222 h 788699"/>
                <a:gd name="connsiteX34" fmla="*/ 275751 w 462341"/>
                <a:gd name="connsiteY34" fmla="*/ 637465 h 788699"/>
                <a:gd name="connsiteX35" fmla="*/ 281190 w 462341"/>
                <a:gd name="connsiteY35" fmla="*/ 615708 h 788699"/>
                <a:gd name="connsiteX36" fmla="*/ 278471 w 462341"/>
                <a:gd name="connsiteY36" fmla="*/ 602109 h 788699"/>
                <a:gd name="connsiteX37" fmla="*/ 262153 w 462341"/>
                <a:gd name="connsiteY37" fmla="*/ 572193 h 788699"/>
                <a:gd name="connsiteX38" fmla="*/ 245835 w 462341"/>
                <a:gd name="connsiteY38" fmla="*/ 536838 h 788699"/>
                <a:gd name="connsiteX39" fmla="*/ 196881 w 462341"/>
                <a:gd name="connsiteY39" fmla="*/ 477005 h 788699"/>
                <a:gd name="connsiteX40" fmla="*/ 145207 w 462341"/>
                <a:gd name="connsiteY40" fmla="*/ 419892 h 788699"/>
                <a:gd name="connsiteX41" fmla="*/ 93534 w 462341"/>
                <a:gd name="connsiteY41" fmla="*/ 357340 h 788699"/>
                <a:gd name="connsiteX42" fmla="*/ 66337 w 462341"/>
                <a:gd name="connsiteY42" fmla="*/ 283910 h 788699"/>
                <a:gd name="connsiteX43" fmla="*/ 58178 w 462341"/>
                <a:gd name="connsiteY43" fmla="*/ 224077 h 788699"/>
                <a:gd name="connsiteX44" fmla="*/ 82655 w 462341"/>
                <a:gd name="connsiteY44" fmla="*/ 150647 h 788699"/>
                <a:gd name="connsiteX45" fmla="*/ 137048 w 462341"/>
                <a:gd name="connsiteY45" fmla="*/ 96253 h 788699"/>
                <a:gd name="connsiteX46" fmla="*/ 196881 w 462341"/>
                <a:gd name="connsiteY46" fmla="*/ 77216 h 788699"/>
                <a:gd name="connsiteX47" fmla="*/ 232236 w 462341"/>
                <a:gd name="connsiteY47" fmla="*/ 69057 h 788699"/>
                <a:gd name="connsiteX48" fmla="*/ 262153 w 462341"/>
                <a:gd name="connsiteY48" fmla="*/ 74496 h 788699"/>
                <a:gd name="connsiteX49" fmla="*/ 294789 w 462341"/>
                <a:gd name="connsiteY49" fmla="*/ 85375 h 788699"/>
                <a:gd name="connsiteX50" fmla="*/ 327424 w 462341"/>
                <a:gd name="connsiteY50" fmla="*/ 104412 h 788699"/>
                <a:gd name="connsiteX51" fmla="*/ 332864 w 462341"/>
                <a:gd name="connsiteY51" fmla="*/ 74496 h 788699"/>
                <a:gd name="connsiteX52" fmla="*/ 338303 w 462341"/>
                <a:gd name="connsiteY52" fmla="*/ 63618 h 788699"/>
                <a:gd name="connsiteX53" fmla="*/ 349182 w 462341"/>
                <a:gd name="connsiteY53" fmla="*/ 58178 h 788699"/>
                <a:gd name="connsiteX54" fmla="*/ 357341 w 462341"/>
                <a:gd name="connsiteY54" fmla="*/ 63618 h 788699"/>
                <a:gd name="connsiteX55" fmla="*/ 365500 w 462341"/>
                <a:gd name="connsiteY55" fmla="*/ 82655 h 788699"/>
                <a:gd name="connsiteX56" fmla="*/ 368219 w 462341"/>
                <a:gd name="connsiteY56" fmla="*/ 142488 h 788699"/>
                <a:gd name="connsiteX57" fmla="*/ 368219 w 462341"/>
                <a:gd name="connsiteY57" fmla="*/ 188722 h 788699"/>
                <a:gd name="connsiteX58" fmla="*/ 370939 w 462341"/>
                <a:gd name="connsiteY58" fmla="*/ 245834 h 788699"/>
                <a:gd name="connsiteX59" fmla="*/ 354621 w 462341"/>
                <a:gd name="connsiteY59" fmla="*/ 286629 h 788699"/>
                <a:gd name="connsiteX60" fmla="*/ 338303 w 462341"/>
                <a:gd name="connsiteY60" fmla="*/ 281190 h 788699"/>
                <a:gd name="connsiteX61" fmla="*/ 330144 w 462341"/>
                <a:gd name="connsiteY61" fmla="*/ 264872 h 788699"/>
                <a:gd name="connsiteX62" fmla="*/ 327424 w 462341"/>
                <a:gd name="connsiteY62" fmla="*/ 248554 h 788699"/>
                <a:gd name="connsiteX63" fmla="*/ 330144 w 462341"/>
                <a:gd name="connsiteY63" fmla="*/ 221357 h 788699"/>
                <a:gd name="connsiteX64" fmla="*/ 330144 w 462341"/>
                <a:gd name="connsiteY64" fmla="*/ 188722 h 788699"/>
                <a:gd name="connsiteX65" fmla="*/ 327424 w 462341"/>
                <a:gd name="connsiteY65" fmla="*/ 164245 h 788699"/>
                <a:gd name="connsiteX66" fmla="*/ 311107 w 462341"/>
                <a:gd name="connsiteY66" fmla="*/ 134329 h 788699"/>
                <a:gd name="connsiteX67" fmla="*/ 283910 w 462341"/>
                <a:gd name="connsiteY67" fmla="*/ 118011 h 788699"/>
                <a:gd name="connsiteX68" fmla="*/ 251274 w 462341"/>
                <a:gd name="connsiteY68" fmla="*/ 112571 h 788699"/>
                <a:gd name="connsiteX69" fmla="*/ 215918 w 462341"/>
                <a:gd name="connsiteY69" fmla="*/ 123450 h 788699"/>
                <a:gd name="connsiteX70" fmla="*/ 202320 w 462341"/>
                <a:gd name="connsiteY70" fmla="*/ 147927 h 788699"/>
                <a:gd name="connsiteX71" fmla="*/ 188722 w 462341"/>
                <a:gd name="connsiteY71" fmla="*/ 180563 h 788699"/>
                <a:gd name="connsiteX72" fmla="*/ 183283 w 462341"/>
                <a:gd name="connsiteY72" fmla="*/ 210479 h 788699"/>
                <a:gd name="connsiteX73" fmla="*/ 188722 w 462341"/>
                <a:gd name="connsiteY73" fmla="*/ 226797 h 788699"/>
                <a:gd name="connsiteX74" fmla="*/ 188722 w 462341"/>
                <a:gd name="connsiteY74" fmla="*/ 248554 h 788699"/>
                <a:gd name="connsiteX75" fmla="*/ 210479 w 462341"/>
                <a:gd name="connsiteY75" fmla="*/ 273031 h 788699"/>
                <a:gd name="connsiteX76" fmla="*/ 226797 w 462341"/>
                <a:gd name="connsiteY76" fmla="*/ 300228 h 788699"/>
                <a:gd name="connsiteX77" fmla="*/ 256713 w 462341"/>
                <a:gd name="connsiteY77" fmla="*/ 332864 h 788699"/>
                <a:gd name="connsiteX78" fmla="*/ 275751 w 462341"/>
                <a:gd name="connsiteY78" fmla="*/ 351901 h 788699"/>
                <a:gd name="connsiteX79" fmla="*/ 324705 w 462341"/>
                <a:gd name="connsiteY79" fmla="*/ 400855 h 788699"/>
                <a:gd name="connsiteX80" fmla="*/ 343742 w 462341"/>
                <a:gd name="connsiteY80" fmla="*/ 428051 h 788699"/>
                <a:gd name="connsiteX81" fmla="*/ 351901 w 462341"/>
                <a:gd name="connsiteY81" fmla="*/ 433491 h 788699"/>
                <a:gd name="connsiteX82" fmla="*/ 360060 w 462341"/>
                <a:gd name="connsiteY82" fmla="*/ 447089 h 788699"/>
                <a:gd name="connsiteX83" fmla="*/ 384537 w 462341"/>
                <a:gd name="connsiteY83" fmla="*/ 474286 h 788699"/>
                <a:gd name="connsiteX84" fmla="*/ 395416 w 462341"/>
                <a:gd name="connsiteY84" fmla="*/ 506921 h 788699"/>
                <a:gd name="connsiteX85" fmla="*/ 406295 w 462341"/>
                <a:gd name="connsiteY85" fmla="*/ 536838 h 788699"/>
                <a:gd name="connsiteX86" fmla="*/ 409014 w 462341"/>
                <a:gd name="connsiteY86" fmla="*/ 547716 h 788699"/>
                <a:gd name="connsiteX87" fmla="*/ 406295 w 462341"/>
                <a:gd name="connsiteY87" fmla="*/ 569473 h 788699"/>
                <a:gd name="connsiteX88" fmla="*/ 403575 w 462341"/>
                <a:gd name="connsiteY88" fmla="*/ 583072 h 788699"/>
                <a:gd name="connsiteX89" fmla="*/ 403575 w 462341"/>
                <a:gd name="connsiteY89" fmla="*/ 583072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2341" h="788699">
                  <a:moveTo>
                    <a:pt x="403575" y="583072"/>
                  </a:moveTo>
                  <a:cubicBezTo>
                    <a:pt x="403575" y="588511"/>
                    <a:pt x="406295" y="591231"/>
                    <a:pt x="406295" y="596670"/>
                  </a:cubicBezTo>
                  <a:cubicBezTo>
                    <a:pt x="406295" y="602109"/>
                    <a:pt x="403575" y="604829"/>
                    <a:pt x="400855" y="610268"/>
                  </a:cubicBezTo>
                  <a:cubicBezTo>
                    <a:pt x="398136" y="615708"/>
                    <a:pt x="392696" y="621147"/>
                    <a:pt x="389977" y="626586"/>
                  </a:cubicBezTo>
                  <a:cubicBezTo>
                    <a:pt x="381818" y="645624"/>
                    <a:pt x="368219" y="661942"/>
                    <a:pt x="354621" y="675540"/>
                  </a:cubicBezTo>
                  <a:cubicBezTo>
                    <a:pt x="346462" y="683699"/>
                    <a:pt x="338303" y="686419"/>
                    <a:pt x="327424" y="691858"/>
                  </a:cubicBezTo>
                  <a:cubicBezTo>
                    <a:pt x="316546" y="700017"/>
                    <a:pt x="302948" y="708176"/>
                    <a:pt x="292069" y="713615"/>
                  </a:cubicBezTo>
                  <a:cubicBezTo>
                    <a:pt x="281190" y="719054"/>
                    <a:pt x="264872" y="724494"/>
                    <a:pt x="251274" y="724494"/>
                  </a:cubicBezTo>
                  <a:cubicBezTo>
                    <a:pt x="240395" y="724494"/>
                    <a:pt x="229517" y="721774"/>
                    <a:pt x="221358" y="721774"/>
                  </a:cubicBezTo>
                  <a:cubicBezTo>
                    <a:pt x="213199" y="721774"/>
                    <a:pt x="202320" y="721774"/>
                    <a:pt x="191442" y="721774"/>
                  </a:cubicBezTo>
                  <a:cubicBezTo>
                    <a:pt x="172404" y="721774"/>
                    <a:pt x="172404" y="721774"/>
                    <a:pt x="153366" y="713615"/>
                  </a:cubicBezTo>
                  <a:cubicBezTo>
                    <a:pt x="134329" y="708176"/>
                    <a:pt x="118011" y="691858"/>
                    <a:pt x="104412" y="675540"/>
                  </a:cubicBezTo>
                  <a:cubicBezTo>
                    <a:pt x="104412" y="678260"/>
                    <a:pt x="104412" y="680979"/>
                    <a:pt x="104412" y="689138"/>
                  </a:cubicBezTo>
                  <a:cubicBezTo>
                    <a:pt x="104412" y="694578"/>
                    <a:pt x="104412" y="702737"/>
                    <a:pt x="101693" y="710895"/>
                  </a:cubicBezTo>
                  <a:cubicBezTo>
                    <a:pt x="101693" y="721774"/>
                    <a:pt x="96253" y="732653"/>
                    <a:pt x="85375" y="732653"/>
                  </a:cubicBezTo>
                  <a:cubicBezTo>
                    <a:pt x="77216" y="732653"/>
                    <a:pt x="74496" y="729933"/>
                    <a:pt x="69057" y="727214"/>
                  </a:cubicBezTo>
                  <a:cubicBezTo>
                    <a:pt x="63618" y="724494"/>
                    <a:pt x="60898" y="716335"/>
                    <a:pt x="60898" y="710895"/>
                  </a:cubicBezTo>
                  <a:cubicBezTo>
                    <a:pt x="58178" y="702737"/>
                    <a:pt x="58178" y="697297"/>
                    <a:pt x="58178" y="691858"/>
                  </a:cubicBezTo>
                  <a:cubicBezTo>
                    <a:pt x="58178" y="683699"/>
                    <a:pt x="60898" y="678260"/>
                    <a:pt x="60898" y="664661"/>
                  </a:cubicBezTo>
                  <a:cubicBezTo>
                    <a:pt x="60898" y="656502"/>
                    <a:pt x="60898" y="632026"/>
                    <a:pt x="60898" y="607549"/>
                  </a:cubicBezTo>
                  <a:cubicBezTo>
                    <a:pt x="60898" y="574913"/>
                    <a:pt x="60898" y="542277"/>
                    <a:pt x="63618" y="528679"/>
                  </a:cubicBezTo>
                  <a:cubicBezTo>
                    <a:pt x="63618" y="520520"/>
                    <a:pt x="63618" y="509641"/>
                    <a:pt x="69057" y="504202"/>
                  </a:cubicBezTo>
                  <a:cubicBezTo>
                    <a:pt x="71777" y="501482"/>
                    <a:pt x="71777" y="498762"/>
                    <a:pt x="74496" y="493323"/>
                  </a:cubicBezTo>
                  <a:cubicBezTo>
                    <a:pt x="77216" y="490603"/>
                    <a:pt x="79936" y="487884"/>
                    <a:pt x="82655" y="487884"/>
                  </a:cubicBezTo>
                  <a:cubicBezTo>
                    <a:pt x="85375" y="487884"/>
                    <a:pt x="90814" y="490603"/>
                    <a:pt x="90814" y="493323"/>
                  </a:cubicBezTo>
                  <a:cubicBezTo>
                    <a:pt x="93534" y="498762"/>
                    <a:pt x="98973" y="506921"/>
                    <a:pt x="98973" y="512361"/>
                  </a:cubicBezTo>
                  <a:cubicBezTo>
                    <a:pt x="98973" y="520520"/>
                    <a:pt x="101693" y="536838"/>
                    <a:pt x="101693" y="555875"/>
                  </a:cubicBezTo>
                  <a:cubicBezTo>
                    <a:pt x="101693" y="569473"/>
                    <a:pt x="101693" y="583072"/>
                    <a:pt x="101693" y="596670"/>
                  </a:cubicBezTo>
                  <a:cubicBezTo>
                    <a:pt x="101693" y="607549"/>
                    <a:pt x="104412" y="618427"/>
                    <a:pt x="109852" y="626586"/>
                  </a:cubicBezTo>
                  <a:cubicBezTo>
                    <a:pt x="115291" y="637465"/>
                    <a:pt x="123450" y="642904"/>
                    <a:pt x="128889" y="651063"/>
                  </a:cubicBezTo>
                  <a:cubicBezTo>
                    <a:pt x="137048" y="661942"/>
                    <a:pt x="139768" y="667381"/>
                    <a:pt x="153366" y="670101"/>
                  </a:cubicBezTo>
                  <a:cubicBezTo>
                    <a:pt x="161525" y="670101"/>
                    <a:pt x="183283" y="678260"/>
                    <a:pt x="196881" y="678260"/>
                  </a:cubicBezTo>
                  <a:cubicBezTo>
                    <a:pt x="207759" y="678260"/>
                    <a:pt x="210479" y="672820"/>
                    <a:pt x="221358" y="667381"/>
                  </a:cubicBezTo>
                  <a:cubicBezTo>
                    <a:pt x="232236" y="661942"/>
                    <a:pt x="245835" y="664661"/>
                    <a:pt x="253994" y="659222"/>
                  </a:cubicBezTo>
                  <a:cubicBezTo>
                    <a:pt x="262153" y="653783"/>
                    <a:pt x="273031" y="645624"/>
                    <a:pt x="275751" y="637465"/>
                  </a:cubicBezTo>
                  <a:cubicBezTo>
                    <a:pt x="281190" y="629306"/>
                    <a:pt x="281190" y="621147"/>
                    <a:pt x="281190" y="615708"/>
                  </a:cubicBezTo>
                  <a:cubicBezTo>
                    <a:pt x="281190" y="610268"/>
                    <a:pt x="281190" y="607549"/>
                    <a:pt x="278471" y="602109"/>
                  </a:cubicBezTo>
                  <a:cubicBezTo>
                    <a:pt x="275751" y="591231"/>
                    <a:pt x="267592" y="583072"/>
                    <a:pt x="262153" y="572193"/>
                  </a:cubicBezTo>
                  <a:cubicBezTo>
                    <a:pt x="256713" y="561314"/>
                    <a:pt x="253994" y="547716"/>
                    <a:pt x="245835" y="536838"/>
                  </a:cubicBezTo>
                  <a:cubicBezTo>
                    <a:pt x="232236" y="515080"/>
                    <a:pt x="213199" y="498762"/>
                    <a:pt x="196881" y="477005"/>
                  </a:cubicBezTo>
                  <a:cubicBezTo>
                    <a:pt x="180563" y="457968"/>
                    <a:pt x="164245" y="438930"/>
                    <a:pt x="145207" y="419892"/>
                  </a:cubicBezTo>
                  <a:cubicBezTo>
                    <a:pt x="126170" y="400855"/>
                    <a:pt x="109852" y="379098"/>
                    <a:pt x="93534" y="357340"/>
                  </a:cubicBezTo>
                  <a:cubicBezTo>
                    <a:pt x="77216" y="335583"/>
                    <a:pt x="71777" y="308387"/>
                    <a:pt x="66337" y="283910"/>
                  </a:cubicBezTo>
                  <a:cubicBezTo>
                    <a:pt x="63618" y="267592"/>
                    <a:pt x="58178" y="245834"/>
                    <a:pt x="58178" y="224077"/>
                  </a:cubicBezTo>
                  <a:cubicBezTo>
                    <a:pt x="58178" y="194161"/>
                    <a:pt x="69057" y="175123"/>
                    <a:pt x="82655" y="150647"/>
                  </a:cubicBezTo>
                  <a:cubicBezTo>
                    <a:pt x="96253" y="128889"/>
                    <a:pt x="115291" y="109852"/>
                    <a:pt x="137048" y="96253"/>
                  </a:cubicBezTo>
                  <a:cubicBezTo>
                    <a:pt x="158806" y="82655"/>
                    <a:pt x="172404" y="79936"/>
                    <a:pt x="196881" y="77216"/>
                  </a:cubicBezTo>
                  <a:cubicBezTo>
                    <a:pt x="210479" y="77216"/>
                    <a:pt x="215918" y="69057"/>
                    <a:pt x="232236" y="69057"/>
                  </a:cubicBezTo>
                  <a:cubicBezTo>
                    <a:pt x="243115" y="69057"/>
                    <a:pt x="251274" y="71776"/>
                    <a:pt x="262153" y="74496"/>
                  </a:cubicBezTo>
                  <a:cubicBezTo>
                    <a:pt x="273031" y="77216"/>
                    <a:pt x="283910" y="82655"/>
                    <a:pt x="294789" y="85375"/>
                  </a:cubicBezTo>
                  <a:cubicBezTo>
                    <a:pt x="308387" y="90814"/>
                    <a:pt x="319265" y="96253"/>
                    <a:pt x="327424" y="104412"/>
                  </a:cubicBezTo>
                  <a:cubicBezTo>
                    <a:pt x="327424" y="90814"/>
                    <a:pt x="327424" y="79936"/>
                    <a:pt x="332864" y="74496"/>
                  </a:cubicBezTo>
                  <a:cubicBezTo>
                    <a:pt x="335583" y="71776"/>
                    <a:pt x="335583" y="69057"/>
                    <a:pt x="338303" y="63618"/>
                  </a:cubicBezTo>
                  <a:cubicBezTo>
                    <a:pt x="341023" y="60898"/>
                    <a:pt x="346462" y="58178"/>
                    <a:pt x="349182" y="58178"/>
                  </a:cubicBezTo>
                  <a:cubicBezTo>
                    <a:pt x="351901" y="58178"/>
                    <a:pt x="357341" y="60898"/>
                    <a:pt x="357341" y="63618"/>
                  </a:cubicBezTo>
                  <a:cubicBezTo>
                    <a:pt x="360060" y="69057"/>
                    <a:pt x="365500" y="77216"/>
                    <a:pt x="365500" y="82655"/>
                  </a:cubicBezTo>
                  <a:cubicBezTo>
                    <a:pt x="365500" y="90814"/>
                    <a:pt x="368219" y="123450"/>
                    <a:pt x="368219" y="142488"/>
                  </a:cubicBezTo>
                  <a:cubicBezTo>
                    <a:pt x="368219" y="158806"/>
                    <a:pt x="368219" y="177843"/>
                    <a:pt x="368219" y="188722"/>
                  </a:cubicBezTo>
                  <a:cubicBezTo>
                    <a:pt x="368219" y="213199"/>
                    <a:pt x="370939" y="224077"/>
                    <a:pt x="370939" y="245834"/>
                  </a:cubicBezTo>
                  <a:cubicBezTo>
                    <a:pt x="370939" y="256713"/>
                    <a:pt x="370939" y="286629"/>
                    <a:pt x="354621" y="286629"/>
                  </a:cubicBezTo>
                  <a:cubicBezTo>
                    <a:pt x="346462" y="286629"/>
                    <a:pt x="343742" y="283910"/>
                    <a:pt x="338303" y="281190"/>
                  </a:cubicBezTo>
                  <a:cubicBezTo>
                    <a:pt x="332864" y="278470"/>
                    <a:pt x="330144" y="270311"/>
                    <a:pt x="330144" y="264872"/>
                  </a:cubicBezTo>
                  <a:cubicBezTo>
                    <a:pt x="327424" y="256713"/>
                    <a:pt x="327424" y="251274"/>
                    <a:pt x="327424" y="248554"/>
                  </a:cubicBezTo>
                  <a:cubicBezTo>
                    <a:pt x="327424" y="240395"/>
                    <a:pt x="330144" y="234956"/>
                    <a:pt x="330144" y="221357"/>
                  </a:cubicBezTo>
                  <a:cubicBezTo>
                    <a:pt x="330144" y="213199"/>
                    <a:pt x="330144" y="202320"/>
                    <a:pt x="330144" y="188722"/>
                  </a:cubicBezTo>
                  <a:cubicBezTo>
                    <a:pt x="330144" y="180563"/>
                    <a:pt x="327424" y="172404"/>
                    <a:pt x="327424" y="164245"/>
                  </a:cubicBezTo>
                  <a:cubicBezTo>
                    <a:pt x="324705" y="153366"/>
                    <a:pt x="319265" y="142488"/>
                    <a:pt x="311107" y="134329"/>
                  </a:cubicBezTo>
                  <a:cubicBezTo>
                    <a:pt x="302948" y="126170"/>
                    <a:pt x="294789" y="120730"/>
                    <a:pt x="283910" y="118011"/>
                  </a:cubicBezTo>
                  <a:cubicBezTo>
                    <a:pt x="275751" y="115291"/>
                    <a:pt x="262153" y="112571"/>
                    <a:pt x="251274" y="112571"/>
                  </a:cubicBezTo>
                  <a:cubicBezTo>
                    <a:pt x="237676" y="112571"/>
                    <a:pt x="224077" y="115291"/>
                    <a:pt x="215918" y="123450"/>
                  </a:cubicBezTo>
                  <a:cubicBezTo>
                    <a:pt x="207759" y="128889"/>
                    <a:pt x="205040" y="139768"/>
                    <a:pt x="202320" y="147927"/>
                  </a:cubicBezTo>
                  <a:cubicBezTo>
                    <a:pt x="196881" y="158806"/>
                    <a:pt x="191442" y="166964"/>
                    <a:pt x="188722" y="180563"/>
                  </a:cubicBezTo>
                  <a:cubicBezTo>
                    <a:pt x="186002" y="191441"/>
                    <a:pt x="183283" y="199600"/>
                    <a:pt x="183283" y="210479"/>
                  </a:cubicBezTo>
                  <a:cubicBezTo>
                    <a:pt x="183283" y="215918"/>
                    <a:pt x="186002" y="221357"/>
                    <a:pt x="188722" y="226797"/>
                  </a:cubicBezTo>
                  <a:cubicBezTo>
                    <a:pt x="191442" y="234956"/>
                    <a:pt x="188722" y="243115"/>
                    <a:pt x="188722" y="248554"/>
                  </a:cubicBezTo>
                  <a:cubicBezTo>
                    <a:pt x="191442" y="259433"/>
                    <a:pt x="202320" y="264872"/>
                    <a:pt x="210479" y="273031"/>
                  </a:cubicBezTo>
                  <a:cubicBezTo>
                    <a:pt x="218638" y="281190"/>
                    <a:pt x="221358" y="292069"/>
                    <a:pt x="226797" y="300228"/>
                  </a:cubicBezTo>
                  <a:cubicBezTo>
                    <a:pt x="234956" y="311106"/>
                    <a:pt x="245835" y="321985"/>
                    <a:pt x="256713" y="332864"/>
                  </a:cubicBezTo>
                  <a:cubicBezTo>
                    <a:pt x="259433" y="338303"/>
                    <a:pt x="267592" y="343742"/>
                    <a:pt x="275751" y="351901"/>
                  </a:cubicBezTo>
                  <a:cubicBezTo>
                    <a:pt x="292069" y="368219"/>
                    <a:pt x="311107" y="384537"/>
                    <a:pt x="324705" y="400855"/>
                  </a:cubicBezTo>
                  <a:cubicBezTo>
                    <a:pt x="332864" y="409014"/>
                    <a:pt x="335583" y="419892"/>
                    <a:pt x="343742" y="428051"/>
                  </a:cubicBezTo>
                  <a:cubicBezTo>
                    <a:pt x="346462" y="430771"/>
                    <a:pt x="349182" y="430771"/>
                    <a:pt x="351901" y="433491"/>
                  </a:cubicBezTo>
                  <a:cubicBezTo>
                    <a:pt x="354621" y="436210"/>
                    <a:pt x="357341" y="441650"/>
                    <a:pt x="360060" y="447089"/>
                  </a:cubicBezTo>
                  <a:cubicBezTo>
                    <a:pt x="368219" y="455248"/>
                    <a:pt x="376378" y="463407"/>
                    <a:pt x="384537" y="474286"/>
                  </a:cubicBezTo>
                  <a:cubicBezTo>
                    <a:pt x="389977" y="482445"/>
                    <a:pt x="392696" y="496043"/>
                    <a:pt x="395416" y="506921"/>
                  </a:cubicBezTo>
                  <a:cubicBezTo>
                    <a:pt x="400855" y="517800"/>
                    <a:pt x="400855" y="528679"/>
                    <a:pt x="406295" y="536838"/>
                  </a:cubicBezTo>
                  <a:cubicBezTo>
                    <a:pt x="409014" y="539557"/>
                    <a:pt x="409014" y="544997"/>
                    <a:pt x="409014" y="547716"/>
                  </a:cubicBezTo>
                  <a:cubicBezTo>
                    <a:pt x="409014" y="555875"/>
                    <a:pt x="406295" y="561314"/>
                    <a:pt x="406295" y="569473"/>
                  </a:cubicBezTo>
                  <a:cubicBezTo>
                    <a:pt x="406295" y="574913"/>
                    <a:pt x="403575" y="577632"/>
                    <a:pt x="403575" y="583072"/>
                  </a:cubicBezTo>
                  <a:lnTo>
                    <a:pt x="403575" y="583072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D1848C6-7FFC-4763-9871-A8C7CE2CBD6C}"/>
                </a:ext>
              </a:extLst>
            </p:cNvPr>
            <p:cNvSpPr/>
            <p:nvPr/>
          </p:nvSpPr>
          <p:spPr>
            <a:xfrm>
              <a:off x="2456032" y="4192158"/>
              <a:ext cx="571128" cy="761503"/>
            </a:xfrm>
            <a:custGeom>
              <a:avLst/>
              <a:gdLst>
                <a:gd name="connsiteX0" fmla="*/ 512361 w 571128"/>
                <a:gd name="connsiteY0" fmla="*/ 79936 h 761503"/>
                <a:gd name="connsiteX1" fmla="*/ 539558 w 571128"/>
                <a:gd name="connsiteY1" fmla="*/ 96253 h 761503"/>
                <a:gd name="connsiteX2" fmla="*/ 534118 w 571128"/>
                <a:gd name="connsiteY2" fmla="*/ 112571 h 761503"/>
                <a:gd name="connsiteX3" fmla="*/ 523240 w 571128"/>
                <a:gd name="connsiteY3" fmla="*/ 120730 h 761503"/>
                <a:gd name="connsiteX4" fmla="*/ 506922 w 571128"/>
                <a:gd name="connsiteY4" fmla="*/ 123450 h 761503"/>
                <a:gd name="connsiteX5" fmla="*/ 477006 w 571128"/>
                <a:gd name="connsiteY5" fmla="*/ 123450 h 761503"/>
                <a:gd name="connsiteX6" fmla="*/ 479725 w 571128"/>
                <a:gd name="connsiteY6" fmla="*/ 145207 h 761503"/>
                <a:gd name="connsiteX7" fmla="*/ 477006 w 571128"/>
                <a:gd name="connsiteY7" fmla="*/ 180563 h 761503"/>
                <a:gd name="connsiteX8" fmla="*/ 482445 w 571128"/>
                <a:gd name="connsiteY8" fmla="*/ 232236 h 761503"/>
                <a:gd name="connsiteX9" fmla="*/ 485165 w 571128"/>
                <a:gd name="connsiteY9" fmla="*/ 283910 h 761503"/>
                <a:gd name="connsiteX10" fmla="*/ 485165 w 571128"/>
                <a:gd name="connsiteY10" fmla="*/ 327424 h 761503"/>
                <a:gd name="connsiteX11" fmla="*/ 487884 w 571128"/>
                <a:gd name="connsiteY11" fmla="*/ 373658 h 761503"/>
                <a:gd name="connsiteX12" fmla="*/ 485165 w 571128"/>
                <a:gd name="connsiteY12" fmla="*/ 419892 h 761503"/>
                <a:gd name="connsiteX13" fmla="*/ 485165 w 571128"/>
                <a:gd name="connsiteY13" fmla="*/ 463407 h 761503"/>
                <a:gd name="connsiteX14" fmla="*/ 482445 w 571128"/>
                <a:gd name="connsiteY14" fmla="*/ 515080 h 761503"/>
                <a:gd name="connsiteX15" fmla="*/ 482445 w 571128"/>
                <a:gd name="connsiteY15" fmla="*/ 558595 h 761503"/>
                <a:gd name="connsiteX16" fmla="*/ 479725 w 571128"/>
                <a:gd name="connsiteY16" fmla="*/ 602109 h 761503"/>
                <a:gd name="connsiteX17" fmla="*/ 485165 w 571128"/>
                <a:gd name="connsiteY17" fmla="*/ 648343 h 761503"/>
                <a:gd name="connsiteX18" fmla="*/ 474286 w 571128"/>
                <a:gd name="connsiteY18" fmla="*/ 675540 h 761503"/>
                <a:gd name="connsiteX19" fmla="*/ 428052 w 571128"/>
                <a:gd name="connsiteY19" fmla="*/ 691858 h 761503"/>
                <a:gd name="connsiteX20" fmla="*/ 387257 w 571128"/>
                <a:gd name="connsiteY20" fmla="*/ 683699 h 761503"/>
                <a:gd name="connsiteX21" fmla="*/ 351901 w 571128"/>
                <a:gd name="connsiteY21" fmla="*/ 664661 h 761503"/>
                <a:gd name="connsiteX22" fmla="*/ 305667 w 571128"/>
                <a:gd name="connsiteY22" fmla="*/ 596670 h 761503"/>
                <a:gd name="connsiteX23" fmla="*/ 270312 w 571128"/>
                <a:gd name="connsiteY23" fmla="*/ 509641 h 761503"/>
                <a:gd name="connsiteX24" fmla="*/ 251274 w 571128"/>
                <a:gd name="connsiteY24" fmla="*/ 460687 h 761503"/>
                <a:gd name="connsiteX25" fmla="*/ 224077 w 571128"/>
                <a:gd name="connsiteY25" fmla="*/ 381817 h 761503"/>
                <a:gd name="connsiteX26" fmla="*/ 207759 w 571128"/>
                <a:gd name="connsiteY26" fmla="*/ 330144 h 761503"/>
                <a:gd name="connsiteX27" fmla="*/ 191442 w 571128"/>
                <a:gd name="connsiteY27" fmla="*/ 286629 h 761503"/>
                <a:gd name="connsiteX28" fmla="*/ 183283 w 571128"/>
                <a:gd name="connsiteY28" fmla="*/ 278470 h 761503"/>
                <a:gd name="connsiteX29" fmla="*/ 180563 w 571128"/>
                <a:gd name="connsiteY29" fmla="*/ 292069 h 761503"/>
                <a:gd name="connsiteX30" fmla="*/ 180563 w 571128"/>
                <a:gd name="connsiteY30" fmla="*/ 305667 h 761503"/>
                <a:gd name="connsiteX31" fmla="*/ 183283 w 571128"/>
                <a:gd name="connsiteY31" fmla="*/ 354621 h 761503"/>
                <a:gd name="connsiteX32" fmla="*/ 188722 w 571128"/>
                <a:gd name="connsiteY32" fmla="*/ 449809 h 761503"/>
                <a:gd name="connsiteX33" fmla="*/ 188722 w 571128"/>
                <a:gd name="connsiteY33" fmla="*/ 479725 h 761503"/>
                <a:gd name="connsiteX34" fmla="*/ 188722 w 571128"/>
                <a:gd name="connsiteY34" fmla="*/ 542277 h 761503"/>
                <a:gd name="connsiteX35" fmla="*/ 186002 w 571128"/>
                <a:gd name="connsiteY35" fmla="*/ 615708 h 761503"/>
                <a:gd name="connsiteX36" fmla="*/ 186002 w 571128"/>
                <a:gd name="connsiteY36" fmla="*/ 637465 h 761503"/>
                <a:gd name="connsiteX37" fmla="*/ 183283 w 571128"/>
                <a:gd name="connsiteY37" fmla="*/ 664661 h 761503"/>
                <a:gd name="connsiteX38" fmla="*/ 226797 w 571128"/>
                <a:gd name="connsiteY38" fmla="*/ 664661 h 761503"/>
                <a:gd name="connsiteX39" fmla="*/ 253994 w 571128"/>
                <a:gd name="connsiteY39" fmla="*/ 680979 h 761503"/>
                <a:gd name="connsiteX40" fmla="*/ 248554 w 571128"/>
                <a:gd name="connsiteY40" fmla="*/ 697297 h 761503"/>
                <a:gd name="connsiteX41" fmla="*/ 234956 w 571128"/>
                <a:gd name="connsiteY41" fmla="*/ 705456 h 761503"/>
                <a:gd name="connsiteX42" fmla="*/ 218638 w 571128"/>
                <a:gd name="connsiteY42" fmla="*/ 708176 h 761503"/>
                <a:gd name="connsiteX43" fmla="*/ 183283 w 571128"/>
                <a:gd name="connsiteY43" fmla="*/ 708176 h 761503"/>
                <a:gd name="connsiteX44" fmla="*/ 150647 w 571128"/>
                <a:gd name="connsiteY44" fmla="*/ 708176 h 761503"/>
                <a:gd name="connsiteX45" fmla="*/ 107132 w 571128"/>
                <a:gd name="connsiteY45" fmla="*/ 708176 h 761503"/>
                <a:gd name="connsiteX46" fmla="*/ 88094 w 571128"/>
                <a:gd name="connsiteY46" fmla="*/ 708176 h 761503"/>
                <a:gd name="connsiteX47" fmla="*/ 69057 w 571128"/>
                <a:gd name="connsiteY47" fmla="*/ 702737 h 761503"/>
                <a:gd name="connsiteX48" fmla="*/ 58178 w 571128"/>
                <a:gd name="connsiteY48" fmla="*/ 686419 h 761503"/>
                <a:gd name="connsiteX49" fmla="*/ 60898 w 571128"/>
                <a:gd name="connsiteY49" fmla="*/ 678260 h 761503"/>
                <a:gd name="connsiteX50" fmla="*/ 77216 w 571128"/>
                <a:gd name="connsiteY50" fmla="*/ 670101 h 761503"/>
                <a:gd name="connsiteX51" fmla="*/ 120730 w 571128"/>
                <a:gd name="connsiteY51" fmla="*/ 664661 h 761503"/>
                <a:gd name="connsiteX52" fmla="*/ 131609 w 571128"/>
                <a:gd name="connsiteY52" fmla="*/ 664661 h 761503"/>
                <a:gd name="connsiteX53" fmla="*/ 134329 w 571128"/>
                <a:gd name="connsiteY53" fmla="*/ 539557 h 761503"/>
                <a:gd name="connsiteX54" fmla="*/ 134329 w 571128"/>
                <a:gd name="connsiteY54" fmla="*/ 504202 h 761503"/>
                <a:gd name="connsiteX55" fmla="*/ 131609 w 571128"/>
                <a:gd name="connsiteY55" fmla="*/ 376378 h 761503"/>
                <a:gd name="connsiteX56" fmla="*/ 131609 w 571128"/>
                <a:gd name="connsiteY56" fmla="*/ 302947 h 761503"/>
                <a:gd name="connsiteX57" fmla="*/ 134329 w 571128"/>
                <a:gd name="connsiteY57" fmla="*/ 221357 h 761503"/>
                <a:gd name="connsiteX58" fmla="*/ 137048 w 571128"/>
                <a:gd name="connsiteY58" fmla="*/ 123450 h 761503"/>
                <a:gd name="connsiteX59" fmla="*/ 107132 w 571128"/>
                <a:gd name="connsiteY59" fmla="*/ 123450 h 761503"/>
                <a:gd name="connsiteX60" fmla="*/ 88094 w 571128"/>
                <a:gd name="connsiteY60" fmla="*/ 123450 h 761503"/>
                <a:gd name="connsiteX61" fmla="*/ 69057 w 571128"/>
                <a:gd name="connsiteY61" fmla="*/ 118011 h 761503"/>
                <a:gd name="connsiteX62" fmla="*/ 58178 w 571128"/>
                <a:gd name="connsiteY62" fmla="*/ 101693 h 761503"/>
                <a:gd name="connsiteX63" fmla="*/ 60898 w 571128"/>
                <a:gd name="connsiteY63" fmla="*/ 93534 h 761503"/>
                <a:gd name="connsiteX64" fmla="*/ 77216 w 571128"/>
                <a:gd name="connsiteY64" fmla="*/ 85375 h 761503"/>
                <a:gd name="connsiteX65" fmla="*/ 131609 w 571128"/>
                <a:gd name="connsiteY65" fmla="*/ 79936 h 761503"/>
                <a:gd name="connsiteX66" fmla="*/ 161525 w 571128"/>
                <a:gd name="connsiteY66" fmla="*/ 79936 h 761503"/>
                <a:gd name="connsiteX67" fmla="*/ 177843 w 571128"/>
                <a:gd name="connsiteY67" fmla="*/ 66337 h 761503"/>
                <a:gd name="connsiteX68" fmla="*/ 202320 w 571128"/>
                <a:gd name="connsiteY68" fmla="*/ 58178 h 761503"/>
                <a:gd name="connsiteX69" fmla="*/ 234956 w 571128"/>
                <a:gd name="connsiteY69" fmla="*/ 77216 h 761503"/>
                <a:gd name="connsiteX70" fmla="*/ 251274 w 571128"/>
                <a:gd name="connsiteY70" fmla="*/ 107132 h 761503"/>
                <a:gd name="connsiteX71" fmla="*/ 267592 w 571128"/>
                <a:gd name="connsiteY71" fmla="*/ 147927 h 761503"/>
                <a:gd name="connsiteX72" fmla="*/ 281190 w 571128"/>
                <a:gd name="connsiteY72" fmla="*/ 183282 h 761503"/>
                <a:gd name="connsiteX73" fmla="*/ 297508 w 571128"/>
                <a:gd name="connsiteY73" fmla="*/ 224077 h 761503"/>
                <a:gd name="connsiteX74" fmla="*/ 308387 w 571128"/>
                <a:gd name="connsiteY74" fmla="*/ 264872 h 761503"/>
                <a:gd name="connsiteX75" fmla="*/ 319265 w 571128"/>
                <a:gd name="connsiteY75" fmla="*/ 300228 h 761503"/>
                <a:gd name="connsiteX76" fmla="*/ 351901 w 571128"/>
                <a:gd name="connsiteY76" fmla="*/ 379098 h 761503"/>
                <a:gd name="connsiteX77" fmla="*/ 365500 w 571128"/>
                <a:gd name="connsiteY77" fmla="*/ 417173 h 761503"/>
                <a:gd name="connsiteX78" fmla="*/ 379098 w 571128"/>
                <a:gd name="connsiteY78" fmla="*/ 457968 h 761503"/>
                <a:gd name="connsiteX79" fmla="*/ 395416 w 571128"/>
                <a:gd name="connsiteY79" fmla="*/ 496043 h 761503"/>
                <a:gd name="connsiteX80" fmla="*/ 406295 w 571128"/>
                <a:gd name="connsiteY80" fmla="*/ 512361 h 761503"/>
                <a:gd name="connsiteX81" fmla="*/ 411734 w 571128"/>
                <a:gd name="connsiteY81" fmla="*/ 531398 h 761503"/>
                <a:gd name="connsiteX82" fmla="*/ 419893 w 571128"/>
                <a:gd name="connsiteY82" fmla="*/ 558595 h 761503"/>
                <a:gd name="connsiteX83" fmla="*/ 425332 w 571128"/>
                <a:gd name="connsiteY83" fmla="*/ 564034 h 761503"/>
                <a:gd name="connsiteX84" fmla="*/ 430771 w 571128"/>
                <a:gd name="connsiteY84" fmla="*/ 558595 h 761503"/>
                <a:gd name="connsiteX85" fmla="*/ 430771 w 571128"/>
                <a:gd name="connsiteY85" fmla="*/ 550436 h 761503"/>
                <a:gd name="connsiteX86" fmla="*/ 430771 w 571128"/>
                <a:gd name="connsiteY86" fmla="*/ 501482 h 761503"/>
                <a:gd name="connsiteX87" fmla="*/ 430771 w 571128"/>
                <a:gd name="connsiteY87" fmla="*/ 403575 h 761503"/>
                <a:gd name="connsiteX88" fmla="*/ 425332 w 571128"/>
                <a:gd name="connsiteY88" fmla="*/ 313826 h 761503"/>
                <a:gd name="connsiteX89" fmla="*/ 425332 w 571128"/>
                <a:gd name="connsiteY89" fmla="*/ 248554 h 761503"/>
                <a:gd name="connsiteX90" fmla="*/ 425332 w 571128"/>
                <a:gd name="connsiteY90" fmla="*/ 210479 h 761503"/>
                <a:gd name="connsiteX91" fmla="*/ 422613 w 571128"/>
                <a:gd name="connsiteY91" fmla="*/ 153366 h 761503"/>
                <a:gd name="connsiteX92" fmla="*/ 425332 w 571128"/>
                <a:gd name="connsiteY92" fmla="*/ 123450 h 761503"/>
                <a:gd name="connsiteX93" fmla="*/ 398136 w 571128"/>
                <a:gd name="connsiteY93" fmla="*/ 123450 h 761503"/>
                <a:gd name="connsiteX94" fmla="*/ 379098 w 571128"/>
                <a:gd name="connsiteY94" fmla="*/ 123450 h 761503"/>
                <a:gd name="connsiteX95" fmla="*/ 360060 w 571128"/>
                <a:gd name="connsiteY95" fmla="*/ 118011 h 761503"/>
                <a:gd name="connsiteX96" fmla="*/ 349182 w 571128"/>
                <a:gd name="connsiteY96" fmla="*/ 101693 h 761503"/>
                <a:gd name="connsiteX97" fmla="*/ 351901 w 571128"/>
                <a:gd name="connsiteY97" fmla="*/ 93534 h 761503"/>
                <a:gd name="connsiteX98" fmla="*/ 368219 w 571128"/>
                <a:gd name="connsiteY98" fmla="*/ 85375 h 761503"/>
                <a:gd name="connsiteX99" fmla="*/ 422613 w 571128"/>
                <a:gd name="connsiteY99" fmla="*/ 79936 h 761503"/>
                <a:gd name="connsiteX100" fmla="*/ 444370 w 571128"/>
                <a:gd name="connsiteY100" fmla="*/ 79936 h 761503"/>
                <a:gd name="connsiteX101" fmla="*/ 463407 w 571128"/>
                <a:gd name="connsiteY101" fmla="*/ 71776 h 761503"/>
                <a:gd name="connsiteX102" fmla="*/ 477006 w 571128"/>
                <a:gd name="connsiteY102" fmla="*/ 79936 h 761503"/>
                <a:gd name="connsiteX103" fmla="*/ 512361 w 571128"/>
                <a:gd name="connsiteY103" fmla="*/ 79936 h 761503"/>
                <a:gd name="connsiteX104" fmla="*/ 512361 w 571128"/>
                <a:gd name="connsiteY104" fmla="*/ 79936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571128" h="761503">
                  <a:moveTo>
                    <a:pt x="512361" y="79936"/>
                  </a:moveTo>
                  <a:cubicBezTo>
                    <a:pt x="520520" y="79936"/>
                    <a:pt x="539558" y="79936"/>
                    <a:pt x="539558" y="96253"/>
                  </a:cubicBezTo>
                  <a:cubicBezTo>
                    <a:pt x="539558" y="104412"/>
                    <a:pt x="539558" y="107132"/>
                    <a:pt x="534118" y="112571"/>
                  </a:cubicBezTo>
                  <a:cubicBezTo>
                    <a:pt x="531399" y="118011"/>
                    <a:pt x="525960" y="120730"/>
                    <a:pt x="523240" y="120730"/>
                  </a:cubicBezTo>
                  <a:cubicBezTo>
                    <a:pt x="515081" y="123450"/>
                    <a:pt x="512361" y="123450"/>
                    <a:pt x="506922" y="123450"/>
                  </a:cubicBezTo>
                  <a:cubicBezTo>
                    <a:pt x="504202" y="123450"/>
                    <a:pt x="490604" y="123450"/>
                    <a:pt x="477006" y="123450"/>
                  </a:cubicBezTo>
                  <a:cubicBezTo>
                    <a:pt x="477006" y="131609"/>
                    <a:pt x="479725" y="137048"/>
                    <a:pt x="479725" y="145207"/>
                  </a:cubicBezTo>
                  <a:cubicBezTo>
                    <a:pt x="479725" y="156086"/>
                    <a:pt x="477006" y="166964"/>
                    <a:pt x="477006" y="180563"/>
                  </a:cubicBezTo>
                  <a:cubicBezTo>
                    <a:pt x="477006" y="196881"/>
                    <a:pt x="479725" y="215918"/>
                    <a:pt x="482445" y="232236"/>
                  </a:cubicBezTo>
                  <a:cubicBezTo>
                    <a:pt x="485165" y="248554"/>
                    <a:pt x="485165" y="267592"/>
                    <a:pt x="485165" y="283910"/>
                  </a:cubicBezTo>
                  <a:cubicBezTo>
                    <a:pt x="485165" y="297508"/>
                    <a:pt x="485165" y="313826"/>
                    <a:pt x="485165" y="327424"/>
                  </a:cubicBezTo>
                  <a:cubicBezTo>
                    <a:pt x="485165" y="343742"/>
                    <a:pt x="487884" y="357340"/>
                    <a:pt x="487884" y="373658"/>
                  </a:cubicBezTo>
                  <a:cubicBezTo>
                    <a:pt x="487884" y="389976"/>
                    <a:pt x="485165" y="403575"/>
                    <a:pt x="485165" y="419892"/>
                  </a:cubicBezTo>
                  <a:cubicBezTo>
                    <a:pt x="485165" y="436210"/>
                    <a:pt x="485165" y="449809"/>
                    <a:pt x="485165" y="463407"/>
                  </a:cubicBezTo>
                  <a:cubicBezTo>
                    <a:pt x="485165" y="479725"/>
                    <a:pt x="485165" y="498762"/>
                    <a:pt x="482445" y="515080"/>
                  </a:cubicBezTo>
                  <a:cubicBezTo>
                    <a:pt x="482445" y="528679"/>
                    <a:pt x="482445" y="542277"/>
                    <a:pt x="482445" y="558595"/>
                  </a:cubicBezTo>
                  <a:cubicBezTo>
                    <a:pt x="482445" y="572193"/>
                    <a:pt x="479725" y="588511"/>
                    <a:pt x="479725" y="602109"/>
                  </a:cubicBezTo>
                  <a:cubicBezTo>
                    <a:pt x="479725" y="615708"/>
                    <a:pt x="485165" y="632026"/>
                    <a:pt x="485165" y="648343"/>
                  </a:cubicBezTo>
                  <a:cubicBezTo>
                    <a:pt x="485165" y="659222"/>
                    <a:pt x="482445" y="670101"/>
                    <a:pt x="474286" y="675540"/>
                  </a:cubicBezTo>
                  <a:cubicBezTo>
                    <a:pt x="460688" y="686419"/>
                    <a:pt x="444370" y="691858"/>
                    <a:pt x="428052" y="691858"/>
                  </a:cubicBezTo>
                  <a:cubicBezTo>
                    <a:pt x="414454" y="691858"/>
                    <a:pt x="400855" y="689138"/>
                    <a:pt x="387257" y="683699"/>
                  </a:cubicBezTo>
                  <a:cubicBezTo>
                    <a:pt x="373659" y="678260"/>
                    <a:pt x="360060" y="672820"/>
                    <a:pt x="351901" y="664661"/>
                  </a:cubicBezTo>
                  <a:cubicBezTo>
                    <a:pt x="330144" y="645624"/>
                    <a:pt x="316546" y="621147"/>
                    <a:pt x="305667" y="596670"/>
                  </a:cubicBezTo>
                  <a:cubicBezTo>
                    <a:pt x="292069" y="569473"/>
                    <a:pt x="281190" y="539557"/>
                    <a:pt x="270312" y="509641"/>
                  </a:cubicBezTo>
                  <a:cubicBezTo>
                    <a:pt x="264872" y="493323"/>
                    <a:pt x="256713" y="477005"/>
                    <a:pt x="251274" y="460687"/>
                  </a:cubicBezTo>
                  <a:cubicBezTo>
                    <a:pt x="240395" y="433491"/>
                    <a:pt x="232236" y="409014"/>
                    <a:pt x="224077" y="381817"/>
                  </a:cubicBezTo>
                  <a:cubicBezTo>
                    <a:pt x="218638" y="365499"/>
                    <a:pt x="213199" y="346462"/>
                    <a:pt x="207759" y="330144"/>
                  </a:cubicBezTo>
                  <a:cubicBezTo>
                    <a:pt x="202320" y="316545"/>
                    <a:pt x="196881" y="300228"/>
                    <a:pt x="191442" y="286629"/>
                  </a:cubicBezTo>
                  <a:cubicBezTo>
                    <a:pt x="188722" y="281190"/>
                    <a:pt x="186002" y="278470"/>
                    <a:pt x="183283" y="278470"/>
                  </a:cubicBezTo>
                  <a:cubicBezTo>
                    <a:pt x="180563" y="278470"/>
                    <a:pt x="180563" y="286629"/>
                    <a:pt x="180563" y="292069"/>
                  </a:cubicBezTo>
                  <a:cubicBezTo>
                    <a:pt x="180563" y="297508"/>
                    <a:pt x="180563" y="302947"/>
                    <a:pt x="180563" y="305667"/>
                  </a:cubicBezTo>
                  <a:cubicBezTo>
                    <a:pt x="180563" y="321985"/>
                    <a:pt x="183283" y="338303"/>
                    <a:pt x="183283" y="354621"/>
                  </a:cubicBezTo>
                  <a:cubicBezTo>
                    <a:pt x="183283" y="387257"/>
                    <a:pt x="186002" y="417173"/>
                    <a:pt x="188722" y="449809"/>
                  </a:cubicBezTo>
                  <a:cubicBezTo>
                    <a:pt x="188722" y="460687"/>
                    <a:pt x="188722" y="468846"/>
                    <a:pt x="188722" y="479725"/>
                  </a:cubicBezTo>
                  <a:cubicBezTo>
                    <a:pt x="188722" y="501482"/>
                    <a:pt x="188722" y="523239"/>
                    <a:pt x="188722" y="542277"/>
                  </a:cubicBezTo>
                  <a:cubicBezTo>
                    <a:pt x="188722" y="566754"/>
                    <a:pt x="186002" y="591231"/>
                    <a:pt x="186002" y="615708"/>
                  </a:cubicBezTo>
                  <a:cubicBezTo>
                    <a:pt x="186002" y="623867"/>
                    <a:pt x="186002" y="632026"/>
                    <a:pt x="186002" y="637465"/>
                  </a:cubicBezTo>
                  <a:cubicBezTo>
                    <a:pt x="186002" y="645624"/>
                    <a:pt x="183283" y="656502"/>
                    <a:pt x="183283" y="664661"/>
                  </a:cubicBezTo>
                  <a:cubicBezTo>
                    <a:pt x="202320" y="664661"/>
                    <a:pt x="218638" y="664661"/>
                    <a:pt x="226797" y="664661"/>
                  </a:cubicBezTo>
                  <a:cubicBezTo>
                    <a:pt x="234956" y="664661"/>
                    <a:pt x="253994" y="664661"/>
                    <a:pt x="253994" y="680979"/>
                  </a:cubicBezTo>
                  <a:cubicBezTo>
                    <a:pt x="253994" y="689138"/>
                    <a:pt x="253994" y="691858"/>
                    <a:pt x="248554" y="697297"/>
                  </a:cubicBezTo>
                  <a:cubicBezTo>
                    <a:pt x="245835" y="702737"/>
                    <a:pt x="240395" y="705456"/>
                    <a:pt x="234956" y="705456"/>
                  </a:cubicBezTo>
                  <a:cubicBezTo>
                    <a:pt x="226797" y="708176"/>
                    <a:pt x="224077" y="708176"/>
                    <a:pt x="218638" y="708176"/>
                  </a:cubicBezTo>
                  <a:cubicBezTo>
                    <a:pt x="215918" y="708176"/>
                    <a:pt x="199600" y="708176"/>
                    <a:pt x="183283" y="708176"/>
                  </a:cubicBezTo>
                  <a:cubicBezTo>
                    <a:pt x="166965" y="708176"/>
                    <a:pt x="153366" y="708176"/>
                    <a:pt x="150647" y="708176"/>
                  </a:cubicBezTo>
                  <a:cubicBezTo>
                    <a:pt x="139768" y="708176"/>
                    <a:pt x="120730" y="708176"/>
                    <a:pt x="107132" y="708176"/>
                  </a:cubicBezTo>
                  <a:cubicBezTo>
                    <a:pt x="101693" y="708176"/>
                    <a:pt x="96253" y="708176"/>
                    <a:pt x="88094" y="708176"/>
                  </a:cubicBezTo>
                  <a:cubicBezTo>
                    <a:pt x="82655" y="708176"/>
                    <a:pt x="74496" y="708176"/>
                    <a:pt x="69057" y="702737"/>
                  </a:cubicBezTo>
                  <a:cubicBezTo>
                    <a:pt x="63618" y="700017"/>
                    <a:pt x="58178" y="691858"/>
                    <a:pt x="58178" y="686419"/>
                  </a:cubicBezTo>
                  <a:cubicBezTo>
                    <a:pt x="58178" y="683699"/>
                    <a:pt x="58178" y="680979"/>
                    <a:pt x="60898" y="678260"/>
                  </a:cubicBezTo>
                  <a:cubicBezTo>
                    <a:pt x="63618" y="675540"/>
                    <a:pt x="71777" y="672820"/>
                    <a:pt x="77216" y="670101"/>
                  </a:cubicBezTo>
                  <a:cubicBezTo>
                    <a:pt x="90814" y="667381"/>
                    <a:pt x="115291" y="664661"/>
                    <a:pt x="120730" y="664661"/>
                  </a:cubicBezTo>
                  <a:cubicBezTo>
                    <a:pt x="123450" y="664661"/>
                    <a:pt x="126170" y="664661"/>
                    <a:pt x="131609" y="664661"/>
                  </a:cubicBezTo>
                  <a:cubicBezTo>
                    <a:pt x="131609" y="623867"/>
                    <a:pt x="134329" y="583072"/>
                    <a:pt x="134329" y="539557"/>
                  </a:cubicBezTo>
                  <a:cubicBezTo>
                    <a:pt x="134329" y="528679"/>
                    <a:pt x="134329" y="515080"/>
                    <a:pt x="134329" y="504202"/>
                  </a:cubicBezTo>
                  <a:cubicBezTo>
                    <a:pt x="131609" y="460687"/>
                    <a:pt x="131609" y="417173"/>
                    <a:pt x="131609" y="376378"/>
                  </a:cubicBezTo>
                  <a:cubicBezTo>
                    <a:pt x="131609" y="351901"/>
                    <a:pt x="131609" y="327424"/>
                    <a:pt x="131609" y="302947"/>
                  </a:cubicBezTo>
                  <a:cubicBezTo>
                    <a:pt x="131609" y="275751"/>
                    <a:pt x="131609" y="248554"/>
                    <a:pt x="134329" y="221357"/>
                  </a:cubicBezTo>
                  <a:cubicBezTo>
                    <a:pt x="134329" y="188722"/>
                    <a:pt x="137048" y="156086"/>
                    <a:pt x="137048" y="123450"/>
                  </a:cubicBezTo>
                  <a:cubicBezTo>
                    <a:pt x="126170" y="123450"/>
                    <a:pt x="115291" y="123450"/>
                    <a:pt x="107132" y="123450"/>
                  </a:cubicBezTo>
                  <a:cubicBezTo>
                    <a:pt x="101693" y="123450"/>
                    <a:pt x="96253" y="123450"/>
                    <a:pt x="88094" y="123450"/>
                  </a:cubicBezTo>
                  <a:cubicBezTo>
                    <a:pt x="82655" y="123450"/>
                    <a:pt x="74496" y="120730"/>
                    <a:pt x="69057" y="118011"/>
                  </a:cubicBezTo>
                  <a:cubicBezTo>
                    <a:pt x="63618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0898" y="93534"/>
                  </a:cubicBezTo>
                  <a:cubicBezTo>
                    <a:pt x="63618" y="90814"/>
                    <a:pt x="71777" y="88095"/>
                    <a:pt x="77216" y="85375"/>
                  </a:cubicBezTo>
                  <a:cubicBezTo>
                    <a:pt x="90814" y="82655"/>
                    <a:pt x="126170" y="79936"/>
                    <a:pt x="131609" y="79936"/>
                  </a:cubicBezTo>
                  <a:cubicBezTo>
                    <a:pt x="137048" y="79936"/>
                    <a:pt x="147927" y="79936"/>
                    <a:pt x="161525" y="79936"/>
                  </a:cubicBezTo>
                  <a:cubicBezTo>
                    <a:pt x="166965" y="74496"/>
                    <a:pt x="172404" y="71776"/>
                    <a:pt x="177843" y="66337"/>
                  </a:cubicBezTo>
                  <a:cubicBezTo>
                    <a:pt x="186002" y="60898"/>
                    <a:pt x="194161" y="58178"/>
                    <a:pt x="202320" y="58178"/>
                  </a:cubicBezTo>
                  <a:cubicBezTo>
                    <a:pt x="215918" y="58178"/>
                    <a:pt x="226797" y="63618"/>
                    <a:pt x="234956" y="77216"/>
                  </a:cubicBezTo>
                  <a:cubicBezTo>
                    <a:pt x="240395" y="88095"/>
                    <a:pt x="248554" y="96253"/>
                    <a:pt x="251274" y="107132"/>
                  </a:cubicBezTo>
                  <a:cubicBezTo>
                    <a:pt x="256713" y="120730"/>
                    <a:pt x="259433" y="134329"/>
                    <a:pt x="267592" y="147927"/>
                  </a:cubicBezTo>
                  <a:cubicBezTo>
                    <a:pt x="273031" y="158806"/>
                    <a:pt x="275751" y="172404"/>
                    <a:pt x="281190" y="183282"/>
                  </a:cubicBezTo>
                  <a:cubicBezTo>
                    <a:pt x="286630" y="196881"/>
                    <a:pt x="292069" y="210479"/>
                    <a:pt x="297508" y="224077"/>
                  </a:cubicBezTo>
                  <a:cubicBezTo>
                    <a:pt x="300228" y="237676"/>
                    <a:pt x="305667" y="251274"/>
                    <a:pt x="308387" y="264872"/>
                  </a:cubicBezTo>
                  <a:cubicBezTo>
                    <a:pt x="311107" y="278470"/>
                    <a:pt x="311107" y="289349"/>
                    <a:pt x="319265" y="300228"/>
                  </a:cubicBezTo>
                  <a:cubicBezTo>
                    <a:pt x="332864" y="324704"/>
                    <a:pt x="346462" y="351901"/>
                    <a:pt x="351901" y="379098"/>
                  </a:cubicBezTo>
                  <a:cubicBezTo>
                    <a:pt x="354621" y="392696"/>
                    <a:pt x="360060" y="403575"/>
                    <a:pt x="365500" y="417173"/>
                  </a:cubicBezTo>
                  <a:cubicBezTo>
                    <a:pt x="373659" y="430771"/>
                    <a:pt x="373659" y="444369"/>
                    <a:pt x="379098" y="457968"/>
                  </a:cubicBezTo>
                  <a:cubicBezTo>
                    <a:pt x="381818" y="471566"/>
                    <a:pt x="387257" y="482445"/>
                    <a:pt x="395416" y="496043"/>
                  </a:cubicBezTo>
                  <a:cubicBezTo>
                    <a:pt x="398136" y="501482"/>
                    <a:pt x="403575" y="506921"/>
                    <a:pt x="406295" y="512361"/>
                  </a:cubicBezTo>
                  <a:cubicBezTo>
                    <a:pt x="409014" y="517800"/>
                    <a:pt x="409014" y="525959"/>
                    <a:pt x="411734" y="531398"/>
                  </a:cubicBezTo>
                  <a:cubicBezTo>
                    <a:pt x="414454" y="539557"/>
                    <a:pt x="417173" y="550436"/>
                    <a:pt x="419893" y="558595"/>
                  </a:cubicBezTo>
                  <a:cubicBezTo>
                    <a:pt x="422613" y="561314"/>
                    <a:pt x="422613" y="564034"/>
                    <a:pt x="425332" y="564034"/>
                  </a:cubicBezTo>
                  <a:cubicBezTo>
                    <a:pt x="428052" y="564034"/>
                    <a:pt x="428052" y="561314"/>
                    <a:pt x="430771" y="558595"/>
                  </a:cubicBezTo>
                  <a:cubicBezTo>
                    <a:pt x="430771" y="555875"/>
                    <a:pt x="430771" y="553156"/>
                    <a:pt x="430771" y="550436"/>
                  </a:cubicBezTo>
                  <a:cubicBezTo>
                    <a:pt x="430771" y="534118"/>
                    <a:pt x="430771" y="517800"/>
                    <a:pt x="430771" y="501482"/>
                  </a:cubicBezTo>
                  <a:cubicBezTo>
                    <a:pt x="430771" y="468846"/>
                    <a:pt x="433491" y="436210"/>
                    <a:pt x="430771" y="403575"/>
                  </a:cubicBezTo>
                  <a:cubicBezTo>
                    <a:pt x="430771" y="373658"/>
                    <a:pt x="425332" y="343742"/>
                    <a:pt x="425332" y="313826"/>
                  </a:cubicBezTo>
                  <a:cubicBezTo>
                    <a:pt x="425332" y="292069"/>
                    <a:pt x="425332" y="270311"/>
                    <a:pt x="425332" y="248554"/>
                  </a:cubicBezTo>
                  <a:cubicBezTo>
                    <a:pt x="425332" y="234956"/>
                    <a:pt x="425332" y="224077"/>
                    <a:pt x="425332" y="210479"/>
                  </a:cubicBezTo>
                  <a:cubicBezTo>
                    <a:pt x="425332" y="191441"/>
                    <a:pt x="422613" y="172404"/>
                    <a:pt x="422613" y="153366"/>
                  </a:cubicBezTo>
                  <a:cubicBezTo>
                    <a:pt x="422613" y="142488"/>
                    <a:pt x="422613" y="134329"/>
                    <a:pt x="425332" y="123450"/>
                  </a:cubicBezTo>
                  <a:cubicBezTo>
                    <a:pt x="417173" y="123450"/>
                    <a:pt x="406295" y="123450"/>
                    <a:pt x="398136" y="123450"/>
                  </a:cubicBezTo>
                  <a:cubicBezTo>
                    <a:pt x="392696" y="123450"/>
                    <a:pt x="387257" y="123450"/>
                    <a:pt x="379098" y="123450"/>
                  </a:cubicBezTo>
                  <a:cubicBezTo>
                    <a:pt x="373659" y="123450"/>
                    <a:pt x="365500" y="120730"/>
                    <a:pt x="360060" y="118011"/>
                  </a:cubicBezTo>
                  <a:cubicBezTo>
                    <a:pt x="354621" y="115291"/>
                    <a:pt x="349182" y="107132"/>
                    <a:pt x="349182" y="101693"/>
                  </a:cubicBezTo>
                  <a:cubicBezTo>
                    <a:pt x="349182" y="98973"/>
                    <a:pt x="349182" y="96253"/>
                    <a:pt x="351901" y="93534"/>
                  </a:cubicBezTo>
                  <a:cubicBezTo>
                    <a:pt x="354621" y="90814"/>
                    <a:pt x="362780" y="88095"/>
                    <a:pt x="368219" y="85375"/>
                  </a:cubicBezTo>
                  <a:cubicBezTo>
                    <a:pt x="381818" y="82655"/>
                    <a:pt x="417173" y="79936"/>
                    <a:pt x="422613" y="79936"/>
                  </a:cubicBezTo>
                  <a:cubicBezTo>
                    <a:pt x="428052" y="79936"/>
                    <a:pt x="433491" y="79936"/>
                    <a:pt x="444370" y="79936"/>
                  </a:cubicBezTo>
                  <a:cubicBezTo>
                    <a:pt x="449809" y="74496"/>
                    <a:pt x="455248" y="71776"/>
                    <a:pt x="463407" y="71776"/>
                  </a:cubicBezTo>
                  <a:cubicBezTo>
                    <a:pt x="471566" y="71776"/>
                    <a:pt x="477006" y="74496"/>
                    <a:pt x="477006" y="79936"/>
                  </a:cubicBezTo>
                  <a:cubicBezTo>
                    <a:pt x="490604" y="82655"/>
                    <a:pt x="504202" y="79936"/>
                    <a:pt x="512361" y="79936"/>
                  </a:cubicBezTo>
                  <a:lnTo>
                    <a:pt x="512361" y="79936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97BA53C-5927-4890-95E0-16501B2A2A63}"/>
                </a:ext>
              </a:extLst>
            </p:cNvPr>
            <p:cNvSpPr/>
            <p:nvPr/>
          </p:nvSpPr>
          <p:spPr>
            <a:xfrm>
              <a:off x="2987430" y="4242177"/>
              <a:ext cx="494979" cy="674476"/>
            </a:xfrm>
            <a:custGeom>
              <a:avLst/>
              <a:gdLst>
                <a:gd name="connsiteX0" fmla="*/ 228453 w 494979"/>
                <a:gd name="connsiteY0" fmla="*/ 97907 h 674476"/>
                <a:gd name="connsiteX1" fmla="*/ 212135 w 494979"/>
                <a:gd name="connsiteY1" fmla="*/ 119665 h 674476"/>
                <a:gd name="connsiteX2" fmla="*/ 203976 w 494979"/>
                <a:gd name="connsiteY2" fmla="*/ 152300 h 674476"/>
                <a:gd name="connsiteX3" fmla="*/ 201256 w 494979"/>
                <a:gd name="connsiteY3" fmla="*/ 168618 h 674476"/>
                <a:gd name="connsiteX4" fmla="*/ 198537 w 494979"/>
                <a:gd name="connsiteY4" fmla="*/ 184936 h 674476"/>
                <a:gd name="connsiteX5" fmla="*/ 190378 w 494979"/>
                <a:gd name="connsiteY5" fmla="*/ 220292 h 674476"/>
                <a:gd name="connsiteX6" fmla="*/ 171340 w 494979"/>
                <a:gd name="connsiteY6" fmla="*/ 291003 h 674476"/>
                <a:gd name="connsiteX7" fmla="*/ 163180 w 494979"/>
                <a:gd name="connsiteY7" fmla="*/ 323639 h 674476"/>
                <a:gd name="connsiteX8" fmla="*/ 152302 w 494979"/>
                <a:gd name="connsiteY8" fmla="*/ 361714 h 674476"/>
                <a:gd name="connsiteX9" fmla="*/ 146862 w 494979"/>
                <a:gd name="connsiteY9" fmla="*/ 388910 h 674476"/>
                <a:gd name="connsiteX10" fmla="*/ 152302 w 494979"/>
                <a:gd name="connsiteY10" fmla="*/ 391630 h 674476"/>
                <a:gd name="connsiteX11" fmla="*/ 174060 w 494979"/>
                <a:gd name="connsiteY11" fmla="*/ 391630 h 674476"/>
                <a:gd name="connsiteX12" fmla="*/ 195817 w 494979"/>
                <a:gd name="connsiteY12" fmla="*/ 388910 h 674476"/>
                <a:gd name="connsiteX13" fmla="*/ 214855 w 494979"/>
                <a:gd name="connsiteY13" fmla="*/ 388910 h 674476"/>
                <a:gd name="connsiteX14" fmla="*/ 239332 w 494979"/>
                <a:gd name="connsiteY14" fmla="*/ 388910 h 674476"/>
                <a:gd name="connsiteX15" fmla="*/ 252930 w 494979"/>
                <a:gd name="connsiteY15" fmla="*/ 386191 h 674476"/>
                <a:gd name="connsiteX16" fmla="*/ 261089 w 494979"/>
                <a:gd name="connsiteY16" fmla="*/ 386191 h 674476"/>
                <a:gd name="connsiteX17" fmla="*/ 258369 w 494979"/>
                <a:gd name="connsiteY17" fmla="*/ 367153 h 674476"/>
                <a:gd name="connsiteX18" fmla="*/ 252930 w 494979"/>
                <a:gd name="connsiteY18" fmla="*/ 331797 h 674476"/>
                <a:gd name="connsiteX19" fmla="*/ 250210 w 494979"/>
                <a:gd name="connsiteY19" fmla="*/ 244769 h 674476"/>
                <a:gd name="connsiteX20" fmla="*/ 244771 w 494979"/>
                <a:gd name="connsiteY20" fmla="*/ 203974 h 674476"/>
                <a:gd name="connsiteX21" fmla="*/ 239332 w 494979"/>
                <a:gd name="connsiteY21" fmla="*/ 157740 h 674476"/>
                <a:gd name="connsiteX22" fmla="*/ 236612 w 494979"/>
                <a:gd name="connsiteY22" fmla="*/ 119665 h 674476"/>
                <a:gd name="connsiteX23" fmla="*/ 228453 w 494979"/>
                <a:gd name="connsiteY23" fmla="*/ 97907 h 674476"/>
                <a:gd name="connsiteX24" fmla="*/ 274687 w 494979"/>
                <a:gd name="connsiteY24" fmla="*/ 0 h 674476"/>
                <a:gd name="connsiteX25" fmla="*/ 304603 w 494979"/>
                <a:gd name="connsiteY25" fmla="*/ 5439 h 674476"/>
                <a:gd name="connsiteX26" fmla="*/ 320921 w 494979"/>
                <a:gd name="connsiteY26" fmla="*/ 24477 h 674476"/>
                <a:gd name="connsiteX27" fmla="*/ 334519 w 494979"/>
                <a:gd name="connsiteY27" fmla="*/ 43515 h 674476"/>
                <a:gd name="connsiteX28" fmla="*/ 339959 w 494979"/>
                <a:gd name="connsiteY28" fmla="*/ 65272 h 674476"/>
                <a:gd name="connsiteX29" fmla="*/ 348118 w 494979"/>
                <a:gd name="connsiteY29" fmla="*/ 114226 h 674476"/>
                <a:gd name="connsiteX30" fmla="*/ 361716 w 494979"/>
                <a:gd name="connsiteY30" fmla="*/ 163180 h 674476"/>
                <a:gd name="connsiteX31" fmla="*/ 369875 w 494979"/>
                <a:gd name="connsiteY31" fmla="*/ 220293 h 674476"/>
                <a:gd name="connsiteX32" fmla="*/ 378034 w 494979"/>
                <a:gd name="connsiteY32" fmla="*/ 274686 h 674476"/>
                <a:gd name="connsiteX33" fmla="*/ 383473 w 494979"/>
                <a:gd name="connsiteY33" fmla="*/ 301883 h 674476"/>
                <a:gd name="connsiteX34" fmla="*/ 391632 w 494979"/>
                <a:gd name="connsiteY34" fmla="*/ 337238 h 674476"/>
                <a:gd name="connsiteX35" fmla="*/ 397071 w 494979"/>
                <a:gd name="connsiteY35" fmla="*/ 364435 h 674476"/>
                <a:gd name="connsiteX36" fmla="*/ 405230 w 494979"/>
                <a:gd name="connsiteY36" fmla="*/ 383473 h 674476"/>
                <a:gd name="connsiteX37" fmla="*/ 416109 w 494979"/>
                <a:gd name="connsiteY37" fmla="*/ 386192 h 674476"/>
                <a:gd name="connsiteX38" fmla="*/ 426988 w 494979"/>
                <a:gd name="connsiteY38" fmla="*/ 386192 h 674476"/>
                <a:gd name="connsiteX39" fmla="*/ 454184 w 494979"/>
                <a:gd name="connsiteY39" fmla="*/ 397071 h 674476"/>
                <a:gd name="connsiteX40" fmla="*/ 456904 w 494979"/>
                <a:gd name="connsiteY40" fmla="*/ 405230 h 674476"/>
                <a:gd name="connsiteX41" fmla="*/ 451465 w 494979"/>
                <a:gd name="connsiteY41" fmla="*/ 416108 h 674476"/>
                <a:gd name="connsiteX42" fmla="*/ 432427 w 494979"/>
                <a:gd name="connsiteY42" fmla="*/ 429707 h 674476"/>
                <a:gd name="connsiteX43" fmla="*/ 421548 w 494979"/>
                <a:gd name="connsiteY43" fmla="*/ 432426 h 674476"/>
                <a:gd name="connsiteX44" fmla="*/ 413389 w 494979"/>
                <a:gd name="connsiteY44" fmla="*/ 435146 h 674476"/>
                <a:gd name="connsiteX45" fmla="*/ 413389 w 494979"/>
                <a:gd name="connsiteY45" fmla="*/ 440585 h 674476"/>
                <a:gd name="connsiteX46" fmla="*/ 416109 w 494979"/>
                <a:gd name="connsiteY46" fmla="*/ 451464 h 674476"/>
                <a:gd name="connsiteX47" fmla="*/ 418829 w 494979"/>
                <a:gd name="connsiteY47" fmla="*/ 465062 h 674476"/>
                <a:gd name="connsiteX48" fmla="*/ 418829 w 494979"/>
                <a:gd name="connsiteY48" fmla="*/ 475941 h 674476"/>
                <a:gd name="connsiteX49" fmla="*/ 418829 w 494979"/>
                <a:gd name="connsiteY49" fmla="*/ 486820 h 674476"/>
                <a:gd name="connsiteX50" fmla="*/ 426988 w 494979"/>
                <a:gd name="connsiteY50" fmla="*/ 516736 h 674476"/>
                <a:gd name="connsiteX51" fmla="*/ 432427 w 494979"/>
                <a:gd name="connsiteY51" fmla="*/ 543932 h 674476"/>
                <a:gd name="connsiteX52" fmla="*/ 437866 w 494979"/>
                <a:gd name="connsiteY52" fmla="*/ 573848 h 674476"/>
                <a:gd name="connsiteX53" fmla="*/ 443306 w 494979"/>
                <a:gd name="connsiteY53" fmla="*/ 606484 h 674476"/>
                <a:gd name="connsiteX54" fmla="*/ 446025 w 494979"/>
                <a:gd name="connsiteY54" fmla="*/ 617363 h 674476"/>
                <a:gd name="connsiteX55" fmla="*/ 470502 w 494979"/>
                <a:gd name="connsiteY55" fmla="*/ 617363 h 674476"/>
                <a:gd name="connsiteX56" fmla="*/ 494979 w 494979"/>
                <a:gd name="connsiteY56" fmla="*/ 641840 h 674476"/>
                <a:gd name="connsiteX57" fmla="*/ 486820 w 494979"/>
                <a:gd name="connsiteY57" fmla="*/ 655438 h 674476"/>
                <a:gd name="connsiteX58" fmla="*/ 470502 w 494979"/>
                <a:gd name="connsiteY58" fmla="*/ 663597 h 674476"/>
                <a:gd name="connsiteX59" fmla="*/ 446025 w 494979"/>
                <a:gd name="connsiteY59" fmla="*/ 666317 h 674476"/>
                <a:gd name="connsiteX60" fmla="*/ 424268 w 494979"/>
                <a:gd name="connsiteY60" fmla="*/ 666317 h 674476"/>
                <a:gd name="connsiteX61" fmla="*/ 416109 w 494979"/>
                <a:gd name="connsiteY61" fmla="*/ 666317 h 674476"/>
                <a:gd name="connsiteX62" fmla="*/ 402511 w 494979"/>
                <a:gd name="connsiteY62" fmla="*/ 671756 h 674476"/>
                <a:gd name="connsiteX63" fmla="*/ 386193 w 494979"/>
                <a:gd name="connsiteY63" fmla="*/ 674476 h 674476"/>
                <a:gd name="connsiteX64" fmla="*/ 350837 w 494979"/>
                <a:gd name="connsiteY64" fmla="*/ 669036 h 674476"/>
                <a:gd name="connsiteX65" fmla="*/ 329080 w 494979"/>
                <a:gd name="connsiteY65" fmla="*/ 669036 h 674476"/>
                <a:gd name="connsiteX66" fmla="*/ 280126 w 494979"/>
                <a:gd name="connsiteY66" fmla="*/ 669036 h 674476"/>
                <a:gd name="connsiteX67" fmla="*/ 255649 w 494979"/>
                <a:gd name="connsiteY67" fmla="*/ 663597 h 674476"/>
                <a:gd name="connsiteX68" fmla="*/ 239331 w 494979"/>
                <a:gd name="connsiteY68" fmla="*/ 647279 h 674476"/>
                <a:gd name="connsiteX69" fmla="*/ 263808 w 494979"/>
                <a:gd name="connsiteY69" fmla="*/ 630961 h 674476"/>
                <a:gd name="connsiteX70" fmla="*/ 291005 w 494979"/>
                <a:gd name="connsiteY70" fmla="*/ 628241 h 674476"/>
                <a:gd name="connsiteX71" fmla="*/ 288285 w 494979"/>
                <a:gd name="connsiteY71" fmla="*/ 609204 h 674476"/>
                <a:gd name="connsiteX72" fmla="*/ 285565 w 494979"/>
                <a:gd name="connsiteY72" fmla="*/ 582007 h 674476"/>
                <a:gd name="connsiteX73" fmla="*/ 282846 w 494979"/>
                <a:gd name="connsiteY73" fmla="*/ 568409 h 674476"/>
                <a:gd name="connsiteX74" fmla="*/ 285565 w 494979"/>
                <a:gd name="connsiteY74" fmla="*/ 554811 h 674476"/>
                <a:gd name="connsiteX75" fmla="*/ 280126 w 494979"/>
                <a:gd name="connsiteY75" fmla="*/ 538493 h 674476"/>
                <a:gd name="connsiteX76" fmla="*/ 274687 w 494979"/>
                <a:gd name="connsiteY76" fmla="*/ 505857 h 674476"/>
                <a:gd name="connsiteX77" fmla="*/ 271967 w 494979"/>
                <a:gd name="connsiteY77" fmla="*/ 478660 h 674476"/>
                <a:gd name="connsiteX78" fmla="*/ 269247 w 494979"/>
                <a:gd name="connsiteY78" fmla="*/ 446025 h 674476"/>
                <a:gd name="connsiteX79" fmla="*/ 263808 w 494979"/>
                <a:gd name="connsiteY79" fmla="*/ 437866 h 674476"/>
                <a:gd name="connsiteX80" fmla="*/ 252929 w 494979"/>
                <a:gd name="connsiteY80" fmla="*/ 437866 h 674476"/>
                <a:gd name="connsiteX81" fmla="*/ 223013 w 494979"/>
                <a:gd name="connsiteY81" fmla="*/ 440585 h 674476"/>
                <a:gd name="connsiteX82" fmla="*/ 193097 w 494979"/>
                <a:gd name="connsiteY82" fmla="*/ 443305 h 674476"/>
                <a:gd name="connsiteX83" fmla="*/ 168620 w 494979"/>
                <a:gd name="connsiteY83" fmla="*/ 443305 h 674476"/>
                <a:gd name="connsiteX84" fmla="*/ 146862 w 494979"/>
                <a:gd name="connsiteY84" fmla="*/ 440585 h 674476"/>
                <a:gd name="connsiteX85" fmla="*/ 138703 w 494979"/>
                <a:gd name="connsiteY85" fmla="*/ 454184 h 674476"/>
                <a:gd name="connsiteX86" fmla="*/ 133263 w 494979"/>
                <a:gd name="connsiteY86" fmla="*/ 486820 h 674476"/>
                <a:gd name="connsiteX87" fmla="*/ 122385 w 494979"/>
                <a:gd name="connsiteY87" fmla="*/ 541213 h 674476"/>
                <a:gd name="connsiteX88" fmla="*/ 106067 w 494979"/>
                <a:gd name="connsiteY88" fmla="*/ 614643 h 674476"/>
                <a:gd name="connsiteX89" fmla="*/ 135983 w 494979"/>
                <a:gd name="connsiteY89" fmla="*/ 614643 h 674476"/>
                <a:gd name="connsiteX90" fmla="*/ 171340 w 494979"/>
                <a:gd name="connsiteY90" fmla="*/ 630961 h 674476"/>
                <a:gd name="connsiteX91" fmla="*/ 165900 w 494979"/>
                <a:gd name="connsiteY91" fmla="*/ 647279 h 674476"/>
                <a:gd name="connsiteX92" fmla="*/ 149581 w 494979"/>
                <a:gd name="connsiteY92" fmla="*/ 655438 h 674476"/>
                <a:gd name="connsiteX93" fmla="*/ 127824 w 494979"/>
                <a:gd name="connsiteY93" fmla="*/ 658158 h 674476"/>
                <a:gd name="connsiteX94" fmla="*/ 106067 w 494979"/>
                <a:gd name="connsiteY94" fmla="*/ 658158 h 674476"/>
                <a:gd name="connsiteX95" fmla="*/ 62552 w 494979"/>
                <a:gd name="connsiteY95" fmla="*/ 658158 h 674476"/>
                <a:gd name="connsiteX96" fmla="*/ 40795 w 494979"/>
                <a:gd name="connsiteY96" fmla="*/ 658158 h 674476"/>
                <a:gd name="connsiteX97" fmla="*/ 16318 w 494979"/>
                <a:gd name="connsiteY97" fmla="*/ 652718 h 674476"/>
                <a:gd name="connsiteX98" fmla="*/ 0 w 494979"/>
                <a:gd name="connsiteY98" fmla="*/ 636401 h 674476"/>
                <a:gd name="connsiteX99" fmla="*/ 2720 w 494979"/>
                <a:gd name="connsiteY99" fmla="*/ 628241 h 674476"/>
                <a:gd name="connsiteX100" fmla="*/ 24477 w 494979"/>
                <a:gd name="connsiteY100" fmla="*/ 620082 h 674476"/>
                <a:gd name="connsiteX101" fmla="*/ 62552 w 494979"/>
                <a:gd name="connsiteY101" fmla="*/ 617363 h 674476"/>
                <a:gd name="connsiteX102" fmla="*/ 62552 w 494979"/>
                <a:gd name="connsiteY102" fmla="*/ 614643 h 674476"/>
                <a:gd name="connsiteX103" fmla="*/ 65272 w 494979"/>
                <a:gd name="connsiteY103" fmla="*/ 587447 h 674476"/>
                <a:gd name="connsiteX104" fmla="*/ 76151 w 494979"/>
                <a:gd name="connsiteY104" fmla="*/ 522175 h 674476"/>
                <a:gd name="connsiteX105" fmla="*/ 87029 w 494979"/>
                <a:gd name="connsiteY105" fmla="*/ 470501 h 674476"/>
                <a:gd name="connsiteX106" fmla="*/ 92469 w 494979"/>
                <a:gd name="connsiteY106" fmla="*/ 446025 h 674476"/>
                <a:gd name="connsiteX107" fmla="*/ 65272 w 494979"/>
                <a:gd name="connsiteY107" fmla="*/ 432426 h 674476"/>
                <a:gd name="connsiteX108" fmla="*/ 54393 w 494979"/>
                <a:gd name="connsiteY108" fmla="*/ 421548 h 674476"/>
                <a:gd name="connsiteX109" fmla="*/ 73431 w 494979"/>
                <a:gd name="connsiteY109" fmla="*/ 407949 h 674476"/>
                <a:gd name="connsiteX110" fmla="*/ 100628 w 494979"/>
                <a:gd name="connsiteY110" fmla="*/ 399790 h 674476"/>
                <a:gd name="connsiteX111" fmla="*/ 108787 w 494979"/>
                <a:gd name="connsiteY111" fmla="*/ 369874 h 674476"/>
                <a:gd name="connsiteX112" fmla="*/ 125105 w 494979"/>
                <a:gd name="connsiteY112" fmla="*/ 307322 h 674476"/>
                <a:gd name="connsiteX113" fmla="*/ 141423 w 494979"/>
                <a:gd name="connsiteY113" fmla="*/ 242051 h 674476"/>
                <a:gd name="connsiteX114" fmla="*/ 155021 w 494979"/>
                <a:gd name="connsiteY114" fmla="*/ 179498 h 674476"/>
                <a:gd name="connsiteX115" fmla="*/ 168620 w 494979"/>
                <a:gd name="connsiteY115" fmla="*/ 119665 h 674476"/>
                <a:gd name="connsiteX116" fmla="*/ 193097 w 494979"/>
                <a:gd name="connsiteY116" fmla="*/ 57113 h 674476"/>
                <a:gd name="connsiteX117" fmla="*/ 201256 w 494979"/>
                <a:gd name="connsiteY117" fmla="*/ 38075 h 674476"/>
                <a:gd name="connsiteX118" fmla="*/ 217574 w 494979"/>
                <a:gd name="connsiteY118" fmla="*/ 13598 h 674476"/>
                <a:gd name="connsiteX119" fmla="*/ 274687 w 494979"/>
                <a:gd name="connsiteY119" fmla="*/ 0 h 67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94979" h="674476">
                  <a:moveTo>
                    <a:pt x="228453" y="97907"/>
                  </a:moveTo>
                  <a:cubicBezTo>
                    <a:pt x="220294" y="97907"/>
                    <a:pt x="212135" y="114225"/>
                    <a:pt x="212135" y="119665"/>
                  </a:cubicBezTo>
                  <a:cubicBezTo>
                    <a:pt x="209415" y="130543"/>
                    <a:pt x="206696" y="144141"/>
                    <a:pt x="203976" y="152300"/>
                  </a:cubicBezTo>
                  <a:cubicBezTo>
                    <a:pt x="201256" y="157740"/>
                    <a:pt x="201256" y="163179"/>
                    <a:pt x="201256" y="168618"/>
                  </a:cubicBezTo>
                  <a:cubicBezTo>
                    <a:pt x="201256" y="174058"/>
                    <a:pt x="198537" y="179497"/>
                    <a:pt x="198537" y="184936"/>
                  </a:cubicBezTo>
                  <a:cubicBezTo>
                    <a:pt x="195817" y="195815"/>
                    <a:pt x="193097" y="209413"/>
                    <a:pt x="190378" y="220292"/>
                  </a:cubicBezTo>
                  <a:cubicBezTo>
                    <a:pt x="187658" y="244769"/>
                    <a:pt x="179499" y="269246"/>
                    <a:pt x="171340" y="291003"/>
                  </a:cubicBezTo>
                  <a:cubicBezTo>
                    <a:pt x="168620" y="301881"/>
                    <a:pt x="165900" y="312760"/>
                    <a:pt x="163180" y="323639"/>
                  </a:cubicBezTo>
                  <a:cubicBezTo>
                    <a:pt x="160461" y="337237"/>
                    <a:pt x="157741" y="348115"/>
                    <a:pt x="152302" y="361714"/>
                  </a:cubicBezTo>
                  <a:cubicBezTo>
                    <a:pt x="149582" y="367153"/>
                    <a:pt x="146862" y="383471"/>
                    <a:pt x="146862" y="388910"/>
                  </a:cubicBezTo>
                  <a:cubicBezTo>
                    <a:pt x="146862" y="391630"/>
                    <a:pt x="149582" y="391630"/>
                    <a:pt x="152302" y="391630"/>
                  </a:cubicBezTo>
                  <a:cubicBezTo>
                    <a:pt x="157741" y="391630"/>
                    <a:pt x="171340" y="391630"/>
                    <a:pt x="174060" y="391630"/>
                  </a:cubicBezTo>
                  <a:cubicBezTo>
                    <a:pt x="182219" y="391630"/>
                    <a:pt x="190378" y="391630"/>
                    <a:pt x="195817" y="388910"/>
                  </a:cubicBezTo>
                  <a:cubicBezTo>
                    <a:pt x="201256" y="388910"/>
                    <a:pt x="206696" y="388910"/>
                    <a:pt x="214855" y="388910"/>
                  </a:cubicBezTo>
                  <a:cubicBezTo>
                    <a:pt x="220294" y="388910"/>
                    <a:pt x="228453" y="388910"/>
                    <a:pt x="239332" y="388910"/>
                  </a:cubicBezTo>
                  <a:cubicBezTo>
                    <a:pt x="244771" y="388910"/>
                    <a:pt x="250210" y="388910"/>
                    <a:pt x="252930" y="386191"/>
                  </a:cubicBezTo>
                  <a:cubicBezTo>
                    <a:pt x="258369" y="391630"/>
                    <a:pt x="261089" y="388910"/>
                    <a:pt x="261089" y="386191"/>
                  </a:cubicBezTo>
                  <a:cubicBezTo>
                    <a:pt x="261089" y="380751"/>
                    <a:pt x="258369" y="372592"/>
                    <a:pt x="258369" y="367153"/>
                  </a:cubicBezTo>
                  <a:cubicBezTo>
                    <a:pt x="255650" y="353555"/>
                    <a:pt x="252930" y="342676"/>
                    <a:pt x="252930" y="331797"/>
                  </a:cubicBezTo>
                  <a:cubicBezTo>
                    <a:pt x="252930" y="301881"/>
                    <a:pt x="252930" y="274685"/>
                    <a:pt x="250210" y="244769"/>
                  </a:cubicBezTo>
                  <a:cubicBezTo>
                    <a:pt x="250210" y="231170"/>
                    <a:pt x="247491" y="217572"/>
                    <a:pt x="244771" y="203974"/>
                  </a:cubicBezTo>
                  <a:cubicBezTo>
                    <a:pt x="242051" y="187656"/>
                    <a:pt x="239332" y="174058"/>
                    <a:pt x="239332" y="157740"/>
                  </a:cubicBezTo>
                  <a:cubicBezTo>
                    <a:pt x="239332" y="152300"/>
                    <a:pt x="239332" y="133263"/>
                    <a:pt x="236612" y="119665"/>
                  </a:cubicBezTo>
                  <a:cubicBezTo>
                    <a:pt x="236612" y="106066"/>
                    <a:pt x="233892" y="97907"/>
                    <a:pt x="228453" y="97907"/>
                  </a:cubicBezTo>
                  <a:close/>
                  <a:moveTo>
                    <a:pt x="274687" y="0"/>
                  </a:moveTo>
                  <a:cubicBezTo>
                    <a:pt x="288285" y="0"/>
                    <a:pt x="293724" y="2720"/>
                    <a:pt x="304603" y="5439"/>
                  </a:cubicBezTo>
                  <a:cubicBezTo>
                    <a:pt x="315482" y="10879"/>
                    <a:pt x="315482" y="16318"/>
                    <a:pt x="320921" y="24477"/>
                  </a:cubicBezTo>
                  <a:cubicBezTo>
                    <a:pt x="326360" y="29916"/>
                    <a:pt x="331800" y="35356"/>
                    <a:pt x="334519" y="43515"/>
                  </a:cubicBezTo>
                  <a:cubicBezTo>
                    <a:pt x="337239" y="51674"/>
                    <a:pt x="337239" y="57113"/>
                    <a:pt x="339959" y="65272"/>
                  </a:cubicBezTo>
                  <a:cubicBezTo>
                    <a:pt x="345398" y="78870"/>
                    <a:pt x="342678" y="97908"/>
                    <a:pt x="348118" y="114226"/>
                  </a:cubicBezTo>
                  <a:cubicBezTo>
                    <a:pt x="350837" y="130544"/>
                    <a:pt x="358996" y="146863"/>
                    <a:pt x="361716" y="163180"/>
                  </a:cubicBezTo>
                  <a:cubicBezTo>
                    <a:pt x="364435" y="182218"/>
                    <a:pt x="364435" y="201256"/>
                    <a:pt x="369875" y="220293"/>
                  </a:cubicBezTo>
                  <a:cubicBezTo>
                    <a:pt x="375314" y="239331"/>
                    <a:pt x="378034" y="255649"/>
                    <a:pt x="378034" y="274686"/>
                  </a:cubicBezTo>
                  <a:cubicBezTo>
                    <a:pt x="378034" y="282845"/>
                    <a:pt x="380753" y="293724"/>
                    <a:pt x="383473" y="301883"/>
                  </a:cubicBezTo>
                  <a:cubicBezTo>
                    <a:pt x="386193" y="312762"/>
                    <a:pt x="388912" y="326360"/>
                    <a:pt x="391632" y="337238"/>
                  </a:cubicBezTo>
                  <a:cubicBezTo>
                    <a:pt x="391632" y="342678"/>
                    <a:pt x="394352" y="353556"/>
                    <a:pt x="397071" y="364435"/>
                  </a:cubicBezTo>
                  <a:cubicBezTo>
                    <a:pt x="399791" y="372594"/>
                    <a:pt x="402511" y="380753"/>
                    <a:pt x="405230" y="383473"/>
                  </a:cubicBezTo>
                  <a:cubicBezTo>
                    <a:pt x="407950" y="386192"/>
                    <a:pt x="413389" y="386192"/>
                    <a:pt x="416109" y="386192"/>
                  </a:cubicBezTo>
                  <a:cubicBezTo>
                    <a:pt x="418829" y="386192"/>
                    <a:pt x="424268" y="386192"/>
                    <a:pt x="426988" y="386192"/>
                  </a:cubicBezTo>
                  <a:cubicBezTo>
                    <a:pt x="437866" y="386192"/>
                    <a:pt x="448745" y="388912"/>
                    <a:pt x="454184" y="397071"/>
                  </a:cubicBezTo>
                  <a:cubicBezTo>
                    <a:pt x="456904" y="399790"/>
                    <a:pt x="456904" y="402510"/>
                    <a:pt x="456904" y="405230"/>
                  </a:cubicBezTo>
                  <a:cubicBezTo>
                    <a:pt x="456904" y="407949"/>
                    <a:pt x="454184" y="410669"/>
                    <a:pt x="451465" y="416108"/>
                  </a:cubicBezTo>
                  <a:cubicBezTo>
                    <a:pt x="446025" y="421548"/>
                    <a:pt x="440586" y="426987"/>
                    <a:pt x="432427" y="429707"/>
                  </a:cubicBezTo>
                  <a:cubicBezTo>
                    <a:pt x="429707" y="429707"/>
                    <a:pt x="426988" y="432426"/>
                    <a:pt x="421548" y="432426"/>
                  </a:cubicBezTo>
                  <a:cubicBezTo>
                    <a:pt x="418829" y="432426"/>
                    <a:pt x="416109" y="432426"/>
                    <a:pt x="413389" y="435146"/>
                  </a:cubicBezTo>
                  <a:cubicBezTo>
                    <a:pt x="413389" y="435146"/>
                    <a:pt x="413389" y="437866"/>
                    <a:pt x="413389" y="440585"/>
                  </a:cubicBezTo>
                  <a:cubicBezTo>
                    <a:pt x="413389" y="443305"/>
                    <a:pt x="413389" y="448744"/>
                    <a:pt x="416109" y="451464"/>
                  </a:cubicBezTo>
                  <a:cubicBezTo>
                    <a:pt x="416109" y="456903"/>
                    <a:pt x="418829" y="462343"/>
                    <a:pt x="418829" y="465062"/>
                  </a:cubicBezTo>
                  <a:lnTo>
                    <a:pt x="418829" y="475941"/>
                  </a:lnTo>
                  <a:cubicBezTo>
                    <a:pt x="418829" y="481380"/>
                    <a:pt x="418829" y="484100"/>
                    <a:pt x="418829" y="486820"/>
                  </a:cubicBezTo>
                  <a:cubicBezTo>
                    <a:pt x="421548" y="497698"/>
                    <a:pt x="424268" y="505857"/>
                    <a:pt x="426988" y="516736"/>
                  </a:cubicBezTo>
                  <a:cubicBezTo>
                    <a:pt x="426988" y="524895"/>
                    <a:pt x="429707" y="535773"/>
                    <a:pt x="432427" y="543932"/>
                  </a:cubicBezTo>
                  <a:cubicBezTo>
                    <a:pt x="435147" y="554811"/>
                    <a:pt x="437866" y="562970"/>
                    <a:pt x="437866" y="573848"/>
                  </a:cubicBezTo>
                  <a:cubicBezTo>
                    <a:pt x="437866" y="587447"/>
                    <a:pt x="440586" y="595606"/>
                    <a:pt x="443306" y="606484"/>
                  </a:cubicBezTo>
                  <a:cubicBezTo>
                    <a:pt x="443306" y="609204"/>
                    <a:pt x="446025" y="614643"/>
                    <a:pt x="446025" y="617363"/>
                  </a:cubicBezTo>
                  <a:cubicBezTo>
                    <a:pt x="454184" y="617363"/>
                    <a:pt x="462343" y="617363"/>
                    <a:pt x="470502" y="617363"/>
                  </a:cubicBezTo>
                  <a:cubicBezTo>
                    <a:pt x="478661" y="625522"/>
                    <a:pt x="492259" y="630961"/>
                    <a:pt x="494979" y="641840"/>
                  </a:cubicBezTo>
                  <a:cubicBezTo>
                    <a:pt x="494979" y="647279"/>
                    <a:pt x="489540" y="649999"/>
                    <a:pt x="486820" y="655438"/>
                  </a:cubicBezTo>
                  <a:cubicBezTo>
                    <a:pt x="484100" y="660877"/>
                    <a:pt x="475942" y="663597"/>
                    <a:pt x="470502" y="663597"/>
                  </a:cubicBezTo>
                  <a:cubicBezTo>
                    <a:pt x="459623" y="666317"/>
                    <a:pt x="454184" y="666317"/>
                    <a:pt x="446025" y="666317"/>
                  </a:cubicBezTo>
                  <a:cubicBezTo>
                    <a:pt x="440586" y="666317"/>
                    <a:pt x="432427" y="666317"/>
                    <a:pt x="424268" y="666317"/>
                  </a:cubicBezTo>
                  <a:cubicBezTo>
                    <a:pt x="421548" y="666317"/>
                    <a:pt x="418829" y="666317"/>
                    <a:pt x="416109" y="666317"/>
                  </a:cubicBezTo>
                  <a:cubicBezTo>
                    <a:pt x="410670" y="669036"/>
                    <a:pt x="407950" y="669036"/>
                    <a:pt x="402511" y="671756"/>
                  </a:cubicBezTo>
                  <a:cubicBezTo>
                    <a:pt x="397071" y="671756"/>
                    <a:pt x="391632" y="674476"/>
                    <a:pt x="386193" y="674476"/>
                  </a:cubicBezTo>
                  <a:cubicBezTo>
                    <a:pt x="375314" y="674476"/>
                    <a:pt x="361716" y="671756"/>
                    <a:pt x="350837" y="669036"/>
                  </a:cubicBezTo>
                  <a:cubicBezTo>
                    <a:pt x="342678" y="669036"/>
                    <a:pt x="334519" y="669036"/>
                    <a:pt x="329080" y="669036"/>
                  </a:cubicBezTo>
                  <a:cubicBezTo>
                    <a:pt x="307323" y="669036"/>
                    <a:pt x="288285" y="669036"/>
                    <a:pt x="280126" y="669036"/>
                  </a:cubicBezTo>
                  <a:cubicBezTo>
                    <a:pt x="271967" y="669036"/>
                    <a:pt x="261088" y="669036"/>
                    <a:pt x="255649" y="663597"/>
                  </a:cubicBezTo>
                  <a:cubicBezTo>
                    <a:pt x="250210" y="660877"/>
                    <a:pt x="239331" y="655438"/>
                    <a:pt x="239331" y="647279"/>
                  </a:cubicBezTo>
                  <a:cubicBezTo>
                    <a:pt x="239331" y="636401"/>
                    <a:pt x="255649" y="633681"/>
                    <a:pt x="263808" y="630961"/>
                  </a:cubicBezTo>
                  <a:cubicBezTo>
                    <a:pt x="269247" y="630961"/>
                    <a:pt x="277406" y="630961"/>
                    <a:pt x="291005" y="628241"/>
                  </a:cubicBezTo>
                  <a:cubicBezTo>
                    <a:pt x="291005" y="620082"/>
                    <a:pt x="291005" y="614643"/>
                    <a:pt x="288285" y="609204"/>
                  </a:cubicBezTo>
                  <a:cubicBezTo>
                    <a:pt x="288285" y="601045"/>
                    <a:pt x="285565" y="590166"/>
                    <a:pt x="285565" y="582007"/>
                  </a:cubicBezTo>
                  <a:cubicBezTo>
                    <a:pt x="285565" y="576568"/>
                    <a:pt x="282846" y="573848"/>
                    <a:pt x="282846" y="568409"/>
                  </a:cubicBezTo>
                  <a:cubicBezTo>
                    <a:pt x="282846" y="562970"/>
                    <a:pt x="285565" y="557531"/>
                    <a:pt x="285565" y="554811"/>
                  </a:cubicBezTo>
                  <a:cubicBezTo>
                    <a:pt x="285565" y="549371"/>
                    <a:pt x="282846" y="546652"/>
                    <a:pt x="280126" y="538493"/>
                  </a:cubicBezTo>
                  <a:cubicBezTo>
                    <a:pt x="280126" y="527614"/>
                    <a:pt x="274687" y="516736"/>
                    <a:pt x="274687" y="505857"/>
                  </a:cubicBezTo>
                  <a:cubicBezTo>
                    <a:pt x="274687" y="494978"/>
                    <a:pt x="274687" y="486820"/>
                    <a:pt x="271967" y="478660"/>
                  </a:cubicBezTo>
                  <a:cubicBezTo>
                    <a:pt x="269247" y="467782"/>
                    <a:pt x="269247" y="456903"/>
                    <a:pt x="269247" y="446025"/>
                  </a:cubicBezTo>
                  <a:cubicBezTo>
                    <a:pt x="269247" y="440585"/>
                    <a:pt x="266528" y="437866"/>
                    <a:pt x="263808" y="437866"/>
                  </a:cubicBezTo>
                  <a:cubicBezTo>
                    <a:pt x="261088" y="437866"/>
                    <a:pt x="258369" y="437866"/>
                    <a:pt x="252929" y="437866"/>
                  </a:cubicBezTo>
                  <a:cubicBezTo>
                    <a:pt x="242051" y="437866"/>
                    <a:pt x="231172" y="437866"/>
                    <a:pt x="223013" y="440585"/>
                  </a:cubicBezTo>
                  <a:cubicBezTo>
                    <a:pt x="212135" y="440585"/>
                    <a:pt x="203976" y="443305"/>
                    <a:pt x="193097" y="443305"/>
                  </a:cubicBezTo>
                  <a:cubicBezTo>
                    <a:pt x="184938" y="443305"/>
                    <a:pt x="176779" y="443305"/>
                    <a:pt x="168620" y="443305"/>
                  </a:cubicBezTo>
                  <a:cubicBezTo>
                    <a:pt x="165900" y="443305"/>
                    <a:pt x="155021" y="440585"/>
                    <a:pt x="146862" y="440585"/>
                  </a:cubicBezTo>
                  <a:cubicBezTo>
                    <a:pt x="138703" y="440585"/>
                    <a:pt x="138703" y="448744"/>
                    <a:pt x="138703" y="454184"/>
                  </a:cubicBezTo>
                  <a:cubicBezTo>
                    <a:pt x="138703" y="465062"/>
                    <a:pt x="135983" y="475941"/>
                    <a:pt x="133263" y="486820"/>
                  </a:cubicBezTo>
                  <a:cubicBezTo>
                    <a:pt x="130544" y="505857"/>
                    <a:pt x="125105" y="522175"/>
                    <a:pt x="122385" y="541213"/>
                  </a:cubicBezTo>
                  <a:cubicBezTo>
                    <a:pt x="119665" y="560250"/>
                    <a:pt x="111506" y="595606"/>
                    <a:pt x="106067" y="614643"/>
                  </a:cubicBezTo>
                  <a:cubicBezTo>
                    <a:pt x="114226" y="614643"/>
                    <a:pt x="125105" y="614643"/>
                    <a:pt x="135983" y="614643"/>
                  </a:cubicBezTo>
                  <a:cubicBezTo>
                    <a:pt x="149581" y="614643"/>
                    <a:pt x="171340" y="614643"/>
                    <a:pt x="171340" y="630961"/>
                  </a:cubicBezTo>
                  <a:cubicBezTo>
                    <a:pt x="171340" y="639120"/>
                    <a:pt x="168620" y="639120"/>
                    <a:pt x="165900" y="647279"/>
                  </a:cubicBezTo>
                  <a:cubicBezTo>
                    <a:pt x="163181" y="652718"/>
                    <a:pt x="155021" y="655438"/>
                    <a:pt x="149581" y="655438"/>
                  </a:cubicBezTo>
                  <a:cubicBezTo>
                    <a:pt x="141423" y="658158"/>
                    <a:pt x="135983" y="658158"/>
                    <a:pt x="127824" y="658158"/>
                  </a:cubicBezTo>
                  <a:cubicBezTo>
                    <a:pt x="122385" y="658158"/>
                    <a:pt x="116946" y="658158"/>
                    <a:pt x="106067" y="658158"/>
                  </a:cubicBezTo>
                  <a:cubicBezTo>
                    <a:pt x="92469" y="658158"/>
                    <a:pt x="78870" y="658158"/>
                    <a:pt x="62552" y="658158"/>
                  </a:cubicBezTo>
                  <a:cubicBezTo>
                    <a:pt x="54393" y="658158"/>
                    <a:pt x="46234" y="658158"/>
                    <a:pt x="40795" y="658158"/>
                  </a:cubicBezTo>
                  <a:cubicBezTo>
                    <a:pt x="32636" y="658158"/>
                    <a:pt x="21758" y="658158"/>
                    <a:pt x="16318" y="652718"/>
                  </a:cubicBezTo>
                  <a:cubicBezTo>
                    <a:pt x="8159" y="649999"/>
                    <a:pt x="0" y="641840"/>
                    <a:pt x="0" y="636401"/>
                  </a:cubicBezTo>
                  <a:cubicBezTo>
                    <a:pt x="0" y="633681"/>
                    <a:pt x="0" y="630961"/>
                    <a:pt x="2720" y="628241"/>
                  </a:cubicBezTo>
                  <a:cubicBezTo>
                    <a:pt x="8159" y="625522"/>
                    <a:pt x="16318" y="622802"/>
                    <a:pt x="24477" y="620082"/>
                  </a:cubicBezTo>
                  <a:cubicBezTo>
                    <a:pt x="38075" y="617363"/>
                    <a:pt x="48954" y="617363"/>
                    <a:pt x="62552" y="617363"/>
                  </a:cubicBezTo>
                  <a:cubicBezTo>
                    <a:pt x="62552" y="617363"/>
                    <a:pt x="62552" y="614643"/>
                    <a:pt x="62552" y="614643"/>
                  </a:cubicBezTo>
                  <a:cubicBezTo>
                    <a:pt x="62552" y="603765"/>
                    <a:pt x="65272" y="590166"/>
                    <a:pt x="65272" y="587447"/>
                  </a:cubicBezTo>
                  <a:cubicBezTo>
                    <a:pt x="67992" y="565689"/>
                    <a:pt x="73431" y="543932"/>
                    <a:pt x="76151" y="522175"/>
                  </a:cubicBezTo>
                  <a:cubicBezTo>
                    <a:pt x="78870" y="505857"/>
                    <a:pt x="81590" y="486820"/>
                    <a:pt x="87029" y="470501"/>
                  </a:cubicBezTo>
                  <a:cubicBezTo>
                    <a:pt x="87029" y="465062"/>
                    <a:pt x="92469" y="451464"/>
                    <a:pt x="92469" y="446025"/>
                  </a:cubicBezTo>
                  <a:cubicBezTo>
                    <a:pt x="92469" y="437866"/>
                    <a:pt x="73431" y="437866"/>
                    <a:pt x="65272" y="432426"/>
                  </a:cubicBezTo>
                  <a:cubicBezTo>
                    <a:pt x="59833" y="429707"/>
                    <a:pt x="54393" y="426987"/>
                    <a:pt x="54393" y="421548"/>
                  </a:cubicBezTo>
                  <a:cubicBezTo>
                    <a:pt x="54393" y="413389"/>
                    <a:pt x="62552" y="410669"/>
                    <a:pt x="73431" y="407949"/>
                  </a:cubicBezTo>
                  <a:cubicBezTo>
                    <a:pt x="78870" y="407949"/>
                    <a:pt x="92469" y="405230"/>
                    <a:pt x="100628" y="399790"/>
                  </a:cubicBezTo>
                  <a:cubicBezTo>
                    <a:pt x="106067" y="394351"/>
                    <a:pt x="106067" y="378033"/>
                    <a:pt x="108787" y="369874"/>
                  </a:cubicBezTo>
                  <a:cubicBezTo>
                    <a:pt x="114226" y="348117"/>
                    <a:pt x="119665" y="326360"/>
                    <a:pt x="125105" y="307322"/>
                  </a:cubicBezTo>
                  <a:cubicBezTo>
                    <a:pt x="130544" y="285565"/>
                    <a:pt x="135983" y="263808"/>
                    <a:pt x="141423" y="242051"/>
                  </a:cubicBezTo>
                  <a:cubicBezTo>
                    <a:pt x="146862" y="220293"/>
                    <a:pt x="152301" y="198536"/>
                    <a:pt x="155021" y="179498"/>
                  </a:cubicBezTo>
                  <a:cubicBezTo>
                    <a:pt x="157740" y="160461"/>
                    <a:pt x="163181" y="138703"/>
                    <a:pt x="168620" y="119665"/>
                  </a:cubicBezTo>
                  <a:cubicBezTo>
                    <a:pt x="176779" y="100627"/>
                    <a:pt x="182218" y="76150"/>
                    <a:pt x="193097" y="57113"/>
                  </a:cubicBezTo>
                  <a:lnTo>
                    <a:pt x="201256" y="38075"/>
                  </a:lnTo>
                  <a:cubicBezTo>
                    <a:pt x="206695" y="29916"/>
                    <a:pt x="209415" y="19038"/>
                    <a:pt x="217574" y="13598"/>
                  </a:cubicBezTo>
                  <a:cubicBezTo>
                    <a:pt x="231172" y="2720"/>
                    <a:pt x="255649" y="0"/>
                    <a:pt x="274687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C9EF25D-B45E-483F-A696-70FB19DAB924}"/>
                </a:ext>
              </a:extLst>
            </p:cNvPr>
            <p:cNvSpPr/>
            <p:nvPr/>
          </p:nvSpPr>
          <p:spPr>
            <a:xfrm>
              <a:off x="3443268" y="4186718"/>
              <a:ext cx="435145" cy="761503"/>
            </a:xfrm>
            <a:custGeom>
              <a:avLst/>
              <a:gdLst>
                <a:gd name="connsiteX0" fmla="*/ 400855 w 435145"/>
                <a:gd name="connsiteY0" fmla="*/ 678260 h 761503"/>
                <a:gd name="connsiteX1" fmla="*/ 384537 w 435145"/>
                <a:gd name="connsiteY1" fmla="*/ 719054 h 761503"/>
                <a:gd name="connsiteX2" fmla="*/ 368219 w 435145"/>
                <a:gd name="connsiteY2" fmla="*/ 713615 h 761503"/>
                <a:gd name="connsiteX3" fmla="*/ 360060 w 435145"/>
                <a:gd name="connsiteY3" fmla="*/ 697297 h 761503"/>
                <a:gd name="connsiteX4" fmla="*/ 360060 w 435145"/>
                <a:gd name="connsiteY4" fmla="*/ 651063 h 761503"/>
                <a:gd name="connsiteX5" fmla="*/ 332864 w 435145"/>
                <a:gd name="connsiteY5" fmla="*/ 686418 h 761503"/>
                <a:gd name="connsiteX6" fmla="*/ 251274 w 435145"/>
                <a:gd name="connsiteY6" fmla="*/ 721774 h 761503"/>
                <a:gd name="connsiteX7" fmla="*/ 229517 w 435145"/>
                <a:gd name="connsiteY7" fmla="*/ 719054 h 761503"/>
                <a:gd name="connsiteX8" fmla="*/ 158806 w 435145"/>
                <a:gd name="connsiteY8" fmla="*/ 694578 h 761503"/>
                <a:gd name="connsiteX9" fmla="*/ 112571 w 435145"/>
                <a:gd name="connsiteY9" fmla="*/ 659222 h 761503"/>
                <a:gd name="connsiteX10" fmla="*/ 79936 w 435145"/>
                <a:gd name="connsiteY10" fmla="*/ 607548 h 761503"/>
                <a:gd name="connsiteX11" fmla="*/ 63618 w 435145"/>
                <a:gd name="connsiteY11" fmla="*/ 542277 h 761503"/>
                <a:gd name="connsiteX12" fmla="*/ 58178 w 435145"/>
                <a:gd name="connsiteY12" fmla="*/ 471566 h 761503"/>
                <a:gd name="connsiteX13" fmla="*/ 60898 w 435145"/>
                <a:gd name="connsiteY13" fmla="*/ 400855 h 761503"/>
                <a:gd name="connsiteX14" fmla="*/ 66337 w 435145"/>
                <a:gd name="connsiteY14" fmla="*/ 335583 h 761503"/>
                <a:gd name="connsiteX15" fmla="*/ 85375 w 435145"/>
                <a:gd name="connsiteY15" fmla="*/ 267592 h 761503"/>
                <a:gd name="connsiteX16" fmla="*/ 109852 w 435145"/>
                <a:gd name="connsiteY16" fmla="*/ 199600 h 761503"/>
                <a:gd name="connsiteX17" fmla="*/ 145207 w 435145"/>
                <a:gd name="connsiteY17" fmla="*/ 145207 h 761503"/>
                <a:gd name="connsiteX18" fmla="*/ 188722 w 435145"/>
                <a:gd name="connsiteY18" fmla="*/ 96253 h 761503"/>
                <a:gd name="connsiteX19" fmla="*/ 243115 w 435145"/>
                <a:gd name="connsiteY19" fmla="*/ 71776 h 761503"/>
                <a:gd name="connsiteX20" fmla="*/ 286630 w 435145"/>
                <a:gd name="connsiteY20" fmla="*/ 63617 h 761503"/>
                <a:gd name="connsiteX21" fmla="*/ 305667 w 435145"/>
                <a:gd name="connsiteY21" fmla="*/ 66337 h 761503"/>
                <a:gd name="connsiteX22" fmla="*/ 324705 w 435145"/>
                <a:gd name="connsiteY22" fmla="*/ 79936 h 761503"/>
                <a:gd name="connsiteX23" fmla="*/ 341023 w 435145"/>
                <a:gd name="connsiteY23" fmla="*/ 101693 h 761503"/>
                <a:gd name="connsiteX24" fmla="*/ 354621 w 435145"/>
                <a:gd name="connsiteY24" fmla="*/ 123450 h 761503"/>
                <a:gd name="connsiteX25" fmla="*/ 354621 w 435145"/>
                <a:gd name="connsiteY25" fmla="*/ 98973 h 761503"/>
                <a:gd name="connsiteX26" fmla="*/ 360060 w 435145"/>
                <a:gd name="connsiteY26" fmla="*/ 74496 h 761503"/>
                <a:gd name="connsiteX27" fmla="*/ 365500 w 435145"/>
                <a:gd name="connsiteY27" fmla="*/ 63617 h 761503"/>
                <a:gd name="connsiteX28" fmla="*/ 373659 w 435145"/>
                <a:gd name="connsiteY28" fmla="*/ 58178 h 761503"/>
                <a:gd name="connsiteX29" fmla="*/ 381818 w 435145"/>
                <a:gd name="connsiteY29" fmla="*/ 63617 h 761503"/>
                <a:gd name="connsiteX30" fmla="*/ 389977 w 435145"/>
                <a:gd name="connsiteY30" fmla="*/ 82655 h 761503"/>
                <a:gd name="connsiteX31" fmla="*/ 392696 w 435145"/>
                <a:gd name="connsiteY31" fmla="*/ 126170 h 761503"/>
                <a:gd name="connsiteX32" fmla="*/ 395416 w 435145"/>
                <a:gd name="connsiteY32" fmla="*/ 186002 h 761503"/>
                <a:gd name="connsiteX33" fmla="*/ 398136 w 435145"/>
                <a:gd name="connsiteY33" fmla="*/ 237675 h 761503"/>
                <a:gd name="connsiteX34" fmla="*/ 398136 w 435145"/>
                <a:gd name="connsiteY34" fmla="*/ 243115 h 761503"/>
                <a:gd name="connsiteX35" fmla="*/ 395416 w 435145"/>
                <a:gd name="connsiteY35" fmla="*/ 256713 h 761503"/>
                <a:gd name="connsiteX36" fmla="*/ 379098 w 435145"/>
                <a:gd name="connsiteY36" fmla="*/ 278470 h 761503"/>
                <a:gd name="connsiteX37" fmla="*/ 362780 w 435145"/>
                <a:gd name="connsiteY37" fmla="*/ 273031 h 761503"/>
                <a:gd name="connsiteX38" fmla="*/ 354621 w 435145"/>
                <a:gd name="connsiteY38" fmla="*/ 256713 h 761503"/>
                <a:gd name="connsiteX39" fmla="*/ 354621 w 435145"/>
                <a:gd name="connsiteY39" fmla="*/ 213198 h 761503"/>
                <a:gd name="connsiteX40" fmla="*/ 354621 w 435145"/>
                <a:gd name="connsiteY40" fmla="*/ 205040 h 761503"/>
                <a:gd name="connsiteX41" fmla="*/ 338303 w 435145"/>
                <a:gd name="connsiteY41" fmla="*/ 147927 h 761503"/>
                <a:gd name="connsiteX42" fmla="*/ 292069 w 435145"/>
                <a:gd name="connsiteY42" fmla="*/ 107132 h 761503"/>
                <a:gd name="connsiteX43" fmla="*/ 262153 w 435145"/>
                <a:gd name="connsiteY43" fmla="*/ 120730 h 761503"/>
                <a:gd name="connsiteX44" fmla="*/ 251274 w 435145"/>
                <a:gd name="connsiteY44" fmla="*/ 131609 h 761503"/>
                <a:gd name="connsiteX45" fmla="*/ 240395 w 435145"/>
                <a:gd name="connsiteY45" fmla="*/ 139768 h 761503"/>
                <a:gd name="connsiteX46" fmla="*/ 237676 w 435145"/>
                <a:gd name="connsiteY46" fmla="*/ 164245 h 761503"/>
                <a:gd name="connsiteX47" fmla="*/ 226797 w 435145"/>
                <a:gd name="connsiteY47" fmla="*/ 196881 h 761503"/>
                <a:gd name="connsiteX48" fmla="*/ 213199 w 435145"/>
                <a:gd name="connsiteY48" fmla="*/ 259433 h 761503"/>
                <a:gd name="connsiteX49" fmla="*/ 207759 w 435145"/>
                <a:gd name="connsiteY49" fmla="*/ 324704 h 761503"/>
                <a:gd name="connsiteX50" fmla="*/ 207759 w 435145"/>
                <a:gd name="connsiteY50" fmla="*/ 335583 h 761503"/>
                <a:gd name="connsiteX51" fmla="*/ 205040 w 435145"/>
                <a:gd name="connsiteY51" fmla="*/ 349181 h 761503"/>
                <a:gd name="connsiteX52" fmla="*/ 207759 w 435145"/>
                <a:gd name="connsiteY52" fmla="*/ 368219 h 761503"/>
                <a:gd name="connsiteX53" fmla="*/ 207759 w 435145"/>
                <a:gd name="connsiteY53" fmla="*/ 376378 h 761503"/>
                <a:gd name="connsiteX54" fmla="*/ 205040 w 435145"/>
                <a:gd name="connsiteY54" fmla="*/ 387256 h 761503"/>
                <a:gd name="connsiteX55" fmla="*/ 205040 w 435145"/>
                <a:gd name="connsiteY55" fmla="*/ 395415 h 761503"/>
                <a:gd name="connsiteX56" fmla="*/ 205040 w 435145"/>
                <a:gd name="connsiteY56" fmla="*/ 406294 h 761503"/>
                <a:gd name="connsiteX57" fmla="*/ 205040 w 435145"/>
                <a:gd name="connsiteY57" fmla="*/ 425332 h 761503"/>
                <a:gd name="connsiteX58" fmla="*/ 213199 w 435145"/>
                <a:gd name="connsiteY58" fmla="*/ 493323 h 761503"/>
                <a:gd name="connsiteX59" fmla="*/ 221358 w 435145"/>
                <a:gd name="connsiteY59" fmla="*/ 561314 h 761503"/>
                <a:gd name="connsiteX60" fmla="*/ 226797 w 435145"/>
                <a:gd name="connsiteY60" fmla="*/ 591231 h 761503"/>
                <a:gd name="connsiteX61" fmla="*/ 240395 w 435145"/>
                <a:gd name="connsiteY61" fmla="*/ 618427 h 761503"/>
                <a:gd name="connsiteX62" fmla="*/ 283910 w 435145"/>
                <a:gd name="connsiteY62" fmla="*/ 651063 h 761503"/>
                <a:gd name="connsiteX63" fmla="*/ 338303 w 435145"/>
                <a:gd name="connsiteY63" fmla="*/ 612988 h 761503"/>
                <a:gd name="connsiteX64" fmla="*/ 354621 w 435145"/>
                <a:gd name="connsiteY64" fmla="*/ 577632 h 761503"/>
                <a:gd name="connsiteX65" fmla="*/ 357341 w 435145"/>
                <a:gd name="connsiteY65" fmla="*/ 509641 h 761503"/>
                <a:gd name="connsiteX66" fmla="*/ 362780 w 435145"/>
                <a:gd name="connsiteY66" fmla="*/ 485164 h 761503"/>
                <a:gd name="connsiteX67" fmla="*/ 368219 w 435145"/>
                <a:gd name="connsiteY67" fmla="*/ 474286 h 761503"/>
                <a:gd name="connsiteX68" fmla="*/ 376378 w 435145"/>
                <a:gd name="connsiteY68" fmla="*/ 468846 h 761503"/>
                <a:gd name="connsiteX69" fmla="*/ 384537 w 435145"/>
                <a:gd name="connsiteY69" fmla="*/ 474286 h 761503"/>
                <a:gd name="connsiteX70" fmla="*/ 392696 w 435145"/>
                <a:gd name="connsiteY70" fmla="*/ 493323 h 761503"/>
                <a:gd name="connsiteX71" fmla="*/ 395416 w 435145"/>
                <a:gd name="connsiteY71" fmla="*/ 558595 h 761503"/>
                <a:gd name="connsiteX72" fmla="*/ 398136 w 435145"/>
                <a:gd name="connsiteY72" fmla="*/ 618427 h 761503"/>
                <a:gd name="connsiteX73" fmla="*/ 400855 w 435145"/>
                <a:gd name="connsiteY73" fmla="*/ 67826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435145" h="761503">
                  <a:moveTo>
                    <a:pt x="400855" y="678260"/>
                  </a:moveTo>
                  <a:cubicBezTo>
                    <a:pt x="400855" y="689138"/>
                    <a:pt x="400855" y="719054"/>
                    <a:pt x="384537" y="719054"/>
                  </a:cubicBezTo>
                  <a:cubicBezTo>
                    <a:pt x="376378" y="719054"/>
                    <a:pt x="373659" y="716335"/>
                    <a:pt x="368219" y="713615"/>
                  </a:cubicBezTo>
                  <a:cubicBezTo>
                    <a:pt x="362780" y="710895"/>
                    <a:pt x="360060" y="702736"/>
                    <a:pt x="360060" y="697297"/>
                  </a:cubicBezTo>
                  <a:cubicBezTo>
                    <a:pt x="357341" y="680979"/>
                    <a:pt x="357341" y="664661"/>
                    <a:pt x="360060" y="651063"/>
                  </a:cubicBezTo>
                  <a:cubicBezTo>
                    <a:pt x="354621" y="659222"/>
                    <a:pt x="341023" y="678260"/>
                    <a:pt x="332864" y="686418"/>
                  </a:cubicBezTo>
                  <a:cubicBezTo>
                    <a:pt x="311107" y="708176"/>
                    <a:pt x="283910" y="721774"/>
                    <a:pt x="251274" y="721774"/>
                  </a:cubicBezTo>
                  <a:cubicBezTo>
                    <a:pt x="243115" y="721774"/>
                    <a:pt x="237676" y="721774"/>
                    <a:pt x="229517" y="719054"/>
                  </a:cubicBezTo>
                  <a:cubicBezTo>
                    <a:pt x="207759" y="716335"/>
                    <a:pt x="183283" y="708176"/>
                    <a:pt x="158806" y="694578"/>
                  </a:cubicBezTo>
                  <a:cubicBezTo>
                    <a:pt x="142488" y="686418"/>
                    <a:pt x="126170" y="672820"/>
                    <a:pt x="112571" y="659222"/>
                  </a:cubicBezTo>
                  <a:cubicBezTo>
                    <a:pt x="98973" y="642904"/>
                    <a:pt x="88095" y="626586"/>
                    <a:pt x="79936" y="607548"/>
                  </a:cubicBezTo>
                  <a:cubicBezTo>
                    <a:pt x="71777" y="585791"/>
                    <a:pt x="66337" y="566754"/>
                    <a:pt x="63618" y="542277"/>
                  </a:cubicBezTo>
                  <a:cubicBezTo>
                    <a:pt x="60898" y="517800"/>
                    <a:pt x="58178" y="493323"/>
                    <a:pt x="58178" y="471566"/>
                  </a:cubicBezTo>
                  <a:cubicBezTo>
                    <a:pt x="58178" y="447089"/>
                    <a:pt x="58178" y="425332"/>
                    <a:pt x="60898" y="400855"/>
                  </a:cubicBezTo>
                  <a:cubicBezTo>
                    <a:pt x="63618" y="379098"/>
                    <a:pt x="60898" y="357340"/>
                    <a:pt x="66337" y="335583"/>
                  </a:cubicBezTo>
                  <a:cubicBezTo>
                    <a:pt x="69057" y="313826"/>
                    <a:pt x="77216" y="289349"/>
                    <a:pt x="85375" y="267592"/>
                  </a:cubicBezTo>
                  <a:cubicBezTo>
                    <a:pt x="93534" y="243115"/>
                    <a:pt x="98973" y="221357"/>
                    <a:pt x="109852" y="199600"/>
                  </a:cubicBezTo>
                  <a:cubicBezTo>
                    <a:pt x="118011" y="177843"/>
                    <a:pt x="131609" y="161525"/>
                    <a:pt x="145207" y="145207"/>
                  </a:cubicBezTo>
                  <a:cubicBezTo>
                    <a:pt x="158806" y="128889"/>
                    <a:pt x="172404" y="109852"/>
                    <a:pt x="188722" y="96253"/>
                  </a:cubicBezTo>
                  <a:cubicBezTo>
                    <a:pt x="205040" y="82655"/>
                    <a:pt x="224077" y="77216"/>
                    <a:pt x="243115" y="71776"/>
                  </a:cubicBezTo>
                  <a:cubicBezTo>
                    <a:pt x="256713" y="69057"/>
                    <a:pt x="273031" y="63617"/>
                    <a:pt x="286630" y="63617"/>
                  </a:cubicBezTo>
                  <a:cubicBezTo>
                    <a:pt x="292069" y="63617"/>
                    <a:pt x="297508" y="63617"/>
                    <a:pt x="305667" y="66337"/>
                  </a:cubicBezTo>
                  <a:cubicBezTo>
                    <a:pt x="313826" y="69057"/>
                    <a:pt x="319266" y="74496"/>
                    <a:pt x="324705" y="79936"/>
                  </a:cubicBezTo>
                  <a:cubicBezTo>
                    <a:pt x="332864" y="85375"/>
                    <a:pt x="332864" y="93534"/>
                    <a:pt x="341023" y="101693"/>
                  </a:cubicBezTo>
                  <a:cubicBezTo>
                    <a:pt x="346462" y="107132"/>
                    <a:pt x="349182" y="118011"/>
                    <a:pt x="354621" y="123450"/>
                  </a:cubicBezTo>
                  <a:cubicBezTo>
                    <a:pt x="354621" y="115291"/>
                    <a:pt x="354621" y="101693"/>
                    <a:pt x="354621" y="98973"/>
                  </a:cubicBezTo>
                  <a:cubicBezTo>
                    <a:pt x="354621" y="90814"/>
                    <a:pt x="354621" y="79936"/>
                    <a:pt x="360060" y="74496"/>
                  </a:cubicBezTo>
                  <a:cubicBezTo>
                    <a:pt x="362780" y="71776"/>
                    <a:pt x="362780" y="69057"/>
                    <a:pt x="365500" y="63617"/>
                  </a:cubicBezTo>
                  <a:cubicBezTo>
                    <a:pt x="368219" y="60898"/>
                    <a:pt x="370939" y="58178"/>
                    <a:pt x="373659" y="58178"/>
                  </a:cubicBezTo>
                  <a:cubicBezTo>
                    <a:pt x="376378" y="58178"/>
                    <a:pt x="379098" y="60898"/>
                    <a:pt x="381818" y="63617"/>
                  </a:cubicBezTo>
                  <a:cubicBezTo>
                    <a:pt x="384537" y="69057"/>
                    <a:pt x="387257" y="77216"/>
                    <a:pt x="389977" y="82655"/>
                  </a:cubicBezTo>
                  <a:cubicBezTo>
                    <a:pt x="389977" y="90814"/>
                    <a:pt x="392696" y="107132"/>
                    <a:pt x="392696" y="126170"/>
                  </a:cubicBezTo>
                  <a:cubicBezTo>
                    <a:pt x="392696" y="150647"/>
                    <a:pt x="392696" y="177843"/>
                    <a:pt x="395416" y="186002"/>
                  </a:cubicBezTo>
                  <a:cubicBezTo>
                    <a:pt x="398136" y="205040"/>
                    <a:pt x="398136" y="215918"/>
                    <a:pt x="398136" y="237675"/>
                  </a:cubicBezTo>
                  <a:cubicBezTo>
                    <a:pt x="398136" y="240395"/>
                    <a:pt x="398136" y="243115"/>
                    <a:pt x="398136" y="243115"/>
                  </a:cubicBezTo>
                  <a:cubicBezTo>
                    <a:pt x="398136" y="248554"/>
                    <a:pt x="398136" y="251274"/>
                    <a:pt x="395416" y="256713"/>
                  </a:cubicBezTo>
                  <a:cubicBezTo>
                    <a:pt x="392696" y="267592"/>
                    <a:pt x="389977" y="278470"/>
                    <a:pt x="379098" y="278470"/>
                  </a:cubicBezTo>
                  <a:cubicBezTo>
                    <a:pt x="370939" y="278470"/>
                    <a:pt x="368219" y="275751"/>
                    <a:pt x="362780" y="273031"/>
                  </a:cubicBezTo>
                  <a:cubicBezTo>
                    <a:pt x="357341" y="270311"/>
                    <a:pt x="354621" y="262152"/>
                    <a:pt x="354621" y="256713"/>
                  </a:cubicBezTo>
                  <a:cubicBezTo>
                    <a:pt x="349182" y="237675"/>
                    <a:pt x="354621" y="232236"/>
                    <a:pt x="354621" y="213198"/>
                  </a:cubicBezTo>
                  <a:cubicBezTo>
                    <a:pt x="354621" y="210479"/>
                    <a:pt x="354621" y="207759"/>
                    <a:pt x="354621" y="205040"/>
                  </a:cubicBezTo>
                  <a:cubicBezTo>
                    <a:pt x="349182" y="186002"/>
                    <a:pt x="343742" y="169684"/>
                    <a:pt x="338303" y="147927"/>
                  </a:cubicBezTo>
                  <a:cubicBezTo>
                    <a:pt x="332864" y="131609"/>
                    <a:pt x="311107" y="107132"/>
                    <a:pt x="292069" y="107132"/>
                  </a:cubicBezTo>
                  <a:cubicBezTo>
                    <a:pt x="281190" y="107132"/>
                    <a:pt x="270312" y="115291"/>
                    <a:pt x="262153" y="120730"/>
                  </a:cubicBezTo>
                  <a:cubicBezTo>
                    <a:pt x="259433" y="123450"/>
                    <a:pt x="256713" y="126170"/>
                    <a:pt x="251274" y="131609"/>
                  </a:cubicBezTo>
                  <a:cubicBezTo>
                    <a:pt x="248554" y="134329"/>
                    <a:pt x="243115" y="137048"/>
                    <a:pt x="240395" y="139768"/>
                  </a:cubicBezTo>
                  <a:cubicBezTo>
                    <a:pt x="237676" y="145207"/>
                    <a:pt x="240395" y="156086"/>
                    <a:pt x="237676" y="164245"/>
                  </a:cubicBezTo>
                  <a:cubicBezTo>
                    <a:pt x="232236" y="175123"/>
                    <a:pt x="229517" y="186002"/>
                    <a:pt x="226797" y="196881"/>
                  </a:cubicBezTo>
                  <a:cubicBezTo>
                    <a:pt x="221358" y="218638"/>
                    <a:pt x="218638" y="237675"/>
                    <a:pt x="213199" y="259433"/>
                  </a:cubicBezTo>
                  <a:cubicBezTo>
                    <a:pt x="210479" y="281190"/>
                    <a:pt x="207759" y="302947"/>
                    <a:pt x="207759" y="324704"/>
                  </a:cubicBezTo>
                  <a:cubicBezTo>
                    <a:pt x="207759" y="327424"/>
                    <a:pt x="207759" y="332863"/>
                    <a:pt x="207759" y="335583"/>
                  </a:cubicBezTo>
                  <a:cubicBezTo>
                    <a:pt x="207759" y="341022"/>
                    <a:pt x="205040" y="343742"/>
                    <a:pt x="205040" y="349181"/>
                  </a:cubicBezTo>
                  <a:cubicBezTo>
                    <a:pt x="205040" y="354621"/>
                    <a:pt x="207759" y="362779"/>
                    <a:pt x="207759" y="368219"/>
                  </a:cubicBezTo>
                  <a:cubicBezTo>
                    <a:pt x="207759" y="370939"/>
                    <a:pt x="207759" y="373658"/>
                    <a:pt x="207759" y="376378"/>
                  </a:cubicBezTo>
                  <a:cubicBezTo>
                    <a:pt x="205040" y="381817"/>
                    <a:pt x="205040" y="384537"/>
                    <a:pt x="205040" y="387256"/>
                  </a:cubicBezTo>
                  <a:cubicBezTo>
                    <a:pt x="205040" y="389976"/>
                    <a:pt x="205040" y="392696"/>
                    <a:pt x="205040" y="395415"/>
                  </a:cubicBezTo>
                  <a:cubicBezTo>
                    <a:pt x="205040" y="398135"/>
                    <a:pt x="205040" y="403574"/>
                    <a:pt x="205040" y="406294"/>
                  </a:cubicBezTo>
                  <a:cubicBezTo>
                    <a:pt x="205040" y="411733"/>
                    <a:pt x="205040" y="417173"/>
                    <a:pt x="205040" y="425332"/>
                  </a:cubicBezTo>
                  <a:cubicBezTo>
                    <a:pt x="205040" y="449809"/>
                    <a:pt x="213199" y="471566"/>
                    <a:pt x="213199" y="493323"/>
                  </a:cubicBezTo>
                  <a:cubicBezTo>
                    <a:pt x="213199" y="517800"/>
                    <a:pt x="215919" y="539557"/>
                    <a:pt x="221358" y="561314"/>
                  </a:cubicBezTo>
                  <a:cubicBezTo>
                    <a:pt x="224077" y="572193"/>
                    <a:pt x="224077" y="580352"/>
                    <a:pt x="226797" y="591231"/>
                  </a:cubicBezTo>
                  <a:cubicBezTo>
                    <a:pt x="229517" y="599390"/>
                    <a:pt x="237676" y="607548"/>
                    <a:pt x="240395" y="618427"/>
                  </a:cubicBezTo>
                  <a:cubicBezTo>
                    <a:pt x="248554" y="637465"/>
                    <a:pt x="262153" y="651063"/>
                    <a:pt x="283910" y="651063"/>
                  </a:cubicBezTo>
                  <a:cubicBezTo>
                    <a:pt x="302948" y="651063"/>
                    <a:pt x="330144" y="629306"/>
                    <a:pt x="338303" y="612988"/>
                  </a:cubicBezTo>
                  <a:cubicBezTo>
                    <a:pt x="346462" y="599390"/>
                    <a:pt x="351901" y="591231"/>
                    <a:pt x="354621" y="577632"/>
                  </a:cubicBezTo>
                  <a:cubicBezTo>
                    <a:pt x="354621" y="550436"/>
                    <a:pt x="354621" y="517800"/>
                    <a:pt x="357341" y="509641"/>
                  </a:cubicBezTo>
                  <a:cubicBezTo>
                    <a:pt x="357341" y="501482"/>
                    <a:pt x="357341" y="490603"/>
                    <a:pt x="362780" y="485164"/>
                  </a:cubicBezTo>
                  <a:cubicBezTo>
                    <a:pt x="365500" y="482444"/>
                    <a:pt x="365500" y="479725"/>
                    <a:pt x="368219" y="474286"/>
                  </a:cubicBezTo>
                  <a:cubicBezTo>
                    <a:pt x="370939" y="471566"/>
                    <a:pt x="373659" y="468846"/>
                    <a:pt x="376378" y="468846"/>
                  </a:cubicBezTo>
                  <a:cubicBezTo>
                    <a:pt x="379098" y="468846"/>
                    <a:pt x="381818" y="471566"/>
                    <a:pt x="384537" y="474286"/>
                  </a:cubicBezTo>
                  <a:cubicBezTo>
                    <a:pt x="387257" y="479725"/>
                    <a:pt x="389977" y="487884"/>
                    <a:pt x="392696" y="493323"/>
                  </a:cubicBezTo>
                  <a:cubicBezTo>
                    <a:pt x="392696" y="501482"/>
                    <a:pt x="395416" y="539557"/>
                    <a:pt x="395416" y="558595"/>
                  </a:cubicBezTo>
                  <a:cubicBezTo>
                    <a:pt x="395416" y="583072"/>
                    <a:pt x="395416" y="610268"/>
                    <a:pt x="398136" y="618427"/>
                  </a:cubicBezTo>
                  <a:cubicBezTo>
                    <a:pt x="398136" y="648343"/>
                    <a:pt x="400855" y="659222"/>
                    <a:pt x="400855" y="67826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AC84430-0710-42C3-979B-215E8CEF9C69}"/>
                </a:ext>
              </a:extLst>
            </p:cNvPr>
            <p:cNvSpPr/>
            <p:nvPr/>
          </p:nvSpPr>
          <p:spPr>
            <a:xfrm>
              <a:off x="3829459" y="4200317"/>
              <a:ext cx="598325" cy="761503"/>
            </a:xfrm>
            <a:custGeom>
              <a:avLst/>
              <a:gdLst>
                <a:gd name="connsiteX0" fmla="*/ 360060 w 598324"/>
                <a:gd name="connsiteY0" fmla="*/ 332863 h 761503"/>
                <a:gd name="connsiteX1" fmla="*/ 341023 w 598324"/>
                <a:gd name="connsiteY1" fmla="*/ 370939 h 761503"/>
                <a:gd name="connsiteX2" fmla="*/ 376378 w 598324"/>
                <a:gd name="connsiteY2" fmla="*/ 389976 h 761503"/>
                <a:gd name="connsiteX3" fmla="*/ 425332 w 598324"/>
                <a:gd name="connsiteY3" fmla="*/ 433491 h 761503"/>
                <a:gd name="connsiteX4" fmla="*/ 438930 w 598324"/>
                <a:gd name="connsiteY4" fmla="*/ 463407 h 761503"/>
                <a:gd name="connsiteX5" fmla="*/ 449809 w 598324"/>
                <a:gd name="connsiteY5" fmla="*/ 498762 h 761503"/>
                <a:gd name="connsiteX6" fmla="*/ 457968 w 598324"/>
                <a:gd name="connsiteY6" fmla="*/ 528679 h 761503"/>
                <a:gd name="connsiteX7" fmla="*/ 466127 w 598324"/>
                <a:gd name="connsiteY7" fmla="*/ 564034 h 761503"/>
                <a:gd name="connsiteX8" fmla="*/ 471566 w 598324"/>
                <a:gd name="connsiteY8" fmla="*/ 593950 h 761503"/>
                <a:gd name="connsiteX9" fmla="*/ 479725 w 598324"/>
                <a:gd name="connsiteY9" fmla="*/ 607548 h 761503"/>
                <a:gd name="connsiteX10" fmla="*/ 487884 w 598324"/>
                <a:gd name="connsiteY10" fmla="*/ 623867 h 761503"/>
                <a:gd name="connsiteX11" fmla="*/ 501482 w 598324"/>
                <a:gd name="connsiteY11" fmla="*/ 651063 h 761503"/>
                <a:gd name="connsiteX12" fmla="*/ 523240 w 598324"/>
                <a:gd name="connsiteY12" fmla="*/ 670101 h 761503"/>
                <a:gd name="connsiteX13" fmla="*/ 534119 w 598324"/>
                <a:gd name="connsiteY13" fmla="*/ 686418 h 761503"/>
                <a:gd name="connsiteX14" fmla="*/ 531399 w 598324"/>
                <a:gd name="connsiteY14" fmla="*/ 694578 h 761503"/>
                <a:gd name="connsiteX15" fmla="*/ 498763 w 598324"/>
                <a:gd name="connsiteY15" fmla="*/ 708176 h 761503"/>
                <a:gd name="connsiteX16" fmla="*/ 449809 w 598324"/>
                <a:gd name="connsiteY16" fmla="*/ 700017 h 761503"/>
                <a:gd name="connsiteX17" fmla="*/ 400855 w 598324"/>
                <a:gd name="connsiteY17" fmla="*/ 667381 h 761503"/>
                <a:gd name="connsiteX18" fmla="*/ 381817 w 598324"/>
                <a:gd name="connsiteY18" fmla="*/ 642904 h 761503"/>
                <a:gd name="connsiteX19" fmla="*/ 368219 w 598324"/>
                <a:gd name="connsiteY19" fmla="*/ 610268 h 761503"/>
                <a:gd name="connsiteX20" fmla="*/ 349182 w 598324"/>
                <a:gd name="connsiteY20" fmla="*/ 550436 h 761503"/>
                <a:gd name="connsiteX21" fmla="*/ 338303 w 598324"/>
                <a:gd name="connsiteY21" fmla="*/ 504202 h 761503"/>
                <a:gd name="connsiteX22" fmla="*/ 330144 w 598324"/>
                <a:gd name="connsiteY22" fmla="*/ 477005 h 761503"/>
                <a:gd name="connsiteX23" fmla="*/ 321985 w 598324"/>
                <a:gd name="connsiteY23" fmla="*/ 455248 h 761503"/>
                <a:gd name="connsiteX24" fmla="*/ 305667 w 598324"/>
                <a:gd name="connsiteY24" fmla="*/ 436210 h 761503"/>
                <a:gd name="connsiteX25" fmla="*/ 294788 w 598324"/>
                <a:gd name="connsiteY25" fmla="*/ 441650 h 761503"/>
                <a:gd name="connsiteX26" fmla="*/ 278471 w 598324"/>
                <a:gd name="connsiteY26" fmla="*/ 463407 h 761503"/>
                <a:gd name="connsiteX27" fmla="*/ 264872 w 598324"/>
                <a:gd name="connsiteY27" fmla="*/ 496043 h 761503"/>
                <a:gd name="connsiteX28" fmla="*/ 262153 w 598324"/>
                <a:gd name="connsiteY28" fmla="*/ 517800 h 761503"/>
                <a:gd name="connsiteX29" fmla="*/ 262153 w 598324"/>
                <a:gd name="connsiteY29" fmla="*/ 523239 h 761503"/>
                <a:gd name="connsiteX30" fmla="*/ 262153 w 598324"/>
                <a:gd name="connsiteY30" fmla="*/ 553155 h 761503"/>
                <a:gd name="connsiteX31" fmla="*/ 262153 w 598324"/>
                <a:gd name="connsiteY31" fmla="*/ 629306 h 761503"/>
                <a:gd name="connsiteX32" fmla="*/ 259433 w 598324"/>
                <a:gd name="connsiteY32" fmla="*/ 659222 h 761503"/>
                <a:gd name="connsiteX33" fmla="*/ 283910 w 598324"/>
                <a:gd name="connsiteY33" fmla="*/ 659222 h 761503"/>
                <a:gd name="connsiteX34" fmla="*/ 321985 w 598324"/>
                <a:gd name="connsiteY34" fmla="*/ 675540 h 761503"/>
                <a:gd name="connsiteX35" fmla="*/ 316546 w 598324"/>
                <a:gd name="connsiteY35" fmla="*/ 691858 h 761503"/>
                <a:gd name="connsiteX36" fmla="*/ 300228 w 598324"/>
                <a:gd name="connsiteY36" fmla="*/ 700017 h 761503"/>
                <a:gd name="connsiteX37" fmla="*/ 278471 w 598324"/>
                <a:gd name="connsiteY37" fmla="*/ 702736 h 761503"/>
                <a:gd name="connsiteX38" fmla="*/ 243115 w 598324"/>
                <a:gd name="connsiteY38" fmla="*/ 702736 h 761503"/>
                <a:gd name="connsiteX39" fmla="*/ 221358 w 598324"/>
                <a:gd name="connsiteY39" fmla="*/ 710895 h 761503"/>
                <a:gd name="connsiteX40" fmla="*/ 194161 w 598324"/>
                <a:gd name="connsiteY40" fmla="*/ 702736 h 761503"/>
                <a:gd name="connsiteX41" fmla="*/ 177843 w 598324"/>
                <a:gd name="connsiteY41" fmla="*/ 702736 h 761503"/>
                <a:gd name="connsiteX42" fmla="*/ 126170 w 598324"/>
                <a:gd name="connsiteY42" fmla="*/ 702736 h 761503"/>
                <a:gd name="connsiteX43" fmla="*/ 101693 w 598324"/>
                <a:gd name="connsiteY43" fmla="*/ 702736 h 761503"/>
                <a:gd name="connsiteX44" fmla="*/ 74496 w 598324"/>
                <a:gd name="connsiteY44" fmla="*/ 697297 h 761503"/>
                <a:gd name="connsiteX45" fmla="*/ 58178 w 598324"/>
                <a:gd name="connsiteY45" fmla="*/ 680979 h 761503"/>
                <a:gd name="connsiteX46" fmla="*/ 63617 w 598324"/>
                <a:gd name="connsiteY46" fmla="*/ 672820 h 761503"/>
                <a:gd name="connsiteX47" fmla="*/ 85375 w 598324"/>
                <a:gd name="connsiteY47" fmla="*/ 664661 h 761503"/>
                <a:gd name="connsiteX48" fmla="*/ 128889 w 598324"/>
                <a:gd name="connsiteY48" fmla="*/ 659222 h 761503"/>
                <a:gd name="connsiteX49" fmla="*/ 147927 w 598324"/>
                <a:gd name="connsiteY49" fmla="*/ 659222 h 761503"/>
                <a:gd name="connsiteX50" fmla="*/ 145207 w 598324"/>
                <a:gd name="connsiteY50" fmla="*/ 653783 h 761503"/>
                <a:gd name="connsiteX51" fmla="*/ 131609 w 598324"/>
                <a:gd name="connsiteY51" fmla="*/ 585791 h 761503"/>
                <a:gd name="connsiteX52" fmla="*/ 134329 w 598324"/>
                <a:gd name="connsiteY52" fmla="*/ 498762 h 761503"/>
                <a:gd name="connsiteX53" fmla="*/ 137048 w 598324"/>
                <a:gd name="connsiteY53" fmla="*/ 406294 h 761503"/>
                <a:gd name="connsiteX54" fmla="*/ 134329 w 598324"/>
                <a:gd name="connsiteY54" fmla="*/ 327424 h 761503"/>
                <a:gd name="connsiteX55" fmla="*/ 137048 w 598324"/>
                <a:gd name="connsiteY55" fmla="*/ 253993 h 761503"/>
                <a:gd name="connsiteX56" fmla="*/ 139768 w 598324"/>
                <a:gd name="connsiteY56" fmla="*/ 207759 h 761503"/>
                <a:gd name="connsiteX57" fmla="*/ 137048 w 598324"/>
                <a:gd name="connsiteY57" fmla="*/ 172404 h 761503"/>
                <a:gd name="connsiteX58" fmla="*/ 137048 w 598324"/>
                <a:gd name="connsiteY58" fmla="*/ 112571 h 761503"/>
                <a:gd name="connsiteX59" fmla="*/ 126170 w 598324"/>
                <a:gd name="connsiteY59" fmla="*/ 112571 h 761503"/>
                <a:gd name="connsiteX60" fmla="*/ 101693 w 598324"/>
                <a:gd name="connsiteY60" fmla="*/ 112571 h 761503"/>
                <a:gd name="connsiteX61" fmla="*/ 74496 w 598324"/>
                <a:gd name="connsiteY61" fmla="*/ 107132 h 761503"/>
                <a:gd name="connsiteX62" fmla="*/ 58178 w 598324"/>
                <a:gd name="connsiteY62" fmla="*/ 90814 h 761503"/>
                <a:gd name="connsiteX63" fmla="*/ 63617 w 598324"/>
                <a:gd name="connsiteY63" fmla="*/ 82655 h 761503"/>
                <a:gd name="connsiteX64" fmla="*/ 85375 w 598324"/>
                <a:gd name="connsiteY64" fmla="*/ 74496 h 761503"/>
                <a:gd name="connsiteX65" fmla="*/ 137048 w 598324"/>
                <a:gd name="connsiteY65" fmla="*/ 69057 h 761503"/>
                <a:gd name="connsiteX66" fmla="*/ 145207 w 598324"/>
                <a:gd name="connsiteY66" fmla="*/ 69057 h 761503"/>
                <a:gd name="connsiteX67" fmla="*/ 169684 w 598324"/>
                <a:gd name="connsiteY67" fmla="*/ 58178 h 761503"/>
                <a:gd name="connsiteX68" fmla="*/ 177843 w 598324"/>
                <a:gd name="connsiteY68" fmla="*/ 58178 h 761503"/>
                <a:gd name="connsiteX69" fmla="*/ 205040 w 598324"/>
                <a:gd name="connsiteY69" fmla="*/ 66337 h 761503"/>
                <a:gd name="connsiteX70" fmla="*/ 286629 w 598324"/>
                <a:gd name="connsiteY70" fmla="*/ 63617 h 761503"/>
                <a:gd name="connsiteX71" fmla="*/ 324705 w 598324"/>
                <a:gd name="connsiteY71" fmla="*/ 79936 h 761503"/>
                <a:gd name="connsiteX72" fmla="*/ 319265 w 598324"/>
                <a:gd name="connsiteY72" fmla="*/ 96253 h 761503"/>
                <a:gd name="connsiteX73" fmla="*/ 302948 w 598324"/>
                <a:gd name="connsiteY73" fmla="*/ 104412 h 761503"/>
                <a:gd name="connsiteX74" fmla="*/ 278471 w 598324"/>
                <a:gd name="connsiteY74" fmla="*/ 112571 h 761503"/>
                <a:gd name="connsiteX75" fmla="*/ 232236 w 598324"/>
                <a:gd name="connsiteY75" fmla="*/ 112571 h 761503"/>
                <a:gd name="connsiteX76" fmla="*/ 240395 w 598324"/>
                <a:gd name="connsiteY76" fmla="*/ 137048 h 761503"/>
                <a:gd name="connsiteX77" fmla="*/ 240395 w 598324"/>
                <a:gd name="connsiteY77" fmla="*/ 150647 h 761503"/>
                <a:gd name="connsiteX78" fmla="*/ 243115 w 598324"/>
                <a:gd name="connsiteY78" fmla="*/ 158805 h 761503"/>
                <a:gd name="connsiteX79" fmla="*/ 248554 w 598324"/>
                <a:gd name="connsiteY79" fmla="*/ 188722 h 761503"/>
                <a:gd name="connsiteX80" fmla="*/ 248554 w 598324"/>
                <a:gd name="connsiteY80" fmla="*/ 199600 h 761503"/>
                <a:gd name="connsiteX81" fmla="*/ 248554 w 598324"/>
                <a:gd name="connsiteY81" fmla="*/ 221357 h 761503"/>
                <a:gd name="connsiteX82" fmla="*/ 253994 w 598324"/>
                <a:gd name="connsiteY82" fmla="*/ 264872 h 761503"/>
                <a:gd name="connsiteX83" fmla="*/ 262153 w 598324"/>
                <a:gd name="connsiteY83" fmla="*/ 297508 h 761503"/>
                <a:gd name="connsiteX84" fmla="*/ 264872 w 598324"/>
                <a:gd name="connsiteY84" fmla="*/ 324704 h 761503"/>
                <a:gd name="connsiteX85" fmla="*/ 264872 w 598324"/>
                <a:gd name="connsiteY85" fmla="*/ 332863 h 761503"/>
                <a:gd name="connsiteX86" fmla="*/ 264872 w 598324"/>
                <a:gd name="connsiteY86" fmla="*/ 351901 h 761503"/>
                <a:gd name="connsiteX87" fmla="*/ 262153 w 598324"/>
                <a:gd name="connsiteY87" fmla="*/ 370939 h 761503"/>
                <a:gd name="connsiteX88" fmla="*/ 267592 w 598324"/>
                <a:gd name="connsiteY88" fmla="*/ 384537 h 761503"/>
                <a:gd name="connsiteX89" fmla="*/ 278471 w 598324"/>
                <a:gd name="connsiteY89" fmla="*/ 370939 h 761503"/>
                <a:gd name="connsiteX90" fmla="*/ 297508 w 598324"/>
                <a:gd name="connsiteY90" fmla="*/ 332863 h 761503"/>
                <a:gd name="connsiteX91" fmla="*/ 311106 w 598324"/>
                <a:gd name="connsiteY91" fmla="*/ 305667 h 761503"/>
                <a:gd name="connsiteX92" fmla="*/ 335583 w 598324"/>
                <a:gd name="connsiteY92" fmla="*/ 259433 h 761503"/>
                <a:gd name="connsiteX93" fmla="*/ 354621 w 598324"/>
                <a:gd name="connsiteY93" fmla="*/ 224077 h 761503"/>
                <a:gd name="connsiteX94" fmla="*/ 381817 w 598324"/>
                <a:gd name="connsiteY94" fmla="*/ 172404 h 761503"/>
                <a:gd name="connsiteX95" fmla="*/ 409014 w 598324"/>
                <a:gd name="connsiteY95" fmla="*/ 118011 h 761503"/>
                <a:gd name="connsiteX96" fmla="*/ 411734 w 598324"/>
                <a:gd name="connsiteY96" fmla="*/ 115291 h 761503"/>
                <a:gd name="connsiteX97" fmla="*/ 398136 w 598324"/>
                <a:gd name="connsiteY97" fmla="*/ 115291 h 761503"/>
                <a:gd name="connsiteX98" fmla="*/ 379098 w 598324"/>
                <a:gd name="connsiteY98" fmla="*/ 109852 h 761503"/>
                <a:gd name="connsiteX99" fmla="*/ 368219 w 598324"/>
                <a:gd name="connsiteY99" fmla="*/ 93534 h 761503"/>
                <a:gd name="connsiteX100" fmla="*/ 370939 w 598324"/>
                <a:gd name="connsiteY100" fmla="*/ 85375 h 761503"/>
                <a:gd name="connsiteX101" fmla="*/ 387257 w 598324"/>
                <a:gd name="connsiteY101" fmla="*/ 77216 h 761503"/>
                <a:gd name="connsiteX102" fmla="*/ 422612 w 598324"/>
                <a:gd name="connsiteY102" fmla="*/ 71776 h 761503"/>
                <a:gd name="connsiteX103" fmla="*/ 436211 w 598324"/>
                <a:gd name="connsiteY103" fmla="*/ 71776 h 761503"/>
                <a:gd name="connsiteX104" fmla="*/ 438930 w 598324"/>
                <a:gd name="connsiteY104" fmla="*/ 69057 h 761503"/>
                <a:gd name="connsiteX105" fmla="*/ 452529 w 598324"/>
                <a:gd name="connsiteY105" fmla="*/ 66337 h 761503"/>
                <a:gd name="connsiteX106" fmla="*/ 466127 w 598324"/>
                <a:gd name="connsiteY106" fmla="*/ 69057 h 761503"/>
                <a:gd name="connsiteX107" fmla="*/ 471566 w 598324"/>
                <a:gd name="connsiteY107" fmla="*/ 71776 h 761503"/>
                <a:gd name="connsiteX108" fmla="*/ 515081 w 598324"/>
                <a:gd name="connsiteY108" fmla="*/ 71776 h 761503"/>
                <a:gd name="connsiteX109" fmla="*/ 542277 w 598324"/>
                <a:gd name="connsiteY109" fmla="*/ 88094 h 761503"/>
                <a:gd name="connsiteX110" fmla="*/ 536838 w 598324"/>
                <a:gd name="connsiteY110" fmla="*/ 104412 h 761503"/>
                <a:gd name="connsiteX111" fmla="*/ 525959 w 598324"/>
                <a:gd name="connsiteY111" fmla="*/ 112571 h 761503"/>
                <a:gd name="connsiteX112" fmla="*/ 509642 w 598324"/>
                <a:gd name="connsiteY112" fmla="*/ 115291 h 761503"/>
                <a:gd name="connsiteX113" fmla="*/ 468847 w 598324"/>
                <a:gd name="connsiteY113" fmla="*/ 115291 h 761503"/>
                <a:gd name="connsiteX114" fmla="*/ 457968 w 598324"/>
                <a:gd name="connsiteY114" fmla="*/ 137048 h 761503"/>
                <a:gd name="connsiteX115" fmla="*/ 430771 w 598324"/>
                <a:gd name="connsiteY115" fmla="*/ 194161 h 761503"/>
                <a:gd name="connsiteX116" fmla="*/ 400855 w 598324"/>
                <a:gd name="connsiteY116" fmla="*/ 262152 h 761503"/>
                <a:gd name="connsiteX117" fmla="*/ 360060 w 598324"/>
                <a:gd name="connsiteY117" fmla="*/ 332863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598324" h="761503">
                  <a:moveTo>
                    <a:pt x="360060" y="332863"/>
                  </a:moveTo>
                  <a:cubicBezTo>
                    <a:pt x="351901" y="343742"/>
                    <a:pt x="341023" y="357340"/>
                    <a:pt x="341023" y="370939"/>
                  </a:cubicBezTo>
                  <a:cubicBezTo>
                    <a:pt x="341023" y="379098"/>
                    <a:pt x="357341" y="381817"/>
                    <a:pt x="376378" y="389976"/>
                  </a:cubicBezTo>
                  <a:cubicBezTo>
                    <a:pt x="395416" y="398135"/>
                    <a:pt x="417173" y="417173"/>
                    <a:pt x="425332" y="433491"/>
                  </a:cubicBezTo>
                  <a:cubicBezTo>
                    <a:pt x="430771" y="444369"/>
                    <a:pt x="436211" y="452528"/>
                    <a:pt x="438930" y="463407"/>
                  </a:cubicBezTo>
                  <a:cubicBezTo>
                    <a:pt x="444370" y="474286"/>
                    <a:pt x="447089" y="487884"/>
                    <a:pt x="449809" y="498762"/>
                  </a:cubicBezTo>
                  <a:cubicBezTo>
                    <a:pt x="452529" y="512361"/>
                    <a:pt x="452529" y="517800"/>
                    <a:pt x="457968" y="528679"/>
                  </a:cubicBezTo>
                  <a:cubicBezTo>
                    <a:pt x="463407" y="539557"/>
                    <a:pt x="463407" y="553155"/>
                    <a:pt x="466127" y="564034"/>
                  </a:cubicBezTo>
                  <a:cubicBezTo>
                    <a:pt x="468847" y="572193"/>
                    <a:pt x="468847" y="585791"/>
                    <a:pt x="471566" y="593950"/>
                  </a:cubicBezTo>
                  <a:cubicBezTo>
                    <a:pt x="474286" y="599390"/>
                    <a:pt x="477006" y="602109"/>
                    <a:pt x="479725" y="607548"/>
                  </a:cubicBezTo>
                  <a:cubicBezTo>
                    <a:pt x="482445" y="612988"/>
                    <a:pt x="487884" y="618427"/>
                    <a:pt x="487884" y="623867"/>
                  </a:cubicBezTo>
                  <a:cubicBezTo>
                    <a:pt x="490604" y="634745"/>
                    <a:pt x="496043" y="642904"/>
                    <a:pt x="501482" y="651063"/>
                  </a:cubicBezTo>
                  <a:cubicBezTo>
                    <a:pt x="506922" y="661942"/>
                    <a:pt x="512361" y="664661"/>
                    <a:pt x="523240" y="670101"/>
                  </a:cubicBezTo>
                  <a:cubicBezTo>
                    <a:pt x="528679" y="672820"/>
                    <a:pt x="534119" y="680979"/>
                    <a:pt x="534119" y="686418"/>
                  </a:cubicBezTo>
                  <a:cubicBezTo>
                    <a:pt x="534119" y="689138"/>
                    <a:pt x="534119" y="691858"/>
                    <a:pt x="531399" y="694578"/>
                  </a:cubicBezTo>
                  <a:cubicBezTo>
                    <a:pt x="525959" y="702736"/>
                    <a:pt x="512361" y="708176"/>
                    <a:pt x="498763" y="708176"/>
                  </a:cubicBezTo>
                  <a:cubicBezTo>
                    <a:pt x="485165" y="708176"/>
                    <a:pt x="466127" y="705456"/>
                    <a:pt x="449809" y="700017"/>
                  </a:cubicBezTo>
                  <a:cubicBezTo>
                    <a:pt x="430771" y="694578"/>
                    <a:pt x="409014" y="675540"/>
                    <a:pt x="400855" y="667381"/>
                  </a:cubicBezTo>
                  <a:cubicBezTo>
                    <a:pt x="392696" y="659222"/>
                    <a:pt x="387257" y="651063"/>
                    <a:pt x="381817" y="642904"/>
                  </a:cubicBezTo>
                  <a:cubicBezTo>
                    <a:pt x="376378" y="632025"/>
                    <a:pt x="370939" y="623867"/>
                    <a:pt x="368219" y="610268"/>
                  </a:cubicBezTo>
                  <a:cubicBezTo>
                    <a:pt x="360060" y="588511"/>
                    <a:pt x="357341" y="574913"/>
                    <a:pt x="349182" y="550436"/>
                  </a:cubicBezTo>
                  <a:cubicBezTo>
                    <a:pt x="343742" y="534118"/>
                    <a:pt x="341023" y="520520"/>
                    <a:pt x="338303" y="504202"/>
                  </a:cubicBezTo>
                  <a:cubicBezTo>
                    <a:pt x="335583" y="493323"/>
                    <a:pt x="332864" y="485164"/>
                    <a:pt x="330144" y="477005"/>
                  </a:cubicBezTo>
                  <a:cubicBezTo>
                    <a:pt x="327424" y="471566"/>
                    <a:pt x="324705" y="463407"/>
                    <a:pt x="321985" y="455248"/>
                  </a:cubicBezTo>
                  <a:cubicBezTo>
                    <a:pt x="316546" y="444369"/>
                    <a:pt x="311106" y="436210"/>
                    <a:pt x="305667" y="436210"/>
                  </a:cubicBezTo>
                  <a:cubicBezTo>
                    <a:pt x="302948" y="436210"/>
                    <a:pt x="300228" y="438930"/>
                    <a:pt x="294788" y="441650"/>
                  </a:cubicBezTo>
                  <a:cubicBezTo>
                    <a:pt x="289349" y="447089"/>
                    <a:pt x="283910" y="455248"/>
                    <a:pt x="278471" y="463407"/>
                  </a:cubicBezTo>
                  <a:cubicBezTo>
                    <a:pt x="270312" y="474286"/>
                    <a:pt x="267592" y="485164"/>
                    <a:pt x="264872" y="496043"/>
                  </a:cubicBezTo>
                  <a:cubicBezTo>
                    <a:pt x="264872" y="504202"/>
                    <a:pt x="262153" y="512361"/>
                    <a:pt x="262153" y="517800"/>
                  </a:cubicBezTo>
                  <a:cubicBezTo>
                    <a:pt x="262153" y="520520"/>
                    <a:pt x="262153" y="520520"/>
                    <a:pt x="262153" y="523239"/>
                  </a:cubicBezTo>
                  <a:cubicBezTo>
                    <a:pt x="262153" y="528679"/>
                    <a:pt x="262153" y="544997"/>
                    <a:pt x="262153" y="553155"/>
                  </a:cubicBezTo>
                  <a:cubicBezTo>
                    <a:pt x="262153" y="583072"/>
                    <a:pt x="264872" y="599390"/>
                    <a:pt x="262153" y="629306"/>
                  </a:cubicBezTo>
                  <a:cubicBezTo>
                    <a:pt x="262153" y="640184"/>
                    <a:pt x="262153" y="648343"/>
                    <a:pt x="259433" y="659222"/>
                  </a:cubicBezTo>
                  <a:cubicBezTo>
                    <a:pt x="270312" y="659222"/>
                    <a:pt x="278471" y="659222"/>
                    <a:pt x="283910" y="659222"/>
                  </a:cubicBezTo>
                  <a:cubicBezTo>
                    <a:pt x="297508" y="659222"/>
                    <a:pt x="321985" y="659222"/>
                    <a:pt x="321985" y="675540"/>
                  </a:cubicBezTo>
                  <a:cubicBezTo>
                    <a:pt x="321985" y="683699"/>
                    <a:pt x="319265" y="686418"/>
                    <a:pt x="316546" y="691858"/>
                  </a:cubicBezTo>
                  <a:cubicBezTo>
                    <a:pt x="311106" y="697297"/>
                    <a:pt x="305667" y="700017"/>
                    <a:pt x="300228" y="700017"/>
                  </a:cubicBezTo>
                  <a:cubicBezTo>
                    <a:pt x="292069" y="702736"/>
                    <a:pt x="283910" y="702736"/>
                    <a:pt x="278471" y="702736"/>
                  </a:cubicBezTo>
                  <a:cubicBezTo>
                    <a:pt x="275751" y="702736"/>
                    <a:pt x="259433" y="702736"/>
                    <a:pt x="243115" y="702736"/>
                  </a:cubicBezTo>
                  <a:cubicBezTo>
                    <a:pt x="237676" y="708176"/>
                    <a:pt x="229517" y="710895"/>
                    <a:pt x="221358" y="710895"/>
                  </a:cubicBezTo>
                  <a:cubicBezTo>
                    <a:pt x="213199" y="710895"/>
                    <a:pt x="202320" y="708176"/>
                    <a:pt x="194161" y="702736"/>
                  </a:cubicBezTo>
                  <a:cubicBezTo>
                    <a:pt x="186002" y="702736"/>
                    <a:pt x="180563" y="702736"/>
                    <a:pt x="177843" y="702736"/>
                  </a:cubicBezTo>
                  <a:cubicBezTo>
                    <a:pt x="164245" y="702736"/>
                    <a:pt x="139768" y="702736"/>
                    <a:pt x="126170" y="702736"/>
                  </a:cubicBezTo>
                  <a:cubicBezTo>
                    <a:pt x="118011" y="702736"/>
                    <a:pt x="109852" y="702736"/>
                    <a:pt x="101693" y="702736"/>
                  </a:cubicBezTo>
                  <a:cubicBezTo>
                    <a:pt x="93534" y="702736"/>
                    <a:pt x="82655" y="702736"/>
                    <a:pt x="74496" y="697297"/>
                  </a:cubicBezTo>
                  <a:cubicBezTo>
                    <a:pt x="66337" y="694578"/>
                    <a:pt x="58178" y="686418"/>
                    <a:pt x="58178" y="680979"/>
                  </a:cubicBezTo>
                  <a:cubicBezTo>
                    <a:pt x="58178" y="678260"/>
                    <a:pt x="58178" y="675540"/>
                    <a:pt x="63617" y="672820"/>
                  </a:cubicBezTo>
                  <a:cubicBezTo>
                    <a:pt x="69057" y="670101"/>
                    <a:pt x="79935" y="667381"/>
                    <a:pt x="85375" y="664661"/>
                  </a:cubicBezTo>
                  <a:cubicBezTo>
                    <a:pt x="104412" y="661942"/>
                    <a:pt x="123450" y="659222"/>
                    <a:pt x="128889" y="659222"/>
                  </a:cubicBezTo>
                  <a:cubicBezTo>
                    <a:pt x="134329" y="659222"/>
                    <a:pt x="139768" y="659222"/>
                    <a:pt x="147927" y="659222"/>
                  </a:cubicBezTo>
                  <a:cubicBezTo>
                    <a:pt x="147927" y="656502"/>
                    <a:pt x="145207" y="653783"/>
                    <a:pt x="145207" y="653783"/>
                  </a:cubicBezTo>
                  <a:cubicBezTo>
                    <a:pt x="131609" y="632025"/>
                    <a:pt x="131609" y="610268"/>
                    <a:pt x="131609" y="585791"/>
                  </a:cubicBezTo>
                  <a:cubicBezTo>
                    <a:pt x="131609" y="555875"/>
                    <a:pt x="131609" y="528679"/>
                    <a:pt x="134329" y="498762"/>
                  </a:cubicBezTo>
                  <a:cubicBezTo>
                    <a:pt x="134329" y="468846"/>
                    <a:pt x="137048" y="436210"/>
                    <a:pt x="137048" y="406294"/>
                  </a:cubicBezTo>
                  <a:cubicBezTo>
                    <a:pt x="137048" y="379098"/>
                    <a:pt x="134329" y="354621"/>
                    <a:pt x="134329" y="327424"/>
                  </a:cubicBezTo>
                  <a:cubicBezTo>
                    <a:pt x="134329" y="302947"/>
                    <a:pt x="137048" y="278470"/>
                    <a:pt x="137048" y="253993"/>
                  </a:cubicBezTo>
                  <a:cubicBezTo>
                    <a:pt x="137048" y="237675"/>
                    <a:pt x="139768" y="224077"/>
                    <a:pt x="139768" y="207759"/>
                  </a:cubicBezTo>
                  <a:cubicBezTo>
                    <a:pt x="139768" y="196881"/>
                    <a:pt x="137048" y="183282"/>
                    <a:pt x="137048" y="172404"/>
                  </a:cubicBezTo>
                  <a:cubicBezTo>
                    <a:pt x="137048" y="150647"/>
                    <a:pt x="137048" y="131609"/>
                    <a:pt x="137048" y="112571"/>
                  </a:cubicBezTo>
                  <a:cubicBezTo>
                    <a:pt x="134329" y="112571"/>
                    <a:pt x="137048" y="112571"/>
                    <a:pt x="126170" y="112571"/>
                  </a:cubicBezTo>
                  <a:cubicBezTo>
                    <a:pt x="118011" y="112571"/>
                    <a:pt x="109852" y="112571"/>
                    <a:pt x="101693" y="112571"/>
                  </a:cubicBezTo>
                  <a:cubicBezTo>
                    <a:pt x="93534" y="112571"/>
                    <a:pt x="82655" y="109852"/>
                    <a:pt x="74496" y="107132"/>
                  </a:cubicBezTo>
                  <a:cubicBezTo>
                    <a:pt x="66337" y="104412"/>
                    <a:pt x="58178" y="96253"/>
                    <a:pt x="58178" y="90814"/>
                  </a:cubicBezTo>
                  <a:cubicBezTo>
                    <a:pt x="58178" y="88094"/>
                    <a:pt x="58178" y="85375"/>
                    <a:pt x="63617" y="82655"/>
                  </a:cubicBezTo>
                  <a:cubicBezTo>
                    <a:pt x="69057" y="79936"/>
                    <a:pt x="79935" y="77216"/>
                    <a:pt x="85375" y="74496"/>
                  </a:cubicBezTo>
                  <a:cubicBezTo>
                    <a:pt x="104412" y="71776"/>
                    <a:pt x="128889" y="69057"/>
                    <a:pt x="137048" y="69057"/>
                  </a:cubicBezTo>
                  <a:cubicBezTo>
                    <a:pt x="137048" y="69057"/>
                    <a:pt x="139768" y="69057"/>
                    <a:pt x="145207" y="69057"/>
                  </a:cubicBezTo>
                  <a:cubicBezTo>
                    <a:pt x="150646" y="60898"/>
                    <a:pt x="158806" y="58178"/>
                    <a:pt x="169684" y="58178"/>
                  </a:cubicBezTo>
                  <a:cubicBezTo>
                    <a:pt x="172404" y="58178"/>
                    <a:pt x="175123" y="58178"/>
                    <a:pt x="177843" y="58178"/>
                  </a:cubicBezTo>
                  <a:cubicBezTo>
                    <a:pt x="186002" y="58178"/>
                    <a:pt x="196881" y="63617"/>
                    <a:pt x="205040" y="66337"/>
                  </a:cubicBezTo>
                  <a:cubicBezTo>
                    <a:pt x="237676" y="66337"/>
                    <a:pt x="273031" y="63617"/>
                    <a:pt x="286629" y="63617"/>
                  </a:cubicBezTo>
                  <a:cubicBezTo>
                    <a:pt x="300228" y="63617"/>
                    <a:pt x="324705" y="63617"/>
                    <a:pt x="324705" y="79936"/>
                  </a:cubicBezTo>
                  <a:cubicBezTo>
                    <a:pt x="324705" y="88094"/>
                    <a:pt x="321985" y="90814"/>
                    <a:pt x="319265" y="96253"/>
                  </a:cubicBezTo>
                  <a:cubicBezTo>
                    <a:pt x="313826" y="101693"/>
                    <a:pt x="308387" y="104412"/>
                    <a:pt x="302948" y="104412"/>
                  </a:cubicBezTo>
                  <a:cubicBezTo>
                    <a:pt x="289349" y="112571"/>
                    <a:pt x="283910" y="112571"/>
                    <a:pt x="278471" y="112571"/>
                  </a:cubicBezTo>
                  <a:cubicBezTo>
                    <a:pt x="273031" y="112571"/>
                    <a:pt x="253994" y="112571"/>
                    <a:pt x="232236" y="112571"/>
                  </a:cubicBezTo>
                  <a:cubicBezTo>
                    <a:pt x="237676" y="120730"/>
                    <a:pt x="240395" y="128889"/>
                    <a:pt x="240395" y="137048"/>
                  </a:cubicBezTo>
                  <a:cubicBezTo>
                    <a:pt x="240395" y="142487"/>
                    <a:pt x="240395" y="145207"/>
                    <a:pt x="240395" y="150647"/>
                  </a:cubicBezTo>
                  <a:cubicBezTo>
                    <a:pt x="240395" y="153366"/>
                    <a:pt x="240395" y="156086"/>
                    <a:pt x="243115" y="158805"/>
                  </a:cubicBezTo>
                  <a:cubicBezTo>
                    <a:pt x="245835" y="169684"/>
                    <a:pt x="245835" y="180563"/>
                    <a:pt x="248554" y="188722"/>
                  </a:cubicBezTo>
                  <a:cubicBezTo>
                    <a:pt x="248554" y="191441"/>
                    <a:pt x="248554" y="194161"/>
                    <a:pt x="248554" y="199600"/>
                  </a:cubicBezTo>
                  <a:cubicBezTo>
                    <a:pt x="248554" y="207759"/>
                    <a:pt x="248554" y="213198"/>
                    <a:pt x="248554" y="221357"/>
                  </a:cubicBezTo>
                  <a:cubicBezTo>
                    <a:pt x="248554" y="234956"/>
                    <a:pt x="251274" y="248554"/>
                    <a:pt x="253994" y="264872"/>
                  </a:cubicBezTo>
                  <a:cubicBezTo>
                    <a:pt x="256713" y="275751"/>
                    <a:pt x="259433" y="286629"/>
                    <a:pt x="262153" y="297508"/>
                  </a:cubicBezTo>
                  <a:cubicBezTo>
                    <a:pt x="264872" y="305667"/>
                    <a:pt x="264872" y="313826"/>
                    <a:pt x="264872" y="324704"/>
                  </a:cubicBezTo>
                  <a:cubicBezTo>
                    <a:pt x="264872" y="327424"/>
                    <a:pt x="264872" y="330144"/>
                    <a:pt x="264872" y="332863"/>
                  </a:cubicBezTo>
                  <a:cubicBezTo>
                    <a:pt x="264872" y="338303"/>
                    <a:pt x="264872" y="346462"/>
                    <a:pt x="264872" y="351901"/>
                  </a:cubicBezTo>
                  <a:cubicBezTo>
                    <a:pt x="264872" y="357340"/>
                    <a:pt x="262153" y="365499"/>
                    <a:pt x="262153" y="370939"/>
                  </a:cubicBezTo>
                  <a:cubicBezTo>
                    <a:pt x="262153" y="376378"/>
                    <a:pt x="264872" y="384537"/>
                    <a:pt x="267592" y="384537"/>
                  </a:cubicBezTo>
                  <a:cubicBezTo>
                    <a:pt x="273031" y="384537"/>
                    <a:pt x="275751" y="376378"/>
                    <a:pt x="278471" y="370939"/>
                  </a:cubicBezTo>
                  <a:cubicBezTo>
                    <a:pt x="283910" y="360060"/>
                    <a:pt x="289349" y="346462"/>
                    <a:pt x="297508" y="332863"/>
                  </a:cubicBezTo>
                  <a:cubicBezTo>
                    <a:pt x="302948" y="324704"/>
                    <a:pt x="305667" y="313826"/>
                    <a:pt x="311106" y="305667"/>
                  </a:cubicBezTo>
                  <a:cubicBezTo>
                    <a:pt x="319265" y="289349"/>
                    <a:pt x="327424" y="275751"/>
                    <a:pt x="335583" y="259433"/>
                  </a:cubicBezTo>
                  <a:cubicBezTo>
                    <a:pt x="341023" y="248554"/>
                    <a:pt x="349182" y="234956"/>
                    <a:pt x="354621" y="224077"/>
                  </a:cubicBezTo>
                  <a:cubicBezTo>
                    <a:pt x="362780" y="207759"/>
                    <a:pt x="370939" y="191441"/>
                    <a:pt x="381817" y="172404"/>
                  </a:cubicBezTo>
                  <a:cubicBezTo>
                    <a:pt x="389977" y="153366"/>
                    <a:pt x="400855" y="134329"/>
                    <a:pt x="409014" y="118011"/>
                  </a:cubicBezTo>
                  <a:cubicBezTo>
                    <a:pt x="409014" y="115291"/>
                    <a:pt x="409014" y="115291"/>
                    <a:pt x="411734" y="115291"/>
                  </a:cubicBezTo>
                  <a:cubicBezTo>
                    <a:pt x="406294" y="115291"/>
                    <a:pt x="400855" y="115291"/>
                    <a:pt x="398136" y="115291"/>
                  </a:cubicBezTo>
                  <a:cubicBezTo>
                    <a:pt x="392696" y="115291"/>
                    <a:pt x="384537" y="115291"/>
                    <a:pt x="379098" y="109852"/>
                  </a:cubicBezTo>
                  <a:cubicBezTo>
                    <a:pt x="373659" y="107132"/>
                    <a:pt x="368219" y="98973"/>
                    <a:pt x="368219" y="93534"/>
                  </a:cubicBezTo>
                  <a:cubicBezTo>
                    <a:pt x="368219" y="90814"/>
                    <a:pt x="368219" y="88094"/>
                    <a:pt x="370939" y="85375"/>
                  </a:cubicBezTo>
                  <a:cubicBezTo>
                    <a:pt x="373659" y="82655"/>
                    <a:pt x="381817" y="79936"/>
                    <a:pt x="387257" y="77216"/>
                  </a:cubicBezTo>
                  <a:cubicBezTo>
                    <a:pt x="400855" y="74496"/>
                    <a:pt x="414453" y="71776"/>
                    <a:pt x="422612" y="71776"/>
                  </a:cubicBezTo>
                  <a:cubicBezTo>
                    <a:pt x="425332" y="71776"/>
                    <a:pt x="430771" y="71776"/>
                    <a:pt x="436211" y="71776"/>
                  </a:cubicBezTo>
                  <a:cubicBezTo>
                    <a:pt x="436211" y="71776"/>
                    <a:pt x="438930" y="69057"/>
                    <a:pt x="438930" y="69057"/>
                  </a:cubicBezTo>
                  <a:cubicBezTo>
                    <a:pt x="444370" y="66337"/>
                    <a:pt x="447089" y="66337"/>
                    <a:pt x="452529" y="66337"/>
                  </a:cubicBezTo>
                  <a:cubicBezTo>
                    <a:pt x="457968" y="66337"/>
                    <a:pt x="460688" y="66337"/>
                    <a:pt x="466127" y="69057"/>
                  </a:cubicBezTo>
                  <a:cubicBezTo>
                    <a:pt x="468847" y="69057"/>
                    <a:pt x="471566" y="71776"/>
                    <a:pt x="471566" y="71776"/>
                  </a:cubicBezTo>
                  <a:cubicBezTo>
                    <a:pt x="490604" y="71776"/>
                    <a:pt x="506922" y="71776"/>
                    <a:pt x="515081" y="71776"/>
                  </a:cubicBezTo>
                  <a:cubicBezTo>
                    <a:pt x="523240" y="71776"/>
                    <a:pt x="542277" y="71776"/>
                    <a:pt x="542277" y="88094"/>
                  </a:cubicBezTo>
                  <a:cubicBezTo>
                    <a:pt x="542277" y="96253"/>
                    <a:pt x="542277" y="98973"/>
                    <a:pt x="536838" y="104412"/>
                  </a:cubicBezTo>
                  <a:cubicBezTo>
                    <a:pt x="534119" y="109852"/>
                    <a:pt x="528679" y="112571"/>
                    <a:pt x="525959" y="112571"/>
                  </a:cubicBezTo>
                  <a:cubicBezTo>
                    <a:pt x="520520" y="115291"/>
                    <a:pt x="515081" y="115291"/>
                    <a:pt x="509642" y="115291"/>
                  </a:cubicBezTo>
                  <a:cubicBezTo>
                    <a:pt x="506922" y="115291"/>
                    <a:pt x="487884" y="115291"/>
                    <a:pt x="468847" y="115291"/>
                  </a:cubicBezTo>
                  <a:cubicBezTo>
                    <a:pt x="466127" y="123450"/>
                    <a:pt x="460688" y="128889"/>
                    <a:pt x="457968" y="137048"/>
                  </a:cubicBezTo>
                  <a:cubicBezTo>
                    <a:pt x="447089" y="156086"/>
                    <a:pt x="438930" y="175123"/>
                    <a:pt x="430771" y="194161"/>
                  </a:cubicBezTo>
                  <a:cubicBezTo>
                    <a:pt x="419893" y="215918"/>
                    <a:pt x="411734" y="240395"/>
                    <a:pt x="400855" y="262152"/>
                  </a:cubicBezTo>
                  <a:cubicBezTo>
                    <a:pt x="387257" y="289349"/>
                    <a:pt x="373659" y="311106"/>
                    <a:pt x="360060" y="3328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42A3273-E3DC-4FAE-9AFF-EC913E562EE9}"/>
                </a:ext>
              </a:extLst>
            </p:cNvPr>
            <p:cNvSpPr/>
            <p:nvPr/>
          </p:nvSpPr>
          <p:spPr>
            <a:xfrm>
              <a:off x="4335316" y="4186718"/>
              <a:ext cx="353556" cy="761503"/>
            </a:xfrm>
            <a:custGeom>
              <a:avLst/>
              <a:gdLst>
                <a:gd name="connsiteX0" fmla="*/ 283910 w 353555"/>
                <a:gd name="connsiteY0" fmla="*/ 672820 h 761503"/>
                <a:gd name="connsiteX1" fmla="*/ 321985 w 353555"/>
                <a:gd name="connsiteY1" fmla="*/ 689138 h 761503"/>
                <a:gd name="connsiteX2" fmla="*/ 316546 w 353555"/>
                <a:gd name="connsiteY2" fmla="*/ 705456 h 761503"/>
                <a:gd name="connsiteX3" fmla="*/ 300228 w 353555"/>
                <a:gd name="connsiteY3" fmla="*/ 713615 h 761503"/>
                <a:gd name="connsiteX4" fmla="*/ 278471 w 353555"/>
                <a:gd name="connsiteY4" fmla="*/ 716335 h 761503"/>
                <a:gd name="connsiteX5" fmla="*/ 237676 w 353555"/>
                <a:gd name="connsiteY5" fmla="*/ 716335 h 761503"/>
                <a:gd name="connsiteX6" fmla="*/ 180563 w 353555"/>
                <a:gd name="connsiteY6" fmla="*/ 719054 h 761503"/>
                <a:gd name="connsiteX7" fmla="*/ 126170 w 353555"/>
                <a:gd name="connsiteY7" fmla="*/ 719054 h 761503"/>
                <a:gd name="connsiteX8" fmla="*/ 101693 w 353555"/>
                <a:gd name="connsiteY8" fmla="*/ 719054 h 761503"/>
                <a:gd name="connsiteX9" fmla="*/ 74496 w 353555"/>
                <a:gd name="connsiteY9" fmla="*/ 713615 h 761503"/>
                <a:gd name="connsiteX10" fmla="*/ 58178 w 353555"/>
                <a:gd name="connsiteY10" fmla="*/ 697297 h 761503"/>
                <a:gd name="connsiteX11" fmla="*/ 63617 w 353555"/>
                <a:gd name="connsiteY11" fmla="*/ 689138 h 761503"/>
                <a:gd name="connsiteX12" fmla="*/ 85375 w 353555"/>
                <a:gd name="connsiteY12" fmla="*/ 680979 h 761503"/>
                <a:gd name="connsiteX13" fmla="*/ 131609 w 353555"/>
                <a:gd name="connsiteY13" fmla="*/ 675540 h 761503"/>
                <a:gd name="connsiteX14" fmla="*/ 142488 w 353555"/>
                <a:gd name="connsiteY14" fmla="*/ 675540 h 761503"/>
                <a:gd name="connsiteX15" fmla="*/ 131609 w 353555"/>
                <a:gd name="connsiteY15" fmla="*/ 653783 h 761503"/>
                <a:gd name="connsiteX16" fmla="*/ 128889 w 353555"/>
                <a:gd name="connsiteY16" fmla="*/ 640184 h 761503"/>
                <a:gd name="connsiteX17" fmla="*/ 128889 w 353555"/>
                <a:gd name="connsiteY17" fmla="*/ 629306 h 761503"/>
                <a:gd name="connsiteX18" fmla="*/ 128889 w 353555"/>
                <a:gd name="connsiteY18" fmla="*/ 621147 h 761503"/>
                <a:gd name="connsiteX19" fmla="*/ 128889 w 353555"/>
                <a:gd name="connsiteY19" fmla="*/ 593950 h 761503"/>
                <a:gd name="connsiteX20" fmla="*/ 128889 w 353555"/>
                <a:gd name="connsiteY20" fmla="*/ 583072 h 761503"/>
                <a:gd name="connsiteX21" fmla="*/ 128889 w 353555"/>
                <a:gd name="connsiteY21" fmla="*/ 436210 h 761503"/>
                <a:gd name="connsiteX22" fmla="*/ 128889 w 353555"/>
                <a:gd name="connsiteY22" fmla="*/ 357340 h 761503"/>
                <a:gd name="connsiteX23" fmla="*/ 131609 w 353555"/>
                <a:gd name="connsiteY23" fmla="*/ 289349 h 761503"/>
                <a:gd name="connsiteX24" fmla="*/ 131609 w 353555"/>
                <a:gd name="connsiteY24" fmla="*/ 251274 h 761503"/>
                <a:gd name="connsiteX25" fmla="*/ 131609 w 353555"/>
                <a:gd name="connsiteY25" fmla="*/ 205040 h 761503"/>
                <a:gd name="connsiteX26" fmla="*/ 131609 w 353555"/>
                <a:gd name="connsiteY26" fmla="*/ 139768 h 761503"/>
                <a:gd name="connsiteX27" fmla="*/ 131609 w 353555"/>
                <a:gd name="connsiteY27" fmla="*/ 128889 h 761503"/>
                <a:gd name="connsiteX28" fmla="*/ 126170 w 353555"/>
                <a:gd name="connsiteY28" fmla="*/ 128889 h 761503"/>
                <a:gd name="connsiteX29" fmla="*/ 101693 w 353555"/>
                <a:gd name="connsiteY29" fmla="*/ 128889 h 761503"/>
                <a:gd name="connsiteX30" fmla="*/ 74496 w 353555"/>
                <a:gd name="connsiteY30" fmla="*/ 123450 h 761503"/>
                <a:gd name="connsiteX31" fmla="*/ 58178 w 353555"/>
                <a:gd name="connsiteY31" fmla="*/ 107132 h 761503"/>
                <a:gd name="connsiteX32" fmla="*/ 60898 w 353555"/>
                <a:gd name="connsiteY32" fmla="*/ 98973 h 761503"/>
                <a:gd name="connsiteX33" fmla="*/ 82655 w 353555"/>
                <a:gd name="connsiteY33" fmla="*/ 93534 h 761503"/>
                <a:gd name="connsiteX34" fmla="*/ 131609 w 353555"/>
                <a:gd name="connsiteY34" fmla="*/ 88094 h 761503"/>
                <a:gd name="connsiteX35" fmla="*/ 131609 w 353555"/>
                <a:gd name="connsiteY35" fmla="*/ 82655 h 761503"/>
                <a:gd name="connsiteX36" fmla="*/ 134329 w 353555"/>
                <a:gd name="connsiteY36" fmla="*/ 71776 h 761503"/>
                <a:gd name="connsiteX37" fmla="*/ 147927 w 353555"/>
                <a:gd name="connsiteY37" fmla="*/ 63617 h 761503"/>
                <a:gd name="connsiteX38" fmla="*/ 164245 w 353555"/>
                <a:gd name="connsiteY38" fmla="*/ 58178 h 761503"/>
                <a:gd name="connsiteX39" fmla="*/ 177843 w 353555"/>
                <a:gd name="connsiteY39" fmla="*/ 58178 h 761503"/>
                <a:gd name="connsiteX40" fmla="*/ 196881 w 353555"/>
                <a:gd name="connsiteY40" fmla="*/ 60898 h 761503"/>
                <a:gd name="connsiteX41" fmla="*/ 232236 w 353555"/>
                <a:gd name="connsiteY41" fmla="*/ 88094 h 761503"/>
                <a:gd name="connsiteX42" fmla="*/ 278471 w 353555"/>
                <a:gd name="connsiteY42" fmla="*/ 88094 h 761503"/>
                <a:gd name="connsiteX43" fmla="*/ 316546 w 353555"/>
                <a:gd name="connsiteY43" fmla="*/ 104412 h 761503"/>
                <a:gd name="connsiteX44" fmla="*/ 311106 w 353555"/>
                <a:gd name="connsiteY44" fmla="*/ 120730 h 761503"/>
                <a:gd name="connsiteX45" fmla="*/ 294788 w 353555"/>
                <a:gd name="connsiteY45" fmla="*/ 128889 h 761503"/>
                <a:gd name="connsiteX46" fmla="*/ 273031 w 353555"/>
                <a:gd name="connsiteY46" fmla="*/ 131609 h 761503"/>
                <a:gd name="connsiteX47" fmla="*/ 243115 w 353555"/>
                <a:gd name="connsiteY47" fmla="*/ 131609 h 761503"/>
                <a:gd name="connsiteX48" fmla="*/ 243115 w 353555"/>
                <a:gd name="connsiteY48" fmla="*/ 134329 h 761503"/>
                <a:gd name="connsiteX49" fmla="*/ 248554 w 353555"/>
                <a:gd name="connsiteY49" fmla="*/ 169684 h 761503"/>
                <a:gd name="connsiteX50" fmla="*/ 251274 w 353555"/>
                <a:gd name="connsiteY50" fmla="*/ 205040 h 761503"/>
                <a:gd name="connsiteX51" fmla="*/ 251274 w 353555"/>
                <a:gd name="connsiteY51" fmla="*/ 240395 h 761503"/>
                <a:gd name="connsiteX52" fmla="*/ 251274 w 353555"/>
                <a:gd name="connsiteY52" fmla="*/ 256713 h 761503"/>
                <a:gd name="connsiteX53" fmla="*/ 253994 w 353555"/>
                <a:gd name="connsiteY53" fmla="*/ 270311 h 761503"/>
                <a:gd name="connsiteX54" fmla="*/ 259433 w 353555"/>
                <a:gd name="connsiteY54" fmla="*/ 343742 h 761503"/>
                <a:gd name="connsiteX55" fmla="*/ 262153 w 353555"/>
                <a:gd name="connsiteY55" fmla="*/ 425332 h 761503"/>
                <a:gd name="connsiteX56" fmla="*/ 264872 w 353555"/>
                <a:gd name="connsiteY56" fmla="*/ 490603 h 761503"/>
                <a:gd name="connsiteX57" fmla="*/ 270312 w 353555"/>
                <a:gd name="connsiteY57" fmla="*/ 564034 h 761503"/>
                <a:gd name="connsiteX58" fmla="*/ 270312 w 353555"/>
                <a:gd name="connsiteY58" fmla="*/ 599390 h 761503"/>
                <a:gd name="connsiteX59" fmla="*/ 270312 w 353555"/>
                <a:gd name="connsiteY59" fmla="*/ 637465 h 761503"/>
                <a:gd name="connsiteX60" fmla="*/ 264872 w 353555"/>
                <a:gd name="connsiteY60" fmla="*/ 670101 h 761503"/>
                <a:gd name="connsiteX61" fmla="*/ 283910 w 353555"/>
                <a:gd name="connsiteY61" fmla="*/ 672820 h 761503"/>
                <a:gd name="connsiteX62" fmla="*/ 283910 w 353555"/>
                <a:gd name="connsiteY62" fmla="*/ 67282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3555" h="761503">
                  <a:moveTo>
                    <a:pt x="283910" y="672820"/>
                  </a:moveTo>
                  <a:cubicBezTo>
                    <a:pt x="297508" y="672820"/>
                    <a:pt x="321985" y="672820"/>
                    <a:pt x="321985" y="689138"/>
                  </a:cubicBezTo>
                  <a:cubicBezTo>
                    <a:pt x="321985" y="697297"/>
                    <a:pt x="319265" y="697297"/>
                    <a:pt x="316546" y="705456"/>
                  </a:cubicBezTo>
                  <a:cubicBezTo>
                    <a:pt x="311106" y="710895"/>
                    <a:pt x="305667" y="713615"/>
                    <a:pt x="300228" y="713615"/>
                  </a:cubicBezTo>
                  <a:cubicBezTo>
                    <a:pt x="292069" y="716335"/>
                    <a:pt x="283910" y="716335"/>
                    <a:pt x="278471" y="716335"/>
                  </a:cubicBezTo>
                  <a:cubicBezTo>
                    <a:pt x="275751" y="716335"/>
                    <a:pt x="256713" y="716335"/>
                    <a:pt x="237676" y="716335"/>
                  </a:cubicBezTo>
                  <a:cubicBezTo>
                    <a:pt x="213199" y="716335"/>
                    <a:pt x="186002" y="719054"/>
                    <a:pt x="180563" y="719054"/>
                  </a:cubicBezTo>
                  <a:cubicBezTo>
                    <a:pt x="166965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7" y="710895"/>
                    <a:pt x="58178" y="702736"/>
                    <a:pt x="58178" y="697297"/>
                  </a:cubicBezTo>
                  <a:cubicBezTo>
                    <a:pt x="58178" y="694578"/>
                    <a:pt x="58178" y="691858"/>
                    <a:pt x="63617" y="689138"/>
                  </a:cubicBezTo>
                  <a:cubicBezTo>
                    <a:pt x="69057" y="686418"/>
                    <a:pt x="79935" y="683699"/>
                    <a:pt x="85375" y="680979"/>
                  </a:cubicBezTo>
                  <a:cubicBezTo>
                    <a:pt x="104412" y="678260"/>
                    <a:pt x="123450" y="675540"/>
                    <a:pt x="131609" y="675540"/>
                  </a:cubicBezTo>
                  <a:cubicBezTo>
                    <a:pt x="134329" y="675540"/>
                    <a:pt x="137048" y="675540"/>
                    <a:pt x="142488" y="675540"/>
                  </a:cubicBezTo>
                  <a:cubicBezTo>
                    <a:pt x="134329" y="670101"/>
                    <a:pt x="131609" y="661942"/>
                    <a:pt x="131609" y="653783"/>
                  </a:cubicBezTo>
                  <a:cubicBezTo>
                    <a:pt x="131609" y="648343"/>
                    <a:pt x="131609" y="642904"/>
                    <a:pt x="128889" y="640184"/>
                  </a:cubicBezTo>
                  <a:cubicBezTo>
                    <a:pt x="128889" y="637465"/>
                    <a:pt x="128889" y="634745"/>
                    <a:pt x="128889" y="629306"/>
                  </a:cubicBezTo>
                  <a:cubicBezTo>
                    <a:pt x="128889" y="626586"/>
                    <a:pt x="128889" y="623867"/>
                    <a:pt x="128889" y="621147"/>
                  </a:cubicBezTo>
                  <a:cubicBezTo>
                    <a:pt x="128889" y="612988"/>
                    <a:pt x="128889" y="604829"/>
                    <a:pt x="128889" y="593950"/>
                  </a:cubicBezTo>
                  <a:cubicBezTo>
                    <a:pt x="128889" y="591231"/>
                    <a:pt x="128889" y="585791"/>
                    <a:pt x="128889" y="583072"/>
                  </a:cubicBezTo>
                  <a:cubicBezTo>
                    <a:pt x="128889" y="534118"/>
                    <a:pt x="131609" y="485164"/>
                    <a:pt x="128889" y="436210"/>
                  </a:cubicBezTo>
                  <a:cubicBezTo>
                    <a:pt x="128889" y="409014"/>
                    <a:pt x="128889" y="384537"/>
                    <a:pt x="128889" y="357340"/>
                  </a:cubicBezTo>
                  <a:cubicBezTo>
                    <a:pt x="128889" y="335583"/>
                    <a:pt x="131609" y="313826"/>
                    <a:pt x="131609" y="289349"/>
                  </a:cubicBezTo>
                  <a:cubicBezTo>
                    <a:pt x="131609" y="275751"/>
                    <a:pt x="131609" y="264872"/>
                    <a:pt x="131609" y="251274"/>
                  </a:cubicBezTo>
                  <a:cubicBezTo>
                    <a:pt x="131609" y="234956"/>
                    <a:pt x="131609" y="221357"/>
                    <a:pt x="131609" y="205040"/>
                  </a:cubicBezTo>
                  <a:cubicBezTo>
                    <a:pt x="131609" y="183282"/>
                    <a:pt x="131609" y="161525"/>
                    <a:pt x="131609" y="139768"/>
                  </a:cubicBezTo>
                  <a:cubicBezTo>
                    <a:pt x="131609" y="137048"/>
                    <a:pt x="131609" y="134329"/>
                    <a:pt x="131609" y="128889"/>
                  </a:cubicBezTo>
                  <a:cubicBezTo>
                    <a:pt x="128889" y="128889"/>
                    <a:pt x="126170" y="128889"/>
                    <a:pt x="126170" y="128889"/>
                  </a:cubicBezTo>
                  <a:cubicBezTo>
                    <a:pt x="118011" y="128889"/>
                    <a:pt x="109852" y="128889"/>
                    <a:pt x="101693" y="128889"/>
                  </a:cubicBezTo>
                  <a:cubicBezTo>
                    <a:pt x="93534" y="128889"/>
                    <a:pt x="82655" y="128889"/>
                    <a:pt x="74496" y="123450"/>
                  </a:cubicBezTo>
                  <a:cubicBezTo>
                    <a:pt x="66337" y="120730"/>
                    <a:pt x="58178" y="112571"/>
                    <a:pt x="58178" y="107132"/>
                  </a:cubicBezTo>
                  <a:cubicBezTo>
                    <a:pt x="58178" y="104412"/>
                    <a:pt x="58178" y="101693"/>
                    <a:pt x="60898" y="98973"/>
                  </a:cubicBezTo>
                  <a:cubicBezTo>
                    <a:pt x="63617" y="96253"/>
                    <a:pt x="77216" y="93534"/>
                    <a:pt x="82655" y="93534"/>
                  </a:cubicBezTo>
                  <a:cubicBezTo>
                    <a:pt x="98973" y="90814"/>
                    <a:pt x="123450" y="88094"/>
                    <a:pt x="131609" y="88094"/>
                  </a:cubicBezTo>
                  <a:cubicBezTo>
                    <a:pt x="131609" y="85375"/>
                    <a:pt x="131609" y="85375"/>
                    <a:pt x="131609" y="82655"/>
                  </a:cubicBezTo>
                  <a:cubicBezTo>
                    <a:pt x="131609" y="77216"/>
                    <a:pt x="131609" y="74496"/>
                    <a:pt x="134329" y="71776"/>
                  </a:cubicBezTo>
                  <a:cubicBezTo>
                    <a:pt x="137048" y="69057"/>
                    <a:pt x="145207" y="66337"/>
                    <a:pt x="147927" y="63617"/>
                  </a:cubicBezTo>
                  <a:cubicBezTo>
                    <a:pt x="153366" y="60898"/>
                    <a:pt x="158806" y="58178"/>
                    <a:pt x="164245" y="58178"/>
                  </a:cubicBezTo>
                  <a:cubicBezTo>
                    <a:pt x="169684" y="58178"/>
                    <a:pt x="175123" y="58178"/>
                    <a:pt x="177843" y="58178"/>
                  </a:cubicBezTo>
                  <a:cubicBezTo>
                    <a:pt x="183283" y="58178"/>
                    <a:pt x="191442" y="58178"/>
                    <a:pt x="196881" y="60898"/>
                  </a:cubicBezTo>
                  <a:cubicBezTo>
                    <a:pt x="213199" y="63617"/>
                    <a:pt x="224077" y="74496"/>
                    <a:pt x="232236" y="88094"/>
                  </a:cubicBezTo>
                  <a:cubicBezTo>
                    <a:pt x="253994" y="88094"/>
                    <a:pt x="270312" y="88094"/>
                    <a:pt x="278471" y="88094"/>
                  </a:cubicBezTo>
                  <a:cubicBezTo>
                    <a:pt x="292069" y="88094"/>
                    <a:pt x="316546" y="88094"/>
                    <a:pt x="316546" y="104412"/>
                  </a:cubicBezTo>
                  <a:cubicBezTo>
                    <a:pt x="316546" y="112571"/>
                    <a:pt x="313826" y="112571"/>
                    <a:pt x="311106" y="120730"/>
                  </a:cubicBezTo>
                  <a:cubicBezTo>
                    <a:pt x="305667" y="126170"/>
                    <a:pt x="300228" y="128889"/>
                    <a:pt x="294788" y="128889"/>
                  </a:cubicBezTo>
                  <a:cubicBezTo>
                    <a:pt x="286630" y="131609"/>
                    <a:pt x="278471" y="131609"/>
                    <a:pt x="273031" y="131609"/>
                  </a:cubicBezTo>
                  <a:cubicBezTo>
                    <a:pt x="270312" y="131609"/>
                    <a:pt x="259433" y="131609"/>
                    <a:pt x="243115" y="131609"/>
                  </a:cubicBezTo>
                  <a:lnTo>
                    <a:pt x="243115" y="134329"/>
                  </a:lnTo>
                  <a:cubicBezTo>
                    <a:pt x="245835" y="145207"/>
                    <a:pt x="245835" y="158805"/>
                    <a:pt x="248554" y="169684"/>
                  </a:cubicBezTo>
                  <a:cubicBezTo>
                    <a:pt x="251274" y="180563"/>
                    <a:pt x="251274" y="194161"/>
                    <a:pt x="251274" y="205040"/>
                  </a:cubicBezTo>
                  <a:cubicBezTo>
                    <a:pt x="251274" y="215918"/>
                    <a:pt x="251274" y="226797"/>
                    <a:pt x="251274" y="240395"/>
                  </a:cubicBezTo>
                  <a:cubicBezTo>
                    <a:pt x="251274" y="245834"/>
                    <a:pt x="251274" y="251274"/>
                    <a:pt x="251274" y="256713"/>
                  </a:cubicBezTo>
                  <a:cubicBezTo>
                    <a:pt x="251274" y="262152"/>
                    <a:pt x="251274" y="267592"/>
                    <a:pt x="253994" y="270311"/>
                  </a:cubicBezTo>
                  <a:cubicBezTo>
                    <a:pt x="256713" y="294788"/>
                    <a:pt x="256713" y="319265"/>
                    <a:pt x="259433" y="343742"/>
                  </a:cubicBezTo>
                  <a:cubicBezTo>
                    <a:pt x="259433" y="370939"/>
                    <a:pt x="262153" y="398135"/>
                    <a:pt x="262153" y="425332"/>
                  </a:cubicBezTo>
                  <a:cubicBezTo>
                    <a:pt x="262153" y="447089"/>
                    <a:pt x="262153" y="468846"/>
                    <a:pt x="264872" y="490603"/>
                  </a:cubicBezTo>
                  <a:cubicBezTo>
                    <a:pt x="264872" y="515080"/>
                    <a:pt x="270312" y="539557"/>
                    <a:pt x="270312" y="564034"/>
                  </a:cubicBezTo>
                  <a:cubicBezTo>
                    <a:pt x="270312" y="574913"/>
                    <a:pt x="270312" y="588511"/>
                    <a:pt x="270312" y="599390"/>
                  </a:cubicBezTo>
                  <a:cubicBezTo>
                    <a:pt x="270312" y="612988"/>
                    <a:pt x="270312" y="623867"/>
                    <a:pt x="270312" y="637465"/>
                  </a:cubicBezTo>
                  <a:cubicBezTo>
                    <a:pt x="270312" y="648343"/>
                    <a:pt x="270312" y="661942"/>
                    <a:pt x="264872" y="670101"/>
                  </a:cubicBezTo>
                  <a:cubicBezTo>
                    <a:pt x="273031" y="672820"/>
                    <a:pt x="278471" y="672820"/>
                    <a:pt x="283910" y="672820"/>
                  </a:cubicBezTo>
                  <a:lnTo>
                    <a:pt x="283910" y="672820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90D7267-1414-4CB3-9CEF-BEBE0366111F}"/>
                </a:ext>
              </a:extLst>
            </p:cNvPr>
            <p:cNvSpPr/>
            <p:nvPr/>
          </p:nvSpPr>
          <p:spPr>
            <a:xfrm>
              <a:off x="4620880" y="4194877"/>
              <a:ext cx="598325" cy="761503"/>
            </a:xfrm>
            <a:custGeom>
              <a:avLst/>
              <a:gdLst>
                <a:gd name="connsiteX0" fmla="*/ 515081 w 598324"/>
                <a:gd name="connsiteY0" fmla="*/ 79935 h 761503"/>
                <a:gd name="connsiteX1" fmla="*/ 542277 w 598324"/>
                <a:gd name="connsiteY1" fmla="*/ 96253 h 761503"/>
                <a:gd name="connsiteX2" fmla="*/ 536838 w 598324"/>
                <a:gd name="connsiteY2" fmla="*/ 112571 h 761503"/>
                <a:gd name="connsiteX3" fmla="*/ 523240 w 598324"/>
                <a:gd name="connsiteY3" fmla="*/ 120730 h 761503"/>
                <a:gd name="connsiteX4" fmla="*/ 506922 w 598324"/>
                <a:gd name="connsiteY4" fmla="*/ 123450 h 761503"/>
                <a:gd name="connsiteX5" fmla="*/ 477006 w 598324"/>
                <a:gd name="connsiteY5" fmla="*/ 123450 h 761503"/>
                <a:gd name="connsiteX6" fmla="*/ 479725 w 598324"/>
                <a:gd name="connsiteY6" fmla="*/ 145207 h 761503"/>
                <a:gd name="connsiteX7" fmla="*/ 477006 w 598324"/>
                <a:gd name="connsiteY7" fmla="*/ 180563 h 761503"/>
                <a:gd name="connsiteX8" fmla="*/ 482445 w 598324"/>
                <a:gd name="connsiteY8" fmla="*/ 232236 h 761503"/>
                <a:gd name="connsiteX9" fmla="*/ 485165 w 598324"/>
                <a:gd name="connsiteY9" fmla="*/ 283909 h 761503"/>
                <a:gd name="connsiteX10" fmla="*/ 485165 w 598324"/>
                <a:gd name="connsiteY10" fmla="*/ 327424 h 761503"/>
                <a:gd name="connsiteX11" fmla="*/ 487884 w 598324"/>
                <a:gd name="connsiteY11" fmla="*/ 373658 h 761503"/>
                <a:gd name="connsiteX12" fmla="*/ 485165 w 598324"/>
                <a:gd name="connsiteY12" fmla="*/ 419892 h 761503"/>
                <a:gd name="connsiteX13" fmla="*/ 485165 w 598324"/>
                <a:gd name="connsiteY13" fmla="*/ 463407 h 761503"/>
                <a:gd name="connsiteX14" fmla="*/ 482445 w 598324"/>
                <a:gd name="connsiteY14" fmla="*/ 515080 h 761503"/>
                <a:gd name="connsiteX15" fmla="*/ 482445 w 598324"/>
                <a:gd name="connsiteY15" fmla="*/ 558595 h 761503"/>
                <a:gd name="connsiteX16" fmla="*/ 479725 w 598324"/>
                <a:gd name="connsiteY16" fmla="*/ 602109 h 761503"/>
                <a:gd name="connsiteX17" fmla="*/ 485165 w 598324"/>
                <a:gd name="connsiteY17" fmla="*/ 648343 h 761503"/>
                <a:gd name="connsiteX18" fmla="*/ 474286 w 598324"/>
                <a:gd name="connsiteY18" fmla="*/ 675540 h 761503"/>
                <a:gd name="connsiteX19" fmla="*/ 428052 w 598324"/>
                <a:gd name="connsiteY19" fmla="*/ 691858 h 761503"/>
                <a:gd name="connsiteX20" fmla="*/ 387257 w 598324"/>
                <a:gd name="connsiteY20" fmla="*/ 683699 h 761503"/>
                <a:gd name="connsiteX21" fmla="*/ 351901 w 598324"/>
                <a:gd name="connsiteY21" fmla="*/ 664661 h 761503"/>
                <a:gd name="connsiteX22" fmla="*/ 305667 w 598324"/>
                <a:gd name="connsiteY22" fmla="*/ 596670 h 761503"/>
                <a:gd name="connsiteX23" fmla="*/ 270312 w 598324"/>
                <a:gd name="connsiteY23" fmla="*/ 509641 h 761503"/>
                <a:gd name="connsiteX24" fmla="*/ 251274 w 598324"/>
                <a:gd name="connsiteY24" fmla="*/ 460687 h 761503"/>
                <a:gd name="connsiteX25" fmla="*/ 224077 w 598324"/>
                <a:gd name="connsiteY25" fmla="*/ 381817 h 761503"/>
                <a:gd name="connsiteX26" fmla="*/ 207759 w 598324"/>
                <a:gd name="connsiteY26" fmla="*/ 330144 h 761503"/>
                <a:gd name="connsiteX27" fmla="*/ 191442 w 598324"/>
                <a:gd name="connsiteY27" fmla="*/ 286629 h 761503"/>
                <a:gd name="connsiteX28" fmla="*/ 183283 w 598324"/>
                <a:gd name="connsiteY28" fmla="*/ 278470 h 761503"/>
                <a:gd name="connsiteX29" fmla="*/ 180563 w 598324"/>
                <a:gd name="connsiteY29" fmla="*/ 292068 h 761503"/>
                <a:gd name="connsiteX30" fmla="*/ 180563 w 598324"/>
                <a:gd name="connsiteY30" fmla="*/ 305667 h 761503"/>
                <a:gd name="connsiteX31" fmla="*/ 183283 w 598324"/>
                <a:gd name="connsiteY31" fmla="*/ 354620 h 761503"/>
                <a:gd name="connsiteX32" fmla="*/ 188722 w 598324"/>
                <a:gd name="connsiteY32" fmla="*/ 449808 h 761503"/>
                <a:gd name="connsiteX33" fmla="*/ 188722 w 598324"/>
                <a:gd name="connsiteY33" fmla="*/ 479725 h 761503"/>
                <a:gd name="connsiteX34" fmla="*/ 188722 w 598324"/>
                <a:gd name="connsiteY34" fmla="*/ 542277 h 761503"/>
                <a:gd name="connsiteX35" fmla="*/ 186002 w 598324"/>
                <a:gd name="connsiteY35" fmla="*/ 615708 h 761503"/>
                <a:gd name="connsiteX36" fmla="*/ 186002 w 598324"/>
                <a:gd name="connsiteY36" fmla="*/ 637465 h 761503"/>
                <a:gd name="connsiteX37" fmla="*/ 183283 w 598324"/>
                <a:gd name="connsiteY37" fmla="*/ 664661 h 761503"/>
                <a:gd name="connsiteX38" fmla="*/ 226797 w 598324"/>
                <a:gd name="connsiteY38" fmla="*/ 664661 h 761503"/>
                <a:gd name="connsiteX39" fmla="*/ 253994 w 598324"/>
                <a:gd name="connsiteY39" fmla="*/ 680979 h 761503"/>
                <a:gd name="connsiteX40" fmla="*/ 248554 w 598324"/>
                <a:gd name="connsiteY40" fmla="*/ 697297 h 761503"/>
                <a:gd name="connsiteX41" fmla="*/ 234956 w 598324"/>
                <a:gd name="connsiteY41" fmla="*/ 705456 h 761503"/>
                <a:gd name="connsiteX42" fmla="*/ 218638 w 598324"/>
                <a:gd name="connsiteY42" fmla="*/ 708176 h 761503"/>
                <a:gd name="connsiteX43" fmla="*/ 183283 w 598324"/>
                <a:gd name="connsiteY43" fmla="*/ 708176 h 761503"/>
                <a:gd name="connsiteX44" fmla="*/ 150647 w 598324"/>
                <a:gd name="connsiteY44" fmla="*/ 708176 h 761503"/>
                <a:gd name="connsiteX45" fmla="*/ 107132 w 598324"/>
                <a:gd name="connsiteY45" fmla="*/ 708176 h 761503"/>
                <a:gd name="connsiteX46" fmla="*/ 88094 w 598324"/>
                <a:gd name="connsiteY46" fmla="*/ 708176 h 761503"/>
                <a:gd name="connsiteX47" fmla="*/ 69057 w 598324"/>
                <a:gd name="connsiteY47" fmla="*/ 702736 h 761503"/>
                <a:gd name="connsiteX48" fmla="*/ 58178 w 598324"/>
                <a:gd name="connsiteY48" fmla="*/ 686418 h 761503"/>
                <a:gd name="connsiteX49" fmla="*/ 60898 w 598324"/>
                <a:gd name="connsiteY49" fmla="*/ 678259 h 761503"/>
                <a:gd name="connsiteX50" fmla="*/ 77216 w 598324"/>
                <a:gd name="connsiteY50" fmla="*/ 670101 h 761503"/>
                <a:gd name="connsiteX51" fmla="*/ 120730 w 598324"/>
                <a:gd name="connsiteY51" fmla="*/ 664661 h 761503"/>
                <a:gd name="connsiteX52" fmla="*/ 131609 w 598324"/>
                <a:gd name="connsiteY52" fmla="*/ 664661 h 761503"/>
                <a:gd name="connsiteX53" fmla="*/ 134329 w 598324"/>
                <a:gd name="connsiteY53" fmla="*/ 539557 h 761503"/>
                <a:gd name="connsiteX54" fmla="*/ 134329 w 598324"/>
                <a:gd name="connsiteY54" fmla="*/ 504201 h 761503"/>
                <a:gd name="connsiteX55" fmla="*/ 131609 w 598324"/>
                <a:gd name="connsiteY55" fmla="*/ 376378 h 761503"/>
                <a:gd name="connsiteX56" fmla="*/ 131609 w 598324"/>
                <a:gd name="connsiteY56" fmla="*/ 302947 h 761503"/>
                <a:gd name="connsiteX57" fmla="*/ 134329 w 598324"/>
                <a:gd name="connsiteY57" fmla="*/ 221357 h 761503"/>
                <a:gd name="connsiteX58" fmla="*/ 137048 w 598324"/>
                <a:gd name="connsiteY58" fmla="*/ 123450 h 761503"/>
                <a:gd name="connsiteX59" fmla="*/ 107132 w 598324"/>
                <a:gd name="connsiteY59" fmla="*/ 123450 h 761503"/>
                <a:gd name="connsiteX60" fmla="*/ 88094 w 598324"/>
                <a:gd name="connsiteY60" fmla="*/ 123450 h 761503"/>
                <a:gd name="connsiteX61" fmla="*/ 69057 w 598324"/>
                <a:gd name="connsiteY61" fmla="*/ 118011 h 761503"/>
                <a:gd name="connsiteX62" fmla="*/ 58178 w 598324"/>
                <a:gd name="connsiteY62" fmla="*/ 101693 h 761503"/>
                <a:gd name="connsiteX63" fmla="*/ 60898 w 598324"/>
                <a:gd name="connsiteY63" fmla="*/ 93534 h 761503"/>
                <a:gd name="connsiteX64" fmla="*/ 77216 w 598324"/>
                <a:gd name="connsiteY64" fmla="*/ 85375 h 761503"/>
                <a:gd name="connsiteX65" fmla="*/ 131609 w 598324"/>
                <a:gd name="connsiteY65" fmla="*/ 79935 h 761503"/>
                <a:gd name="connsiteX66" fmla="*/ 161525 w 598324"/>
                <a:gd name="connsiteY66" fmla="*/ 79935 h 761503"/>
                <a:gd name="connsiteX67" fmla="*/ 177843 w 598324"/>
                <a:gd name="connsiteY67" fmla="*/ 66337 h 761503"/>
                <a:gd name="connsiteX68" fmla="*/ 202320 w 598324"/>
                <a:gd name="connsiteY68" fmla="*/ 58178 h 761503"/>
                <a:gd name="connsiteX69" fmla="*/ 234956 w 598324"/>
                <a:gd name="connsiteY69" fmla="*/ 77216 h 761503"/>
                <a:gd name="connsiteX70" fmla="*/ 251274 w 598324"/>
                <a:gd name="connsiteY70" fmla="*/ 107132 h 761503"/>
                <a:gd name="connsiteX71" fmla="*/ 267592 w 598324"/>
                <a:gd name="connsiteY71" fmla="*/ 147927 h 761503"/>
                <a:gd name="connsiteX72" fmla="*/ 281190 w 598324"/>
                <a:gd name="connsiteY72" fmla="*/ 183282 h 761503"/>
                <a:gd name="connsiteX73" fmla="*/ 297508 w 598324"/>
                <a:gd name="connsiteY73" fmla="*/ 224077 h 761503"/>
                <a:gd name="connsiteX74" fmla="*/ 308387 w 598324"/>
                <a:gd name="connsiteY74" fmla="*/ 264872 h 761503"/>
                <a:gd name="connsiteX75" fmla="*/ 319265 w 598324"/>
                <a:gd name="connsiteY75" fmla="*/ 300227 h 761503"/>
                <a:gd name="connsiteX76" fmla="*/ 351901 w 598324"/>
                <a:gd name="connsiteY76" fmla="*/ 379097 h 761503"/>
                <a:gd name="connsiteX77" fmla="*/ 365500 w 598324"/>
                <a:gd name="connsiteY77" fmla="*/ 417173 h 761503"/>
                <a:gd name="connsiteX78" fmla="*/ 379098 w 598324"/>
                <a:gd name="connsiteY78" fmla="*/ 457967 h 761503"/>
                <a:gd name="connsiteX79" fmla="*/ 395416 w 598324"/>
                <a:gd name="connsiteY79" fmla="*/ 496043 h 761503"/>
                <a:gd name="connsiteX80" fmla="*/ 406294 w 598324"/>
                <a:gd name="connsiteY80" fmla="*/ 512361 h 761503"/>
                <a:gd name="connsiteX81" fmla="*/ 411734 w 598324"/>
                <a:gd name="connsiteY81" fmla="*/ 531398 h 761503"/>
                <a:gd name="connsiteX82" fmla="*/ 419893 w 598324"/>
                <a:gd name="connsiteY82" fmla="*/ 558595 h 761503"/>
                <a:gd name="connsiteX83" fmla="*/ 425332 w 598324"/>
                <a:gd name="connsiteY83" fmla="*/ 564034 h 761503"/>
                <a:gd name="connsiteX84" fmla="*/ 430771 w 598324"/>
                <a:gd name="connsiteY84" fmla="*/ 558595 h 761503"/>
                <a:gd name="connsiteX85" fmla="*/ 430771 w 598324"/>
                <a:gd name="connsiteY85" fmla="*/ 550436 h 761503"/>
                <a:gd name="connsiteX86" fmla="*/ 430771 w 598324"/>
                <a:gd name="connsiteY86" fmla="*/ 501482 h 761503"/>
                <a:gd name="connsiteX87" fmla="*/ 430771 w 598324"/>
                <a:gd name="connsiteY87" fmla="*/ 403574 h 761503"/>
                <a:gd name="connsiteX88" fmla="*/ 425332 w 598324"/>
                <a:gd name="connsiteY88" fmla="*/ 313826 h 761503"/>
                <a:gd name="connsiteX89" fmla="*/ 425332 w 598324"/>
                <a:gd name="connsiteY89" fmla="*/ 248554 h 761503"/>
                <a:gd name="connsiteX90" fmla="*/ 425332 w 598324"/>
                <a:gd name="connsiteY90" fmla="*/ 210479 h 761503"/>
                <a:gd name="connsiteX91" fmla="*/ 422613 w 598324"/>
                <a:gd name="connsiteY91" fmla="*/ 153366 h 761503"/>
                <a:gd name="connsiteX92" fmla="*/ 425332 w 598324"/>
                <a:gd name="connsiteY92" fmla="*/ 123450 h 761503"/>
                <a:gd name="connsiteX93" fmla="*/ 398136 w 598324"/>
                <a:gd name="connsiteY93" fmla="*/ 123450 h 761503"/>
                <a:gd name="connsiteX94" fmla="*/ 379098 w 598324"/>
                <a:gd name="connsiteY94" fmla="*/ 123450 h 761503"/>
                <a:gd name="connsiteX95" fmla="*/ 360060 w 598324"/>
                <a:gd name="connsiteY95" fmla="*/ 118011 h 761503"/>
                <a:gd name="connsiteX96" fmla="*/ 349182 w 598324"/>
                <a:gd name="connsiteY96" fmla="*/ 101693 h 761503"/>
                <a:gd name="connsiteX97" fmla="*/ 351901 w 598324"/>
                <a:gd name="connsiteY97" fmla="*/ 93534 h 761503"/>
                <a:gd name="connsiteX98" fmla="*/ 368219 w 598324"/>
                <a:gd name="connsiteY98" fmla="*/ 85375 h 761503"/>
                <a:gd name="connsiteX99" fmla="*/ 422613 w 598324"/>
                <a:gd name="connsiteY99" fmla="*/ 79935 h 761503"/>
                <a:gd name="connsiteX100" fmla="*/ 444370 w 598324"/>
                <a:gd name="connsiteY100" fmla="*/ 79935 h 761503"/>
                <a:gd name="connsiteX101" fmla="*/ 463407 w 598324"/>
                <a:gd name="connsiteY101" fmla="*/ 71776 h 761503"/>
                <a:gd name="connsiteX102" fmla="*/ 477006 w 598324"/>
                <a:gd name="connsiteY102" fmla="*/ 79935 h 761503"/>
                <a:gd name="connsiteX103" fmla="*/ 515081 w 598324"/>
                <a:gd name="connsiteY103" fmla="*/ 79935 h 761503"/>
                <a:gd name="connsiteX104" fmla="*/ 515081 w 598324"/>
                <a:gd name="connsiteY104" fmla="*/ 79935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598324" h="761503">
                  <a:moveTo>
                    <a:pt x="515081" y="79935"/>
                  </a:moveTo>
                  <a:cubicBezTo>
                    <a:pt x="523240" y="79935"/>
                    <a:pt x="542277" y="79935"/>
                    <a:pt x="542277" y="96253"/>
                  </a:cubicBezTo>
                  <a:cubicBezTo>
                    <a:pt x="542277" y="104412"/>
                    <a:pt x="542277" y="107132"/>
                    <a:pt x="536838" y="112571"/>
                  </a:cubicBezTo>
                  <a:cubicBezTo>
                    <a:pt x="534119" y="118011"/>
                    <a:pt x="528679" y="120730"/>
                    <a:pt x="523240" y="120730"/>
                  </a:cubicBezTo>
                  <a:cubicBezTo>
                    <a:pt x="515081" y="123450"/>
                    <a:pt x="512361" y="123450"/>
                    <a:pt x="506922" y="123450"/>
                  </a:cubicBezTo>
                  <a:cubicBezTo>
                    <a:pt x="504202" y="123450"/>
                    <a:pt x="490604" y="123450"/>
                    <a:pt x="477006" y="123450"/>
                  </a:cubicBezTo>
                  <a:cubicBezTo>
                    <a:pt x="477006" y="131609"/>
                    <a:pt x="479725" y="137048"/>
                    <a:pt x="479725" y="145207"/>
                  </a:cubicBezTo>
                  <a:cubicBezTo>
                    <a:pt x="479725" y="156086"/>
                    <a:pt x="477006" y="166964"/>
                    <a:pt x="477006" y="180563"/>
                  </a:cubicBezTo>
                  <a:cubicBezTo>
                    <a:pt x="477006" y="196881"/>
                    <a:pt x="479725" y="215918"/>
                    <a:pt x="482445" y="232236"/>
                  </a:cubicBezTo>
                  <a:cubicBezTo>
                    <a:pt x="485165" y="248554"/>
                    <a:pt x="485165" y="267592"/>
                    <a:pt x="485165" y="283909"/>
                  </a:cubicBezTo>
                  <a:cubicBezTo>
                    <a:pt x="485165" y="297508"/>
                    <a:pt x="485165" y="313826"/>
                    <a:pt x="485165" y="327424"/>
                  </a:cubicBezTo>
                  <a:cubicBezTo>
                    <a:pt x="485165" y="343742"/>
                    <a:pt x="487884" y="357340"/>
                    <a:pt x="487884" y="373658"/>
                  </a:cubicBezTo>
                  <a:cubicBezTo>
                    <a:pt x="487884" y="389976"/>
                    <a:pt x="485165" y="403574"/>
                    <a:pt x="485165" y="419892"/>
                  </a:cubicBezTo>
                  <a:cubicBezTo>
                    <a:pt x="485165" y="436210"/>
                    <a:pt x="485165" y="449808"/>
                    <a:pt x="485165" y="463407"/>
                  </a:cubicBezTo>
                  <a:cubicBezTo>
                    <a:pt x="485165" y="479725"/>
                    <a:pt x="485165" y="498762"/>
                    <a:pt x="482445" y="515080"/>
                  </a:cubicBezTo>
                  <a:cubicBezTo>
                    <a:pt x="482445" y="528678"/>
                    <a:pt x="482445" y="542277"/>
                    <a:pt x="482445" y="558595"/>
                  </a:cubicBezTo>
                  <a:cubicBezTo>
                    <a:pt x="482445" y="572193"/>
                    <a:pt x="479725" y="588511"/>
                    <a:pt x="479725" y="602109"/>
                  </a:cubicBezTo>
                  <a:cubicBezTo>
                    <a:pt x="479725" y="615708"/>
                    <a:pt x="485165" y="632025"/>
                    <a:pt x="485165" y="648343"/>
                  </a:cubicBezTo>
                  <a:cubicBezTo>
                    <a:pt x="485165" y="659222"/>
                    <a:pt x="482445" y="670101"/>
                    <a:pt x="474286" y="675540"/>
                  </a:cubicBezTo>
                  <a:cubicBezTo>
                    <a:pt x="460688" y="686418"/>
                    <a:pt x="444370" y="691858"/>
                    <a:pt x="428052" y="691858"/>
                  </a:cubicBezTo>
                  <a:cubicBezTo>
                    <a:pt x="414453" y="691858"/>
                    <a:pt x="400855" y="689138"/>
                    <a:pt x="387257" y="683699"/>
                  </a:cubicBezTo>
                  <a:cubicBezTo>
                    <a:pt x="373659" y="678259"/>
                    <a:pt x="360060" y="672820"/>
                    <a:pt x="351901" y="664661"/>
                  </a:cubicBezTo>
                  <a:cubicBezTo>
                    <a:pt x="330144" y="645624"/>
                    <a:pt x="316546" y="621147"/>
                    <a:pt x="305667" y="596670"/>
                  </a:cubicBezTo>
                  <a:cubicBezTo>
                    <a:pt x="292069" y="569473"/>
                    <a:pt x="281190" y="539557"/>
                    <a:pt x="270312" y="509641"/>
                  </a:cubicBezTo>
                  <a:cubicBezTo>
                    <a:pt x="264872" y="493323"/>
                    <a:pt x="256713" y="477005"/>
                    <a:pt x="251274" y="460687"/>
                  </a:cubicBezTo>
                  <a:cubicBezTo>
                    <a:pt x="240395" y="433490"/>
                    <a:pt x="232236" y="409014"/>
                    <a:pt x="224077" y="381817"/>
                  </a:cubicBezTo>
                  <a:cubicBezTo>
                    <a:pt x="218638" y="365499"/>
                    <a:pt x="213199" y="346462"/>
                    <a:pt x="207759" y="330144"/>
                  </a:cubicBezTo>
                  <a:cubicBezTo>
                    <a:pt x="202320" y="316545"/>
                    <a:pt x="196881" y="300227"/>
                    <a:pt x="191442" y="286629"/>
                  </a:cubicBezTo>
                  <a:cubicBezTo>
                    <a:pt x="188722" y="281190"/>
                    <a:pt x="186002" y="278470"/>
                    <a:pt x="183283" y="278470"/>
                  </a:cubicBezTo>
                  <a:cubicBezTo>
                    <a:pt x="180563" y="278470"/>
                    <a:pt x="180563" y="286629"/>
                    <a:pt x="180563" y="292068"/>
                  </a:cubicBezTo>
                  <a:cubicBezTo>
                    <a:pt x="180563" y="297508"/>
                    <a:pt x="180563" y="302947"/>
                    <a:pt x="180563" y="305667"/>
                  </a:cubicBezTo>
                  <a:cubicBezTo>
                    <a:pt x="180563" y="321985"/>
                    <a:pt x="183283" y="338303"/>
                    <a:pt x="183283" y="354620"/>
                  </a:cubicBezTo>
                  <a:cubicBezTo>
                    <a:pt x="183283" y="387256"/>
                    <a:pt x="186002" y="417173"/>
                    <a:pt x="188722" y="449808"/>
                  </a:cubicBezTo>
                  <a:cubicBezTo>
                    <a:pt x="188722" y="460687"/>
                    <a:pt x="188722" y="468846"/>
                    <a:pt x="188722" y="479725"/>
                  </a:cubicBezTo>
                  <a:cubicBezTo>
                    <a:pt x="188722" y="501482"/>
                    <a:pt x="188722" y="523239"/>
                    <a:pt x="188722" y="542277"/>
                  </a:cubicBezTo>
                  <a:cubicBezTo>
                    <a:pt x="188722" y="566754"/>
                    <a:pt x="186002" y="591231"/>
                    <a:pt x="186002" y="615708"/>
                  </a:cubicBezTo>
                  <a:cubicBezTo>
                    <a:pt x="186002" y="623866"/>
                    <a:pt x="186002" y="632025"/>
                    <a:pt x="186002" y="637465"/>
                  </a:cubicBezTo>
                  <a:cubicBezTo>
                    <a:pt x="186002" y="645624"/>
                    <a:pt x="183283" y="656502"/>
                    <a:pt x="183283" y="664661"/>
                  </a:cubicBezTo>
                  <a:cubicBezTo>
                    <a:pt x="202320" y="664661"/>
                    <a:pt x="218638" y="664661"/>
                    <a:pt x="226797" y="664661"/>
                  </a:cubicBezTo>
                  <a:cubicBezTo>
                    <a:pt x="234956" y="664661"/>
                    <a:pt x="253994" y="664661"/>
                    <a:pt x="253994" y="680979"/>
                  </a:cubicBezTo>
                  <a:cubicBezTo>
                    <a:pt x="253994" y="689138"/>
                    <a:pt x="253994" y="691858"/>
                    <a:pt x="248554" y="697297"/>
                  </a:cubicBezTo>
                  <a:cubicBezTo>
                    <a:pt x="245835" y="702736"/>
                    <a:pt x="240395" y="705456"/>
                    <a:pt x="234956" y="705456"/>
                  </a:cubicBezTo>
                  <a:cubicBezTo>
                    <a:pt x="226797" y="708176"/>
                    <a:pt x="224077" y="708176"/>
                    <a:pt x="218638" y="708176"/>
                  </a:cubicBezTo>
                  <a:cubicBezTo>
                    <a:pt x="215918" y="708176"/>
                    <a:pt x="199600" y="708176"/>
                    <a:pt x="183283" y="708176"/>
                  </a:cubicBezTo>
                  <a:cubicBezTo>
                    <a:pt x="166965" y="708176"/>
                    <a:pt x="153366" y="708176"/>
                    <a:pt x="150647" y="708176"/>
                  </a:cubicBezTo>
                  <a:cubicBezTo>
                    <a:pt x="139768" y="708176"/>
                    <a:pt x="120730" y="708176"/>
                    <a:pt x="107132" y="708176"/>
                  </a:cubicBezTo>
                  <a:cubicBezTo>
                    <a:pt x="101693" y="708176"/>
                    <a:pt x="96254" y="708176"/>
                    <a:pt x="88094" y="708176"/>
                  </a:cubicBezTo>
                  <a:cubicBezTo>
                    <a:pt x="82655" y="708176"/>
                    <a:pt x="74496" y="708176"/>
                    <a:pt x="69057" y="702736"/>
                  </a:cubicBezTo>
                  <a:cubicBezTo>
                    <a:pt x="63617" y="700017"/>
                    <a:pt x="58178" y="691858"/>
                    <a:pt x="58178" y="686418"/>
                  </a:cubicBezTo>
                  <a:cubicBezTo>
                    <a:pt x="58178" y="683699"/>
                    <a:pt x="58178" y="680979"/>
                    <a:pt x="60898" y="678259"/>
                  </a:cubicBezTo>
                  <a:cubicBezTo>
                    <a:pt x="63617" y="675540"/>
                    <a:pt x="71777" y="672820"/>
                    <a:pt x="77216" y="670101"/>
                  </a:cubicBezTo>
                  <a:cubicBezTo>
                    <a:pt x="90814" y="667381"/>
                    <a:pt x="115291" y="664661"/>
                    <a:pt x="120730" y="664661"/>
                  </a:cubicBezTo>
                  <a:cubicBezTo>
                    <a:pt x="123450" y="664661"/>
                    <a:pt x="126170" y="664661"/>
                    <a:pt x="131609" y="664661"/>
                  </a:cubicBezTo>
                  <a:cubicBezTo>
                    <a:pt x="131609" y="623866"/>
                    <a:pt x="134329" y="583072"/>
                    <a:pt x="134329" y="539557"/>
                  </a:cubicBezTo>
                  <a:cubicBezTo>
                    <a:pt x="134329" y="528678"/>
                    <a:pt x="134329" y="515080"/>
                    <a:pt x="134329" y="504201"/>
                  </a:cubicBezTo>
                  <a:cubicBezTo>
                    <a:pt x="131609" y="460687"/>
                    <a:pt x="131609" y="417173"/>
                    <a:pt x="131609" y="376378"/>
                  </a:cubicBezTo>
                  <a:cubicBezTo>
                    <a:pt x="131609" y="351901"/>
                    <a:pt x="131609" y="327424"/>
                    <a:pt x="131609" y="302947"/>
                  </a:cubicBezTo>
                  <a:cubicBezTo>
                    <a:pt x="131609" y="275751"/>
                    <a:pt x="131609" y="248554"/>
                    <a:pt x="134329" y="221357"/>
                  </a:cubicBezTo>
                  <a:cubicBezTo>
                    <a:pt x="134329" y="188722"/>
                    <a:pt x="137048" y="156086"/>
                    <a:pt x="137048" y="123450"/>
                  </a:cubicBezTo>
                  <a:cubicBezTo>
                    <a:pt x="126170" y="123450"/>
                    <a:pt x="115291" y="123450"/>
                    <a:pt x="107132" y="123450"/>
                  </a:cubicBezTo>
                  <a:cubicBezTo>
                    <a:pt x="101693" y="123450"/>
                    <a:pt x="96254" y="123450"/>
                    <a:pt x="88094" y="123450"/>
                  </a:cubicBezTo>
                  <a:cubicBezTo>
                    <a:pt x="82655" y="123450"/>
                    <a:pt x="74496" y="120730"/>
                    <a:pt x="69057" y="118011"/>
                  </a:cubicBezTo>
                  <a:cubicBezTo>
                    <a:pt x="63617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0898" y="93534"/>
                  </a:cubicBezTo>
                  <a:cubicBezTo>
                    <a:pt x="63617" y="90814"/>
                    <a:pt x="71777" y="88094"/>
                    <a:pt x="77216" y="85375"/>
                  </a:cubicBezTo>
                  <a:cubicBezTo>
                    <a:pt x="90814" y="82655"/>
                    <a:pt x="126170" y="79935"/>
                    <a:pt x="131609" y="79935"/>
                  </a:cubicBezTo>
                  <a:cubicBezTo>
                    <a:pt x="137048" y="79935"/>
                    <a:pt x="147927" y="79935"/>
                    <a:pt x="161525" y="79935"/>
                  </a:cubicBezTo>
                  <a:cubicBezTo>
                    <a:pt x="166965" y="74496"/>
                    <a:pt x="172404" y="71776"/>
                    <a:pt x="177843" y="66337"/>
                  </a:cubicBezTo>
                  <a:cubicBezTo>
                    <a:pt x="186002" y="60898"/>
                    <a:pt x="194161" y="58178"/>
                    <a:pt x="202320" y="58178"/>
                  </a:cubicBezTo>
                  <a:cubicBezTo>
                    <a:pt x="215918" y="58178"/>
                    <a:pt x="226797" y="63617"/>
                    <a:pt x="234956" y="77216"/>
                  </a:cubicBezTo>
                  <a:cubicBezTo>
                    <a:pt x="240395" y="88094"/>
                    <a:pt x="248554" y="96253"/>
                    <a:pt x="251274" y="107132"/>
                  </a:cubicBezTo>
                  <a:cubicBezTo>
                    <a:pt x="256713" y="120730"/>
                    <a:pt x="259433" y="134328"/>
                    <a:pt x="267592" y="147927"/>
                  </a:cubicBezTo>
                  <a:cubicBezTo>
                    <a:pt x="273031" y="158805"/>
                    <a:pt x="275751" y="172404"/>
                    <a:pt x="281190" y="183282"/>
                  </a:cubicBezTo>
                  <a:cubicBezTo>
                    <a:pt x="286630" y="196881"/>
                    <a:pt x="292069" y="210479"/>
                    <a:pt x="297508" y="224077"/>
                  </a:cubicBezTo>
                  <a:cubicBezTo>
                    <a:pt x="300228" y="237675"/>
                    <a:pt x="305667" y="251274"/>
                    <a:pt x="308387" y="264872"/>
                  </a:cubicBezTo>
                  <a:cubicBezTo>
                    <a:pt x="311106" y="278470"/>
                    <a:pt x="311106" y="289349"/>
                    <a:pt x="319265" y="300227"/>
                  </a:cubicBezTo>
                  <a:cubicBezTo>
                    <a:pt x="332864" y="324704"/>
                    <a:pt x="346462" y="351901"/>
                    <a:pt x="351901" y="379097"/>
                  </a:cubicBezTo>
                  <a:cubicBezTo>
                    <a:pt x="354621" y="392696"/>
                    <a:pt x="360060" y="403574"/>
                    <a:pt x="365500" y="417173"/>
                  </a:cubicBezTo>
                  <a:cubicBezTo>
                    <a:pt x="373659" y="430771"/>
                    <a:pt x="373659" y="444369"/>
                    <a:pt x="379098" y="457967"/>
                  </a:cubicBezTo>
                  <a:cubicBezTo>
                    <a:pt x="381818" y="471566"/>
                    <a:pt x="387257" y="482444"/>
                    <a:pt x="395416" y="496043"/>
                  </a:cubicBezTo>
                  <a:cubicBezTo>
                    <a:pt x="398136" y="501482"/>
                    <a:pt x="403575" y="506921"/>
                    <a:pt x="406294" y="512361"/>
                  </a:cubicBezTo>
                  <a:cubicBezTo>
                    <a:pt x="409014" y="517800"/>
                    <a:pt x="409014" y="525959"/>
                    <a:pt x="411734" y="531398"/>
                  </a:cubicBezTo>
                  <a:cubicBezTo>
                    <a:pt x="414453" y="539557"/>
                    <a:pt x="417173" y="550436"/>
                    <a:pt x="419893" y="558595"/>
                  </a:cubicBezTo>
                  <a:cubicBezTo>
                    <a:pt x="422613" y="561314"/>
                    <a:pt x="422613" y="564034"/>
                    <a:pt x="425332" y="564034"/>
                  </a:cubicBezTo>
                  <a:cubicBezTo>
                    <a:pt x="428052" y="564034"/>
                    <a:pt x="428052" y="561314"/>
                    <a:pt x="430771" y="558595"/>
                  </a:cubicBezTo>
                  <a:cubicBezTo>
                    <a:pt x="430771" y="555875"/>
                    <a:pt x="430771" y="553155"/>
                    <a:pt x="430771" y="550436"/>
                  </a:cubicBezTo>
                  <a:cubicBezTo>
                    <a:pt x="430771" y="534118"/>
                    <a:pt x="430771" y="517800"/>
                    <a:pt x="430771" y="501482"/>
                  </a:cubicBezTo>
                  <a:cubicBezTo>
                    <a:pt x="430771" y="468846"/>
                    <a:pt x="433491" y="436210"/>
                    <a:pt x="430771" y="403574"/>
                  </a:cubicBezTo>
                  <a:cubicBezTo>
                    <a:pt x="430771" y="373658"/>
                    <a:pt x="425332" y="343742"/>
                    <a:pt x="425332" y="313826"/>
                  </a:cubicBezTo>
                  <a:cubicBezTo>
                    <a:pt x="425332" y="292068"/>
                    <a:pt x="425332" y="270311"/>
                    <a:pt x="425332" y="248554"/>
                  </a:cubicBezTo>
                  <a:cubicBezTo>
                    <a:pt x="425332" y="234956"/>
                    <a:pt x="425332" y="224077"/>
                    <a:pt x="425332" y="210479"/>
                  </a:cubicBezTo>
                  <a:cubicBezTo>
                    <a:pt x="425332" y="191441"/>
                    <a:pt x="422613" y="172404"/>
                    <a:pt x="422613" y="153366"/>
                  </a:cubicBezTo>
                  <a:cubicBezTo>
                    <a:pt x="422613" y="142487"/>
                    <a:pt x="422613" y="134328"/>
                    <a:pt x="425332" y="123450"/>
                  </a:cubicBezTo>
                  <a:cubicBezTo>
                    <a:pt x="417173" y="123450"/>
                    <a:pt x="406294" y="123450"/>
                    <a:pt x="398136" y="123450"/>
                  </a:cubicBezTo>
                  <a:cubicBezTo>
                    <a:pt x="392696" y="123450"/>
                    <a:pt x="387257" y="123450"/>
                    <a:pt x="379098" y="123450"/>
                  </a:cubicBezTo>
                  <a:cubicBezTo>
                    <a:pt x="373659" y="123450"/>
                    <a:pt x="365500" y="120730"/>
                    <a:pt x="360060" y="118011"/>
                  </a:cubicBezTo>
                  <a:cubicBezTo>
                    <a:pt x="354621" y="115291"/>
                    <a:pt x="349182" y="107132"/>
                    <a:pt x="349182" y="101693"/>
                  </a:cubicBezTo>
                  <a:cubicBezTo>
                    <a:pt x="349182" y="98973"/>
                    <a:pt x="349182" y="96253"/>
                    <a:pt x="351901" y="93534"/>
                  </a:cubicBezTo>
                  <a:cubicBezTo>
                    <a:pt x="354621" y="90814"/>
                    <a:pt x="362780" y="88094"/>
                    <a:pt x="368219" y="85375"/>
                  </a:cubicBezTo>
                  <a:cubicBezTo>
                    <a:pt x="381818" y="82655"/>
                    <a:pt x="417173" y="79935"/>
                    <a:pt x="422613" y="79935"/>
                  </a:cubicBezTo>
                  <a:cubicBezTo>
                    <a:pt x="428052" y="79935"/>
                    <a:pt x="433491" y="79935"/>
                    <a:pt x="444370" y="79935"/>
                  </a:cubicBezTo>
                  <a:cubicBezTo>
                    <a:pt x="449809" y="74496"/>
                    <a:pt x="455248" y="71776"/>
                    <a:pt x="463407" y="71776"/>
                  </a:cubicBezTo>
                  <a:cubicBezTo>
                    <a:pt x="471566" y="71776"/>
                    <a:pt x="477006" y="74496"/>
                    <a:pt x="477006" y="79935"/>
                  </a:cubicBezTo>
                  <a:cubicBezTo>
                    <a:pt x="493324" y="79935"/>
                    <a:pt x="506922" y="79935"/>
                    <a:pt x="515081" y="79935"/>
                  </a:cubicBezTo>
                  <a:lnTo>
                    <a:pt x="515081" y="79935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0F39874A-9569-4901-8D42-9F6951FAB3F9}"/>
                </a:ext>
              </a:extLst>
            </p:cNvPr>
            <p:cNvSpPr/>
            <p:nvPr/>
          </p:nvSpPr>
          <p:spPr>
            <a:xfrm>
              <a:off x="5139126" y="4192158"/>
              <a:ext cx="516735" cy="788700"/>
            </a:xfrm>
            <a:custGeom>
              <a:avLst/>
              <a:gdLst>
                <a:gd name="connsiteX0" fmla="*/ 464616 w 516735"/>
                <a:gd name="connsiteY0" fmla="*/ 436210 h 788699"/>
                <a:gd name="connsiteX1" fmla="*/ 445578 w 516735"/>
                <a:gd name="connsiteY1" fmla="*/ 455248 h 788699"/>
                <a:gd name="connsiteX2" fmla="*/ 404784 w 516735"/>
                <a:gd name="connsiteY2" fmla="*/ 466126 h 788699"/>
                <a:gd name="connsiteX3" fmla="*/ 385746 w 516735"/>
                <a:gd name="connsiteY3" fmla="*/ 479725 h 788699"/>
                <a:gd name="connsiteX4" fmla="*/ 388466 w 516735"/>
                <a:gd name="connsiteY4" fmla="*/ 512361 h 788699"/>
                <a:gd name="connsiteX5" fmla="*/ 388466 w 516735"/>
                <a:gd name="connsiteY5" fmla="*/ 544997 h 788699"/>
                <a:gd name="connsiteX6" fmla="*/ 388466 w 516735"/>
                <a:gd name="connsiteY6" fmla="*/ 566754 h 788699"/>
                <a:gd name="connsiteX7" fmla="*/ 391185 w 516735"/>
                <a:gd name="connsiteY7" fmla="*/ 632026 h 788699"/>
                <a:gd name="connsiteX8" fmla="*/ 393905 w 516735"/>
                <a:gd name="connsiteY8" fmla="*/ 683699 h 788699"/>
                <a:gd name="connsiteX9" fmla="*/ 377587 w 516735"/>
                <a:gd name="connsiteY9" fmla="*/ 724494 h 788699"/>
                <a:gd name="connsiteX10" fmla="*/ 361269 w 516735"/>
                <a:gd name="connsiteY10" fmla="*/ 719054 h 788699"/>
                <a:gd name="connsiteX11" fmla="*/ 353110 w 516735"/>
                <a:gd name="connsiteY11" fmla="*/ 702737 h 788699"/>
                <a:gd name="connsiteX12" fmla="*/ 350390 w 516735"/>
                <a:gd name="connsiteY12" fmla="*/ 686419 h 788699"/>
                <a:gd name="connsiteX13" fmla="*/ 353110 w 516735"/>
                <a:gd name="connsiteY13" fmla="*/ 659222 h 788699"/>
                <a:gd name="connsiteX14" fmla="*/ 353110 w 516735"/>
                <a:gd name="connsiteY14" fmla="*/ 656502 h 788699"/>
                <a:gd name="connsiteX15" fmla="*/ 317755 w 516735"/>
                <a:gd name="connsiteY15" fmla="*/ 708176 h 788699"/>
                <a:gd name="connsiteX16" fmla="*/ 241604 w 516735"/>
                <a:gd name="connsiteY16" fmla="*/ 735372 h 788699"/>
                <a:gd name="connsiteX17" fmla="*/ 187211 w 516735"/>
                <a:gd name="connsiteY17" fmla="*/ 727214 h 788699"/>
                <a:gd name="connsiteX18" fmla="*/ 135538 w 516735"/>
                <a:gd name="connsiteY18" fmla="*/ 694578 h 788699"/>
                <a:gd name="connsiteX19" fmla="*/ 86584 w 516735"/>
                <a:gd name="connsiteY19" fmla="*/ 621147 h 788699"/>
                <a:gd name="connsiteX20" fmla="*/ 67546 w 516735"/>
                <a:gd name="connsiteY20" fmla="*/ 555875 h 788699"/>
                <a:gd name="connsiteX21" fmla="*/ 59387 w 516735"/>
                <a:gd name="connsiteY21" fmla="*/ 509641 h 788699"/>
                <a:gd name="connsiteX22" fmla="*/ 59387 w 516735"/>
                <a:gd name="connsiteY22" fmla="*/ 468846 h 788699"/>
                <a:gd name="connsiteX23" fmla="*/ 86584 w 516735"/>
                <a:gd name="connsiteY23" fmla="*/ 302947 h 788699"/>
                <a:gd name="connsiteX24" fmla="*/ 108341 w 516735"/>
                <a:gd name="connsiteY24" fmla="*/ 224077 h 788699"/>
                <a:gd name="connsiteX25" fmla="*/ 146416 w 516735"/>
                <a:gd name="connsiteY25" fmla="*/ 145207 h 788699"/>
                <a:gd name="connsiteX26" fmla="*/ 198090 w 516735"/>
                <a:gd name="connsiteY26" fmla="*/ 85375 h 788699"/>
                <a:gd name="connsiteX27" fmla="*/ 228006 w 516735"/>
                <a:gd name="connsiteY27" fmla="*/ 69057 h 788699"/>
                <a:gd name="connsiteX28" fmla="*/ 268801 w 516735"/>
                <a:gd name="connsiteY28" fmla="*/ 58178 h 788699"/>
                <a:gd name="connsiteX29" fmla="*/ 274240 w 516735"/>
                <a:gd name="connsiteY29" fmla="*/ 58178 h 788699"/>
                <a:gd name="connsiteX30" fmla="*/ 295997 w 516735"/>
                <a:gd name="connsiteY30" fmla="*/ 60898 h 788699"/>
                <a:gd name="connsiteX31" fmla="*/ 331353 w 516735"/>
                <a:gd name="connsiteY31" fmla="*/ 71776 h 788699"/>
                <a:gd name="connsiteX32" fmla="*/ 350390 w 516735"/>
                <a:gd name="connsiteY32" fmla="*/ 93534 h 788699"/>
                <a:gd name="connsiteX33" fmla="*/ 353110 w 516735"/>
                <a:gd name="connsiteY33" fmla="*/ 74496 h 788699"/>
                <a:gd name="connsiteX34" fmla="*/ 358549 w 516735"/>
                <a:gd name="connsiteY34" fmla="*/ 63618 h 788699"/>
                <a:gd name="connsiteX35" fmla="*/ 366708 w 516735"/>
                <a:gd name="connsiteY35" fmla="*/ 58178 h 788699"/>
                <a:gd name="connsiteX36" fmla="*/ 374867 w 516735"/>
                <a:gd name="connsiteY36" fmla="*/ 63618 h 788699"/>
                <a:gd name="connsiteX37" fmla="*/ 383026 w 516735"/>
                <a:gd name="connsiteY37" fmla="*/ 82655 h 788699"/>
                <a:gd name="connsiteX38" fmla="*/ 385746 w 516735"/>
                <a:gd name="connsiteY38" fmla="*/ 126170 h 788699"/>
                <a:gd name="connsiteX39" fmla="*/ 388466 w 516735"/>
                <a:gd name="connsiteY39" fmla="*/ 186002 h 788699"/>
                <a:gd name="connsiteX40" fmla="*/ 391185 w 516735"/>
                <a:gd name="connsiteY40" fmla="*/ 237676 h 788699"/>
                <a:gd name="connsiteX41" fmla="*/ 374867 w 516735"/>
                <a:gd name="connsiteY41" fmla="*/ 278470 h 788699"/>
                <a:gd name="connsiteX42" fmla="*/ 358549 w 516735"/>
                <a:gd name="connsiteY42" fmla="*/ 273031 h 788699"/>
                <a:gd name="connsiteX43" fmla="*/ 350390 w 516735"/>
                <a:gd name="connsiteY43" fmla="*/ 256713 h 788699"/>
                <a:gd name="connsiteX44" fmla="*/ 347671 w 516735"/>
                <a:gd name="connsiteY44" fmla="*/ 240395 h 788699"/>
                <a:gd name="connsiteX45" fmla="*/ 347671 w 516735"/>
                <a:gd name="connsiteY45" fmla="*/ 213199 h 788699"/>
                <a:gd name="connsiteX46" fmla="*/ 344951 w 516735"/>
                <a:gd name="connsiteY46" fmla="*/ 194161 h 788699"/>
                <a:gd name="connsiteX47" fmla="*/ 339512 w 516735"/>
                <a:gd name="connsiteY47" fmla="*/ 150647 h 788699"/>
                <a:gd name="connsiteX48" fmla="*/ 323194 w 516735"/>
                <a:gd name="connsiteY48" fmla="*/ 112571 h 788699"/>
                <a:gd name="connsiteX49" fmla="*/ 293278 w 516735"/>
                <a:gd name="connsiteY49" fmla="*/ 101693 h 788699"/>
                <a:gd name="connsiteX50" fmla="*/ 263361 w 516735"/>
                <a:gd name="connsiteY50" fmla="*/ 120730 h 788699"/>
                <a:gd name="connsiteX51" fmla="*/ 241604 w 516735"/>
                <a:gd name="connsiteY51" fmla="*/ 153366 h 788699"/>
                <a:gd name="connsiteX52" fmla="*/ 233445 w 516735"/>
                <a:gd name="connsiteY52" fmla="*/ 194161 h 788699"/>
                <a:gd name="connsiteX53" fmla="*/ 225286 w 516735"/>
                <a:gd name="connsiteY53" fmla="*/ 232236 h 788699"/>
                <a:gd name="connsiteX54" fmla="*/ 217127 w 516735"/>
                <a:gd name="connsiteY54" fmla="*/ 275751 h 788699"/>
                <a:gd name="connsiteX55" fmla="*/ 211688 w 516735"/>
                <a:gd name="connsiteY55" fmla="*/ 316545 h 788699"/>
                <a:gd name="connsiteX56" fmla="*/ 206249 w 516735"/>
                <a:gd name="connsiteY56" fmla="*/ 354621 h 788699"/>
                <a:gd name="connsiteX57" fmla="*/ 200809 w 516735"/>
                <a:gd name="connsiteY57" fmla="*/ 398135 h 788699"/>
                <a:gd name="connsiteX58" fmla="*/ 195370 w 516735"/>
                <a:gd name="connsiteY58" fmla="*/ 438930 h 788699"/>
                <a:gd name="connsiteX59" fmla="*/ 192650 w 516735"/>
                <a:gd name="connsiteY59" fmla="*/ 474286 h 788699"/>
                <a:gd name="connsiteX60" fmla="*/ 195370 w 516735"/>
                <a:gd name="connsiteY60" fmla="*/ 525959 h 788699"/>
                <a:gd name="connsiteX61" fmla="*/ 208968 w 516735"/>
                <a:gd name="connsiteY61" fmla="*/ 596670 h 788699"/>
                <a:gd name="connsiteX62" fmla="*/ 214407 w 516735"/>
                <a:gd name="connsiteY62" fmla="*/ 623867 h 788699"/>
                <a:gd name="connsiteX63" fmla="*/ 228006 w 516735"/>
                <a:gd name="connsiteY63" fmla="*/ 656502 h 788699"/>
                <a:gd name="connsiteX64" fmla="*/ 271520 w 516735"/>
                <a:gd name="connsiteY64" fmla="*/ 689138 h 788699"/>
                <a:gd name="connsiteX65" fmla="*/ 306876 w 516735"/>
                <a:gd name="connsiteY65" fmla="*/ 664661 h 788699"/>
                <a:gd name="connsiteX66" fmla="*/ 331353 w 516735"/>
                <a:gd name="connsiteY66" fmla="*/ 602109 h 788699"/>
                <a:gd name="connsiteX67" fmla="*/ 336792 w 516735"/>
                <a:gd name="connsiteY67" fmla="*/ 544997 h 788699"/>
                <a:gd name="connsiteX68" fmla="*/ 336792 w 516735"/>
                <a:gd name="connsiteY68" fmla="*/ 498762 h 788699"/>
                <a:gd name="connsiteX69" fmla="*/ 336792 w 516735"/>
                <a:gd name="connsiteY69" fmla="*/ 490603 h 788699"/>
                <a:gd name="connsiteX70" fmla="*/ 320474 w 516735"/>
                <a:gd name="connsiteY70" fmla="*/ 477005 h 788699"/>
                <a:gd name="connsiteX71" fmla="*/ 282399 w 516735"/>
                <a:gd name="connsiteY71" fmla="*/ 479725 h 788699"/>
                <a:gd name="connsiteX72" fmla="*/ 252483 w 516735"/>
                <a:gd name="connsiteY72" fmla="*/ 474286 h 788699"/>
                <a:gd name="connsiteX73" fmla="*/ 247043 w 516735"/>
                <a:gd name="connsiteY73" fmla="*/ 466126 h 788699"/>
                <a:gd name="connsiteX74" fmla="*/ 249763 w 516735"/>
                <a:gd name="connsiteY74" fmla="*/ 457968 h 788699"/>
                <a:gd name="connsiteX75" fmla="*/ 268801 w 516735"/>
                <a:gd name="connsiteY75" fmla="*/ 447089 h 788699"/>
                <a:gd name="connsiteX76" fmla="*/ 312315 w 516735"/>
                <a:gd name="connsiteY76" fmla="*/ 436210 h 788699"/>
                <a:gd name="connsiteX77" fmla="*/ 353110 w 516735"/>
                <a:gd name="connsiteY77" fmla="*/ 430771 h 788699"/>
                <a:gd name="connsiteX78" fmla="*/ 385746 w 516735"/>
                <a:gd name="connsiteY78" fmla="*/ 430771 h 788699"/>
                <a:gd name="connsiteX79" fmla="*/ 437420 w 516735"/>
                <a:gd name="connsiteY79" fmla="*/ 428051 h 788699"/>
                <a:gd name="connsiteX80" fmla="*/ 464616 w 516735"/>
                <a:gd name="connsiteY80" fmla="*/ 436210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16735" h="788699">
                  <a:moveTo>
                    <a:pt x="464616" y="436210"/>
                  </a:moveTo>
                  <a:cubicBezTo>
                    <a:pt x="464616" y="447089"/>
                    <a:pt x="453737" y="452528"/>
                    <a:pt x="445578" y="455248"/>
                  </a:cubicBezTo>
                  <a:cubicBezTo>
                    <a:pt x="434700" y="460687"/>
                    <a:pt x="415662" y="463407"/>
                    <a:pt x="404784" y="466126"/>
                  </a:cubicBezTo>
                  <a:cubicBezTo>
                    <a:pt x="393905" y="466126"/>
                    <a:pt x="385746" y="468846"/>
                    <a:pt x="385746" y="479725"/>
                  </a:cubicBezTo>
                  <a:cubicBezTo>
                    <a:pt x="385746" y="487884"/>
                    <a:pt x="388466" y="506921"/>
                    <a:pt x="388466" y="512361"/>
                  </a:cubicBezTo>
                  <a:cubicBezTo>
                    <a:pt x="388466" y="515080"/>
                    <a:pt x="388466" y="539557"/>
                    <a:pt x="388466" y="544997"/>
                  </a:cubicBezTo>
                  <a:cubicBezTo>
                    <a:pt x="388466" y="550436"/>
                    <a:pt x="388466" y="558595"/>
                    <a:pt x="388466" y="566754"/>
                  </a:cubicBezTo>
                  <a:cubicBezTo>
                    <a:pt x="388466" y="591231"/>
                    <a:pt x="388466" y="621147"/>
                    <a:pt x="391185" y="632026"/>
                  </a:cubicBezTo>
                  <a:cubicBezTo>
                    <a:pt x="393905" y="653783"/>
                    <a:pt x="393905" y="661942"/>
                    <a:pt x="393905" y="683699"/>
                  </a:cubicBezTo>
                  <a:cubicBezTo>
                    <a:pt x="393905" y="694578"/>
                    <a:pt x="393905" y="724494"/>
                    <a:pt x="377587" y="724494"/>
                  </a:cubicBezTo>
                  <a:cubicBezTo>
                    <a:pt x="369428" y="724494"/>
                    <a:pt x="366708" y="721774"/>
                    <a:pt x="361269" y="719054"/>
                  </a:cubicBezTo>
                  <a:cubicBezTo>
                    <a:pt x="355830" y="716335"/>
                    <a:pt x="353110" y="708176"/>
                    <a:pt x="353110" y="702737"/>
                  </a:cubicBezTo>
                  <a:cubicBezTo>
                    <a:pt x="350390" y="694578"/>
                    <a:pt x="350390" y="689138"/>
                    <a:pt x="350390" y="686419"/>
                  </a:cubicBezTo>
                  <a:cubicBezTo>
                    <a:pt x="350390" y="678260"/>
                    <a:pt x="353110" y="672820"/>
                    <a:pt x="353110" y="659222"/>
                  </a:cubicBezTo>
                  <a:lnTo>
                    <a:pt x="353110" y="656502"/>
                  </a:lnTo>
                  <a:cubicBezTo>
                    <a:pt x="347671" y="675540"/>
                    <a:pt x="334072" y="694578"/>
                    <a:pt x="317755" y="708176"/>
                  </a:cubicBezTo>
                  <a:cubicBezTo>
                    <a:pt x="293278" y="727214"/>
                    <a:pt x="274240" y="735372"/>
                    <a:pt x="241604" y="735372"/>
                  </a:cubicBezTo>
                  <a:cubicBezTo>
                    <a:pt x="222566" y="735372"/>
                    <a:pt x="203529" y="732653"/>
                    <a:pt x="187211" y="727214"/>
                  </a:cubicBezTo>
                  <a:cubicBezTo>
                    <a:pt x="165454" y="719054"/>
                    <a:pt x="149136" y="708176"/>
                    <a:pt x="135538" y="694578"/>
                  </a:cubicBezTo>
                  <a:cubicBezTo>
                    <a:pt x="113780" y="672820"/>
                    <a:pt x="100182" y="648343"/>
                    <a:pt x="86584" y="621147"/>
                  </a:cubicBezTo>
                  <a:cubicBezTo>
                    <a:pt x="75705" y="599390"/>
                    <a:pt x="70266" y="580352"/>
                    <a:pt x="67546" y="555875"/>
                  </a:cubicBezTo>
                  <a:cubicBezTo>
                    <a:pt x="64826" y="539557"/>
                    <a:pt x="62107" y="525959"/>
                    <a:pt x="59387" y="509641"/>
                  </a:cubicBezTo>
                  <a:cubicBezTo>
                    <a:pt x="56667" y="493323"/>
                    <a:pt x="59387" y="485164"/>
                    <a:pt x="59387" y="468846"/>
                  </a:cubicBezTo>
                  <a:cubicBezTo>
                    <a:pt x="59387" y="414453"/>
                    <a:pt x="72985" y="362780"/>
                    <a:pt x="86584" y="302947"/>
                  </a:cubicBezTo>
                  <a:cubicBezTo>
                    <a:pt x="92023" y="275751"/>
                    <a:pt x="100182" y="248554"/>
                    <a:pt x="108341" y="224077"/>
                  </a:cubicBezTo>
                  <a:cubicBezTo>
                    <a:pt x="116500" y="196881"/>
                    <a:pt x="130098" y="169684"/>
                    <a:pt x="146416" y="145207"/>
                  </a:cubicBezTo>
                  <a:cubicBezTo>
                    <a:pt x="160014" y="123450"/>
                    <a:pt x="176332" y="101693"/>
                    <a:pt x="198090" y="85375"/>
                  </a:cubicBezTo>
                  <a:cubicBezTo>
                    <a:pt x="206249" y="77216"/>
                    <a:pt x="217127" y="71776"/>
                    <a:pt x="228006" y="69057"/>
                  </a:cubicBezTo>
                  <a:cubicBezTo>
                    <a:pt x="241604" y="63618"/>
                    <a:pt x="255202" y="58178"/>
                    <a:pt x="268801" y="58178"/>
                  </a:cubicBezTo>
                  <a:cubicBezTo>
                    <a:pt x="271520" y="58178"/>
                    <a:pt x="274240" y="58178"/>
                    <a:pt x="274240" y="58178"/>
                  </a:cubicBezTo>
                  <a:cubicBezTo>
                    <a:pt x="279679" y="58178"/>
                    <a:pt x="285119" y="58178"/>
                    <a:pt x="295997" y="60898"/>
                  </a:cubicBezTo>
                  <a:cubicBezTo>
                    <a:pt x="309595" y="63618"/>
                    <a:pt x="320474" y="66337"/>
                    <a:pt x="331353" y="71776"/>
                  </a:cubicBezTo>
                  <a:cubicBezTo>
                    <a:pt x="339512" y="77216"/>
                    <a:pt x="347671" y="85375"/>
                    <a:pt x="350390" y="93534"/>
                  </a:cubicBezTo>
                  <a:cubicBezTo>
                    <a:pt x="350390" y="88095"/>
                    <a:pt x="353110" y="79936"/>
                    <a:pt x="353110" y="74496"/>
                  </a:cubicBezTo>
                  <a:cubicBezTo>
                    <a:pt x="355830" y="71776"/>
                    <a:pt x="355830" y="69057"/>
                    <a:pt x="358549" y="63618"/>
                  </a:cubicBezTo>
                  <a:cubicBezTo>
                    <a:pt x="361269" y="60898"/>
                    <a:pt x="363989" y="58178"/>
                    <a:pt x="366708" y="58178"/>
                  </a:cubicBezTo>
                  <a:cubicBezTo>
                    <a:pt x="369428" y="58178"/>
                    <a:pt x="372148" y="60898"/>
                    <a:pt x="374867" y="63618"/>
                  </a:cubicBezTo>
                  <a:cubicBezTo>
                    <a:pt x="377587" y="69057"/>
                    <a:pt x="380307" y="77216"/>
                    <a:pt x="383026" y="82655"/>
                  </a:cubicBezTo>
                  <a:cubicBezTo>
                    <a:pt x="383026" y="90814"/>
                    <a:pt x="385746" y="107132"/>
                    <a:pt x="385746" y="126170"/>
                  </a:cubicBezTo>
                  <a:cubicBezTo>
                    <a:pt x="385746" y="150647"/>
                    <a:pt x="385746" y="177843"/>
                    <a:pt x="388466" y="186002"/>
                  </a:cubicBezTo>
                  <a:cubicBezTo>
                    <a:pt x="391185" y="207759"/>
                    <a:pt x="391185" y="215918"/>
                    <a:pt x="391185" y="237676"/>
                  </a:cubicBezTo>
                  <a:cubicBezTo>
                    <a:pt x="391185" y="248554"/>
                    <a:pt x="391185" y="278470"/>
                    <a:pt x="374867" y="278470"/>
                  </a:cubicBezTo>
                  <a:cubicBezTo>
                    <a:pt x="366708" y="278470"/>
                    <a:pt x="363989" y="275751"/>
                    <a:pt x="358549" y="273031"/>
                  </a:cubicBezTo>
                  <a:cubicBezTo>
                    <a:pt x="353110" y="270311"/>
                    <a:pt x="350390" y="262152"/>
                    <a:pt x="350390" y="256713"/>
                  </a:cubicBezTo>
                  <a:cubicBezTo>
                    <a:pt x="350390" y="251274"/>
                    <a:pt x="347671" y="245834"/>
                    <a:pt x="347671" y="240395"/>
                  </a:cubicBezTo>
                  <a:cubicBezTo>
                    <a:pt x="347671" y="232236"/>
                    <a:pt x="347671" y="224077"/>
                    <a:pt x="347671" y="213199"/>
                  </a:cubicBezTo>
                  <a:cubicBezTo>
                    <a:pt x="347671" y="207759"/>
                    <a:pt x="347671" y="199600"/>
                    <a:pt x="344951" y="194161"/>
                  </a:cubicBezTo>
                  <a:cubicBezTo>
                    <a:pt x="342232" y="180563"/>
                    <a:pt x="342232" y="164245"/>
                    <a:pt x="339512" y="150647"/>
                  </a:cubicBezTo>
                  <a:cubicBezTo>
                    <a:pt x="336792" y="137048"/>
                    <a:pt x="331353" y="123450"/>
                    <a:pt x="323194" y="112571"/>
                  </a:cubicBezTo>
                  <a:cubicBezTo>
                    <a:pt x="317755" y="104412"/>
                    <a:pt x="304156" y="101693"/>
                    <a:pt x="293278" y="101693"/>
                  </a:cubicBezTo>
                  <a:cubicBezTo>
                    <a:pt x="279679" y="101693"/>
                    <a:pt x="271520" y="109852"/>
                    <a:pt x="263361" y="120730"/>
                  </a:cubicBezTo>
                  <a:cubicBezTo>
                    <a:pt x="257922" y="131609"/>
                    <a:pt x="247043" y="139768"/>
                    <a:pt x="241604" y="153366"/>
                  </a:cubicBezTo>
                  <a:cubicBezTo>
                    <a:pt x="236165" y="166964"/>
                    <a:pt x="233445" y="180563"/>
                    <a:pt x="233445" y="194161"/>
                  </a:cubicBezTo>
                  <a:cubicBezTo>
                    <a:pt x="233445" y="207759"/>
                    <a:pt x="230726" y="218638"/>
                    <a:pt x="225286" y="232236"/>
                  </a:cubicBezTo>
                  <a:cubicBezTo>
                    <a:pt x="219847" y="245834"/>
                    <a:pt x="219847" y="262152"/>
                    <a:pt x="217127" y="275751"/>
                  </a:cubicBezTo>
                  <a:cubicBezTo>
                    <a:pt x="214407" y="289349"/>
                    <a:pt x="214407" y="302947"/>
                    <a:pt x="211688" y="316545"/>
                  </a:cubicBezTo>
                  <a:cubicBezTo>
                    <a:pt x="211688" y="330144"/>
                    <a:pt x="206249" y="341022"/>
                    <a:pt x="206249" y="354621"/>
                  </a:cubicBezTo>
                  <a:cubicBezTo>
                    <a:pt x="203529" y="368219"/>
                    <a:pt x="203529" y="381817"/>
                    <a:pt x="200809" y="398135"/>
                  </a:cubicBezTo>
                  <a:cubicBezTo>
                    <a:pt x="198090" y="411733"/>
                    <a:pt x="198090" y="425332"/>
                    <a:pt x="195370" y="438930"/>
                  </a:cubicBezTo>
                  <a:cubicBezTo>
                    <a:pt x="195370" y="449809"/>
                    <a:pt x="192650" y="463407"/>
                    <a:pt x="192650" y="474286"/>
                  </a:cubicBezTo>
                  <a:cubicBezTo>
                    <a:pt x="192650" y="490603"/>
                    <a:pt x="195370" y="509641"/>
                    <a:pt x="195370" y="525959"/>
                  </a:cubicBezTo>
                  <a:cubicBezTo>
                    <a:pt x="195370" y="550436"/>
                    <a:pt x="203529" y="572193"/>
                    <a:pt x="208968" y="596670"/>
                  </a:cubicBezTo>
                  <a:cubicBezTo>
                    <a:pt x="211688" y="604829"/>
                    <a:pt x="211688" y="615708"/>
                    <a:pt x="214407" y="623867"/>
                  </a:cubicBezTo>
                  <a:cubicBezTo>
                    <a:pt x="217127" y="634745"/>
                    <a:pt x="222566" y="645624"/>
                    <a:pt x="228006" y="656502"/>
                  </a:cubicBezTo>
                  <a:cubicBezTo>
                    <a:pt x="236165" y="670101"/>
                    <a:pt x="252483" y="689138"/>
                    <a:pt x="271520" y="689138"/>
                  </a:cubicBezTo>
                  <a:cubicBezTo>
                    <a:pt x="287838" y="689138"/>
                    <a:pt x="298717" y="675540"/>
                    <a:pt x="306876" y="664661"/>
                  </a:cubicBezTo>
                  <a:cubicBezTo>
                    <a:pt x="320474" y="645624"/>
                    <a:pt x="325914" y="623867"/>
                    <a:pt x="331353" y="602109"/>
                  </a:cubicBezTo>
                  <a:cubicBezTo>
                    <a:pt x="334072" y="583072"/>
                    <a:pt x="336792" y="564034"/>
                    <a:pt x="336792" y="544997"/>
                  </a:cubicBezTo>
                  <a:cubicBezTo>
                    <a:pt x="336792" y="531398"/>
                    <a:pt x="336792" y="512361"/>
                    <a:pt x="336792" y="498762"/>
                  </a:cubicBezTo>
                  <a:cubicBezTo>
                    <a:pt x="336792" y="496043"/>
                    <a:pt x="336792" y="493323"/>
                    <a:pt x="336792" y="490603"/>
                  </a:cubicBezTo>
                  <a:cubicBezTo>
                    <a:pt x="336792" y="479725"/>
                    <a:pt x="336792" y="477005"/>
                    <a:pt x="320474" y="477005"/>
                  </a:cubicBezTo>
                  <a:cubicBezTo>
                    <a:pt x="309595" y="477005"/>
                    <a:pt x="295997" y="479725"/>
                    <a:pt x="282399" y="479725"/>
                  </a:cubicBezTo>
                  <a:cubicBezTo>
                    <a:pt x="271520" y="479725"/>
                    <a:pt x="260642" y="479725"/>
                    <a:pt x="252483" y="474286"/>
                  </a:cubicBezTo>
                  <a:cubicBezTo>
                    <a:pt x="249763" y="471566"/>
                    <a:pt x="247043" y="468846"/>
                    <a:pt x="247043" y="466126"/>
                  </a:cubicBezTo>
                  <a:cubicBezTo>
                    <a:pt x="247043" y="463407"/>
                    <a:pt x="247043" y="460687"/>
                    <a:pt x="249763" y="457968"/>
                  </a:cubicBezTo>
                  <a:cubicBezTo>
                    <a:pt x="255202" y="452528"/>
                    <a:pt x="260642" y="449809"/>
                    <a:pt x="268801" y="447089"/>
                  </a:cubicBezTo>
                  <a:cubicBezTo>
                    <a:pt x="282399" y="441650"/>
                    <a:pt x="295997" y="438930"/>
                    <a:pt x="312315" y="436210"/>
                  </a:cubicBezTo>
                  <a:cubicBezTo>
                    <a:pt x="325914" y="433491"/>
                    <a:pt x="339512" y="433491"/>
                    <a:pt x="353110" y="430771"/>
                  </a:cubicBezTo>
                  <a:cubicBezTo>
                    <a:pt x="363989" y="430771"/>
                    <a:pt x="374867" y="430771"/>
                    <a:pt x="385746" y="430771"/>
                  </a:cubicBezTo>
                  <a:cubicBezTo>
                    <a:pt x="402064" y="430771"/>
                    <a:pt x="426541" y="428051"/>
                    <a:pt x="437420" y="428051"/>
                  </a:cubicBezTo>
                  <a:cubicBezTo>
                    <a:pt x="451018" y="419892"/>
                    <a:pt x="464616" y="425332"/>
                    <a:pt x="464616" y="43621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6393A6-A398-46C6-84A8-A69133016DD7}"/>
                </a:ext>
              </a:extLst>
            </p:cNvPr>
            <p:cNvSpPr/>
            <p:nvPr/>
          </p:nvSpPr>
          <p:spPr>
            <a:xfrm>
              <a:off x="5651630" y="4181279"/>
              <a:ext cx="734308" cy="788700"/>
            </a:xfrm>
            <a:custGeom>
              <a:avLst/>
              <a:gdLst>
                <a:gd name="connsiteX0" fmla="*/ 653783 w 734307"/>
                <a:gd name="connsiteY0" fmla="*/ 678259 h 788699"/>
                <a:gd name="connsiteX1" fmla="*/ 691859 w 734307"/>
                <a:gd name="connsiteY1" fmla="*/ 694577 h 788699"/>
                <a:gd name="connsiteX2" fmla="*/ 686419 w 734307"/>
                <a:gd name="connsiteY2" fmla="*/ 710895 h 788699"/>
                <a:gd name="connsiteX3" fmla="*/ 670101 w 734307"/>
                <a:gd name="connsiteY3" fmla="*/ 719054 h 788699"/>
                <a:gd name="connsiteX4" fmla="*/ 648344 w 734307"/>
                <a:gd name="connsiteY4" fmla="*/ 721774 h 788699"/>
                <a:gd name="connsiteX5" fmla="*/ 618428 w 734307"/>
                <a:gd name="connsiteY5" fmla="*/ 721774 h 788699"/>
                <a:gd name="connsiteX6" fmla="*/ 572194 w 734307"/>
                <a:gd name="connsiteY6" fmla="*/ 735372 h 788699"/>
                <a:gd name="connsiteX7" fmla="*/ 544997 w 734307"/>
                <a:gd name="connsiteY7" fmla="*/ 729933 h 788699"/>
                <a:gd name="connsiteX8" fmla="*/ 534119 w 734307"/>
                <a:gd name="connsiteY8" fmla="*/ 721774 h 788699"/>
                <a:gd name="connsiteX9" fmla="*/ 496043 w 734307"/>
                <a:gd name="connsiteY9" fmla="*/ 721774 h 788699"/>
                <a:gd name="connsiteX10" fmla="*/ 471566 w 734307"/>
                <a:gd name="connsiteY10" fmla="*/ 721774 h 788699"/>
                <a:gd name="connsiteX11" fmla="*/ 444370 w 734307"/>
                <a:gd name="connsiteY11" fmla="*/ 716335 h 788699"/>
                <a:gd name="connsiteX12" fmla="*/ 428052 w 734307"/>
                <a:gd name="connsiteY12" fmla="*/ 700017 h 788699"/>
                <a:gd name="connsiteX13" fmla="*/ 433491 w 734307"/>
                <a:gd name="connsiteY13" fmla="*/ 691858 h 788699"/>
                <a:gd name="connsiteX14" fmla="*/ 455248 w 734307"/>
                <a:gd name="connsiteY14" fmla="*/ 683699 h 788699"/>
                <a:gd name="connsiteX15" fmla="*/ 506922 w 734307"/>
                <a:gd name="connsiteY15" fmla="*/ 678259 h 788699"/>
                <a:gd name="connsiteX16" fmla="*/ 509641 w 734307"/>
                <a:gd name="connsiteY16" fmla="*/ 678259 h 788699"/>
                <a:gd name="connsiteX17" fmla="*/ 506922 w 734307"/>
                <a:gd name="connsiteY17" fmla="*/ 664661 h 788699"/>
                <a:gd name="connsiteX18" fmla="*/ 498763 w 734307"/>
                <a:gd name="connsiteY18" fmla="*/ 580352 h 788699"/>
                <a:gd name="connsiteX19" fmla="*/ 496043 w 734307"/>
                <a:gd name="connsiteY19" fmla="*/ 479725 h 788699"/>
                <a:gd name="connsiteX20" fmla="*/ 493324 w 734307"/>
                <a:gd name="connsiteY20" fmla="*/ 389976 h 788699"/>
                <a:gd name="connsiteX21" fmla="*/ 490604 w 734307"/>
                <a:gd name="connsiteY21" fmla="*/ 302947 h 788699"/>
                <a:gd name="connsiteX22" fmla="*/ 487884 w 734307"/>
                <a:gd name="connsiteY22" fmla="*/ 229516 h 788699"/>
                <a:gd name="connsiteX23" fmla="*/ 485165 w 734307"/>
                <a:gd name="connsiteY23" fmla="*/ 221357 h 788699"/>
                <a:gd name="connsiteX24" fmla="*/ 482445 w 734307"/>
                <a:gd name="connsiteY24" fmla="*/ 226797 h 788699"/>
                <a:gd name="connsiteX25" fmla="*/ 477006 w 734307"/>
                <a:gd name="connsiteY25" fmla="*/ 262152 h 788699"/>
                <a:gd name="connsiteX26" fmla="*/ 460688 w 734307"/>
                <a:gd name="connsiteY26" fmla="*/ 341022 h 788699"/>
                <a:gd name="connsiteX27" fmla="*/ 444370 w 734307"/>
                <a:gd name="connsiteY27" fmla="*/ 417173 h 788699"/>
                <a:gd name="connsiteX28" fmla="*/ 436211 w 734307"/>
                <a:gd name="connsiteY28" fmla="*/ 455248 h 788699"/>
                <a:gd name="connsiteX29" fmla="*/ 425332 w 734307"/>
                <a:gd name="connsiteY29" fmla="*/ 493323 h 788699"/>
                <a:gd name="connsiteX30" fmla="*/ 411734 w 734307"/>
                <a:gd name="connsiteY30" fmla="*/ 531398 h 788699"/>
                <a:gd name="connsiteX31" fmla="*/ 376378 w 734307"/>
                <a:gd name="connsiteY31" fmla="*/ 547716 h 788699"/>
                <a:gd name="connsiteX32" fmla="*/ 319265 w 734307"/>
                <a:gd name="connsiteY32" fmla="*/ 525959 h 788699"/>
                <a:gd name="connsiteX33" fmla="*/ 289349 w 734307"/>
                <a:gd name="connsiteY33" fmla="*/ 455248 h 788699"/>
                <a:gd name="connsiteX34" fmla="*/ 273031 w 734307"/>
                <a:gd name="connsiteY34" fmla="*/ 373658 h 788699"/>
                <a:gd name="connsiteX35" fmla="*/ 262153 w 734307"/>
                <a:gd name="connsiteY35" fmla="*/ 316545 h 788699"/>
                <a:gd name="connsiteX36" fmla="*/ 245835 w 734307"/>
                <a:gd name="connsiteY36" fmla="*/ 237675 h 788699"/>
                <a:gd name="connsiteX37" fmla="*/ 234956 w 734307"/>
                <a:gd name="connsiteY37" fmla="*/ 196881 h 788699"/>
                <a:gd name="connsiteX38" fmla="*/ 232236 w 734307"/>
                <a:gd name="connsiteY38" fmla="*/ 191441 h 788699"/>
                <a:gd name="connsiteX39" fmla="*/ 226797 w 734307"/>
                <a:gd name="connsiteY39" fmla="*/ 207759 h 788699"/>
                <a:gd name="connsiteX40" fmla="*/ 226797 w 734307"/>
                <a:gd name="connsiteY40" fmla="*/ 232236 h 788699"/>
                <a:gd name="connsiteX41" fmla="*/ 224077 w 734307"/>
                <a:gd name="connsiteY41" fmla="*/ 267592 h 788699"/>
                <a:gd name="connsiteX42" fmla="*/ 221358 w 734307"/>
                <a:gd name="connsiteY42" fmla="*/ 311106 h 788699"/>
                <a:gd name="connsiteX43" fmla="*/ 218638 w 734307"/>
                <a:gd name="connsiteY43" fmla="*/ 360060 h 788699"/>
                <a:gd name="connsiteX44" fmla="*/ 215919 w 734307"/>
                <a:gd name="connsiteY44" fmla="*/ 398135 h 788699"/>
                <a:gd name="connsiteX45" fmla="*/ 213199 w 734307"/>
                <a:gd name="connsiteY45" fmla="*/ 430771 h 788699"/>
                <a:gd name="connsiteX46" fmla="*/ 213199 w 734307"/>
                <a:gd name="connsiteY46" fmla="*/ 455248 h 788699"/>
                <a:gd name="connsiteX47" fmla="*/ 213199 w 734307"/>
                <a:gd name="connsiteY47" fmla="*/ 477005 h 788699"/>
                <a:gd name="connsiteX48" fmla="*/ 207759 w 734307"/>
                <a:gd name="connsiteY48" fmla="*/ 520520 h 788699"/>
                <a:gd name="connsiteX49" fmla="*/ 196881 w 734307"/>
                <a:gd name="connsiteY49" fmla="*/ 610268 h 788699"/>
                <a:gd name="connsiteX50" fmla="*/ 194161 w 734307"/>
                <a:gd name="connsiteY50" fmla="*/ 653783 h 788699"/>
                <a:gd name="connsiteX51" fmla="*/ 191441 w 734307"/>
                <a:gd name="connsiteY51" fmla="*/ 667381 h 788699"/>
                <a:gd name="connsiteX52" fmla="*/ 243115 w 734307"/>
                <a:gd name="connsiteY52" fmla="*/ 667381 h 788699"/>
                <a:gd name="connsiteX53" fmla="*/ 273031 w 734307"/>
                <a:gd name="connsiteY53" fmla="*/ 683699 h 788699"/>
                <a:gd name="connsiteX54" fmla="*/ 262153 w 734307"/>
                <a:gd name="connsiteY54" fmla="*/ 697297 h 788699"/>
                <a:gd name="connsiteX55" fmla="*/ 248554 w 734307"/>
                <a:gd name="connsiteY55" fmla="*/ 705456 h 788699"/>
                <a:gd name="connsiteX56" fmla="*/ 232236 w 734307"/>
                <a:gd name="connsiteY56" fmla="*/ 708176 h 788699"/>
                <a:gd name="connsiteX57" fmla="*/ 166965 w 734307"/>
                <a:gd name="connsiteY57" fmla="*/ 708176 h 788699"/>
                <a:gd name="connsiteX58" fmla="*/ 109852 w 734307"/>
                <a:gd name="connsiteY58" fmla="*/ 708176 h 788699"/>
                <a:gd name="connsiteX59" fmla="*/ 90814 w 734307"/>
                <a:gd name="connsiteY59" fmla="*/ 708176 h 788699"/>
                <a:gd name="connsiteX60" fmla="*/ 69057 w 734307"/>
                <a:gd name="connsiteY60" fmla="*/ 702736 h 788699"/>
                <a:gd name="connsiteX61" fmla="*/ 58178 w 734307"/>
                <a:gd name="connsiteY61" fmla="*/ 686418 h 788699"/>
                <a:gd name="connsiteX62" fmla="*/ 60898 w 734307"/>
                <a:gd name="connsiteY62" fmla="*/ 678259 h 788699"/>
                <a:gd name="connsiteX63" fmla="*/ 77216 w 734307"/>
                <a:gd name="connsiteY63" fmla="*/ 670101 h 788699"/>
                <a:gd name="connsiteX64" fmla="*/ 126170 w 734307"/>
                <a:gd name="connsiteY64" fmla="*/ 664661 h 788699"/>
                <a:gd name="connsiteX65" fmla="*/ 142487 w 734307"/>
                <a:gd name="connsiteY65" fmla="*/ 664661 h 788699"/>
                <a:gd name="connsiteX66" fmla="*/ 147927 w 734307"/>
                <a:gd name="connsiteY66" fmla="*/ 588511 h 788699"/>
                <a:gd name="connsiteX67" fmla="*/ 153366 w 734307"/>
                <a:gd name="connsiteY67" fmla="*/ 493323 h 788699"/>
                <a:gd name="connsiteX68" fmla="*/ 156086 w 734307"/>
                <a:gd name="connsiteY68" fmla="*/ 411733 h 788699"/>
                <a:gd name="connsiteX69" fmla="*/ 161525 w 734307"/>
                <a:gd name="connsiteY69" fmla="*/ 297508 h 788699"/>
                <a:gd name="connsiteX70" fmla="*/ 166965 w 734307"/>
                <a:gd name="connsiteY70" fmla="*/ 240395 h 788699"/>
                <a:gd name="connsiteX71" fmla="*/ 177843 w 734307"/>
                <a:gd name="connsiteY71" fmla="*/ 161525 h 788699"/>
                <a:gd name="connsiteX72" fmla="*/ 183282 w 734307"/>
                <a:gd name="connsiteY72" fmla="*/ 118011 h 788699"/>
                <a:gd name="connsiteX73" fmla="*/ 183282 w 734307"/>
                <a:gd name="connsiteY73" fmla="*/ 115291 h 788699"/>
                <a:gd name="connsiteX74" fmla="*/ 161525 w 734307"/>
                <a:gd name="connsiteY74" fmla="*/ 115291 h 788699"/>
                <a:gd name="connsiteX75" fmla="*/ 137048 w 734307"/>
                <a:gd name="connsiteY75" fmla="*/ 115291 h 788699"/>
                <a:gd name="connsiteX76" fmla="*/ 109852 w 734307"/>
                <a:gd name="connsiteY76" fmla="*/ 109851 h 788699"/>
                <a:gd name="connsiteX77" fmla="*/ 93534 w 734307"/>
                <a:gd name="connsiteY77" fmla="*/ 93534 h 788699"/>
                <a:gd name="connsiteX78" fmla="*/ 98973 w 734307"/>
                <a:gd name="connsiteY78" fmla="*/ 85375 h 788699"/>
                <a:gd name="connsiteX79" fmla="*/ 120730 w 734307"/>
                <a:gd name="connsiteY79" fmla="*/ 77216 h 788699"/>
                <a:gd name="connsiteX80" fmla="*/ 172404 w 734307"/>
                <a:gd name="connsiteY80" fmla="*/ 71776 h 788699"/>
                <a:gd name="connsiteX81" fmla="*/ 234956 w 734307"/>
                <a:gd name="connsiteY81" fmla="*/ 69057 h 788699"/>
                <a:gd name="connsiteX82" fmla="*/ 243115 w 734307"/>
                <a:gd name="connsiteY82" fmla="*/ 69057 h 788699"/>
                <a:gd name="connsiteX83" fmla="*/ 270312 w 734307"/>
                <a:gd name="connsiteY83" fmla="*/ 74496 h 788699"/>
                <a:gd name="connsiteX84" fmla="*/ 308387 w 734307"/>
                <a:gd name="connsiteY84" fmla="*/ 123450 h 788699"/>
                <a:gd name="connsiteX85" fmla="*/ 332864 w 734307"/>
                <a:gd name="connsiteY85" fmla="*/ 202320 h 788699"/>
                <a:gd name="connsiteX86" fmla="*/ 338303 w 734307"/>
                <a:gd name="connsiteY86" fmla="*/ 237675 h 788699"/>
                <a:gd name="connsiteX87" fmla="*/ 349182 w 734307"/>
                <a:gd name="connsiteY87" fmla="*/ 281190 h 788699"/>
                <a:gd name="connsiteX88" fmla="*/ 357341 w 734307"/>
                <a:gd name="connsiteY88" fmla="*/ 316545 h 788699"/>
                <a:gd name="connsiteX89" fmla="*/ 365500 w 734307"/>
                <a:gd name="connsiteY89" fmla="*/ 351901 h 788699"/>
                <a:gd name="connsiteX90" fmla="*/ 376378 w 734307"/>
                <a:gd name="connsiteY90" fmla="*/ 389976 h 788699"/>
                <a:gd name="connsiteX91" fmla="*/ 387257 w 734307"/>
                <a:gd name="connsiteY91" fmla="*/ 414453 h 788699"/>
                <a:gd name="connsiteX92" fmla="*/ 398136 w 734307"/>
                <a:gd name="connsiteY92" fmla="*/ 376378 h 788699"/>
                <a:gd name="connsiteX93" fmla="*/ 406295 w 734307"/>
                <a:gd name="connsiteY93" fmla="*/ 332863 h 788699"/>
                <a:gd name="connsiteX94" fmla="*/ 425332 w 734307"/>
                <a:gd name="connsiteY94" fmla="*/ 243115 h 788699"/>
                <a:gd name="connsiteX95" fmla="*/ 444370 w 734307"/>
                <a:gd name="connsiteY95" fmla="*/ 150646 h 788699"/>
                <a:gd name="connsiteX96" fmla="*/ 477006 w 734307"/>
                <a:gd name="connsiteY96" fmla="*/ 79935 h 788699"/>
                <a:gd name="connsiteX97" fmla="*/ 523240 w 734307"/>
                <a:gd name="connsiteY97" fmla="*/ 58178 h 788699"/>
                <a:gd name="connsiteX98" fmla="*/ 544997 w 734307"/>
                <a:gd name="connsiteY98" fmla="*/ 63617 h 788699"/>
                <a:gd name="connsiteX99" fmla="*/ 612988 w 734307"/>
                <a:gd name="connsiteY99" fmla="*/ 63617 h 788699"/>
                <a:gd name="connsiteX100" fmla="*/ 651064 w 734307"/>
                <a:gd name="connsiteY100" fmla="*/ 79935 h 788699"/>
                <a:gd name="connsiteX101" fmla="*/ 645624 w 734307"/>
                <a:gd name="connsiteY101" fmla="*/ 96253 h 788699"/>
                <a:gd name="connsiteX102" fmla="*/ 629307 w 734307"/>
                <a:gd name="connsiteY102" fmla="*/ 104412 h 788699"/>
                <a:gd name="connsiteX103" fmla="*/ 607549 w 734307"/>
                <a:gd name="connsiteY103" fmla="*/ 107132 h 788699"/>
                <a:gd name="connsiteX104" fmla="*/ 580353 w 734307"/>
                <a:gd name="connsiteY104" fmla="*/ 107132 h 788699"/>
                <a:gd name="connsiteX105" fmla="*/ 583072 w 734307"/>
                <a:gd name="connsiteY105" fmla="*/ 115291 h 788699"/>
                <a:gd name="connsiteX106" fmla="*/ 588512 w 734307"/>
                <a:gd name="connsiteY106" fmla="*/ 156086 h 788699"/>
                <a:gd name="connsiteX107" fmla="*/ 593951 w 734307"/>
                <a:gd name="connsiteY107" fmla="*/ 196881 h 788699"/>
                <a:gd name="connsiteX108" fmla="*/ 599390 w 734307"/>
                <a:gd name="connsiteY108" fmla="*/ 226797 h 788699"/>
                <a:gd name="connsiteX109" fmla="*/ 599390 w 734307"/>
                <a:gd name="connsiteY109" fmla="*/ 232236 h 788699"/>
                <a:gd name="connsiteX110" fmla="*/ 599390 w 734307"/>
                <a:gd name="connsiteY110" fmla="*/ 240395 h 788699"/>
                <a:gd name="connsiteX111" fmla="*/ 602110 w 734307"/>
                <a:gd name="connsiteY111" fmla="*/ 270311 h 788699"/>
                <a:gd name="connsiteX112" fmla="*/ 607549 w 734307"/>
                <a:gd name="connsiteY112" fmla="*/ 308386 h 788699"/>
                <a:gd name="connsiteX113" fmla="*/ 607549 w 734307"/>
                <a:gd name="connsiteY113" fmla="*/ 319265 h 788699"/>
                <a:gd name="connsiteX114" fmla="*/ 612988 w 734307"/>
                <a:gd name="connsiteY114" fmla="*/ 335583 h 788699"/>
                <a:gd name="connsiteX115" fmla="*/ 612988 w 734307"/>
                <a:gd name="connsiteY115" fmla="*/ 346462 h 788699"/>
                <a:gd name="connsiteX116" fmla="*/ 612988 w 734307"/>
                <a:gd name="connsiteY116" fmla="*/ 370939 h 788699"/>
                <a:gd name="connsiteX117" fmla="*/ 612988 w 734307"/>
                <a:gd name="connsiteY117" fmla="*/ 395415 h 788699"/>
                <a:gd name="connsiteX118" fmla="*/ 615708 w 734307"/>
                <a:gd name="connsiteY118" fmla="*/ 422612 h 788699"/>
                <a:gd name="connsiteX119" fmla="*/ 618428 w 734307"/>
                <a:gd name="connsiteY119" fmla="*/ 441650 h 788699"/>
                <a:gd name="connsiteX120" fmla="*/ 618428 w 734307"/>
                <a:gd name="connsiteY120" fmla="*/ 455248 h 788699"/>
                <a:gd name="connsiteX121" fmla="*/ 621147 w 734307"/>
                <a:gd name="connsiteY121" fmla="*/ 463407 h 788699"/>
                <a:gd name="connsiteX122" fmla="*/ 626587 w 734307"/>
                <a:gd name="connsiteY122" fmla="*/ 482444 h 788699"/>
                <a:gd name="connsiteX123" fmla="*/ 629307 w 734307"/>
                <a:gd name="connsiteY123" fmla="*/ 517800 h 788699"/>
                <a:gd name="connsiteX124" fmla="*/ 634746 w 734307"/>
                <a:gd name="connsiteY124" fmla="*/ 561314 h 788699"/>
                <a:gd name="connsiteX125" fmla="*/ 634746 w 734307"/>
                <a:gd name="connsiteY125" fmla="*/ 566754 h 788699"/>
                <a:gd name="connsiteX126" fmla="*/ 634746 w 734307"/>
                <a:gd name="connsiteY126" fmla="*/ 583072 h 788699"/>
                <a:gd name="connsiteX127" fmla="*/ 637466 w 734307"/>
                <a:gd name="connsiteY127" fmla="*/ 607548 h 788699"/>
                <a:gd name="connsiteX128" fmla="*/ 640185 w 734307"/>
                <a:gd name="connsiteY128" fmla="*/ 618427 h 788699"/>
                <a:gd name="connsiteX129" fmla="*/ 640185 w 734307"/>
                <a:gd name="connsiteY129" fmla="*/ 632025 h 788699"/>
                <a:gd name="connsiteX130" fmla="*/ 640185 w 734307"/>
                <a:gd name="connsiteY130" fmla="*/ 640184 h 788699"/>
                <a:gd name="connsiteX131" fmla="*/ 642905 w 734307"/>
                <a:gd name="connsiteY131" fmla="*/ 659222 h 788699"/>
                <a:gd name="connsiteX132" fmla="*/ 642905 w 734307"/>
                <a:gd name="connsiteY132" fmla="*/ 664661 h 788699"/>
                <a:gd name="connsiteX133" fmla="*/ 653783 w 734307"/>
                <a:gd name="connsiteY133" fmla="*/ 678259 h 788699"/>
                <a:gd name="connsiteX134" fmla="*/ 653783 w 734307"/>
                <a:gd name="connsiteY134" fmla="*/ 678259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</a:cxnLst>
              <a:rect l="l" t="t" r="r" b="b"/>
              <a:pathLst>
                <a:path w="734307" h="788699">
                  <a:moveTo>
                    <a:pt x="653783" y="678259"/>
                  </a:moveTo>
                  <a:cubicBezTo>
                    <a:pt x="667382" y="678259"/>
                    <a:pt x="691859" y="678259"/>
                    <a:pt x="691859" y="694577"/>
                  </a:cubicBezTo>
                  <a:cubicBezTo>
                    <a:pt x="691859" y="702736"/>
                    <a:pt x="689139" y="705456"/>
                    <a:pt x="686419" y="710895"/>
                  </a:cubicBezTo>
                  <a:cubicBezTo>
                    <a:pt x="683700" y="716335"/>
                    <a:pt x="675541" y="719054"/>
                    <a:pt x="670101" y="719054"/>
                  </a:cubicBezTo>
                  <a:cubicBezTo>
                    <a:pt x="661942" y="721774"/>
                    <a:pt x="653783" y="721774"/>
                    <a:pt x="648344" y="721774"/>
                  </a:cubicBezTo>
                  <a:cubicBezTo>
                    <a:pt x="645624" y="721774"/>
                    <a:pt x="634746" y="721774"/>
                    <a:pt x="618428" y="721774"/>
                  </a:cubicBezTo>
                  <a:cubicBezTo>
                    <a:pt x="604829" y="729933"/>
                    <a:pt x="588512" y="735372"/>
                    <a:pt x="572194" y="735372"/>
                  </a:cubicBezTo>
                  <a:cubicBezTo>
                    <a:pt x="564035" y="735372"/>
                    <a:pt x="553156" y="732653"/>
                    <a:pt x="544997" y="729933"/>
                  </a:cubicBezTo>
                  <a:cubicBezTo>
                    <a:pt x="539558" y="727213"/>
                    <a:pt x="536838" y="724494"/>
                    <a:pt x="534119" y="721774"/>
                  </a:cubicBezTo>
                  <a:cubicBezTo>
                    <a:pt x="520520" y="721774"/>
                    <a:pt x="509641" y="721774"/>
                    <a:pt x="496043" y="721774"/>
                  </a:cubicBezTo>
                  <a:cubicBezTo>
                    <a:pt x="487884" y="721774"/>
                    <a:pt x="479725" y="721774"/>
                    <a:pt x="471566" y="721774"/>
                  </a:cubicBezTo>
                  <a:cubicBezTo>
                    <a:pt x="463407" y="721774"/>
                    <a:pt x="452529" y="721774"/>
                    <a:pt x="444370" y="716335"/>
                  </a:cubicBezTo>
                  <a:cubicBezTo>
                    <a:pt x="436211" y="713615"/>
                    <a:pt x="428052" y="705456"/>
                    <a:pt x="428052" y="700017"/>
                  </a:cubicBezTo>
                  <a:cubicBezTo>
                    <a:pt x="428052" y="697297"/>
                    <a:pt x="428052" y="694577"/>
                    <a:pt x="433491" y="691858"/>
                  </a:cubicBezTo>
                  <a:cubicBezTo>
                    <a:pt x="438930" y="689138"/>
                    <a:pt x="449809" y="686418"/>
                    <a:pt x="455248" y="683699"/>
                  </a:cubicBezTo>
                  <a:cubicBezTo>
                    <a:pt x="474286" y="680979"/>
                    <a:pt x="498763" y="678259"/>
                    <a:pt x="506922" y="678259"/>
                  </a:cubicBezTo>
                  <a:cubicBezTo>
                    <a:pt x="506922" y="678259"/>
                    <a:pt x="509641" y="678259"/>
                    <a:pt x="509641" y="678259"/>
                  </a:cubicBezTo>
                  <a:cubicBezTo>
                    <a:pt x="509641" y="672820"/>
                    <a:pt x="506922" y="670101"/>
                    <a:pt x="506922" y="664661"/>
                  </a:cubicBezTo>
                  <a:cubicBezTo>
                    <a:pt x="501483" y="640184"/>
                    <a:pt x="501483" y="612988"/>
                    <a:pt x="498763" y="580352"/>
                  </a:cubicBezTo>
                  <a:cubicBezTo>
                    <a:pt x="496043" y="547716"/>
                    <a:pt x="498763" y="512361"/>
                    <a:pt x="496043" y="479725"/>
                  </a:cubicBezTo>
                  <a:cubicBezTo>
                    <a:pt x="493324" y="449808"/>
                    <a:pt x="493324" y="419892"/>
                    <a:pt x="493324" y="389976"/>
                  </a:cubicBezTo>
                  <a:cubicBezTo>
                    <a:pt x="493324" y="360060"/>
                    <a:pt x="490604" y="332863"/>
                    <a:pt x="490604" y="302947"/>
                  </a:cubicBezTo>
                  <a:cubicBezTo>
                    <a:pt x="487884" y="275751"/>
                    <a:pt x="487884" y="240395"/>
                    <a:pt x="487884" y="229516"/>
                  </a:cubicBezTo>
                  <a:cubicBezTo>
                    <a:pt x="487884" y="224077"/>
                    <a:pt x="487884" y="221357"/>
                    <a:pt x="485165" y="221357"/>
                  </a:cubicBezTo>
                  <a:cubicBezTo>
                    <a:pt x="485165" y="221357"/>
                    <a:pt x="482445" y="224077"/>
                    <a:pt x="482445" y="226797"/>
                  </a:cubicBezTo>
                  <a:cubicBezTo>
                    <a:pt x="479725" y="237675"/>
                    <a:pt x="479725" y="251274"/>
                    <a:pt x="477006" y="262152"/>
                  </a:cubicBezTo>
                  <a:cubicBezTo>
                    <a:pt x="471566" y="289349"/>
                    <a:pt x="466127" y="316545"/>
                    <a:pt x="460688" y="341022"/>
                  </a:cubicBezTo>
                  <a:cubicBezTo>
                    <a:pt x="455248" y="365499"/>
                    <a:pt x="447090" y="392696"/>
                    <a:pt x="444370" y="417173"/>
                  </a:cubicBezTo>
                  <a:cubicBezTo>
                    <a:pt x="441650" y="430771"/>
                    <a:pt x="438930" y="441650"/>
                    <a:pt x="436211" y="455248"/>
                  </a:cubicBezTo>
                  <a:cubicBezTo>
                    <a:pt x="433491" y="468846"/>
                    <a:pt x="428052" y="479725"/>
                    <a:pt x="425332" y="493323"/>
                  </a:cubicBezTo>
                  <a:cubicBezTo>
                    <a:pt x="422612" y="506921"/>
                    <a:pt x="419893" y="520520"/>
                    <a:pt x="411734" y="531398"/>
                  </a:cubicBezTo>
                  <a:cubicBezTo>
                    <a:pt x="406295" y="539557"/>
                    <a:pt x="395416" y="547716"/>
                    <a:pt x="376378" y="547716"/>
                  </a:cubicBezTo>
                  <a:cubicBezTo>
                    <a:pt x="357341" y="547716"/>
                    <a:pt x="335583" y="539557"/>
                    <a:pt x="319265" y="525959"/>
                  </a:cubicBezTo>
                  <a:cubicBezTo>
                    <a:pt x="300228" y="506921"/>
                    <a:pt x="294788" y="479725"/>
                    <a:pt x="289349" y="455248"/>
                  </a:cubicBezTo>
                  <a:cubicBezTo>
                    <a:pt x="283910" y="428051"/>
                    <a:pt x="278470" y="400855"/>
                    <a:pt x="273031" y="373658"/>
                  </a:cubicBezTo>
                  <a:cubicBezTo>
                    <a:pt x="273031" y="368219"/>
                    <a:pt x="267592" y="346462"/>
                    <a:pt x="262153" y="316545"/>
                  </a:cubicBezTo>
                  <a:cubicBezTo>
                    <a:pt x="256713" y="292068"/>
                    <a:pt x="251274" y="262152"/>
                    <a:pt x="245835" y="237675"/>
                  </a:cubicBezTo>
                  <a:cubicBezTo>
                    <a:pt x="240395" y="218638"/>
                    <a:pt x="237675" y="205039"/>
                    <a:pt x="234956" y="196881"/>
                  </a:cubicBezTo>
                  <a:cubicBezTo>
                    <a:pt x="232236" y="191441"/>
                    <a:pt x="232236" y="191441"/>
                    <a:pt x="232236" y="191441"/>
                  </a:cubicBezTo>
                  <a:cubicBezTo>
                    <a:pt x="229517" y="191441"/>
                    <a:pt x="229517" y="196881"/>
                    <a:pt x="226797" y="207759"/>
                  </a:cubicBezTo>
                  <a:cubicBezTo>
                    <a:pt x="226797" y="215918"/>
                    <a:pt x="226797" y="229516"/>
                    <a:pt x="226797" y="232236"/>
                  </a:cubicBezTo>
                  <a:cubicBezTo>
                    <a:pt x="226797" y="243115"/>
                    <a:pt x="224077" y="256713"/>
                    <a:pt x="224077" y="267592"/>
                  </a:cubicBezTo>
                  <a:cubicBezTo>
                    <a:pt x="224077" y="278470"/>
                    <a:pt x="224077" y="294788"/>
                    <a:pt x="221358" y="311106"/>
                  </a:cubicBezTo>
                  <a:cubicBezTo>
                    <a:pt x="221358" y="327424"/>
                    <a:pt x="218638" y="343742"/>
                    <a:pt x="218638" y="360060"/>
                  </a:cubicBezTo>
                  <a:cubicBezTo>
                    <a:pt x="218638" y="373658"/>
                    <a:pt x="215919" y="384537"/>
                    <a:pt x="215919" y="398135"/>
                  </a:cubicBezTo>
                  <a:cubicBezTo>
                    <a:pt x="215919" y="409014"/>
                    <a:pt x="213199" y="419892"/>
                    <a:pt x="213199" y="430771"/>
                  </a:cubicBezTo>
                  <a:cubicBezTo>
                    <a:pt x="213199" y="438930"/>
                    <a:pt x="213199" y="447089"/>
                    <a:pt x="213199" y="455248"/>
                  </a:cubicBezTo>
                  <a:cubicBezTo>
                    <a:pt x="213199" y="463407"/>
                    <a:pt x="213199" y="471566"/>
                    <a:pt x="213199" y="477005"/>
                  </a:cubicBezTo>
                  <a:cubicBezTo>
                    <a:pt x="210479" y="490603"/>
                    <a:pt x="207759" y="506921"/>
                    <a:pt x="207759" y="520520"/>
                  </a:cubicBezTo>
                  <a:cubicBezTo>
                    <a:pt x="202320" y="550436"/>
                    <a:pt x="199600" y="580352"/>
                    <a:pt x="196881" y="610268"/>
                  </a:cubicBezTo>
                  <a:cubicBezTo>
                    <a:pt x="196881" y="623866"/>
                    <a:pt x="196881" y="640184"/>
                    <a:pt x="194161" y="653783"/>
                  </a:cubicBezTo>
                  <a:cubicBezTo>
                    <a:pt x="194161" y="659222"/>
                    <a:pt x="194161" y="661942"/>
                    <a:pt x="191441" y="667381"/>
                  </a:cubicBezTo>
                  <a:cubicBezTo>
                    <a:pt x="213199" y="667381"/>
                    <a:pt x="232236" y="667381"/>
                    <a:pt x="243115" y="667381"/>
                  </a:cubicBezTo>
                  <a:cubicBezTo>
                    <a:pt x="253994" y="667381"/>
                    <a:pt x="273031" y="670101"/>
                    <a:pt x="273031" y="683699"/>
                  </a:cubicBezTo>
                  <a:cubicBezTo>
                    <a:pt x="273031" y="691858"/>
                    <a:pt x="267592" y="691858"/>
                    <a:pt x="262153" y="697297"/>
                  </a:cubicBezTo>
                  <a:cubicBezTo>
                    <a:pt x="259433" y="702736"/>
                    <a:pt x="253994" y="705456"/>
                    <a:pt x="248554" y="705456"/>
                  </a:cubicBezTo>
                  <a:cubicBezTo>
                    <a:pt x="240395" y="708176"/>
                    <a:pt x="234956" y="708176"/>
                    <a:pt x="232236" y="708176"/>
                  </a:cubicBezTo>
                  <a:cubicBezTo>
                    <a:pt x="226797" y="708176"/>
                    <a:pt x="175124" y="708176"/>
                    <a:pt x="166965" y="708176"/>
                  </a:cubicBezTo>
                  <a:cubicBezTo>
                    <a:pt x="156086" y="708176"/>
                    <a:pt x="120730" y="708176"/>
                    <a:pt x="109852" y="708176"/>
                  </a:cubicBezTo>
                  <a:cubicBezTo>
                    <a:pt x="104412" y="708176"/>
                    <a:pt x="96253" y="708176"/>
                    <a:pt x="90814" y="708176"/>
                  </a:cubicBezTo>
                  <a:cubicBezTo>
                    <a:pt x="85375" y="708176"/>
                    <a:pt x="77216" y="705456"/>
                    <a:pt x="69057" y="702736"/>
                  </a:cubicBezTo>
                  <a:cubicBezTo>
                    <a:pt x="63617" y="700017"/>
                    <a:pt x="58178" y="691858"/>
                    <a:pt x="58178" y="686418"/>
                  </a:cubicBezTo>
                  <a:cubicBezTo>
                    <a:pt x="58178" y="683699"/>
                    <a:pt x="58178" y="680979"/>
                    <a:pt x="60898" y="678259"/>
                  </a:cubicBezTo>
                  <a:cubicBezTo>
                    <a:pt x="63617" y="675540"/>
                    <a:pt x="71777" y="672820"/>
                    <a:pt x="77216" y="670101"/>
                  </a:cubicBezTo>
                  <a:cubicBezTo>
                    <a:pt x="90814" y="667381"/>
                    <a:pt x="120730" y="664661"/>
                    <a:pt x="126170" y="664661"/>
                  </a:cubicBezTo>
                  <a:cubicBezTo>
                    <a:pt x="128889" y="664661"/>
                    <a:pt x="134329" y="664661"/>
                    <a:pt x="142487" y="664661"/>
                  </a:cubicBezTo>
                  <a:cubicBezTo>
                    <a:pt x="142487" y="640184"/>
                    <a:pt x="147927" y="612988"/>
                    <a:pt x="147927" y="588511"/>
                  </a:cubicBezTo>
                  <a:cubicBezTo>
                    <a:pt x="150646" y="555875"/>
                    <a:pt x="153366" y="523239"/>
                    <a:pt x="153366" y="493323"/>
                  </a:cubicBezTo>
                  <a:cubicBezTo>
                    <a:pt x="153366" y="466126"/>
                    <a:pt x="156086" y="438930"/>
                    <a:pt x="156086" y="411733"/>
                  </a:cubicBezTo>
                  <a:cubicBezTo>
                    <a:pt x="158806" y="373658"/>
                    <a:pt x="158806" y="335583"/>
                    <a:pt x="161525" y="297508"/>
                  </a:cubicBezTo>
                  <a:cubicBezTo>
                    <a:pt x="161525" y="278470"/>
                    <a:pt x="164245" y="259433"/>
                    <a:pt x="166965" y="240395"/>
                  </a:cubicBezTo>
                  <a:cubicBezTo>
                    <a:pt x="169684" y="210479"/>
                    <a:pt x="172404" y="191441"/>
                    <a:pt x="177843" y="161525"/>
                  </a:cubicBezTo>
                  <a:cubicBezTo>
                    <a:pt x="180563" y="147927"/>
                    <a:pt x="180563" y="131609"/>
                    <a:pt x="183282" y="118011"/>
                  </a:cubicBezTo>
                  <a:cubicBezTo>
                    <a:pt x="183282" y="118011"/>
                    <a:pt x="183282" y="115291"/>
                    <a:pt x="183282" y="115291"/>
                  </a:cubicBezTo>
                  <a:cubicBezTo>
                    <a:pt x="177843" y="115291"/>
                    <a:pt x="172404" y="115291"/>
                    <a:pt x="161525" y="115291"/>
                  </a:cubicBezTo>
                  <a:cubicBezTo>
                    <a:pt x="153366" y="115291"/>
                    <a:pt x="145207" y="115291"/>
                    <a:pt x="137048" y="115291"/>
                  </a:cubicBezTo>
                  <a:cubicBezTo>
                    <a:pt x="128889" y="115291"/>
                    <a:pt x="118011" y="115291"/>
                    <a:pt x="109852" y="109851"/>
                  </a:cubicBezTo>
                  <a:cubicBezTo>
                    <a:pt x="101693" y="107132"/>
                    <a:pt x="93534" y="98973"/>
                    <a:pt x="93534" y="93534"/>
                  </a:cubicBezTo>
                  <a:cubicBezTo>
                    <a:pt x="93534" y="90814"/>
                    <a:pt x="93534" y="88094"/>
                    <a:pt x="98973" y="85375"/>
                  </a:cubicBezTo>
                  <a:cubicBezTo>
                    <a:pt x="104412" y="82655"/>
                    <a:pt x="115291" y="79935"/>
                    <a:pt x="120730" y="77216"/>
                  </a:cubicBezTo>
                  <a:cubicBezTo>
                    <a:pt x="139768" y="74496"/>
                    <a:pt x="164245" y="71776"/>
                    <a:pt x="172404" y="71776"/>
                  </a:cubicBezTo>
                  <a:cubicBezTo>
                    <a:pt x="194161" y="71776"/>
                    <a:pt x="210479" y="69057"/>
                    <a:pt x="234956" y="69057"/>
                  </a:cubicBezTo>
                  <a:cubicBezTo>
                    <a:pt x="237675" y="69057"/>
                    <a:pt x="240395" y="69057"/>
                    <a:pt x="243115" y="69057"/>
                  </a:cubicBezTo>
                  <a:cubicBezTo>
                    <a:pt x="251274" y="69057"/>
                    <a:pt x="262153" y="69057"/>
                    <a:pt x="270312" y="74496"/>
                  </a:cubicBezTo>
                  <a:cubicBezTo>
                    <a:pt x="283910" y="82655"/>
                    <a:pt x="300228" y="96253"/>
                    <a:pt x="308387" y="123450"/>
                  </a:cubicBezTo>
                  <a:cubicBezTo>
                    <a:pt x="316546" y="147927"/>
                    <a:pt x="327424" y="175123"/>
                    <a:pt x="332864" y="202320"/>
                  </a:cubicBezTo>
                  <a:cubicBezTo>
                    <a:pt x="335583" y="213198"/>
                    <a:pt x="335583" y="226797"/>
                    <a:pt x="338303" y="237675"/>
                  </a:cubicBezTo>
                  <a:cubicBezTo>
                    <a:pt x="343742" y="251274"/>
                    <a:pt x="346462" y="264872"/>
                    <a:pt x="349182" y="281190"/>
                  </a:cubicBezTo>
                  <a:cubicBezTo>
                    <a:pt x="351901" y="292068"/>
                    <a:pt x="351901" y="305667"/>
                    <a:pt x="357341" y="316545"/>
                  </a:cubicBezTo>
                  <a:cubicBezTo>
                    <a:pt x="362780" y="327424"/>
                    <a:pt x="362780" y="338303"/>
                    <a:pt x="365500" y="351901"/>
                  </a:cubicBezTo>
                  <a:cubicBezTo>
                    <a:pt x="365500" y="357340"/>
                    <a:pt x="373658" y="373658"/>
                    <a:pt x="376378" y="389976"/>
                  </a:cubicBezTo>
                  <a:cubicBezTo>
                    <a:pt x="381817" y="403574"/>
                    <a:pt x="384537" y="414453"/>
                    <a:pt x="387257" y="414453"/>
                  </a:cubicBezTo>
                  <a:cubicBezTo>
                    <a:pt x="392696" y="414453"/>
                    <a:pt x="395416" y="381817"/>
                    <a:pt x="398136" y="376378"/>
                  </a:cubicBezTo>
                  <a:cubicBezTo>
                    <a:pt x="400855" y="362779"/>
                    <a:pt x="403575" y="346462"/>
                    <a:pt x="406295" y="332863"/>
                  </a:cubicBezTo>
                  <a:cubicBezTo>
                    <a:pt x="411734" y="302947"/>
                    <a:pt x="417173" y="273031"/>
                    <a:pt x="425332" y="243115"/>
                  </a:cubicBezTo>
                  <a:cubicBezTo>
                    <a:pt x="430771" y="213198"/>
                    <a:pt x="436211" y="180563"/>
                    <a:pt x="444370" y="150646"/>
                  </a:cubicBezTo>
                  <a:cubicBezTo>
                    <a:pt x="449809" y="126170"/>
                    <a:pt x="460688" y="98973"/>
                    <a:pt x="477006" y="79935"/>
                  </a:cubicBezTo>
                  <a:cubicBezTo>
                    <a:pt x="487884" y="66337"/>
                    <a:pt x="506922" y="58178"/>
                    <a:pt x="523240" y="58178"/>
                  </a:cubicBezTo>
                  <a:cubicBezTo>
                    <a:pt x="528679" y="58178"/>
                    <a:pt x="539558" y="58178"/>
                    <a:pt x="544997" y="63617"/>
                  </a:cubicBezTo>
                  <a:lnTo>
                    <a:pt x="612988" y="63617"/>
                  </a:lnTo>
                  <a:cubicBezTo>
                    <a:pt x="626587" y="63617"/>
                    <a:pt x="651064" y="63617"/>
                    <a:pt x="651064" y="79935"/>
                  </a:cubicBezTo>
                  <a:cubicBezTo>
                    <a:pt x="651064" y="88094"/>
                    <a:pt x="648344" y="88094"/>
                    <a:pt x="645624" y="96253"/>
                  </a:cubicBezTo>
                  <a:cubicBezTo>
                    <a:pt x="640185" y="101693"/>
                    <a:pt x="634746" y="104412"/>
                    <a:pt x="629307" y="104412"/>
                  </a:cubicBezTo>
                  <a:cubicBezTo>
                    <a:pt x="621147" y="107132"/>
                    <a:pt x="612988" y="107132"/>
                    <a:pt x="607549" y="107132"/>
                  </a:cubicBezTo>
                  <a:cubicBezTo>
                    <a:pt x="604829" y="107132"/>
                    <a:pt x="591231" y="107132"/>
                    <a:pt x="580353" y="107132"/>
                  </a:cubicBezTo>
                  <a:cubicBezTo>
                    <a:pt x="580353" y="109851"/>
                    <a:pt x="583072" y="112571"/>
                    <a:pt x="583072" y="115291"/>
                  </a:cubicBezTo>
                  <a:cubicBezTo>
                    <a:pt x="585792" y="128889"/>
                    <a:pt x="585792" y="142487"/>
                    <a:pt x="588512" y="156086"/>
                  </a:cubicBezTo>
                  <a:cubicBezTo>
                    <a:pt x="591231" y="169684"/>
                    <a:pt x="591231" y="183282"/>
                    <a:pt x="593951" y="196881"/>
                  </a:cubicBezTo>
                  <a:cubicBezTo>
                    <a:pt x="593951" y="207759"/>
                    <a:pt x="599390" y="215918"/>
                    <a:pt x="599390" y="226797"/>
                  </a:cubicBezTo>
                  <a:cubicBezTo>
                    <a:pt x="599390" y="229516"/>
                    <a:pt x="599390" y="229516"/>
                    <a:pt x="599390" y="232236"/>
                  </a:cubicBezTo>
                  <a:cubicBezTo>
                    <a:pt x="599390" y="234956"/>
                    <a:pt x="599390" y="237675"/>
                    <a:pt x="599390" y="240395"/>
                  </a:cubicBezTo>
                  <a:cubicBezTo>
                    <a:pt x="599390" y="251274"/>
                    <a:pt x="599390" y="259433"/>
                    <a:pt x="602110" y="270311"/>
                  </a:cubicBezTo>
                  <a:cubicBezTo>
                    <a:pt x="604829" y="283909"/>
                    <a:pt x="607549" y="294788"/>
                    <a:pt x="607549" y="308386"/>
                  </a:cubicBezTo>
                  <a:cubicBezTo>
                    <a:pt x="607549" y="311106"/>
                    <a:pt x="607549" y="316545"/>
                    <a:pt x="607549" y="319265"/>
                  </a:cubicBezTo>
                  <a:cubicBezTo>
                    <a:pt x="607549" y="324704"/>
                    <a:pt x="610269" y="330144"/>
                    <a:pt x="612988" y="335583"/>
                  </a:cubicBezTo>
                  <a:cubicBezTo>
                    <a:pt x="612988" y="338303"/>
                    <a:pt x="612988" y="343742"/>
                    <a:pt x="612988" y="346462"/>
                  </a:cubicBezTo>
                  <a:cubicBezTo>
                    <a:pt x="612988" y="354620"/>
                    <a:pt x="612988" y="362779"/>
                    <a:pt x="612988" y="370939"/>
                  </a:cubicBezTo>
                  <a:cubicBezTo>
                    <a:pt x="612988" y="379097"/>
                    <a:pt x="612988" y="387256"/>
                    <a:pt x="612988" y="395415"/>
                  </a:cubicBezTo>
                  <a:cubicBezTo>
                    <a:pt x="612988" y="403574"/>
                    <a:pt x="615708" y="414453"/>
                    <a:pt x="615708" y="422612"/>
                  </a:cubicBezTo>
                  <a:cubicBezTo>
                    <a:pt x="618428" y="430771"/>
                    <a:pt x="618428" y="436210"/>
                    <a:pt x="618428" y="441650"/>
                  </a:cubicBezTo>
                  <a:cubicBezTo>
                    <a:pt x="618428" y="444369"/>
                    <a:pt x="618428" y="449808"/>
                    <a:pt x="618428" y="455248"/>
                  </a:cubicBezTo>
                  <a:cubicBezTo>
                    <a:pt x="618428" y="460687"/>
                    <a:pt x="618428" y="460687"/>
                    <a:pt x="621147" y="463407"/>
                  </a:cubicBezTo>
                  <a:cubicBezTo>
                    <a:pt x="623867" y="471566"/>
                    <a:pt x="623867" y="477005"/>
                    <a:pt x="626587" y="482444"/>
                  </a:cubicBezTo>
                  <a:cubicBezTo>
                    <a:pt x="629307" y="493323"/>
                    <a:pt x="629307" y="506921"/>
                    <a:pt x="629307" y="517800"/>
                  </a:cubicBezTo>
                  <a:cubicBezTo>
                    <a:pt x="632026" y="534118"/>
                    <a:pt x="632026" y="547716"/>
                    <a:pt x="634746" y="561314"/>
                  </a:cubicBezTo>
                  <a:cubicBezTo>
                    <a:pt x="634746" y="564034"/>
                    <a:pt x="634746" y="564034"/>
                    <a:pt x="634746" y="566754"/>
                  </a:cubicBezTo>
                  <a:cubicBezTo>
                    <a:pt x="634746" y="572193"/>
                    <a:pt x="634746" y="577632"/>
                    <a:pt x="634746" y="583072"/>
                  </a:cubicBezTo>
                  <a:cubicBezTo>
                    <a:pt x="634746" y="596670"/>
                    <a:pt x="637466" y="602109"/>
                    <a:pt x="637466" y="607548"/>
                  </a:cubicBezTo>
                  <a:cubicBezTo>
                    <a:pt x="637466" y="610268"/>
                    <a:pt x="640185" y="615708"/>
                    <a:pt x="640185" y="618427"/>
                  </a:cubicBezTo>
                  <a:cubicBezTo>
                    <a:pt x="640185" y="623866"/>
                    <a:pt x="640185" y="629306"/>
                    <a:pt x="640185" y="632025"/>
                  </a:cubicBezTo>
                  <a:cubicBezTo>
                    <a:pt x="640185" y="634745"/>
                    <a:pt x="640185" y="637465"/>
                    <a:pt x="640185" y="640184"/>
                  </a:cubicBezTo>
                  <a:cubicBezTo>
                    <a:pt x="640185" y="645624"/>
                    <a:pt x="642905" y="653783"/>
                    <a:pt x="642905" y="659222"/>
                  </a:cubicBezTo>
                  <a:cubicBezTo>
                    <a:pt x="642905" y="661942"/>
                    <a:pt x="642905" y="661942"/>
                    <a:pt x="642905" y="664661"/>
                  </a:cubicBezTo>
                  <a:cubicBezTo>
                    <a:pt x="645624" y="678259"/>
                    <a:pt x="651064" y="678259"/>
                    <a:pt x="653783" y="678259"/>
                  </a:cubicBezTo>
                  <a:lnTo>
                    <a:pt x="653783" y="678259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C240AB8-C073-4DBB-B4F1-A7BAF3CDDD94}"/>
                </a:ext>
              </a:extLst>
            </p:cNvPr>
            <p:cNvSpPr/>
            <p:nvPr/>
          </p:nvSpPr>
          <p:spPr>
            <a:xfrm>
              <a:off x="6362526" y="4242177"/>
              <a:ext cx="492259" cy="674476"/>
            </a:xfrm>
            <a:custGeom>
              <a:avLst/>
              <a:gdLst>
                <a:gd name="connsiteX0" fmla="*/ 225733 w 492259"/>
                <a:gd name="connsiteY0" fmla="*/ 97907 h 674476"/>
                <a:gd name="connsiteX1" fmla="*/ 209415 w 492259"/>
                <a:gd name="connsiteY1" fmla="*/ 119665 h 674476"/>
                <a:gd name="connsiteX2" fmla="*/ 201256 w 492259"/>
                <a:gd name="connsiteY2" fmla="*/ 152300 h 674476"/>
                <a:gd name="connsiteX3" fmla="*/ 198536 w 492259"/>
                <a:gd name="connsiteY3" fmla="*/ 168618 h 674476"/>
                <a:gd name="connsiteX4" fmla="*/ 195817 w 492259"/>
                <a:gd name="connsiteY4" fmla="*/ 184936 h 674476"/>
                <a:gd name="connsiteX5" fmla="*/ 187658 w 492259"/>
                <a:gd name="connsiteY5" fmla="*/ 220292 h 674476"/>
                <a:gd name="connsiteX6" fmla="*/ 168620 w 492259"/>
                <a:gd name="connsiteY6" fmla="*/ 291003 h 674476"/>
                <a:gd name="connsiteX7" fmla="*/ 160461 w 492259"/>
                <a:gd name="connsiteY7" fmla="*/ 323639 h 674476"/>
                <a:gd name="connsiteX8" fmla="*/ 149582 w 492259"/>
                <a:gd name="connsiteY8" fmla="*/ 361714 h 674476"/>
                <a:gd name="connsiteX9" fmla="*/ 144143 w 492259"/>
                <a:gd name="connsiteY9" fmla="*/ 388910 h 674476"/>
                <a:gd name="connsiteX10" fmla="*/ 149582 w 492259"/>
                <a:gd name="connsiteY10" fmla="*/ 391630 h 674476"/>
                <a:gd name="connsiteX11" fmla="*/ 171340 w 492259"/>
                <a:gd name="connsiteY11" fmla="*/ 391630 h 674476"/>
                <a:gd name="connsiteX12" fmla="*/ 193097 w 492259"/>
                <a:gd name="connsiteY12" fmla="*/ 388910 h 674476"/>
                <a:gd name="connsiteX13" fmla="*/ 212135 w 492259"/>
                <a:gd name="connsiteY13" fmla="*/ 388910 h 674476"/>
                <a:gd name="connsiteX14" fmla="*/ 236611 w 492259"/>
                <a:gd name="connsiteY14" fmla="*/ 388910 h 674476"/>
                <a:gd name="connsiteX15" fmla="*/ 250210 w 492259"/>
                <a:gd name="connsiteY15" fmla="*/ 386191 h 674476"/>
                <a:gd name="connsiteX16" fmla="*/ 258369 w 492259"/>
                <a:gd name="connsiteY16" fmla="*/ 386191 h 674476"/>
                <a:gd name="connsiteX17" fmla="*/ 255649 w 492259"/>
                <a:gd name="connsiteY17" fmla="*/ 367153 h 674476"/>
                <a:gd name="connsiteX18" fmla="*/ 250210 w 492259"/>
                <a:gd name="connsiteY18" fmla="*/ 331797 h 674476"/>
                <a:gd name="connsiteX19" fmla="*/ 247490 w 492259"/>
                <a:gd name="connsiteY19" fmla="*/ 244769 h 674476"/>
                <a:gd name="connsiteX20" fmla="*/ 242051 w 492259"/>
                <a:gd name="connsiteY20" fmla="*/ 203974 h 674476"/>
                <a:gd name="connsiteX21" fmla="*/ 236611 w 492259"/>
                <a:gd name="connsiteY21" fmla="*/ 157740 h 674476"/>
                <a:gd name="connsiteX22" fmla="*/ 233892 w 492259"/>
                <a:gd name="connsiteY22" fmla="*/ 119665 h 674476"/>
                <a:gd name="connsiteX23" fmla="*/ 225733 w 492259"/>
                <a:gd name="connsiteY23" fmla="*/ 97907 h 674476"/>
                <a:gd name="connsiteX24" fmla="*/ 274687 w 492259"/>
                <a:gd name="connsiteY24" fmla="*/ 0 h 674476"/>
                <a:gd name="connsiteX25" fmla="*/ 304603 w 492259"/>
                <a:gd name="connsiteY25" fmla="*/ 5439 h 674476"/>
                <a:gd name="connsiteX26" fmla="*/ 320921 w 492259"/>
                <a:gd name="connsiteY26" fmla="*/ 24477 h 674476"/>
                <a:gd name="connsiteX27" fmla="*/ 334519 w 492259"/>
                <a:gd name="connsiteY27" fmla="*/ 43515 h 674476"/>
                <a:gd name="connsiteX28" fmla="*/ 339959 w 492259"/>
                <a:gd name="connsiteY28" fmla="*/ 65272 h 674476"/>
                <a:gd name="connsiteX29" fmla="*/ 348118 w 492259"/>
                <a:gd name="connsiteY29" fmla="*/ 114226 h 674476"/>
                <a:gd name="connsiteX30" fmla="*/ 361716 w 492259"/>
                <a:gd name="connsiteY30" fmla="*/ 163180 h 674476"/>
                <a:gd name="connsiteX31" fmla="*/ 369875 w 492259"/>
                <a:gd name="connsiteY31" fmla="*/ 220293 h 674476"/>
                <a:gd name="connsiteX32" fmla="*/ 378034 w 492259"/>
                <a:gd name="connsiteY32" fmla="*/ 274686 h 674476"/>
                <a:gd name="connsiteX33" fmla="*/ 383473 w 492259"/>
                <a:gd name="connsiteY33" fmla="*/ 301883 h 674476"/>
                <a:gd name="connsiteX34" fmla="*/ 391632 w 492259"/>
                <a:gd name="connsiteY34" fmla="*/ 337238 h 674476"/>
                <a:gd name="connsiteX35" fmla="*/ 397071 w 492259"/>
                <a:gd name="connsiteY35" fmla="*/ 364435 h 674476"/>
                <a:gd name="connsiteX36" fmla="*/ 405230 w 492259"/>
                <a:gd name="connsiteY36" fmla="*/ 383473 h 674476"/>
                <a:gd name="connsiteX37" fmla="*/ 416109 w 492259"/>
                <a:gd name="connsiteY37" fmla="*/ 386192 h 674476"/>
                <a:gd name="connsiteX38" fmla="*/ 426988 w 492259"/>
                <a:gd name="connsiteY38" fmla="*/ 386192 h 674476"/>
                <a:gd name="connsiteX39" fmla="*/ 454184 w 492259"/>
                <a:gd name="connsiteY39" fmla="*/ 397071 h 674476"/>
                <a:gd name="connsiteX40" fmla="*/ 456904 w 492259"/>
                <a:gd name="connsiteY40" fmla="*/ 405230 h 674476"/>
                <a:gd name="connsiteX41" fmla="*/ 451464 w 492259"/>
                <a:gd name="connsiteY41" fmla="*/ 416108 h 674476"/>
                <a:gd name="connsiteX42" fmla="*/ 432427 w 492259"/>
                <a:gd name="connsiteY42" fmla="*/ 429707 h 674476"/>
                <a:gd name="connsiteX43" fmla="*/ 421548 w 492259"/>
                <a:gd name="connsiteY43" fmla="*/ 432426 h 674476"/>
                <a:gd name="connsiteX44" fmla="*/ 413389 w 492259"/>
                <a:gd name="connsiteY44" fmla="*/ 435146 h 674476"/>
                <a:gd name="connsiteX45" fmla="*/ 413389 w 492259"/>
                <a:gd name="connsiteY45" fmla="*/ 440585 h 674476"/>
                <a:gd name="connsiteX46" fmla="*/ 416109 w 492259"/>
                <a:gd name="connsiteY46" fmla="*/ 451464 h 674476"/>
                <a:gd name="connsiteX47" fmla="*/ 418829 w 492259"/>
                <a:gd name="connsiteY47" fmla="*/ 465062 h 674476"/>
                <a:gd name="connsiteX48" fmla="*/ 418829 w 492259"/>
                <a:gd name="connsiteY48" fmla="*/ 475941 h 674476"/>
                <a:gd name="connsiteX49" fmla="*/ 418829 w 492259"/>
                <a:gd name="connsiteY49" fmla="*/ 486820 h 674476"/>
                <a:gd name="connsiteX50" fmla="*/ 426988 w 492259"/>
                <a:gd name="connsiteY50" fmla="*/ 516736 h 674476"/>
                <a:gd name="connsiteX51" fmla="*/ 432427 w 492259"/>
                <a:gd name="connsiteY51" fmla="*/ 543932 h 674476"/>
                <a:gd name="connsiteX52" fmla="*/ 437866 w 492259"/>
                <a:gd name="connsiteY52" fmla="*/ 573848 h 674476"/>
                <a:gd name="connsiteX53" fmla="*/ 443306 w 492259"/>
                <a:gd name="connsiteY53" fmla="*/ 606484 h 674476"/>
                <a:gd name="connsiteX54" fmla="*/ 446025 w 492259"/>
                <a:gd name="connsiteY54" fmla="*/ 617363 h 674476"/>
                <a:gd name="connsiteX55" fmla="*/ 470502 w 492259"/>
                <a:gd name="connsiteY55" fmla="*/ 617363 h 674476"/>
                <a:gd name="connsiteX56" fmla="*/ 492259 w 492259"/>
                <a:gd name="connsiteY56" fmla="*/ 641840 h 674476"/>
                <a:gd name="connsiteX57" fmla="*/ 484101 w 492259"/>
                <a:gd name="connsiteY57" fmla="*/ 655438 h 674476"/>
                <a:gd name="connsiteX58" fmla="*/ 467782 w 492259"/>
                <a:gd name="connsiteY58" fmla="*/ 663597 h 674476"/>
                <a:gd name="connsiteX59" fmla="*/ 443306 w 492259"/>
                <a:gd name="connsiteY59" fmla="*/ 666317 h 674476"/>
                <a:gd name="connsiteX60" fmla="*/ 421548 w 492259"/>
                <a:gd name="connsiteY60" fmla="*/ 666317 h 674476"/>
                <a:gd name="connsiteX61" fmla="*/ 413389 w 492259"/>
                <a:gd name="connsiteY61" fmla="*/ 666317 h 674476"/>
                <a:gd name="connsiteX62" fmla="*/ 399791 w 492259"/>
                <a:gd name="connsiteY62" fmla="*/ 671756 h 674476"/>
                <a:gd name="connsiteX63" fmla="*/ 383473 w 492259"/>
                <a:gd name="connsiteY63" fmla="*/ 674476 h 674476"/>
                <a:gd name="connsiteX64" fmla="*/ 348118 w 492259"/>
                <a:gd name="connsiteY64" fmla="*/ 669036 h 674476"/>
                <a:gd name="connsiteX65" fmla="*/ 326360 w 492259"/>
                <a:gd name="connsiteY65" fmla="*/ 669036 h 674476"/>
                <a:gd name="connsiteX66" fmla="*/ 277406 w 492259"/>
                <a:gd name="connsiteY66" fmla="*/ 669036 h 674476"/>
                <a:gd name="connsiteX67" fmla="*/ 252930 w 492259"/>
                <a:gd name="connsiteY67" fmla="*/ 663597 h 674476"/>
                <a:gd name="connsiteX68" fmla="*/ 236611 w 492259"/>
                <a:gd name="connsiteY68" fmla="*/ 647279 h 674476"/>
                <a:gd name="connsiteX69" fmla="*/ 261088 w 492259"/>
                <a:gd name="connsiteY69" fmla="*/ 630961 h 674476"/>
                <a:gd name="connsiteX70" fmla="*/ 288285 w 492259"/>
                <a:gd name="connsiteY70" fmla="*/ 628241 h 674476"/>
                <a:gd name="connsiteX71" fmla="*/ 285565 w 492259"/>
                <a:gd name="connsiteY71" fmla="*/ 609204 h 674476"/>
                <a:gd name="connsiteX72" fmla="*/ 282846 w 492259"/>
                <a:gd name="connsiteY72" fmla="*/ 582007 h 674476"/>
                <a:gd name="connsiteX73" fmla="*/ 280126 w 492259"/>
                <a:gd name="connsiteY73" fmla="*/ 568409 h 674476"/>
                <a:gd name="connsiteX74" fmla="*/ 282846 w 492259"/>
                <a:gd name="connsiteY74" fmla="*/ 554811 h 674476"/>
                <a:gd name="connsiteX75" fmla="*/ 277406 w 492259"/>
                <a:gd name="connsiteY75" fmla="*/ 538493 h 674476"/>
                <a:gd name="connsiteX76" fmla="*/ 271967 w 492259"/>
                <a:gd name="connsiteY76" fmla="*/ 505857 h 674476"/>
                <a:gd name="connsiteX77" fmla="*/ 269247 w 492259"/>
                <a:gd name="connsiteY77" fmla="*/ 478660 h 674476"/>
                <a:gd name="connsiteX78" fmla="*/ 266528 w 492259"/>
                <a:gd name="connsiteY78" fmla="*/ 446025 h 674476"/>
                <a:gd name="connsiteX79" fmla="*/ 261088 w 492259"/>
                <a:gd name="connsiteY79" fmla="*/ 437866 h 674476"/>
                <a:gd name="connsiteX80" fmla="*/ 250210 w 492259"/>
                <a:gd name="connsiteY80" fmla="*/ 437866 h 674476"/>
                <a:gd name="connsiteX81" fmla="*/ 220293 w 492259"/>
                <a:gd name="connsiteY81" fmla="*/ 440585 h 674476"/>
                <a:gd name="connsiteX82" fmla="*/ 190377 w 492259"/>
                <a:gd name="connsiteY82" fmla="*/ 443305 h 674476"/>
                <a:gd name="connsiteX83" fmla="*/ 165900 w 492259"/>
                <a:gd name="connsiteY83" fmla="*/ 443305 h 674476"/>
                <a:gd name="connsiteX84" fmla="*/ 144143 w 492259"/>
                <a:gd name="connsiteY84" fmla="*/ 440585 h 674476"/>
                <a:gd name="connsiteX85" fmla="*/ 135984 w 492259"/>
                <a:gd name="connsiteY85" fmla="*/ 454184 h 674476"/>
                <a:gd name="connsiteX86" fmla="*/ 130545 w 492259"/>
                <a:gd name="connsiteY86" fmla="*/ 486820 h 674476"/>
                <a:gd name="connsiteX87" fmla="*/ 119666 w 492259"/>
                <a:gd name="connsiteY87" fmla="*/ 541213 h 674476"/>
                <a:gd name="connsiteX88" fmla="*/ 103348 w 492259"/>
                <a:gd name="connsiteY88" fmla="*/ 614643 h 674476"/>
                <a:gd name="connsiteX89" fmla="*/ 133264 w 492259"/>
                <a:gd name="connsiteY89" fmla="*/ 614643 h 674476"/>
                <a:gd name="connsiteX90" fmla="*/ 168620 w 492259"/>
                <a:gd name="connsiteY90" fmla="*/ 630961 h 674476"/>
                <a:gd name="connsiteX91" fmla="*/ 163181 w 492259"/>
                <a:gd name="connsiteY91" fmla="*/ 647279 h 674476"/>
                <a:gd name="connsiteX92" fmla="*/ 146863 w 492259"/>
                <a:gd name="connsiteY92" fmla="*/ 655438 h 674476"/>
                <a:gd name="connsiteX93" fmla="*/ 127825 w 492259"/>
                <a:gd name="connsiteY93" fmla="*/ 658158 h 674476"/>
                <a:gd name="connsiteX94" fmla="*/ 106068 w 492259"/>
                <a:gd name="connsiteY94" fmla="*/ 658158 h 674476"/>
                <a:gd name="connsiteX95" fmla="*/ 62552 w 492259"/>
                <a:gd name="connsiteY95" fmla="*/ 658158 h 674476"/>
                <a:gd name="connsiteX96" fmla="*/ 40795 w 492259"/>
                <a:gd name="connsiteY96" fmla="*/ 658158 h 674476"/>
                <a:gd name="connsiteX97" fmla="*/ 16318 w 492259"/>
                <a:gd name="connsiteY97" fmla="*/ 652718 h 674476"/>
                <a:gd name="connsiteX98" fmla="*/ 0 w 492259"/>
                <a:gd name="connsiteY98" fmla="*/ 636401 h 674476"/>
                <a:gd name="connsiteX99" fmla="*/ 2720 w 492259"/>
                <a:gd name="connsiteY99" fmla="*/ 628241 h 674476"/>
                <a:gd name="connsiteX100" fmla="*/ 24477 w 492259"/>
                <a:gd name="connsiteY100" fmla="*/ 620082 h 674476"/>
                <a:gd name="connsiteX101" fmla="*/ 62552 w 492259"/>
                <a:gd name="connsiteY101" fmla="*/ 617363 h 674476"/>
                <a:gd name="connsiteX102" fmla="*/ 62552 w 492259"/>
                <a:gd name="connsiteY102" fmla="*/ 614643 h 674476"/>
                <a:gd name="connsiteX103" fmla="*/ 65272 w 492259"/>
                <a:gd name="connsiteY103" fmla="*/ 587447 h 674476"/>
                <a:gd name="connsiteX104" fmla="*/ 76151 w 492259"/>
                <a:gd name="connsiteY104" fmla="*/ 522175 h 674476"/>
                <a:gd name="connsiteX105" fmla="*/ 87029 w 492259"/>
                <a:gd name="connsiteY105" fmla="*/ 470501 h 674476"/>
                <a:gd name="connsiteX106" fmla="*/ 92468 w 492259"/>
                <a:gd name="connsiteY106" fmla="*/ 446025 h 674476"/>
                <a:gd name="connsiteX107" fmla="*/ 65272 w 492259"/>
                <a:gd name="connsiteY107" fmla="*/ 432426 h 674476"/>
                <a:gd name="connsiteX108" fmla="*/ 54393 w 492259"/>
                <a:gd name="connsiteY108" fmla="*/ 421548 h 674476"/>
                <a:gd name="connsiteX109" fmla="*/ 73431 w 492259"/>
                <a:gd name="connsiteY109" fmla="*/ 407949 h 674476"/>
                <a:gd name="connsiteX110" fmla="*/ 100629 w 492259"/>
                <a:gd name="connsiteY110" fmla="*/ 399790 h 674476"/>
                <a:gd name="connsiteX111" fmla="*/ 108788 w 492259"/>
                <a:gd name="connsiteY111" fmla="*/ 369874 h 674476"/>
                <a:gd name="connsiteX112" fmla="*/ 125105 w 492259"/>
                <a:gd name="connsiteY112" fmla="*/ 307322 h 674476"/>
                <a:gd name="connsiteX113" fmla="*/ 141423 w 492259"/>
                <a:gd name="connsiteY113" fmla="*/ 242051 h 674476"/>
                <a:gd name="connsiteX114" fmla="*/ 155022 w 492259"/>
                <a:gd name="connsiteY114" fmla="*/ 179498 h 674476"/>
                <a:gd name="connsiteX115" fmla="*/ 168620 w 492259"/>
                <a:gd name="connsiteY115" fmla="*/ 119665 h 674476"/>
                <a:gd name="connsiteX116" fmla="*/ 193097 w 492259"/>
                <a:gd name="connsiteY116" fmla="*/ 57113 h 674476"/>
                <a:gd name="connsiteX117" fmla="*/ 201256 w 492259"/>
                <a:gd name="connsiteY117" fmla="*/ 38075 h 674476"/>
                <a:gd name="connsiteX118" fmla="*/ 217574 w 492259"/>
                <a:gd name="connsiteY118" fmla="*/ 13598 h 674476"/>
                <a:gd name="connsiteX119" fmla="*/ 274687 w 492259"/>
                <a:gd name="connsiteY119" fmla="*/ 0 h 67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92259" h="674476">
                  <a:moveTo>
                    <a:pt x="225733" y="97907"/>
                  </a:moveTo>
                  <a:cubicBezTo>
                    <a:pt x="217574" y="97907"/>
                    <a:pt x="209415" y="114225"/>
                    <a:pt x="209415" y="119665"/>
                  </a:cubicBezTo>
                  <a:cubicBezTo>
                    <a:pt x="206695" y="130543"/>
                    <a:pt x="203976" y="144141"/>
                    <a:pt x="201256" y="152300"/>
                  </a:cubicBezTo>
                  <a:cubicBezTo>
                    <a:pt x="198536" y="157740"/>
                    <a:pt x="198536" y="163179"/>
                    <a:pt x="198536" y="168618"/>
                  </a:cubicBezTo>
                  <a:cubicBezTo>
                    <a:pt x="198536" y="174058"/>
                    <a:pt x="195817" y="179497"/>
                    <a:pt x="195817" y="184936"/>
                  </a:cubicBezTo>
                  <a:cubicBezTo>
                    <a:pt x="193097" y="195815"/>
                    <a:pt x="190377" y="209413"/>
                    <a:pt x="187658" y="220292"/>
                  </a:cubicBezTo>
                  <a:cubicBezTo>
                    <a:pt x="184938" y="244769"/>
                    <a:pt x="176779" y="269246"/>
                    <a:pt x="168620" y="291003"/>
                  </a:cubicBezTo>
                  <a:cubicBezTo>
                    <a:pt x="165900" y="301881"/>
                    <a:pt x="163181" y="312760"/>
                    <a:pt x="160461" y="323639"/>
                  </a:cubicBezTo>
                  <a:cubicBezTo>
                    <a:pt x="157742" y="337237"/>
                    <a:pt x="155022" y="348115"/>
                    <a:pt x="149582" y="361714"/>
                  </a:cubicBezTo>
                  <a:cubicBezTo>
                    <a:pt x="146863" y="367153"/>
                    <a:pt x="144143" y="383471"/>
                    <a:pt x="144143" y="388910"/>
                  </a:cubicBezTo>
                  <a:cubicBezTo>
                    <a:pt x="144143" y="391630"/>
                    <a:pt x="146863" y="391630"/>
                    <a:pt x="149582" y="391630"/>
                  </a:cubicBezTo>
                  <a:cubicBezTo>
                    <a:pt x="155022" y="391630"/>
                    <a:pt x="168620" y="391630"/>
                    <a:pt x="171340" y="391630"/>
                  </a:cubicBezTo>
                  <a:cubicBezTo>
                    <a:pt x="179498" y="391630"/>
                    <a:pt x="187658" y="391630"/>
                    <a:pt x="193097" y="388910"/>
                  </a:cubicBezTo>
                  <a:cubicBezTo>
                    <a:pt x="198536" y="388910"/>
                    <a:pt x="203976" y="388910"/>
                    <a:pt x="212135" y="388910"/>
                  </a:cubicBezTo>
                  <a:cubicBezTo>
                    <a:pt x="217574" y="388910"/>
                    <a:pt x="225733" y="388910"/>
                    <a:pt x="236611" y="388910"/>
                  </a:cubicBezTo>
                  <a:cubicBezTo>
                    <a:pt x="242051" y="388910"/>
                    <a:pt x="247490" y="388910"/>
                    <a:pt x="250210" y="386191"/>
                  </a:cubicBezTo>
                  <a:cubicBezTo>
                    <a:pt x="255649" y="391630"/>
                    <a:pt x="258369" y="388910"/>
                    <a:pt x="258369" y="386191"/>
                  </a:cubicBezTo>
                  <a:cubicBezTo>
                    <a:pt x="258369" y="380751"/>
                    <a:pt x="255649" y="372592"/>
                    <a:pt x="255649" y="367153"/>
                  </a:cubicBezTo>
                  <a:cubicBezTo>
                    <a:pt x="252930" y="353555"/>
                    <a:pt x="250210" y="342676"/>
                    <a:pt x="250210" y="331797"/>
                  </a:cubicBezTo>
                  <a:cubicBezTo>
                    <a:pt x="250210" y="301881"/>
                    <a:pt x="250210" y="274685"/>
                    <a:pt x="247490" y="244769"/>
                  </a:cubicBezTo>
                  <a:cubicBezTo>
                    <a:pt x="247490" y="231170"/>
                    <a:pt x="244771" y="217572"/>
                    <a:pt x="242051" y="203974"/>
                  </a:cubicBezTo>
                  <a:cubicBezTo>
                    <a:pt x="239331" y="187656"/>
                    <a:pt x="236611" y="174058"/>
                    <a:pt x="236611" y="157740"/>
                  </a:cubicBezTo>
                  <a:cubicBezTo>
                    <a:pt x="236611" y="152300"/>
                    <a:pt x="236611" y="133263"/>
                    <a:pt x="233892" y="119665"/>
                  </a:cubicBezTo>
                  <a:cubicBezTo>
                    <a:pt x="233892" y="106066"/>
                    <a:pt x="231172" y="97907"/>
                    <a:pt x="225733" y="97907"/>
                  </a:cubicBezTo>
                  <a:close/>
                  <a:moveTo>
                    <a:pt x="274687" y="0"/>
                  </a:moveTo>
                  <a:cubicBezTo>
                    <a:pt x="288285" y="0"/>
                    <a:pt x="293724" y="2720"/>
                    <a:pt x="304603" y="5439"/>
                  </a:cubicBezTo>
                  <a:cubicBezTo>
                    <a:pt x="315481" y="10879"/>
                    <a:pt x="315481" y="16318"/>
                    <a:pt x="320921" y="24477"/>
                  </a:cubicBezTo>
                  <a:cubicBezTo>
                    <a:pt x="326360" y="29916"/>
                    <a:pt x="331800" y="35356"/>
                    <a:pt x="334519" y="43515"/>
                  </a:cubicBezTo>
                  <a:cubicBezTo>
                    <a:pt x="337239" y="51674"/>
                    <a:pt x="337239" y="57113"/>
                    <a:pt x="339959" y="65272"/>
                  </a:cubicBezTo>
                  <a:cubicBezTo>
                    <a:pt x="345398" y="78870"/>
                    <a:pt x="342678" y="97908"/>
                    <a:pt x="348118" y="114226"/>
                  </a:cubicBezTo>
                  <a:cubicBezTo>
                    <a:pt x="350837" y="130544"/>
                    <a:pt x="358996" y="146863"/>
                    <a:pt x="361716" y="163180"/>
                  </a:cubicBezTo>
                  <a:cubicBezTo>
                    <a:pt x="364435" y="182218"/>
                    <a:pt x="364435" y="201256"/>
                    <a:pt x="369875" y="220293"/>
                  </a:cubicBezTo>
                  <a:cubicBezTo>
                    <a:pt x="375314" y="239331"/>
                    <a:pt x="378034" y="255649"/>
                    <a:pt x="378034" y="274686"/>
                  </a:cubicBezTo>
                  <a:cubicBezTo>
                    <a:pt x="378034" y="282845"/>
                    <a:pt x="380753" y="293724"/>
                    <a:pt x="383473" y="301883"/>
                  </a:cubicBezTo>
                  <a:cubicBezTo>
                    <a:pt x="386193" y="312762"/>
                    <a:pt x="388913" y="326360"/>
                    <a:pt x="391632" y="337238"/>
                  </a:cubicBezTo>
                  <a:cubicBezTo>
                    <a:pt x="391632" y="342678"/>
                    <a:pt x="394352" y="353556"/>
                    <a:pt x="397071" y="364435"/>
                  </a:cubicBezTo>
                  <a:cubicBezTo>
                    <a:pt x="399791" y="372594"/>
                    <a:pt x="402511" y="380753"/>
                    <a:pt x="405230" y="383473"/>
                  </a:cubicBezTo>
                  <a:cubicBezTo>
                    <a:pt x="407950" y="386192"/>
                    <a:pt x="413389" y="386192"/>
                    <a:pt x="416109" y="386192"/>
                  </a:cubicBezTo>
                  <a:cubicBezTo>
                    <a:pt x="418829" y="386192"/>
                    <a:pt x="424268" y="386192"/>
                    <a:pt x="426988" y="386192"/>
                  </a:cubicBezTo>
                  <a:cubicBezTo>
                    <a:pt x="437866" y="386192"/>
                    <a:pt x="448745" y="388912"/>
                    <a:pt x="454184" y="397071"/>
                  </a:cubicBezTo>
                  <a:cubicBezTo>
                    <a:pt x="456904" y="399790"/>
                    <a:pt x="456904" y="402510"/>
                    <a:pt x="456904" y="405230"/>
                  </a:cubicBezTo>
                  <a:cubicBezTo>
                    <a:pt x="456904" y="407949"/>
                    <a:pt x="454184" y="410669"/>
                    <a:pt x="451464" y="416108"/>
                  </a:cubicBezTo>
                  <a:cubicBezTo>
                    <a:pt x="446025" y="421548"/>
                    <a:pt x="440586" y="426987"/>
                    <a:pt x="432427" y="429707"/>
                  </a:cubicBezTo>
                  <a:cubicBezTo>
                    <a:pt x="429707" y="429707"/>
                    <a:pt x="426988" y="432426"/>
                    <a:pt x="421548" y="432426"/>
                  </a:cubicBezTo>
                  <a:cubicBezTo>
                    <a:pt x="418829" y="432426"/>
                    <a:pt x="416109" y="432426"/>
                    <a:pt x="413389" y="435146"/>
                  </a:cubicBezTo>
                  <a:cubicBezTo>
                    <a:pt x="413389" y="435146"/>
                    <a:pt x="413389" y="437866"/>
                    <a:pt x="413389" y="440585"/>
                  </a:cubicBezTo>
                  <a:cubicBezTo>
                    <a:pt x="413389" y="443305"/>
                    <a:pt x="413389" y="448744"/>
                    <a:pt x="416109" y="451464"/>
                  </a:cubicBezTo>
                  <a:cubicBezTo>
                    <a:pt x="416109" y="456903"/>
                    <a:pt x="418829" y="462343"/>
                    <a:pt x="418829" y="465062"/>
                  </a:cubicBezTo>
                  <a:lnTo>
                    <a:pt x="418829" y="475941"/>
                  </a:lnTo>
                  <a:cubicBezTo>
                    <a:pt x="418829" y="481380"/>
                    <a:pt x="418829" y="484100"/>
                    <a:pt x="418829" y="486820"/>
                  </a:cubicBezTo>
                  <a:cubicBezTo>
                    <a:pt x="421548" y="497698"/>
                    <a:pt x="424268" y="505857"/>
                    <a:pt x="426988" y="516736"/>
                  </a:cubicBezTo>
                  <a:cubicBezTo>
                    <a:pt x="426988" y="524895"/>
                    <a:pt x="429707" y="535773"/>
                    <a:pt x="432427" y="543932"/>
                  </a:cubicBezTo>
                  <a:cubicBezTo>
                    <a:pt x="435147" y="554811"/>
                    <a:pt x="437866" y="562970"/>
                    <a:pt x="437866" y="573848"/>
                  </a:cubicBezTo>
                  <a:cubicBezTo>
                    <a:pt x="437866" y="587447"/>
                    <a:pt x="440586" y="595606"/>
                    <a:pt x="443306" y="606484"/>
                  </a:cubicBezTo>
                  <a:cubicBezTo>
                    <a:pt x="443306" y="609204"/>
                    <a:pt x="446025" y="614643"/>
                    <a:pt x="446025" y="617363"/>
                  </a:cubicBezTo>
                  <a:cubicBezTo>
                    <a:pt x="454184" y="617363"/>
                    <a:pt x="462343" y="617363"/>
                    <a:pt x="470502" y="617363"/>
                  </a:cubicBezTo>
                  <a:cubicBezTo>
                    <a:pt x="475942" y="625522"/>
                    <a:pt x="492259" y="630961"/>
                    <a:pt x="492259" y="641840"/>
                  </a:cubicBezTo>
                  <a:cubicBezTo>
                    <a:pt x="492259" y="647279"/>
                    <a:pt x="486820" y="649999"/>
                    <a:pt x="484101" y="655438"/>
                  </a:cubicBezTo>
                  <a:cubicBezTo>
                    <a:pt x="481381" y="660877"/>
                    <a:pt x="473222" y="663597"/>
                    <a:pt x="467782" y="663597"/>
                  </a:cubicBezTo>
                  <a:cubicBezTo>
                    <a:pt x="456904" y="666317"/>
                    <a:pt x="451464" y="666317"/>
                    <a:pt x="443306" y="666317"/>
                  </a:cubicBezTo>
                  <a:cubicBezTo>
                    <a:pt x="437866" y="666317"/>
                    <a:pt x="429707" y="666317"/>
                    <a:pt x="421548" y="666317"/>
                  </a:cubicBezTo>
                  <a:cubicBezTo>
                    <a:pt x="418829" y="666317"/>
                    <a:pt x="416109" y="666317"/>
                    <a:pt x="413389" y="666317"/>
                  </a:cubicBezTo>
                  <a:cubicBezTo>
                    <a:pt x="407950" y="669036"/>
                    <a:pt x="405230" y="669036"/>
                    <a:pt x="399791" y="671756"/>
                  </a:cubicBezTo>
                  <a:cubicBezTo>
                    <a:pt x="394352" y="671756"/>
                    <a:pt x="388913" y="674476"/>
                    <a:pt x="383473" y="674476"/>
                  </a:cubicBezTo>
                  <a:cubicBezTo>
                    <a:pt x="372594" y="674476"/>
                    <a:pt x="358996" y="671756"/>
                    <a:pt x="348118" y="669036"/>
                  </a:cubicBezTo>
                  <a:cubicBezTo>
                    <a:pt x="339959" y="669036"/>
                    <a:pt x="331800" y="669036"/>
                    <a:pt x="326360" y="669036"/>
                  </a:cubicBezTo>
                  <a:cubicBezTo>
                    <a:pt x="304603" y="669036"/>
                    <a:pt x="285565" y="669036"/>
                    <a:pt x="277406" y="669036"/>
                  </a:cubicBezTo>
                  <a:cubicBezTo>
                    <a:pt x="269247" y="669036"/>
                    <a:pt x="258369" y="669036"/>
                    <a:pt x="252930" y="663597"/>
                  </a:cubicBezTo>
                  <a:cubicBezTo>
                    <a:pt x="247490" y="660877"/>
                    <a:pt x="236611" y="655438"/>
                    <a:pt x="236611" y="647279"/>
                  </a:cubicBezTo>
                  <a:cubicBezTo>
                    <a:pt x="236611" y="636401"/>
                    <a:pt x="252930" y="633681"/>
                    <a:pt x="261088" y="630961"/>
                  </a:cubicBezTo>
                  <a:cubicBezTo>
                    <a:pt x="266528" y="630961"/>
                    <a:pt x="274687" y="630961"/>
                    <a:pt x="288285" y="628241"/>
                  </a:cubicBezTo>
                  <a:cubicBezTo>
                    <a:pt x="288285" y="620082"/>
                    <a:pt x="288285" y="614643"/>
                    <a:pt x="285565" y="609204"/>
                  </a:cubicBezTo>
                  <a:cubicBezTo>
                    <a:pt x="285565" y="601045"/>
                    <a:pt x="282846" y="590166"/>
                    <a:pt x="282846" y="582007"/>
                  </a:cubicBezTo>
                  <a:cubicBezTo>
                    <a:pt x="282846" y="576568"/>
                    <a:pt x="280126" y="573848"/>
                    <a:pt x="280126" y="568409"/>
                  </a:cubicBezTo>
                  <a:cubicBezTo>
                    <a:pt x="280126" y="562970"/>
                    <a:pt x="282846" y="557531"/>
                    <a:pt x="282846" y="554811"/>
                  </a:cubicBezTo>
                  <a:cubicBezTo>
                    <a:pt x="282846" y="549371"/>
                    <a:pt x="280126" y="546652"/>
                    <a:pt x="277406" y="538493"/>
                  </a:cubicBezTo>
                  <a:cubicBezTo>
                    <a:pt x="277406" y="527614"/>
                    <a:pt x="271967" y="516736"/>
                    <a:pt x="271967" y="505857"/>
                  </a:cubicBezTo>
                  <a:cubicBezTo>
                    <a:pt x="271967" y="494978"/>
                    <a:pt x="271967" y="486820"/>
                    <a:pt x="269247" y="478660"/>
                  </a:cubicBezTo>
                  <a:cubicBezTo>
                    <a:pt x="266528" y="467782"/>
                    <a:pt x="266528" y="456903"/>
                    <a:pt x="266528" y="446025"/>
                  </a:cubicBezTo>
                  <a:cubicBezTo>
                    <a:pt x="266528" y="440585"/>
                    <a:pt x="263808" y="437866"/>
                    <a:pt x="261088" y="437866"/>
                  </a:cubicBezTo>
                  <a:cubicBezTo>
                    <a:pt x="258369" y="437866"/>
                    <a:pt x="255649" y="437866"/>
                    <a:pt x="250210" y="437866"/>
                  </a:cubicBezTo>
                  <a:cubicBezTo>
                    <a:pt x="239331" y="437866"/>
                    <a:pt x="228452" y="437866"/>
                    <a:pt x="220293" y="440585"/>
                  </a:cubicBezTo>
                  <a:cubicBezTo>
                    <a:pt x="209415" y="440585"/>
                    <a:pt x="201256" y="443305"/>
                    <a:pt x="190377" y="443305"/>
                  </a:cubicBezTo>
                  <a:cubicBezTo>
                    <a:pt x="182218" y="443305"/>
                    <a:pt x="174059" y="443305"/>
                    <a:pt x="165900" y="443305"/>
                  </a:cubicBezTo>
                  <a:cubicBezTo>
                    <a:pt x="163181" y="443305"/>
                    <a:pt x="152302" y="440585"/>
                    <a:pt x="144143" y="440585"/>
                  </a:cubicBezTo>
                  <a:cubicBezTo>
                    <a:pt x="135984" y="440585"/>
                    <a:pt x="135984" y="448744"/>
                    <a:pt x="135984" y="454184"/>
                  </a:cubicBezTo>
                  <a:cubicBezTo>
                    <a:pt x="135984" y="465062"/>
                    <a:pt x="133264" y="475941"/>
                    <a:pt x="130545" y="486820"/>
                  </a:cubicBezTo>
                  <a:cubicBezTo>
                    <a:pt x="127825" y="505857"/>
                    <a:pt x="122386" y="522175"/>
                    <a:pt x="119666" y="541213"/>
                  </a:cubicBezTo>
                  <a:cubicBezTo>
                    <a:pt x="116947" y="560250"/>
                    <a:pt x="108788" y="595606"/>
                    <a:pt x="103348" y="614643"/>
                  </a:cubicBezTo>
                  <a:cubicBezTo>
                    <a:pt x="111507" y="614643"/>
                    <a:pt x="122386" y="614643"/>
                    <a:pt x="133264" y="614643"/>
                  </a:cubicBezTo>
                  <a:cubicBezTo>
                    <a:pt x="146863" y="614643"/>
                    <a:pt x="168620" y="614643"/>
                    <a:pt x="168620" y="630961"/>
                  </a:cubicBezTo>
                  <a:cubicBezTo>
                    <a:pt x="168620" y="639120"/>
                    <a:pt x="165900" y="639120"/>
                    <a:pt x="163181" y="647279"/>
                  </a:cubicBezTo>
                  <a:cubicBezTo>
                    <a:pt x="160461" y="652718"/>
                    <a:pt x="152302" y="655438"/>
                    <a:pt x="146863" y="655438"/>
                  </a:cubicBezTo>
                  <a:cubicBezTo>
                    <a:pt x="138704" y="658158"/>
                    <a:pt x="133264" y="658158"/>
                    <a:pt x="127825" y="658158"/>
                  </a:cubicBezTo>
                  <a:cubicBezTo>
                    <a:pt x="122386" y="658158"/>
                    <a:pt x="116947" y="658158"/>
                    <a:pt x="106068" y="658158"/>
                  </a:cubicBezTo>
                  <a:cubicBezTo>
                    <a:pt x="92468" y="658158"/>
                    <a:pt x="78870" y="658158"/>
                    <a:pt x="62552" y="658158"/>
                  </a:cubicBezTo>
                  <a:cubicBezTo>
                    <a:pt x="54393" y="658158"/>
                    <a:pt x="46234" y="658158"/>
                    <a:pt x="40795" y="658158"/>
                  </a:cubicBezTo>
                  <a:cubicBezTo>
                    <a:pt x="32636" y="658158"/>
                    <a:pt x="21758" y="658158"/>
                    <a:pt x="16318" y="652718"/>
                  </a:cubicBezTo>
                  <a:cubicBezTo>
                    <a:pt x="8159" y="649999"/>
                    <a:pt x="0" y="641840"/>
                    <a:pt x="0" y="636401"/>
                  </a:cubicBezTo>
                  <a:cubicBezTo>
                    <a:pt x="0" y="633681"/>
                    <a:pt x="0" y="630961"/>
                    <a:pt x="2720" y="628241"/>
                  </a:cubicBezTo>
                  <a:cubicBezTo>
                    <a:pt x="8159" y="625522"/>
                    <a:pt x="16318" y="622802"/>
                    <a:pt x="24477" y="620082"/>
                  </a:cubicBezTo>
                  <a:cubicBezTo>
                    <a:pt x="38075" y="617363"/>
                    <a:pt x="48954" y="617363"/>
                    <a:pt x="62552" y="617363"/>
                  </a:cubicBezTo>
                  <a:cubicBezTo>
                    <a:pt x="62552" y="617363"/>
                    <a:pt x="62552" y="614643"/>
                    <a:pt x="62552" y="614643"/>
                  </a:cubicBezTo>
                  <a:cubicBezTo>
                    <a:pt x="62552" y="603765"/>
                    <a:pt x="65272" y="590166"/>
                    <a:pt x="65272" y="587447"/>
                  </a:cubicBezTo>
                  <a:cubicBezTo>
                    <a:pt x="67992" y="565689"/>
                    <a:pt x="73431" y="543932"/>
                    <a:pt x="76151" y="522175"/>
                  </a:cubicBezTo>
                  <a:cubicBezTo>
                    <a:pt x="78870" y="505857"/>
                    <a:pt x="81590" y="486820"/>
                    <a:pt x="87029" y="470501"/>
                  </a:cubicBezTo>
                  <a:cubicBezTo>
                    <a:pt x="87029" y="465062"/>
                    <a:pt x="92468" y="451464"/>
                    <a:pt x="92468" y="446025"/>
                  </a:cubicBezTo>
                  <a:cubicBezTo>
                    <a:pt x="92468" y="437866"/>
                    <a:pt x="73431" y="437866"/>
                    <a:pt x="65272" y="432426"/>
                  </a:cubicBezTo>
                  <a:cubicBezTo>
                    <a:pt x="59833" y="429707"/>
                    <a:pt x="54393" y="426987"/>
                    <a:pt x="54393" y="421548"/>
                  </a:cubicBezTo>
                  <a:cubicBezTo>
                    <a:pt x="54393" y="413389"/>
                    <a:pt x="62552" y="410669"/>
                    <a:pt x="73431" y="407949"/>
                  </a:cubicBezTo>
                  <a:cubicBezTo>
                    <a:pt x="78870" y="407949"/>
                    <a:pt x="92468" y="405230"/>
                    <a:pt x="100629" y="399790"/>
                  </a:cubicBezTo>
                  <a:cubicBezTo>
                    <a:pt x="106068" y="394351"/>
                    <a:pt x="106068" y="378033"/>
                    <a:pt x="108788" y="369874"/>
                  </a:cubicBezTo>
                  <a:cubicBezTo>
                    <a:pt x="114227" y="348117"/>
                    <a:pt x="119666" y="326360"/>
                    <a:pt x="125105" y="307322"/>
                  </a:cubicBezTo>
                  <a:cubicBezTo>
                    <a:pt x="130545" y="285565"/>
                    <a:pt x="135984" y="263808"/>
                    <a:pt x="141423" y="242051"/>
                  </a:cubicBezTo>
                  <a:cubicBezTo>
                    <a:pt x="146863" y="220293"/>
                    <a:pt x="152302" y="198536"/>
                    <a:pt x="155022" y="179498"/>
                  </a:cubicBezTo>
                  <a:cubicBezTo>
                    <a:pt x="157742" y="160461"/>
                    <a:pt x="163181" y="138703"/>
                    <a:pt x="168620" y="119665"/>
                  </a:cubicBezTo>
                  <a:cubicBezTo>
                    <a:pt x="176779" y="100627"/>
                    <a:pt x="182218" y="76150"/>
                    <a:pt x="193097" y="57113"/>
                  </a:cubicBezTo>
                  <a:lnTo>
                    <a:pt x="201256" y="38075"/>
                  </a:lnTo>
                  <a:cubicBezTo>
                    <a:pt x="206695" y="29916"/>
                    <a:pt x="209415" y="19038"/>
                    <a:pt x="217574" y="13598"/>
                  </a:cubicBezTo>
                  <a:cubicBezTo>
                    <a:pt x="231172" y="2720"/>
                    <a:pt x="255649" y="0"/>
                    <a:pt x="274687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256CA01-A592-4EFF-B363-73DF3F9E94E9}"/>
                </a:ext>
              </a:extLst>
            </p:cNvPr>
            <p:cNvSpPr/>
            <p:nvPr/>
          </p:nvSpPr>
          <p:spPr>
            <a:xfrm>
              <a:off x="6876542" y="4244897"/>
              <a:ext cx="462342" cy="677195"/>
            </a:xfrm>
            <a:custGeom>
              <a:avLst/>
              <a:gdLst>
                <a:gd name="connsiteX0" fmla="*/ 214853 w 462342"/>
                <a:gd name="connsiteY0" fmla="*/ 65272 h 677195"/>
                <a:gd name="connsiteX1" fmla="*/ 195815 w 462342"/>
                <a:gd name="connsiteY1" fmla="*/ 73431 h 677195"/>
                <a:gd name="connsiteX2" fmla="*/ 193096 w 462342"/>
                <a:gd name="connsiteY2" fmla="*/ 125105 h 677195"/>
                <a:gd name="connsiteX3" fmla="*/ 190376 w 462342"/>
                <a:gd name="connsiteY3" fmla="*/ 280125 h 677195"/>
                <a:gd name="connsiteX4" fmla="*/ 190376 w 462342"/>
                <a:gd name="connsiteY4" fmla="*/ 301882 h 677195"/>
                <a:gd name="connsiteX5" fmla="*/ 193096 w 462342"/>
                <a:gd name="connsiteY5" fmla="*/ 342677 h 677195"/>
                <a:gd name="connsiteX6" fmla="*/ 195815 w 462342"/>
                <a:gd name="connsiteY6" fmla="*/ 397070 h 677195"/>
                <a:gd name="connsiteX7" fmla="*/ 195815 w 462342"/>
                <a:gd name="connsiteY7" fmla="*/ 443304 h 677195"/>
                <a:gd name="connsiteX8" fmla="*/ 195815 w 462342"/>
                <a:gd name="connsiteY8" fmla="*/ 530333 h 677195"/>
                <a:gd name="connsiteX9" fmla="*/ 193096 w 462342"/>
                <a:gd name="connsiteY9" fmla="*/ 554810 h 677195"/>
                <a:gd name="connsiteX10" fmla="*/ 190376 w 462342"/>
                <a:gd name="connsiteY10" fmla="*/ 603764 h 677195"/>
                <a:gd name="connsiteX11" fmla="*/ 198535 w 462342"/>
                <a:gd name="connsiteY11" fmla="*/ 611923 h 677195"/>
                <a:gd name="connsiteX12" fmla="*/ 214853 w 462342"/>
                <a:gd name="connsiteY12" fmla="*/ 611923 h 677195"/>
                <a:gd name="connsiteX13" fmla="*/ 236610 w 462342"/>
                <a:gd name="connsiteY13" fmla="*/ 611923 h 677195"/>
                <a:gd name="connsiteX14" fmla="*/ 263807 w 462342"/>
                <a:gd name="connsiteY14" fmla="*/ 598325 h 677195"/>
                <a:gd name="connsiteX15" fmla="*/ 277405 w 462342"/>
                <a:gd name="connsiteY15" fmla="*/ 592885 h 677195"/>
                <a:gd name="connsiteX16" fmla="*/ 291004 w 462342"/>
                <a:gd name="connsiteY16" fmla="*/ 573848 h 677195"/>
                <a:gd name="connsiteX17" fmla="*/ 307322 w 462342"/>
                <a:gd name="connsiteY17" fmla="*/ 543931 h 677195"/>
                <a:gd name="connsiteX18" fmla="*/ 326359 w 462342"/>
                <a:gd name="connsiteY18" fmla="*/ 481379 h 677195"/>
                <a:gd name="connsiteX19" fmla="*/ 337238 w 462342"/>
                <a:gd name="connsiteY19" fmla="*/ 413388 h 677195"/>
                <a:gd name="connsiteX20" fmla="*/ 337238 w 462342"/>
                <a:gd name="connsiteY20" fmla="*/ 350836 h 677195"/>
                <a:gd name="connsiteX21" fmla="*/ 334518 w 462342"/>
                <a:gd name="connsiteY21" fmla="*/ 296443 h 677195"/>
                <a:gd name="connsiteX22" fmla="*/ 329079 w 462342"/>
                <a:gd name="connsiteY22" fmla="*/ 244769 h 677195"/>
                <a:gd name="connsiteX23" fmla="*/ 307322 w 462342"/>
                <a:gd name="connsiteY23" fmla="*/ 135983 h 677195"/>
                <a:gd name="connsiteX24" fmla="*/ 271966 w 462342"/>
                <a:gd name="connsiteY24" fmla="*/ 78870 h 677195"/>
                <a:gd name="connsiteX25" fmla="*/ 214853 w 462342"/>
                <a:gd name="connsiteY25" fmla="*/ 65272 h 677195"/>
                <a:gd name="connsiteX26" fmla="*/ 114226 w 462342"/>
                <a:gd name="connsiteY26" fmla="*/ 0 h 677195"/>
                <a:gd name="connsiteX27" fmla="*/ 127824 w 462342"/>
                <a:gd name="connsiteY27" fmla="*/ 0 h 677195"/>
                <a:gd name="connsiteX28" fmla="*/ 146862 w 462342"/>
                <a:gd name="connsiteY28" fmla="*/ 2720 h 677195"/>
                <a:gd name="connsiteX29" fmla="*/ 174059 w 462342"/>
                <a:gd name="connsiteY29" fmla="*/ 21758 h 677195"/>
                <a:gd name="connsiteX30" fmla="*/ 193096 w 462342"/>
                <a:gd name="connsiteY30" fmla="*/ 21758 h 677195"/>
                <a:gd name="connsiteX31" fmla="*/ 261088 w 462342"/>
                <a:gd name="connsiteY31" fmla="*/ 27197 h 677195"/>
                <a:gd name="connsiteX32" fmla="*/ 310042 w 462342"/>
                <a:gd name="connsiteY32" fmla="*/ 35356 h 677195"/>
                <a:gd name="connsiteX33" fmla="*/ 334518 w 462342"/>
                <a:gd name="connsiteY33" fmla="*/ 40795 h 677195"/>
                <a:gd name="connsiteX34" fmla="*/ 356276 w 462342"/>
                <a:gd name="connsiteY34" fmla="*/ 59833 h 677195"/>
                <a:gd name="connsiteX35" fmla="*/ 372593 w 462342"/>
                <a:gd name="connsiteY35" fmla="*/ 76151 h 677195"/>
                <a:gd name="connsiteX36" fmla="*/ 380752 w 462342"/>
                <a:gd name="connsiteY36" fmla="*/ 95188 h 677195"/>
                <a:gd name="connsiteX37" fmla="*/ 405230 w 462342"/>
                <a:gd name="connsiteY37" fmla="*/ 114226 h 677195"/>
                <a:gd name="connsiteX38" fmla="*/ 416108 w 462342"/>
                <a:gd name="connsiteY38" fmla="*/ 141422 h 677195"/>
                <a:gd name="connsiteX39" fmla="*/ 451464 w 462342"/>
                <a:gd name="connsiteY39" fmla="*/ 201256 h 677195"/>
                <a:gd name="connsiteX40" fmla="*/ 456903 w 462342"/>
                <a:gd name="connsiteY40" fmla="*/ 252929 h 677195"/>
                <a:gd name="connsiteX41" fmla="*/ 456903 w 462342"/>
                <a:gd name="connsiteY41" fmla="*/ 291004 h 677195"/>
                <a:gd name="connsiteX42" fmla="*/ 459623 w 462342"/>
                <a:gd name="connsiteY42" fmla="*/ 318201 h 677195"/>
                <a:gd name="connsiteX43" fmla="*/ 459623 w 462342"/>
                <a:gd name="connsiteY43" fmla="*/ 326360 h 677195"/>
                <a:gd name="connsiteX44" fmla="*/ 459623 w 462342"/>
                <a:gd name="connsiteY44" fmla="*/ 348117 h 677195"/>
                <a:gd name="connsiteX45" fmla="*/ 462342 w 462342"/>
                <a:gd name="connsiteY45" fmla="*/ 367155 h 677195"/>
                <a:gd name="connsiteX46" fmla="*/ 456903 w 462342"/>
                <a:gd name="connsiteY46" fmla="*/ 391632 h 677195"/>
                <a:gd name="connsiteX47" fmla="*/ 456903 w 462342"/>
                <a:gd name="connsiteY47" fmla="*/ 418828 h 677195"/>
                <a:gd name="connsiteX48" fmla="*/ 451464 w 462342"/>
                <a:gd name="connsiteY48" fmla="*/ 437866 h 677195"/>
                <a:gd name="connsiteX49" fmla="*/ 446025 w 462342"/>
                <a:gd name="connsiteY49" fmla="*/ 454184 h 677195"/>
                <a:gd name="connsiteX50" fmla="*/ 440585 w 462342"/>
                <a:gd name="connsiteY50" fmla="*/ 481380 h 677195"/>
                <a:gd name="connsiteX51" fmla="*/ 432426 w 462342"/>
                <a:gd name="connsiteY51" fmla="*/ 508577 h 677195"/>
                <a:gd name="connsiteX52" fmla="*/ 418828 w 462342"/>
                <a:gd name="connsiteY52" fmla="*/ 530334 h 677195"/>
                <a:gd name="connsiteX53" fmla="*/ 410669 w 462342"/>
                <a:gd name="connsiteY53" fmla="*/ 549371 h 677195"/>
                <a:gd name="connsiteX54" fmla="*/ 391631 w 462342"/>
                <a:gd name="connsiteY54" fmla="*/ 579288 h 677195"/>
                <a:gd name="connsiteX55" fmla="*/ 337238 w 462342"/>
                <a:gd name="connsiteY55" fmla="*/ 630961 h 677195"/>
                <a:gd name="connsiteX56" fmla="*/ 301883 w 462342"/>
                <a:gd name="connsiteY56" fmla="*/ 647279 h 677195"/>
                <a:gd name="connsiteX57" fmla="*/ 263807 w 462342"/>
                <a:gd name="connsiteY57" fmla="*/ 652718 h 677195"/>
                <a:gd name="connsiteX58" fmla="*/ 233891 w 462342"/>
                <a:gd name="connsiteY58" fmla="*/ 649999 h 677195"/>
                <a:gd name="connsiteX59" fmla="*/ 187657 w 462342"/>
                <a:gd name="connsiteY59" fmla="*/ 652718 h 677195"/>
                <a:gd name="connsiteX60" fmla="*/ 171339 w 462342"/>
                <a:gd name="connsiteY60" fmla="*/ 669036 h 677195"/>
                <a:gd name="connsiteX61" fmla="*/ 155021 w 462342"/>
                <a:gd name="connsiteY61" fmla="*/ 671756 h 677195"/>
                <a:gd name="connsiteX62" fmla="*/ 138703 w 462342"/>
                <a:gd name="connsiteY62" fmla="*/ 674476 h 677195"/>
                <a:gd name="connsiteX63" fmla="*/ 125105 w 462342"/>
                <a:gd name="connsiteY63" fmla="*/ 677195 h 677195"/>
                <a:gd name="connsiteX64" fmla="*/ 106067 w 462342"/>
                <a:gd name="connsiteY64" fmla="*/ 671756 h 677195"/>
                <a:gd name="connsiteX65" fmla="*/ 87029 w 462342"/>
                <a:gd name="connsiteY65" fmla="*/ 658158 h 677195"/>
                <a:gd name="connsiteX66" fmla="*/ 81590 w 462342"/>
                <a:gd name="connsiteY66" fmla="*/ 652718 h 677195"/>
                <a:gd name="connsiteX67" fmla="*/ 67992 w 462342"/>
                <a:gd name="connsiteY67" fmla="*/ 652718 h 677195"/>
                <a:gd name="connsiteX68" fmla="*/ 43515 w 462342"/>
                <a:gd name="connsiteY68" fmla="*/ 652718 h 677195"/>
                <a:gd name="connsiteX69" fmla="*/ 16318 w 462342"/>
                <a:gd name="connsiteY69" fmla="*/ 647279 h 677195"/>
                <a:gd name="connsiteX70" fmla="*/ 0 w 462342"/>
                <a:gd name="connsiteY70" fmla="*/ 630961 h 677195"/>
                <a:gd name="connsiteX71" fmla="*/ 5439 w 462342"/>
                <a:gd name="connsiteY71" fmla="*/ 620083 h 677195"/>
                <a:gd name="connsiteX72" fmla="*/ 27197 w 462342"/>
                <a:gd name="connsiteY72" fmla="*/ 611924 h 677195"/>
                <a:gd name="connsiteX73" fmla="*/ 65272 w 462342"/>
                <a:gd name="connsiteY73" fmla="*/ 609204 h 677195"/>
                <a:gd name="connsiteX74" fmla="*/ 65272 w 462342"/>
                <a:gd name="connsiteY74" fmla="*/ 584727 h 677195"/>
                <a:gd name="connsiteX75" fmla="*/ 62552 w 462342"/>
                <a:gd name="connsiteY75" fmla="*/ 456903 h 677195"/>
                <a:gd name="connsiteX76" fmla="*/ 65272 w 462342"/>
                <a:gd name="connsiteY76" fmla="*/ 337238 h 677195"/>
                <a:gd name="connsiteX77" fmla="*/ 67992 w 462342"/>
                <a:gd name="connsiteY77" fmla="*/ 203975 h 677195"/>
                <a:gd name="connsiteX78" fmla="*/ 70712 w 462342"/>
                <a:gd name="connsiteY78" fmla="*/ 119665 h 677195"/>
                <a:gd name="connsiteX79" fmla="*/ 73431 w 462342"/>
                <a:gd name="connsiteY79" fmla="*/ 67992 h 677195"/>
                <a:gd name="connsiteX80" fmla="*/ 67992 w 462342"/>
                <a:gd name="connsiteY80" fmla="*/ 67992 h 677195"/>
                <a:gd name="connsiteX81" fmla="*/ 43515 w 462342"/>
                <a:gd name="connsiteY81" fmla="*/ 67992 h 677195"/>
                <a:gd name="connsiteX82" fmla="*/ 16318 w 462342"/>
                <a:gd name="connsiteY82" fmla="*/ 62552 h 677195"/>
                <a:gd name="connsiteX83" fmla="*/ 0 w 462342"/>
                <a:gd name="connsiteY83" fmla="*/ 46234 h 677195"/>
                <a:gd name="connsiteX84" fmla="*/ 5439 w 462342"/>
                <a:gd name="connsiteY84" fmla="*/ 35356 h 677195"/>
                <a:gd name="connsiteX85" fmla="*/ 27197 w 462342"/>
                <a:gd name="connsiteY85" fmla="*/ 27197 h 677195"/>
                <a:gd name="connsiteX86" fmla="*/ 76151 w 462342"/>
                <a:gd name="connsiteY86" fmla="*/ 21758 h 677195"/>
                <a:gd name="connsiteX87" fmla="*/ 81590 w 462342"/>
                <a:gd name="connsiteY87" fmla="*/ 13598 h 677195"/>
                <a:gd name="connsiteX88" fmla="*/ 97908 w 462342"/>
                <a:gd name="connsiteY88" fmla="*/ 5439 h 677195"/>
                <a:gd name="connsiteX89" fmla="*/ 114226 w 462342"/>
                <a:gd name="connsiteY89" fmla="*/ 0 h 67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2342" h="677195">
                  <a:moveTo>
                    <a:pt x="214853" y="65272"/>
                  </a:moveTo>
                  <a:cubicBezTo>
                    <a:pt x="203975" y="65272"/>
                    <a:pt x="195815" y="67992"/>
                    <a:pt x="195815" y="73431"/>
                  </a:cubicBezTo>
                  <a:cubicBezTo>
                    <a:pt x="193096" y="78870"/>
                    <a:pt x="193096" y="100628"/>
                    <a:pt x="193096" y="125105"/>
                  </a:cubicBezTo>
                  <a:cubicBezTo>
                    <a:pt x="193096" y="182217"/>
                    <a:pt x="193096" y="266527"/>
                    <a:pt x="190376" y="280125"/>
                  </a:cubicBezTo>
                  <a:cubicBezTo>
                    <a:pt x="190376" y="288284"/>
                    <a:pt x="190376" y="293723"/>
                    <a:pt x="190376" y="301882"/>
                  </a:cubicBezTo>
                  <a:cubicBezTo>
                    <a:pt x="190376" y="315480"/>
                    <a:pt x="190376" y="329079"/>
                    <a:pt x="193096" y="342677"/>
                  </a:cubicBezTo>
                  <a:cubicBezTo>
                    <a:pt x="193096" y="361715"/>
                    <a:pt x="193096" y="378033"/>
                    <a:pt x="195815" y="397070"/>
                  </a:cubicBezTo>
                  <a:cubicBezTo>
                    <a:pt x="195815" y="413388"/>
                    <a:pt x="195815" y="426986"/>
                    <a:pt x="195815" y="443304"/>
                  </a:cubicBezTo>
                  <a:cubicBezTo>
                    <a:pt x="195815" y="465061"/>
                    <a:pt x="198535" y="508576"/>
                    <a:pt x="195815" y="530333"/>
                  </a:cubicBezTo>
                  <a:cubicBezTo>
                    <a:pt x="195815" y="538492"/>
                    <a:pt x="193096" y="546651"/>
                    <a:pt x="193096" y="554810"/>
                  </a:cubicBezTo>
                  <a:cubicBezTo>
                    <a:pt x="193096" y="560249"/>
                    <a:pt x="190376" y="590166"/>
                    <a:pt x="190376" y="603764"/>
                  </a:cubicBezTo>
                  <a:cubicBezTo>
                    <a:pt x="190376" y="609203"/>
                    <a:pt x="190376" y="611923"/>
                    <a:pt x="198535" y="611923"/>
                  </a:cubicBezTo>
                  <a:cubicBezTo>
                    <a:pt x="206694" y="611923"/>
                    <a:pt x="209414" y="611923"/>
                    <a:pt x="214853" y="611923"/>
                  </a:cubicBezTo>
                  <a:cubicBezTo>
                    <a:pt x="223012" y="611923"/>
                    <a:pt x="220293" y="611923"/>
                    <a:pt x="236610" y="611923"/>
                  </a:cubicBezTo>
                  <a:cubicBezTo>
                    <a:pt x="242050" y="611923"/>
                    <a:pt x="258368" y="601044"/>
                    <a:pt x="263807" y="598325"/>
                  </a:cubicBezTo>
                  <a:cubicBezTo>
                    <a:pt x="266527" y="598325"/>
                    <a:pt x="274686" y="592885"/>
                    <a:pt x="277405" y="592885"/>
                  </a:cubicBezTo>
                  <a:cubicBezTo>
                    <a:pt x="285564" y="587446"/>
                    <a:pt x="288284" y="579287"/>
                    <a:pt x="291004" y="573848"/>
                  </a:cubicBezTo>
                  <a:cubicBezTo>
                    <a:pt x="296443" y="562969"/>
                    <a:pt x="301882" y="554810"/>
                    <a:pt x="307322" y="543931"/>
                  </a:cubicBezTo>
                  <a:cubicBezTo>
                    <a:pt x="315481" y="524894"/>
                    <a:pt x="320920" y="524894"/>
                    <a:pt x="326359" y="481379"/>
                  </a:cubicBezTo>
                  <a:cubicBezTo>
                    <a:pt x="329079" y="456903"/>
                    <a:pt x="334518" y="435145"/>
                    <a:pt x="337238" y="413388"/>
                  </a:cubicBezTo>
                  <a:cubicBezTo>
                    <a:pt x="337238" y="391631"/>
                    <a:pt x="337238" y="369873"/>
                    <a:pt x="337238" y="350836"/>
                  </a:cubicBezTo>
                  <a:cubicBezTo>
                    <a:pt x="337238" y="339957"/>
                    <a:pt x="337238" y="320920"/>
                    <a:pt x="334518" y="296443"/>
                  </a:cubicBezTo>
                  <a:cubicBezTo>
                    <a:pt x="331798" y="269246"/>
                    <a:pt x="329079" y="250209"/>
                    <a:pt x="329079" y="244769"/>
                  </a:cubicBezTo>
                  <a:cubicBezTo>
                    <a:pt x="323640" y="206694"/>
                    <a:pt x="318200" y="174058"/>
                    <a:pt x="307322" y="135983"/>
                  </a:cubicBezTo>
                  <a:cubicBezTo>
                    <a:pt x="304602" y="125105"/>
                    <a:pt x="304602" y="108787"/>
                    <a:pt x="271966" y="78870"/>
                  </a:cubicBezTo>
                  <a:cubicBezTo>
                    <a:pt x="263807" y="73431"/>
                    <a:pt x="233891" y="65272"/>
                    <a:pt x="214853" y="65272"/>
                  </a:cubicBezTo>
                  <a:close/>
                  <a:moveTo>
                    <a:pt x="114226" y="0"/>
                  </a:moveTo>
                  <a:cubicBezTo>
                    <a:pt x="119665" y="0"/>
                    <a:pt x="125105" y="0"/>
                    <a:pt x="127824" y="0"/>
                  </a:cubicBezTo>
                  <a:cubicBezTo>
                    <a:pt x="133264" y="0"/>
                    <a:pt x="141422" y="0"/>
                    <a:pt x="146862" y="2720"/>
                  </a:cubicBezTo>
                  <a:cubicBezTo>
                    <a:pt x="157741" y="5439"/>
                    <a:pt x="165900" y="13598"/>
                    <a:pt x="174059" y="21758"/>
                  </a:cubicBezTo>
                  <a:cubicBezTo>
                    <a:pt x="179498" y="21758"/>
                    <a:pt x="187657" y="21758"/>
                    <a:pt x="193096" y="21758"/>
                  </a:cubicBezTo>
                  <a:cubicBezTo>
                    <a:pt x="212134" y="21758"/>
                    <a:pt x="228452" y="27197"/>
                    <a:pt x="261088" y="27197"/>
                  </a:cubicBezTo>
                  <a:cubicBezTo>
                    <a:pt x="277405" y="27197"/>
                    <a:pt x="293723" y="35356"/>
                    <a:pt x="310042" y="35356"/>
                  </a:cubicBezTo>
                  <a:cubicBezTo>
                    <a:pt x="318200" y="35356"/>
                    <a:pt x="329079" y="35356"/>
                    <a:pt x="334518" y="40795"/>
                  </a:cubicBezTo>
                  <a:cubicBezTo>
                    <a:pt x="342677" y="46234"/>
                    <a:pt x="348117" y="54393"/>
                    <a:pt x="356276" y="59833"/>
                  </a:cubicBezTo>
                  <a:cubicBezTo>
                    <a:pt x="361715" y="65272"/>
                    <a:pt x="369874" y="67992"/>
                    <a:pt x="372593" y="76151"/>
                  </a:cubicBezTo>
                  <a:cubicBezTo>
                    <a:pt x="375313" y="81590"/>
                    <a:pt x="378033" y="89749"/>
                    <a:pt x="380752" y="95188"/>
                  </a:cubicBezTo>
                  <a:cubicBezTo>
                    <a:pt x="386192" y="103347"/>
                    <a:pt x="391631" y="106067"/>
                    <a:pt x="405230" y="114226"/>
                  </a:cubicBezTo>
                  <a:cubicBezTo>
                    <a:pt x="413388" y="119665"/>
                    <a:pt x="410669" y="133263"/>
                    <a:pt x="416108" y="141422"/>
                  </a:cubicBezTo>
                  <a:cubicBezTo>
                    <a:pt x="426987" y="160461"/>
                    <a:pt x="446025" y="182218"/>
                    <a:pt x="451464" y="201256"/>
                  </a:cubicBezTo>
                  <a:cubicBezTo>
                    <a:pt x="456903" y="220293"/>
                    <a:pt x="456903" y="236611"/>
                    <a:pt x="456903" y="252929"/>
                  </a:cubicBezTo>
                  <a:cubicBezTo>
                    <a:pt x="456903" y="266527"/>
                    <a:pt x="456903" y="277406"/>
                    <a:pt x="456903" y="291004"/>
                  </a:cubicBezTo>
                  <a:cubicBezTo>
                    <a:pt x="456903" y="299163"/>
                    <a:pt x="456903" y="307322"/>
                    <a:pt x="459623" y="318201"/>
                  </a:cubicBezTo>
                  <a:cubicBezTo>
                    <a:pt x="459623" y="320921"/>
                    <a:pt x="459623" y="323640"/>
                    <a:pt x="459623" y="326360"/>
                  </a:cubicBezTo>
                  <a:cubicBezTo>
                    <a:pt x="462342" y="331799"/>
                    <a:pt x="459623" y="337238"/>
                    <a:pt x="459623" y="348117"/>
                  </a:cubicBezTo>
                  <a:cubicBezTo>
                    <a:pt x="459623" y="350837"/>
                    <a:pt x="462342" y="361715"/>
                    <a:pt x="462342" y="367155"/>
                  </a:cubicBezTo>
                  <a:cubicBezTo>
                    <a:pt x="462342" y="375314"/>
                    <a:pt x="456903" y="383473"/>
                    <a:pt x="456903" y="391632"/>
                  </a:cubicBezTo>
                  <a:cubicBezTo>
                    <a:pt x="456903" y="399790"/>
                    <a:pt x="456903" y="410669"/>
                    <a:pt x="456903" y="418828"/>
                  </a:cubicBezTo>
                  <a:cubicBezTo>
                    <a:pt x="456903" y="421548"/>
                    <a:pt x="454183" y="429707"/>
                    <a:pt x="451464" y="437866"/>
                  </a:cubicBezTo>
                  <a:cubicBezTo>
                    <a:pt x="448744" y="443305"/>
                    <a:pt x="448744" y="451464"/>
                    <a:pt x="446025" y="454184"/>
                  </a:cubicBezTo>
                  <a:cubicBezTo>
                    <a:pt x="443305" y="462343"/>
                    <a:pt x="440585" y="473221"/>
                    <a:pt x="440585" y="481380"/>
                  </a:cubicBezTo>
                  <a:cubicBezTo>
                    <a:pt x="437865" y="489539"/>
                    <a:pt x="437865" y="500418"/>
                    <a:pt x="432426" y="508577"/>
                  </a:cubicBezTo>
                  <a:cubicBezTo>
                    <a:pt x="429706" y="516736"/>
                    <a:pt x="424267" y="522175"/>
                    <a:pt x="418828" y="530334"/>
                  </a:cubicBezTo>
                  <a:cubicBezTo>
                    <a:pt x="416108" y="535773"/>
                    <a:pt x="413388" y="543932"/>
                    <a:pt x="410669" y="549371"/>
                  </a:cubicBezTo>
                  <a:cubicBezTo>
                    <a:pt x="405230" y="557531"/>
                    <a:pt x="397071" y="573848"/>
                    <a:pt x="391631" y="579288"/>
                  </a:cubicBezTo>
                  <a:cubicBezTo>
                    <a:pt x="369874" y="609204"/>
                    <a:pt x="350836" y="620083"/>
                    <a:pt x="337238" y="630961"/>
                  </a:cubicBezTo>
                  <a:cubicBezTo>
                    <a:pt x="326359" y="639120"/>
                    <a:pt x="315481" y="641840"/>
                    <a:pt x="301883" y="647279"/>
                  </a:cubicBezTo>
                  <a:cubicBezTo>
                    <a:pt x="291004" y="649999"/>
                    <a:pt x="277405" y="652718"/>
                    <a:pt x="263807" y="652718"/>
                  </a:cubicBezTo>
                  <a:cubicBezTo>
                    <a:pt x="252929" y="652718"/>
                    <a:pt x="244770" y="649999"/>
                    <a:pt x="233891" y="649999"/>
                  </a:cubicBezTo>
                  <a:cubicBezTo>
                    <a:pt x="206694" y="649999"/>
                    <a:pt x="217573" y="652718"/>
                    <a:pt x="187657" y="652718"/>
                  </a:cubicBezTo>
                  <a:cubicBezTo>
                    <a:pt x="184937" y="660877"/>
                    <a:pt x="179498" y="666317"/>
                    <a:pt x="171339" y="669036"/>
                  </a:cubicBezTo>
                  <a:cubicBezTo>
                    <a:pt x="165900" y="671756"/>
                    <a:pt x="160460" y="671756"/>
                    <a:pt x="155021" y="671756"/>
                  </a:cubicBezTo>
                  <a:cubicBezTo>
                    <a:pt x="149581" y="671756"/>
                    <a:pt x="144142" y="674476"/>
                    <a:pt x="138703" y="674476"/>
                  </a:cubicBezTo>
                  <a:cubicBezTo>
                    <a:pt x="135983" y="674476"/>
                    <a:pt x="127824" y="677195"/>
                    <a:pt x="125105" y="677195"/>
                  </a:cubicBezTo>
                  <a:cubicBezTo>
                    <a:pt x="116946" y="677195"/>
                    <a:pt x="108787" y="671756"/>
                    <a:pt x="106067" y="671756"/>
                  </a:cubicBezTo>
                  <a:cubicBezTo>
                    <a:pt x="100628" y="669036"/>
                    <a:pt x="95188" y="663597"/>
                    <a:pt x="87029" y="658158"/>
                  </a:cubicBezTo>
                  <a:cubicBezTo>
                    <a:pt x="84310" y="655438"/>
                    <a:pt x="81590" y="655438"/>
                    <a:pt x="81590" y="652718"/>
                  </a:cubicBezTo>
                  <a:cubicBezTo>
                    <a:pt x="73431" y="652718"/>
                    <a:pt x="81590" y="652718"/>
                    <a:pt x="67992" y="652718"/>
                  </a:cubicBezTo>
                  <a:cubicBezTo>
                    <a:pt x="59833" y="652718"/>
                    <a:pt x="51674" y="652718"/>
                    <a:pt x="43515" y="652718"/>
                  </a:cubicBezTo>
                  <a:cubicBezTo>
                    <a:pt x="35356" y="652718"/>
                    <a:pt x="24477" y="652718"/>
                    <a:pt x="16318" y="647279"/>
                  </a:cubicBezTo>
                  <a:cubicBezTo>
                    <a:pt x="8159" y="644559"/>
                    <a:pt x="0" y="636401"/>
                    <a:pt x="0" y="630961"/>
                  </a:cubicBezTo>
                  <a:cubicBezTo>
                    <a:pt x="0" y="625522"/>
                    <a:pt x="0" y="622802"/>
                    <a:pt x="5439" y="620083"/>
                  </a:cubicBezTo>
                  <a:cubicBezTo>
                    <a:pt x="10879" y="617363"/>
                    <a:pt x="21758" y="614643"/>
                    <a:pt x="27197" y="611924"/>
                  </a:cubicBezTo>
                  <a:cubicBezTo>
                    <a:pt x="38076" y="609204"/>
                    <a:pt x="54393" y="609204"/>
                    <a:pt x="65272" y="609204"/>
                  </a:cubicBezTo>
                  <a:cubicBezTo>
                    <a:pt x="65272" y="601045"/>
                    <a:pt x="65272" y="592886"/>
                    <a:pt x="65272" y="584727"/>
                  </a:cubicBezTo>
                  <a:cubicBezTo>
                    <a:pt x="65272" y="541213"/>
                    <a:pt x="62552" y="500418"/>
                    <a:pt x="62552" y="456903"/>
                  </a:cubicBezTo>
                  <a:cubicBezTo>
                    <a:pt x="62552" y="440585"/>
                    <a:pt x="65272" y="397071"/>
                    <a:pt x="65272" y="337238"/>
                  </a:cubicBezTo>
                  <a:cubicBezTo>
                    <a:pt x="65272" y="293724"/>
                    <a:pt x="67992" y="247490"/>
                    <a:pt x="67992" y="203975"/>
                  </a:cubicBezTo>
                  <a:cubicBezTo>
                    <a:pt x="67992" y="179498"/>
                    <a:pt x="67992" y="149582"/>
                    <a:pt x="70712" y="119665"/>
                  </a:cubicBezTo>
                  <a:cubicBezTo>
                    <a:pt x="70712" y="103347"/>
                    <a:pt x="73431" y="84309"/>
                    <a:pt x="73431" y="67992"/>
                  </a:cubicBezTo>
                  <a:cubicBezTo>
                    <a:pt x="73431" y="67992"/>
                    <a:pt x="70712" y="67992"/>
                    <a:pt x="67992" y="67992"/>
                  </a:cubicBezTo>
                  <a:cubicBezTo>
                    <a:pt x="59833" y="67992"/>
                    <a:pt x="51674" y="67992"/>
                    <a:pt x="43515" y="67992"/>
                  </a:cubicBezTo>
                  <a:cubicBezTo>
                    <a:pt x="35356" y="67992"/>
                    <a:pt x="24477" y="67992"/>
                    <a:pt x="16318" y="62552"/>
                  </a:cubicBezTo>
                  <a:cubicBezTo>
                    <a:pt x="8159" y="59833"/>
                    <a:pt x="0" y="51674"/>
                    <a:pt x="0" y="46234"/>
                  </a:cubicBezTo>
                  <a:cubicBezTo>
                    <a:pt x="0" y="43515"/>
                    <a:pt x="0" y="38075"/>
                    <a:pt x="5439" y="35356"/>
                  </a:cubicBezTo>
                  <a:cubicBezTo>
                    <a:pt x="10879" y="32636"/>
                    <a:pt x="21758" y="29916"/>
                    <a:pt x="27197" y="27197"/>
                  </a:cubicBezTo>
                  <a:cubicBezTo>
                    <a:pt x="46234" y="24477"/>
                    <a:pt x="65272" y="21758"/>
                    <a:pt x="76151" y="21758"/>
                  </a:cubicBezTo>
                  <a:cubicBezTo>
                    <a:pt x="76151" y="19038"/>
                    <a:pt x="78871" y="16318"/>
                    <a:pt x="81590" y="13598"/>
                  </a:cubicBezTo>
                  <a:cubicBezTo>
                    <a:pt x="84310" y="10879"/>
                    <a:pt x="92469" y="5439"/>
                    <a:pt x="97908" y="5439"/>
                  </a:cubicBezTo>
                  <a:cubicBezTo>
                    <a:pt x="103347" y="2720"/>
                    <a:pt x="108787" y="0"/>
                    <a:pt x="114226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0841B5E-00CD-4F84-848E-6459D72CA08D}"/>
                </a:ext>
              </a:extLst>
            </p:cNvPr>
            <p:cNvSpPr/>
            <p:nvPr/>
          </p:nvSpPr>
          <p:spPr>
            <a:xfrm>
              <a:off x="7310622" y="4197597"/>
              <a:ext cx="489539" cy="761503"/>
            </a:xfrm>
            <a:custGeom>
              <a:avLst/>
              <a:gdLst>
                <a:gd name="connsiteX0" fmla="*/ 433491 w 489538"/>
                <a:gd name="connsiteY0" fmla="*/ 651063 h 761503"/>
                <a:gd name="connsiteX1" fmla="*/ 438930 w 489538"/>
                <a:gd name="connsiteY1" fmla="*/ 661942 h 761503"/>
                <a:gd name="connsiteX2" fmla="*/ 425332 w 489538"/>
                <a:gd name="connsiteY2" fmla="*/ 683699 h 761503"/>
                <a:gd name="connsiteX3" fmla="*/ 400855 w 489538"/>
                <a:gd name="connsiteY3" fmla="*/ 691858 h 761503"/>
                <a:gd name="connsiteX4" fmla="*/ 343742 w 489538"/>
                <a:gd name="connsiteY4" fmla="*/ 700017 h 761503"/>
                <a:gd name="connsiteX5" fmla="*/ 316546 w 489538"/>
                <a:gd name="connsiteY5" fmla="*/ 705456 h 761503"/>
                <a:gd name="connsiteX6" fmla="*/ 275751 w 489538"/>
                <a:gd name="connsiteY6" fmla="*/ 705456 h 761503"/>
                <a:gd name="connsiteX7" fmla="*/ 264872 w 489538"/>
                <a:gd name="connsiteY7" fmla="*/ 708176 h 761503"/>
                <a:gd name="connsiteX8" fmla="*/ 253994 w 489538"/>
                <a:gd name="connsiteY8" fmla="*/ 708176 h 761503"/>
                <a:gd name="connsiteX9" fmla="*/ 240395 w 489538"/>
                <a:gd name="connsiteY9" fmla="*/ 719054 h 761503"/>
                <a:gd name="connsiteX10" fmla="*/ 224077 w 489538"/>
                <a:gd name="connsiteY10" fmla="*/ 721774 h 761503"/>
                <a:gd name="connsiteX11" fmla="*/ 205040 w 489538"/>
                <a:gd name="connsiteY11" fmla="*/ 724494 h 761503"/>
                <a:gd name="connsiteX12" fmla="*/ 191441 w 489538"/>
                <a:gd name="connsiteY12" fmla="*/ 727213 h 761503"/>
                <a:gd name="connsiteX13" fmla="*/ 169684 w 489538"/>
                <a:gd name="connsiteY13" fmla="*/ 721774 h 761503"/>
                <a:gd name="connsiteX14" fmla="*/ 150646 w 489538"/>
                <a:gd name="connsiteY14" fmla="*/ 708176 h 761503"/>
                <a:gd name="connsiteX15" fmla="*/ 139768 w 489538"/>
                <a:gd name="connsiteY15" fmla="*/ 708176 h 761503"/>
                <a:gd name="connsiteX16" fmla="*/ 120730 w 489538"/>
                <a:gd name="connsiteY16" fmla="*/ 708176 h 761503"/>
                <a:gd name="connsiteX17" fmla="*/ 98973 w 489538"/>
                <a:gd name="connsiteY17" fmla="*/ 708176 h 761503"/>
                <a:gd name="connsiteX18" fmla="*/ 74496 w 489538"/>
                <a:gd name="connsiteY18" fmla="*/ 702736 h 761503"/>
                <a:gd name="connsiteX19" fmla="*/ 58178 w 489538"/>
                <a:gd name="connsiteY19" fmla="*/ 683699 h 761503"/>
                <a:gd name="connsiteX20" fmla="*/ 63617 w 489538"/>
                <a:gd name="connsiteY20" fmla="*/ 675540 h 761503"/>
                <a:gd name="connsiteX21" fmla="*/ 85375 w 489538"/>
                <a:gd name="connsiteY21" fmla="*/ 667381 h 761503"/>
                <a:gd name="connsiteX22" fmla="*/ 128889 w 489538"/>
                <a:gd name="connsiteY22" fmla="*/ 661942 h 761503"/>
                <a:gd name="connsiteX23" fmla="*/ 128889 w 489538"/>
                <a:gd name="connsiteY23" fmla="*/ 602109 h 761503"/>
                <a:gd name="connsiteX24" fmla="*/ 126170 w 489538"/>
                <a:gd name="connsiteY24" fmla="*/ 523239 h 761503"/>
                <a:gd name="connsiteX25" fmla="*/ 126170 w 489538"/>
                <a:gd name="connsiteY25" fmla="*/ 468846 h 761503"/>
                <a:gd name="connsiteX26" fmla="*/ 123450 w 489538"/>
                <a:gd name="connsiteY26" fmla="*/ 409014 h 761503"/>
                <a:gd name="connsiteX27" fmla="*/ 123450 w 489538"/>
                <a:gd name="connsiteY27" fmla="*/ 384537 h 761503"/>
                <a:gd name="connsiteX28" fmla="*/ 126170 w 489538"/>
                <a:gd name="connsiteY28" fmla="*/ 349181 h 761503"/>
                <a:gd name="connsiteX29" fmla="*/ 126170 w 489538"/>
                <a:gd name="connsiteY29" fmla="*/ 324704 h 761503"/>
                <a:gd name="connsiteX30" fmla="*/ 128889 w 489538"/>
                <a:gd name="connsiteY30" fmla="*/ 292068 h 761503"/>
                <a:gd name="connsiteX31" fmla="*/ 134329 w 489538"/>
                <a:gd name="connsiteY31" fmla="*/ 234956 h 761503"/>
                <a:gd name="connsiteX32" fmla="*/ 134329 w 489538"/>
                <a:gd name="connsiteY32" fmla="*/ 172404 h 761503"/>
                <a:gd name="connsiteX33" fmla="*/ 137048 w 489538"/>
                <a:gd name="connsiteY33" fmla="*/ 123450 h 761503"/>
                <a:gd name="connsiteX34" fmla="*/ 123450 w 489538"/>
                <a:gd name="connsiteY34" fmla="*/ 123450 h 761503"/>
                <a:gd name="connsiteX35" fmla="*/ 101693 w 489538"/>
                <a:gd name="connsiteY35" fmla="*/ 123450 h 761503"/>
                <a:gd name="connsiteX36" fmla="*/ 77216 w 489538"/>
                <a:gd name="connsiteY36" fmla="*/ 118011 h 761503"/>
                <a:gd name="connsiteX37" fmla="*/ 60898 w 489538"/>
                <a:gd name="connsiteY37" fmla="*/ 98973 h 761503"/>
                <a:gd name="connsiteX38" fmla="*/ 66337 w 489538"/>
                <a:gd name="connsiteY38" fmla="*/ 90814 h 761503"/>
                <a:gd name="connsiteX39" fmla="*/ 88094 w 489538"/>
                <a:gd name="connsiteY39" fmla="*/ 82655 h 761503"/>
                <a:gd name="connsiteX40" fmla="*/ 145207 w 489538"/>
                <a:gd name="connsiteY40" fmla="*/ 77216 h 761503"/>
                <a:gd name="connsiteX41" fmla="*/ 145207 w 489538"/>
                <a:gd name="connsiteY41" fmla="*/ 77216 h 761503"/>
                <a:gd name="connsiteX42" fmla="*/ 153366 w 489538"/>
                <a:gd name="connsiteY42" fmla="*/ 69057 h 761503"/>
                <a:gd name="connsiteX43" fmla="*/ 177843 w 489538"/>
                <a:gd name="connsiteY43" fmla="*/ 60898 h 761503"/>
                <a:gd name="connsiteX44" fmla="*/ 196881 w 489538"/>
                <a:gd name="connsiteY44" fmla="*/ 58178 h 761503"/>
                <a:gd name="connsiteX45" fmla="*/ 205040 w 489538"/>
                <a:gd name="connsiteY45" fmla="*/ 58178 h 761503"/>
                <a:gd name="connsiteX46" fmla="*/ 215919 w 489538"/>
                <a:gd name="connsiteY46" fmla="*/ 63617 h 761503"/>
                <a:gd name="connsiteX47" fmla="*/ 229517 w 489538"/>
                <a:gd name="connsiteY47" fmla="*/ 69057 h 761503"/>
                <a:gd name="connsiteX48" fmla="*/ 256713 w 489538"/>
                <a:gd name="connsiteY48" fmla="*/ 77216 h 761503"/>
                <a:gd name="connsiteX49" fmla="*/ 264872 w 489538"/>
                <a:gd name="connsiteY49" fmla="*/ 77216 h 761503"/>
                <a:gd name="connsiteX50" fmla="*/ 281190 w 489538"/>
                <a:gd name="connsiteY50" fmla="*/ 77216 h 761503"/>
                <a:gd name="connsiteX51" fmla="*/ 330144 w 489538"/>
                <a:gd name="connsiteY51" fmla="*/ 77216 h 761503"/>
                <a:gd name="connsiteX52" fmla="*/ 357341 w 489538"/>
                <a:gd name="connsiteY52" fmla="*/ 79935 h 761503"/>
                <a:gd name="connsiteX53" fmla="*/ 387257 w 489538"/>
                <a:gd name="connsiteY53" fmla="*/ 82655 h 761503"/>
                <a:gd name="connsiteX54" fmla="*/ 406295 w 489538"/>
                <a:gd name="connsiteY54" fmla="*/ 85375 h 761503"/>
                <a:gd name="connsiteX55" fmla="*/ 417173 w 489538"/>
                <a:gd name="connsiteY55" fmla="*/ 79935 h 761503"/>
                <a:gd name="connsiteX56" fmla="*/ 425332 w 489538"/>
                <a:gd name="connsiteY56" fmla="*/ 85375 h 761503"/>
                <a:gd name="connsiteX57" fmla="*/ 433491 w 489538"/>
                <a:gd name="connsiteY57" fmla="*/ 104412 h 761503"/>
                <a:gd name="connsiteX58" fmla="*/ 436211 w 489538"/>
                <a:gd name="connsiteY58" fmla="*/ 137048 h 761503"/>
                <a:gd name="connsiteX59" fmla="*/ 438930 w 489538"/>
                <a:gd name="connsiteY59" fmla="*/ 183282 h 761503"/>
                <a:gd name="connsiteX60" fmla="*/ 422612 w 489538"/>
                <a:gd name="connsiteY60" fmla="*/ 218638 h 761503"/>
                <a:gd name="connsiteX61" fmla="*/ 406295 w 489538"/>
                <a:gd name="connsiteY61" fmla="*/ 213198 h 761503"/>
                <a:gd name="connsiteX62" fmla="*/ 398136 w 489538"/>
                <a:gd name="connsiteY62" fmla="*/ 196881 h 761503"/>
                <a:gd name="connsiteX63" fmla="*/ 395416 w 489538"/>
                <a:gd name="connsiteY63" fmla="*/ 175123 h 761503"/>
                <a:gd name="connsiteX64" fmla="*/ 395416 w 489538"/>
                <a:gd name="connsiteY64" fmla="*/ 153366 h 761503"/>
                <a:gd name="connsiteX65" fmla="*/ 395416 w 489538"/>
                <a:gd name="connsiteY65" fmla="*/ 126170 h 761503"/>
                <a:gd name="connsiteX66" fmla="*/ 370939 w 489538"/>
                <a:gd name="connsiteY66" fmla="*/ 128889 h 761503"/>
                <a:gd name="connsiteX67" fmla="*/ 338303 w 489538"/>
                <a:gd name="connsiteY67" fmla="*/ 131609 h 761503"/>
                <a:gd name="connsiteX68" fmla="*/ 286629 w 489538"/>
                <a:gd name="connsiteY68" fmla="*/ 134328 h 761503"/>
                <a:gd name="connsiteX69" fmla="*/ 273031 w 489538"/>
                <a:gd name="connsiteY69" fmla="*/ 137048 h 761503"/>
                <a:gd name="connsiteX70" fmla="*/ 262153 w 489538"/>
                <a:gd name="connsiteY70" fmla="*/ 142487 h 761503"/>
                <a:gd name="connsiteX71" fmla="*/ 259433 w 489538"/>
                <a:gd name="connsiteY71" fmla="*/ 153366 h 761503"/>
                <a:gd name="connsiteX72" fmla="*/ 262153 w 489538"/>
                <a:gd name="connsiteY72" fmla="*/ 166964 h 761503"/>
                <a:gd name="connsiteX73" fmla="*/ 262153 w 489538"/>
                <a:gd name="connsiteY73" fmla="*/ 196881 h 761503"/>
                <a:gd name="connsiteX74" fmla="*/ 262153 w 489538"/>
                <a:gd name="connsiteY74" fmla="*/ 215918 h 761503"/>
                <a:gd name="connsiteX75" fmla="*/ 262153 w 489538"/>
                <a:gd name="connsiteY75" fmla="*/ 251274 h 761503"/>
                <a:gd name="connsiteX76" fmla="*/ 259433 w 489538"/>
                <a:gd name="connsiteY76" fmla="*/ 278470 h 761503"/>
                <a:gd name="connsiteX77" fmla="*/ 259433 w 489538"/>
                <a:gd name="connsiteY77" fmla="*/ 308386 h 761503"/>
                <a:gd name="connsiteX78" fmla="*/ 259433 w 489538"/>
                <a:gd name="connsiteY78" fmla="*/ 321985 h 761503"/>
                <a:gd name="connsiteX79" fmla="*/ 259433 w 489538"/>
                <a:gd name="connsiteY79" fmla="*/ 332863 h 761503"/>
                <a:gd name="connsiteX80" fmla="*/ 267592 w 489538"/>
                <a:gd name="connsiteY80" fmla="*/ 335583 h 761503"/>
                <a:gd name="connsiteX81" fmla="*/ 281190 w 489538"/>
                <a:gd name="connsiteY81" fmla="*/ 335583 h 761503"/>
                <a:gd name="connsiteX82" fmla="*/ 327424 w 489538"/>
                <a:gd name="connsiteY82" fmla="*/ 338303 h 761503"/>
                <a:gd name="connsiteX83" fmla="*/ 351901 w 489538"/>
                <a:gd name="connsiteY83" fmla="*/ 341022 h 761503"/>
                <a:gd name="connsiteX84" fmla="*/ 351901 w 489538"/>
                <a:gd name="connsiteY84" fmla="*/ 335583 h 761503"/>
                <a:gd name="connsiteX85" fmla="*/ 351901 w 489538"/>
                <a:gd name="connsiteY85" fmla="*/ 313826 h 761503"/>
                <a:gd name="connsiteX86" fmla="*/ 357341 w 489538"/>
                <a:gd name="connsiteY86" fmla="*/ 289349 h 761503"/>
                <a:gd name="connsiteX87" fmla="*/ 373658 w 489538"/>
                <a:gd name="connsiteY87" fmla="*/ 273031 h 761503"/>
                <a:gd name="connsiteX88" fmla="*/ 381817 w 489538"/>
                <a:gd name="connsiteY88" fmla="*/ 278470 h 761503"/>
                <a:gd name="connsiteX89" fmla="*/ 389977 w 489538"/>
                <a:gd name="connsiteY89" fmla="*/ 300228 h 761503"/>
                <a:gd name="connsiteX90" fmla="*/ 395416 w 489538"/>
                <a:gd name="connsiteY90" fmla="*/ 351901 h 761503"/>
                <a:gd name="connsiteX91" fmla="*/ 398136 w 489538"/>
                <a:gd name="connsiteY91" fmla="*/ 409014 h 761503"/>
                <a:gd name="connsiteX92" fmla="*/ 381817 w 489538"/>
                <a:gd name="connsiteY92" fmla="*/ 444369 h 761503"/>
                <a:gd name="connsiteX93" fmla="*/ 365500 w 489538"/>
                <a:gd name="connsiteY93" fmla="*/ 438930 h 761503"/>
                <a:gd name="connsiteX94" fmla="*/ 357341 w 489538"/>
                <a:gd name="connsiteY94" fmla="*/ 422612 h 761503"/>
                <a:gd name="connsiteX95" fmla="*/ 354621 w 489538"/>
                <a:gd name="connsiteY95" fmla="*/ 400855 h 761503"/>
                <a:gd name="connsiteX96" fmla="*/ 354621 w 489538"/>
                <a:gd name="connsiteY96" fmla="*/ 381817 h 761503"/>
                <a:gd name="connsiteX97" fmla="*/ 270312 w 489538"/>
                <a:gd name="connsiteY97" fmla="*/ 381817 h 761503"/>
                <a:gd name="connsiteX98" fmla="*/ 256713 w 489538"/>
                <a:gd name="connsiteY98" fmla="*/ 395415 h 761503"/>
                <a:gd name="connsiteX99" fmla="*/ 253994 w 489538"/>
                <a:gd name="connsiteY99" fmla="*/ 422612 h 761503"/>
                <a:gd name="connsiteX100" fmla="*/ 253994 w 489538"/>
                <a:gd name="connsiteY100" fmla="*/ 433490 h 761503"/>
                <a:gd name="connsiteX101" fmla="*/ 253994 w 489538"/>
                <a:gd name="connsiteY101" fmla="*/ 449809 h 761503"/>
                <a:gd name="connsiteX102" fmla="*/ 256713 w 489538"/>
                <a:gd name="connsiteY102" fmla="*/ 474285 h 761503"/>
                <a:gd name="connsiteX103" fmla="*/ 256713 w 489538"/>
                <a:gd name="connsiteY103" fmla="*/ 496043 h 761503"/>
                <a:gd name="connsiteX104" fmla="*/ 259433 w 489538"/>
                <a:gd name="connsiteY104" fmla="*/ 534118 h 761503"/>
                <a:gd name="connsiteX105" fmla="*/ 259433 w 489538"/>
                <a:gd name="connsiteY105" fmla="*/ 591231 h 761503"/>
                <a:gd name="connsiteX106" fmla="*/ 262153 w 489538"/>
                <a:gd name="connsiteY106" fmla="*/ 618427 h 761503"/>
                <a:gd name="connsiteX107" fmla="*/ 267592 w 489538"/>
                <a:gd name="connsiteY107" fmla="*/ 648343 h 761503"/>
                <a:gd name="connsiteX108" fmla="*/ 292069 w 489538"/>
                <a:gd name="connsiteY108" fmla="*/ 651063 h 761503"/>
                <a:gd name="connsiteX109" fmla="*/ 327424 w 489538"/>
                <a:gd name="connsiteY109" fmla="*/ 651063 h 761503"/>
                <a:gd name="connsiteX110" fmla="*/ 362780 w 489538"/>
                <a:gd name="connsiteY110" fmla="*/ 653783 h 761503"/>
                <a:gd name="connsiteX111" fmla="*/ 395416 w 489538"/>
                <a:gd name="connsiteY111" fmla="*/ 648343 h 761503"/>
                <a:gd name="connsiteX112" fmla="*/ 395416 w 489538"/>
                <a:gd name="connsiteY112" fmla="*/ 618427 h 761503"/>
                <a:gd name="connsiteX113" fmla="*/ 395416 w 489538"/>
                <a:gd name="connsiteY113" fmla="*/ 596670 h 761503"/>
                <a:gd name="connsiteX114" fmla="*/ 398136 w 489538"/>
                <a:gd name="connsiteY114" fmla="*/ 574913 h 761503"/>
                <a:gd name="connsiteX115" fmla="*/ 406295 w 489538"/>
                <a:gd name="connsiteY115" fmla="*/ 558595 h 761503"/>
                <a:gd name="connsiteX116" fmla="*/ 422612 w 489538"/>
                <a:gd name="connsiteY116" fmla="*/ 553155 h 761503"/>
                <a:gd name="connsiteX117" fmla="*/ 438930 w 489538"/>
                <a:gd name="connsiteY117" fmla="*/ 588511 h 761503"/>
                <a:gd name="connsiteX118" fmla="*/ 436211 w 489538"/>
                <a:gd name="connsiteY118" fmla="*/ 645624 h 761503"/>
                <a:gd name="connsiteX119" fmla="*/ 433491 w 489538"/>
                <a:gd name="connsiteY119" fmla="*/ 651063 h 761503"/>
                <a:gd name="connsiteX120" fmla="*/ 433491 w 489538"/>
                <a:gd name="connsiteY120" fmla="*/ 651063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489538" h="761503">
                  <a:moveTo>
                    <a:pt x="433491" y="651063"/>
                  </a:moveTo>
                  <a:cubicBezTo>
                    <a:pt x="436211" y="653783"/>
                    <a:pt x="438930" y="656502"/>
                    <a:pt x="438930" y="661942"/>
                  </a:cubicBezTo>
                  <a:cubicBezTo>
                    <a:pt x="438930" y="670101"/>
                    <a:pt x="433491" y="678259"/>
                    <a:pt x="425332" y="683699"/>
                  </a:cubicBezTo>
                  <a:cubicBezTo>
                    <a:pt x="417173" y="689138"/>
                    <a:pt x="409014" y="689138"/>
                    <a:pt x="400855" y="691858"/>
                  </a:cubicBezTo>
                  <a:cubicBezTo>
                    <a:pt x="381817" y="694578"/>
                    <a:pt x="362780" y="694578"/>
                    <a:pt x="343742" y="700017"/>
                  </a:cubicBezTo>
                  <a:cubicBezTo>
                    <a:pt x="335583" y="702736"/>
                    <a:pt x="324705" y="702736"/>
                    <a:pt x="316546" y="705456"/>
                  </a:cubicBezTo>
                  <a:cubicBezTo>
                    <a:pt x="308387" y="705456"/>
                    <a:pt x="289349" y="705456"/>
                    <a:pt x="275751" y="705456"/>
                  </a:cubicBezTo>
                  <a:cubicBezTo>
                    <a:pt x="270312" y="705456"/>
                    <a:pt x="267592" y="708176"/>
                    <a:pt x="264872" y="708176"/>
                  </a:cubicBezTo>
                  <a:cubicBezTo>
                    <a:pt x="264872" y="708176"/>
                    <a:pt x="259433" y="708176"/>
                    <a:pt x="253994" y="708176"/>
                  </a:cubicBezTo>
                  <a:cubicBezTo>
                    <a:pt x="251274" y="713615"/>
                    <a:pt x="245835" y="716335"/>
                    <a:pt x="240395" y="719054"/>
                  </a:cubicBezTo>
                  <a:cubicBezTo>
                    <a:pt x="234956" y="721774"/>
                    <a:pt x="229517" y="721774"/>
                    <a:pt x="224077" y="721774"/>
                  </a:cubicBezTo>
                  <a:cubicBezTo>
                    <a:pt x="218638" y="721774"/>
                    <a:pt x="213199" y="724494"/>
                    <a:pt x="205040" y="724494"/>
                  </a:cubicBezTo>
                  <a:cubicBezTo>
                    <a:pt x="202320" y="724494"/>
                    <a:pt x="194161" y="727213"/>
                    <a:pt x="191441" y="727213"/>
                  </a:cubicBezTo>
                  <a:cubicBezTo>
                    <a:pt x="183282" y="727213"/>
                    <a:pt x="172404" y="721774"/>
                    <a:pt x="169684" y="721774"/>
                  </a:cubicBezTo>
                  <a:cubicBezTo>
                    <a:pt x="164245" y="719054"/>
                    <a:pt x="156086" y="713615"/>
                    <a:pt x="150646" y="708176"/>
                  </a:cubicBezTo>
                  <a:cubicBezTo>
                    <a:pt x="145207" y="708176"/>
                    <a:pt x="139768" y="708176"/>
                    <a:pt x="139768" y="708176"/>
                  </a:cubicBezTo>
                  <a:cubicBezTo>
                    <a:pt x="126170" y="708176"/>
                    <a:pt x="137048" y="708176"/>
                    <a:pt x="120730" y="708176"/>
                  </a:cubicBezTo>
                  <a:cubicBezTo>
                    <a:pt x="112571" y="708176"/>
                    <a:pt x="104412" y="708176"/>
                    <a:pt x="98973" y="708176"/>
                  </a:cubicBezTo>
                  <a:cubicBezTo>
                    <a:pt x="90814" y="708176"/>
                    <a:pt x="79936" y="708176"/>
                    <a:pt x="74496" y="702736"/>
                  </a:cubicBezTo>
                  <a:cubicBezTo>
                    <a:pt x="66337" y="700017"/>
                    <a:pt x="58178" y="689138"/>
                    <a:pt x="58178" y="683699"/>
                  </a:cubicBezTo>
                  <a:cubicBezTo>
                    <a:pt x="58178" y="680979"/>
                    <a:pt x="58178" y="678259"/>
                    <a:pt x="63617" y="675540"/>
                  </a:cubicBezTo>
                  <a:cubicBezTo>
                    <a:pt x="69057" y="672820"/>
                    <a:pt x="77216" y="670101"/>
                    <a:pt x="85375" y="667381"/>
                  </a:cubicBezTo>
                  <a:cubicBezTo>
                    <a:pt x="98973" y="664661"/>
                    <a:pt x="115291" y="664661"/>
                    <a:pt x="128889" y="661942"/>
                  </a:cubicBezTo>
                  <a:cubicBezTo>
                    <a:pt x="128889" y="645624"/>
                    <a:pt x="128889" y="623866"/>
                    <a:pt x="128889" y="602109"/>
                  </a:cubicBezTo>
                  <a:cubicBezTo>
                    <a:pt x="128889" y="566754"/>
                    <a:pt x="128889" y="531398"/>
                    <a:pt x="126170" y="523239"/>
                  </a:cubicBezTo>
                  <a:cubicBezTo>
                    <a:pt x="126170" y="517800"/>
                    <a:pt x="126170" y="487884"/>
                    <a:pt x="126170" y="468846"/>
                  </a:cubicBezTo>
                  <a:cubicBezTo>
                    <a:pt x="126170" y="449809"/>
                    <a:pt x="123450" y="430771"/>
                    <a:pt x="123450" y="409014"/>
                  </a:cubicBezTo>
                  <a:cubicBezTo>
                    <a:pt x="123450" y="400855"/>
                    <a:pt x="123450" y="392696"/>
                    <a:pt x="123450" y="384537"/>
                  </a:cubicBezTo>
                  <a:cubicBezTo>
                    <a:pt x="123450" y="373658"/>
                    <a:pt x="126170" y="360060"/>
                    <a:pt x="126170" y="349181"/>
                  </a:cubicBezTo>
                  <a:cubicBezTo>
                    <a:pt x="126170" y="341022"/>
                    <a:pt x="126170" y="332863"/>
                    <a:pt x="126170" y="324704"/>
                  </a:cubicBezTo>
                  <a:cubicBezTo>
                    <a:pt x="126170" y="313826"/>
                    <a:pt x="126170" y="302947"/>
                    <a:pt x="128889" y="292068"/>
                  </a:cubicBezTo>
                  <a:cubicBezTo>
                    <a:pt x="131609" y="273031"/>
                    <a:pt x="134329" y="253993"/>
                    <a:pt x="134329" y="234956"/>
                  </a:cubicBezTo>
                  <a:cubicBezTo>
                    <a:pt x="134329" y="213198"/>
                    <a:pt x="134329" y="191441"/>
                    <a:pt x="134329" y="172404"/>
                  </a:cubicBezTo>
                  <a:cubicBezTo>
                    <a:pt x="134329" y="156086"/>
                    <a:pt x="134329" y="139768"/>
                    <a:pt x="137048" y="123450"/>
                  </a:cubicBezTo>
                  <a:cubicBezTo>
                    <a:pt x="131609" y="123450"/>
                    <a:pt x="134329" y="123450"/>
                    <a:pt x="123450" y="123450"/>
                  </a:cubicBezTo>
                  <a:cubicBezTo>
                    <a:pt x="115291" y="123450"/>
                    <a:pt x="107132" y="123450"/>
                    <a:pt x="101693" y="123450"/>
                  </a:cubicBezTo>
                  <a:cubicBezTo>
                    <a:pt x="93534" y="123450"/>
                    <a:pt x="82655" y="123450"/>
                    <a:pt x="77216" y="118011"/>
                  </a:cubicBezTo>
                  <a:cubicBezTo>
                    <a:pt x="69057" y="115291"/>
                    <a:pt x="60898" y="101693"/>
                    <a:pt x="60898" y="98973"/>
                  </a:cubicBezTo>
                  <a:cubicBezTo>
                    <a:pt x="60898" y="96253"/>
                    <a:pt x="60898" y="93534"/>
                    <a:pt x="66337" y="90814"/>
                  </a:cubicBezTo>
                  <a:cubicBezTo>
                    <a:pt x="71777" y="88094"/>
                    <a:pt x="79936" y="85375"/>
                    <a:pt x="88094" y="82655"/>
                  </a:cubicBezTo>
                  <a:cubicBezTo>
                    <a:pt x="104412" y="79935"/>
                    <a:pt x="131609" y="77216"/>
                    <a:pt x="145207" y="77216"/>
                  </a:cubicBezTo>
                  <a:cubicBezTo>
                    <a:pt x="145207" y="77216"/>
                    <a:pt x="145207" y="77216"/>
                    <a:pt x="145207" y="77216"/>
                  </a:cubicBezTo>
                  <a:cubicBezTo>
                    <a:pt x="145207" y="74496"/>
                    <a:pt x="150646" y="71776"/>
                    <a:pt x="153366" y="69057"/>
                  </a:cubicBezTo>
                  <a:cubicBezTo>
                    <a:pt x="161525" y="63617"/>
                    <a:pt x="169684" y="63617"/>
                    <a:pt x="177843" y="60898"/>
                  </a:cubicBezTo>
                  <a:cubicBezTo>
                    <a:pt x="183282" y="58178"/>
                    <a:pt x="191441" y="58178"/>
                    <a:pt x="196881" y="58178"/>
                  </a:cubicBezTo>
                  <a:cubicBezTo>
                    <a:pt x="199600" y="58178"/>
                    <a:pt x="202320" y="58178"/>
                    <a:pt x="205040" y="58178"/>
                  </a:cubicBezTo>
                  <a:cubicBezTo>
                    <a:pt x="207759" y="58178"/>
                    <a:pt x="213199" y="60898"/>
                    <a:pt x="215919" y="63617"/>
                  </a:cubicBezTo>
                  <a:cubicBezTo>
                    <a:pt x="221358" y="66337"/>
                    <a:pt x="224077" y="66337"/>
                    <a:pt x="229517" y="69057"/>
                  </a:cubicBezTo>
                  <a:cubicBezTo>
                    <a:pt x="237675" y="71776"/>
                    <a:pt x="245835" y="77216"/>
                    <a:pt x="256713" y="77216"/>
                  </a:cubicBezTo>
                  <a:cubicBezTo>
                    <a:pt x="259433" y="77216"/>
                    <a:pt x="262153" y="77216"/>
                    <a:pt x="264872" y="77216"/>
                  </a:cubicBezTo>
                  <a:cubicBezTo>
                    <a:pt x="270312" y="77216"/>
                    <a:pt x="275751" y="77216"/>
                    <a:pt x="281190" y="77216"/>
                  </a:cubicBezTo>
                  <a:cubicBezTo>
                    <a:pt x="292069" y="77216"/>
                    <a:pt x="321985" y="77216"/>
                    <a:pt x="330144" y="77216"/>
                  </a:cubicBezTo>
                  <a:cubicBezTo>
                    <a:pt x="338303" y="77216"/>
                    <a:pt x="349182" y="77216"/>
                    <a:pt x="357341" y="79935"/>
                  </a:cubicBezTo>
                  <a:cubicBezTo>
                    <a:pt x="368219" y="79935"/>
                    <a:pt x="379098" y="82655"/>
                    <a:pt x="387257" y="82655"/>
                  </a:cubicBezTo>
                  <a:cubicBezTo>
                    <a:pt x="392696" y="82655"/>
                    <a:pt x="400855" y="85375"/>
                    <a:pt x="406295" y="85375"/>
                  </a:cubicBezTo>
                  <a:cubicBezTo>
                    <a:pt x="409014" y="82655"/>
                    <a:pt x="414453" y="79935"/>
                    <a:pt x="417173" y="79935"/>
                  </a:cubicBezTo>
                  <a:cubicBezTo>
                    <a:pt x="419893" y="79935"/>
                    <a:pt x="422612" y="79935"/>
                    <a:pt x="425332" y="85375"/>
                  </a:cubicBezTo>
                  <a:cubicBezTo>
                    <a:pt x="428052" y="90814"/>
                    <a:pt x="433491" y="98973"/>
                    <a:pt x="433491" y="104412"/>
                  </a:cubicBezTo>
                  <a:cubicBezTo>
                    <a:pt x="436211" y="131609"/>
                    <a:pt x="436211" y="120730"/>
                    <a:pt x="436211" y="137048"/>
                  </a:cubicBezTo>
                  <a:cubicBezTo>
                    <a:pt x="438930" y="158805"/>
                    <a:pt x="438930" y="158805"/>
                    <a:pt x="438930" y="183282"/>
                  </a:cubicBezTo>
                  <a:cubicBezTo>
                    <a:pt x="438930" y="194161"/>
                    <a:pt x="438930" y="218638"/>
                    <a:pt x="422612" y="218638"/>
                  </a:cubicBezTo>
                  <a:cubicBezTo>
                    <a:pt x="414453" y="218638"/>
                    <a:pt x="411734" y="215918"/>
                    <a:pt x="406295" y="213198"/>
                  </a:cubicBezTo>
                  <a:cubicBezTo>
                    <a:pt x="400855" y="210479"/>
                    <a:pt x="398136" y="202320"/>
                    <a:pt x="398136" y="196881"/>
                  </a:cubicBezTo>
                  <a:cubicBezTo>
                    <a:pt x="395416" y="188722"/>
                    <a:pt x="395416" y="183282"/>
                    <a:pt x="395416" y="175123"/>
                  </a:cubicBezTo>
                  <a:cubicBezTo>
                    <a:pt x="395416" y="169684"/>
                    <a:pt x="395416" y="164245"/>
                    <a:pt x="395416" y="153366"/>
                  </a:cubicBezTo>
                  <a:cubicBezTo>
                    <a:pt x="395416" y="145207"/>
                    <a:pt x="395416" y="134328"/>
                    <a:pt x="395416" y="126170"/>
                  </a:cubicBezTo>
                  <a:cubicBezTo>
                    <a:pt x="387257" y="128889"/>
                    <a:pt x="379098" y="128889"/>
                    <a:pt x="370939" y="128889"/>
                  </a:cubicBezTo>
                  <a:cubicBezTo>
                    <a:pt x="360060" y="128889"/>
                    <a:pt x="349182" y="128889"/>
                    <a:pt x="338303" y="131609"/>
                  </a:cubicBezTo>
                  <a:cubicBezTo>
                    <a:pt x="327424" y="131609"/>
                    <a:pt x="319265" y="134328"/>
                    <a:pt x="286629" y="134328"/>
                  </a:cubicBezTo>
                  <a:cubicBezTo>
                    <a:pt x="281190" y="134328"/>
                    <a:pt x="278470" y="134328"/>
                    <a:pt x="273031" y="137048"/>
                  </a:cubicBezTo>
                  <a:cubicBezTo>
                    <a:pt x="270312" y="137048"/>
                    <a:pt x="264872" y="137048"/>
                    <a:pt x="262153" y="142487"/>
                  </a:cubicBezTo>
                  <a:cubicBezTo>
                    <a:pt x="259433" y="145207"/>
                    <a:pt x="259433" y="150647"/>
                    <a:pt x="259433" y="153366"/>
                  </a:cubicBezTo>
                  <a:cubicBezTo>
                    <a:pt x="259433" y="158805"/>
                    <a:pt x="259433" y="164245"/>
                    <a:pt x="262153" y="166964"/>
                  </a:cubicBezTo>
                  <a:cubicBezTo>
                    <a:pt x="262153" y="177843"/>
                    <a:pt x="262153" y="186002"/>
                    <a:pt x="262153" y="196881"/>
                  </a:cubicBezTo>
                  <a:cubicBezTo>
                    <a:pt x="262153" y="202320"/>
                    <a:pt x="262153" y="210479"/>
                    <a:pt x="262153" y="215918"/>
                  </a:cubicBezTo>
                  <a:cubicBezTo>
                    <a:pt x="262153" y="229516"/>
                    <a:pt x="262153" y="240395"/>
                    <a:pt x="262153" y="251274"/>
                  </a:cubicBezTo>
                  <a:cubicBezTo>
                    <a:pt x="262153" y="259433"/>
                    <a:pt x="259433" y="270311"/>
                    <a:pt x="259433" y="278470"/>
                  </a:cubicBezTo>
                  <a:cubicBezTo>
                    <a:pt x="259433" y="289349"/>
                    <a:pt x="259433" y="297508"/>
                    <a:pt x="259433" y="308386"/>
                  </a:cubicBezTo>
                  <a:cubicBezTo>
                    <a:pt x="259433" y="313826"/>
                    <a:pt x="259433" y="319265"/>
                    <a:pt x="259433" y="321985"/>
                  </a:cubicBezTo>
                  <a:cubicBezTo>
                    <a:pt x="259433" y="324704"/>
                    <a:pt x="259433" y="330144"/>
                    <a:pt x="259433" y="332863"/>
                  </a:cubicBezTo>
                  <a:cubicBezTo>
                    <a:pt x="262153" y="335583"/>
                    <a:pt x="264872" y="335583"/>
                    <a:pt x="267592" y="335583"/>
                  </a:cubicBezTo>
                  <a:cubicBezTo>
                    <a:pt x="273031" y="335583"/>
                    <a:pt x="275751" y="335583"/>
                    <a:pt x="281190" y="335583"/>
                  </a:cubicBezTo>
                  <a:cubicBezTo>
                    <a:pt x="311107" y="335583"/>
                    <a:pt x="319265" y="335583"/>
                    <a:pt x="327424" y="338303"/>
                  </a:cubicBezTo>
                  <a:cubicBezTo>
                    <a:pt x="335583" y="341022"/>
                    <a:pt x="343742" y="341022"/>
                    <a:pt x="351901" y="341022"/>
                  </a:cubicBezTo>
                  <a:cubicBezTo>
                    <a:pt x="351901" y="338303"/>
                    <a:pt x="351901" y="338303"/>
                    <a:pt x="351901" y="335583"/>
                  </a:cubicBezTo>
                  <a:cubicBezTo>
                    <a:pt x="351901" y="327424"/>
                    <a:pt x="351901" y="319265"/>
                    <a:pt x="351901" y="313826"/>
                  </a:cubicBezTo>
                  <a:cubicBezTo>
                    <a:pt x="351901" y="305667"/>
                    <a:pt x="351901" y="294788"/>
                    <a:pt x="357341" y="289349"/>
                  </a:cubicBezTo>
                  <a:cubicBezTo>
                    <a:pt x="360060" y="281190"/>
                    <a:pt x="368219" y="273031"/>
                    <a:pt x="373658" y="273031"/>
                  </a:cubicBezTo>
                  <a:cubicBezTo>
                    <a:pt x="376378" y="273031"/>
                    <a:pt x="379098" y="273031"/>
                    <a:pt x="381817" y="278470"/>
                  </a:cubicBezTo>
                  <a:cubicBezTo>
                    <a:pt x="384537" y="283909"/>
                    <a:pt x="387257" y="292068"/>
                    <a:pt x="389977" y="300228"/>
                  </a:cubicBezTo>
                  <a:cubicBezTo>
                    <a:pt x="392696" y="316545"/>
                    <a:pt x="392696" y="335583"/>
                    <a:pt x="395416" y="351901"/>
                  </a:cubicBezTo>
                  <a:cubicBezTo>
                    <a:pt x="398136" y="373658"/>
                    <a:pt x="398136" y="384537"/>
                    <a:pt x="398136" y="409014"/>
                  </a:cubicBezTo>
                  <a:cubicBezTo>
                    <a:pt x="398136" y="422612"/>
                    <a:pt x="398136" y="444369"/>
                    <a:pt x="381817" y="444369"/>
                  </a:cubicBezTo>
                  <a:cubicBezTo>
                    <a:pt x="373658" y="444369"/>
                    <a:pt x="370939" y="441650"/>
                    <a:pt x="365500" y="438930"/>
                  </a:cubicBezTo>
                  <a:cubicBezTo>
                    <a:pt x="360060" y="436210"/>
                    <a:pt x="357341" y="428051"/>
                    <a:pt x="357341" y="422612"/>
                  </a:cubicBezTo>
                  <a:cubicBezTo>
                    <a:pt x="354621" y="414453"/>
                    <a:pt x="354621" y="409014"/>
                    <a:pt x="354621" y="400855"/>
                  </a:cubicBezTo>
                  <a:cubicBezTo>
                    <a:pt x="354621" y="395415"/>
                    <a:pt x="354621" y="389976"/>
                    <a:pt x="354621" y="381817"/>
                  </a:cubicBezTo>
                  <a:cubicBezTo>
                    <a:pt x="335583" y="381817"/>
                    <a:pt x="308387" y="384537"/>
                    <a:pt x="270312" y="381817"/>
                  </a:cubicBezTo>
                  <a:cubicBezTo>
                    <a:pt x="262153" y="381817"/>
                    <a:pt x="256713" y="387256"/>
                    <a:pt x="256713" y="395415"/>
                  </a:cubicBezTo>
                  <a:cubicBezTo>
                    <a:pt x="256713" y="403574"/>
                    <a:pt x="256713" y="414453"/>
                    <a:pt x="253994" y="422612"/>
                  </a:cubicBezTo>
                  <a:cubicBezTo>
                    <a:pt x="253994" y="425332"/>
                    <a:pt x="253994" y="430771"/>
                    <a:pt x="253994" y="433490"/>
                  </a:cubicBezTo>
                  <a:cubicBezTo>
                    <a:pt x="253994" y="438930"/>
                    <a:pt x="253994" y="444369"/>
                    <a:pt x="253994" y="449809"/>
                  </a:cubicBezTo>
                  <a:cubicBezTo>
                    <a:pt x="253994" y="457967"/>
                    <a:pt x="256713" y="466126"/>
                    <a:pt x="256713" y="474285"/>
                  </a:cubicBezTo>
                  <a:cubicBezTo>
                    <a:pt x="256713" y="482444"/>
                    <a:pt x="256713" y="490603"/>
                    <a:pt x="256713" y="496043"/>
                  </a:cubicBezTo>
                  <a:cubicBezTo>
                    <a:pt x="256713" y="509641"/>
                    <a:pt x="259433" y="520520"/>
                    <a:pt x="259433" y="534118"/>
                  </a:cubicBezTo>
                  <a:cubicBezTo>
                    <a:pt x="259433" y="553155"/>
                    <a:pt x="259433" y="572193"/>
                    <a:pt x="259433" y="591231"/>
                  </a:cubicBezTo>
                  <a:cubicBezTo>
                    <a:pt x="259433" y="602109"/>
                    <a:pt x="262153" y="610268"/>
                    <a:pt x="262153" y="618427"/>
                  </a:cubicBezTo>
                  <a:cubicBezTo>
                    <a:pt x="264872" y="626586"/>
                    <a:pt x="262153" y="642904"/>
                    <a:pt x="267592" y="648343"/>
                  </a:cubicBezTo>
                  <a:cubicBezTo>
                    <a:pt x="270312" y="651063"/>
                    <a:pt x="275751" y="651063"/>
                    <a:pt x="292069" y="651063"/>
                  </a:cubicBezTo>
                  <a:cubicBezTo>
                    <a:pt x="305667" y="651063"/>
                    <a:pt x="319265" y="651063"/>
                    <a:pt x="327424" y="651063"/>
                  </a:cubicBezTo>
                  <a:cubicBezTo>
                    <a:pt x="338303" y="651063"/>
                    <a:pt x="351901" y="653783"/>
                    <a:pt x="362780" y="653783"/>
                  </a:cubicBezTo>
                  <a:cubicBezTo>
                    <a:pt x="376378" y="653783"/>
                    <a:pt x="384537" y="651063"/>
                    <a:pt x="395416" y="648343"/>
                  </a:cubicBezTo>
                  <a:cubicBezTo>
                    <a:pt x="395416" y="637465"/>
                    <a:pt x="395416" y="629306"/>
                    <a:pt x="395416" y="618427"/>
                  </a:cubicBezTo>
                  <a:cubicBezTo>
                    <a:pt x="395416" y="610268"/>
                    <a:pt x="395416" y="602109"/>
                    <a:pt x="395416" y="596670"/>
                  </a:cubicBezTo>
                  <a:cubicBezTo>
                    <a:pt x="395416" y="591231"/>
                    <a:pt x="395416" y="585791"/>
                    <a:pt x="398136" y="574913"/>
                  </a:cubicBezTo>
                  <a:cubicBezTo>
                    <a:pt x="400855" y="569473"/>
                    <a:pt x="400855" y="564034"/>
                    <a:pt x="406295" y="558595"/>
                  </a:cubicBezTo>
                  <a:cubicBezTo>
                    <a:pt x="411734" y="553155"/>
                    <a:pt x="414453" y="553155"/>
                    <a:pt x="422612" y="553155"/>
                  </a:cubicBezTo>
                  <a:cubicBezTo>
                    <a:pt x="436211" y="553155"/>
                    <a:pt x="438930" y="577632"/>
                    <a:pt x="438930" y="588511"/>
                  </a:cubicBezTo>
                  <a:cubicBezTo>
                    <a:pt x="438930" y="612988"/>
                    <a:pt x="438930" y="623866"/>
                    <a:pt x="436211" y="645624"/>
                  </a:cubicBezTo>
                  <a:cubicBezTo>
                    <a:pt x="433491" y="648343"/>
                    <a:pt x="433491" y="648343"/>
                    <a:pt x="433491" y="651063"/>
                  </a:cubicBezTo>
                  <a:lnTo>
                    <a:pt x="433491" y="651063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9BA4167D-13BE-4368-9C93-86A0A7BA3944}"/>
                </a:ext>
              </a:extLst>
            </p:cNvPr>
            <p:cNvSpPr/>
            <p:nvPr/>
          </p:nvSpPr>
          <p:spPr>
            <a:xfrm>
              <a:off x="7912732" y="4250336"/>
              <a:ext cx="465062" cy="658157"/>
            </a:xfrm>
            <a:custGeom>
              <a:avLst/>
              <a:gdLst>
                <a:gd name="connsiteX0" fmla="*/ 193096 w 465062"/>
                <a:gd name="connsiteY0" fmla="*/ 59832 h 658157"/>
                <a:gd name="connsiteX1" fmla="*/ 193096 w 465062"/>
                <a:gd name="connsiteY1" fmla="*/ 114226 h 658157"/>
                <a:gd name="connsiteX2" fmla="*/ 198536 w 465062"/>
                <a:gd name="connsiteY2" fmla="*/ 209414 h 658157"/>
                <a:gd name="connsiteX3" fmla="*/ 201255 w 465062"/>
                <a:gd name="connsiteY3" fmla="*/ 282845 h 658157"/>
                <a:gd name="connsiteX4" fmla="*/ 203975 w 465062"/>
                <a:gd name="connsiteY4" fmla="*/ 315481 h 658157"/>
                <a:gd name="connsiteX5" fmla="*/ 203975 w 465062"/>
                <a:gd name="connsiteY5" fmla="*/ 320920 h 658157"/>
                <a:gd name="connsiteX6" fmla="*/ 212134 w 465062"/>
                <a:gd name="connsiteY6" fmla="*/ 329079 h 658157"/>
                <a:gd name="connsiteX7" fmla="*/ 223013 w 465062"/>
                <a:gd name="connsiteY7" fmla="*/ 329079 h 658157"/>
                <a:gd name="connsiteX8" fmla="*/ 239331 w 465062"/>
                <a:gd name="connsiteY8" fmla="*/ 329079 h 658157"/>
                <a:gd name="connsiteX9" fmla="*/ 280126 w 465062"/>
                <a:gd name="connsiteY9" fmla="*/ 312761 h 658157"/>
                <a:gd name="connsiteX10" fmla="*/ 296443 w 465062"/>
                <a:gd name="connsiteY10" fmla="*/ 288284 h 658157"/>
                <a:gd name="connsiteX11" fmla="*/ 304602 w 465062"/>
                <a:gd name="connsiteY11" fmla="*/ 258368 h 658157"/>
                <a:gd name="connsiteX12" fmla="*/ 312761 w 465062"/>
                <a:gd name="connsiteY12" fmla="*/ 225732 h 658157"/>
                <a:gd name="connsiteX13" fmla="*/ 315481 w 465062"/>
                <a:gd name="connsiteY13" fmla="*/ 195816 h 658157"/>
                <a:gd name="connsiteX14" fmla="*/ 318201 w 465062"/>
                <a:gd name="connsiteY14" fmla="*/ 168619 h 658157"/>
                <a:gd name="connsiteX15" fmla="*/ 312761 w 465062"/>
                <a:gd name="connsiteY15" fmla="*/ 135983 h 658157"/>
                <a:gd name="connsiteX16" fmla="*/ 312761 w 465062"/>
                <a:gd name="connsiteY16" fmla="*/ 122385 h 658157"/>
                <a:gd name="connsiteX17" fmla="*/ 293724 w 465062"/>
                <a:gd name="connsiteY17" fmla="*/ 84309 h 658157"/>
                <a:gd name="connsiteX18" fmla="*/ 280126 w 465062"/>
                <a:gd name="connsiteY18" fmla="*/ 73430 h 658157"/>
                <a:gd name="connsiteX19" fmla="*/ 258368 w 465062"/>
                <a:gd name="connsiteY19" fmla="*/ 62552 h 658157"/>
                <a:gd name="connsiteX20" fmla="*/ 217573 w 465062"/>
                <a:gd name="connsiteY20" fmla="*/ 59832 h 658157"/>
                <a:gd name="connsiteX21" fmla="*/ 111506 w 465062"/>
                <a:gd name="connsiteY21" fmla="*/ 0 h 658157"/>
                <a:gd name="connsiteX22" fmla="*/ 127824 w 465062"/>
                <a:gd name="connsiteY22" fmla="*/ 0 h 658157"/>
                <a:gd name="connsiteX23" fmla="*/ 157741 w 465062"/>
                <a:gd name="connsiteY23" fmla="*/ 5440 h 658157"/>
                <a:gd name="connsiteX24" fmla="*/ 179497 w 465062"/>
                <a:gd name="connsiteY24" fmla="*/ 16318 h 658157"/>
                <a:gd name="connsiteX25" fmla="*/ 209414 w 465062"/>
                <a:gd name="connsiteY25" fmla="*/ 16318 h 658157"/>
                <a:gd name="connsiteX26" fmla="*/ 247489 w 465062"/>
                <a:gd name="connsiteY26" fmla="*/ 16318 h 658157"/>
                <a:gd name="connsiteX27" fmla="*/ 266527 w 465062"/>
                <a:gd name="connsiteY27" fmla="*/ 16318 h 658157"/>
                <a:gd name="connsiteX28" fmla="*/ 312761 w 465062"/>
                <a:gd name="connsiteY28" fmla="*/ 27197 h 658157"/>
                <a:gd name="connsiteX29" fmla="*/ 337238 w 465062"/>
                <a:gd name="connsiteY29" fmla="*/ 38075 h 658157"/>
                <a:gd name="connsiteX30" fmla="*/ 364434 w 465062"/>
                <a:gd name="connsiteY30" fmla="*/ 54393 h 658157"/>
                <a:gd name="connsiteX31" fmla="*/ 386192 w 465062"/>
                <a:gd name="connsiteY31" fmla="*/ 73431 h 658157"/>
                <a:gd name="connsiteX32" fmla="*/ 407949 w 465062"/>
                <a:gd name="connsiteY32" fmla="*/ 103347 h 658157"/>
                <a:gd name="connsiteX33" fmla="*/ 416108 w 465062"/>
                <a:gd name="connsiteY33" fmla="*/ 141422 h 658157"/>
                <a:gd name="connsiteX34" fmla="*/ 418828 w 465062"/>
                <a:gd name="connsiteY34" fmla="*/ 163179 h 658157"/>
                <a:gd name="connsiteX35" fmla="*/ 418828 w 465062"/>
                <a:gd name="connsiteY35" fmla="*/ 171339 h 658157"/>
                <a:gd name="connsiteX36" fmla="*/ 421547 w 465062"/>
                <a:gd name="connsiteY36" fmla="*/ 187656 h 658157"/>
                <a:gd name="connsiteX37" fmla="*/ 418828 w 465062"/>
                <a:gd name="connsiteY37" fmla="*/ 206694 h 658157"/>
                <a:gd name="connsiteX38" fmla="*/ 416108 w 465062"/>
                <a:gd name="connsiteY38" fmla="*/ 233891 h 658157"/>
                <a:gd name="connsiteX39" fmla="*/ 405229 w 465062"/>
                <a:gd name="connsiteY39" fmla="*/ 263807 h 658157"/>
                <a:gd name="connsiteX40" fmla="*/ 394351 w 465062"/>
                <a:gd name="connsiteY40" fmla="*/ 274686 h 658157"/>
                <a:gd name="connsiteX41" fmla="*/ 388912 w 465062"/>
                <a:gd name="connsiteY41" fmla="*/ 285564 h 658157"/>
                <a:gd name="connsiteX42" fmla="*/ 369874 w 465062"/>
                <a:gd name="connsiteY42" fmla="*/ 304602 h 658157"/>
                <a:gd name="connsiteX43" fmla="*/ 358995 w 465062"/>
                <a:gd name="connsiteY43" fmla="*/ 310041 h 658157"/>
                <a:gd name="connsiteX44" fmla="*/ 348117 w 465062"/>
                <a:gd name="connsiteY44" fmla="*/ 320920 h 658157"/>
                <a:gd name="connsiteX45" fmla="*/ 326359 w 465062"/>
                <a:gd name="connsiteY45" fmla="*/ 339957 h 658157"/>
                <a:gd name="connsiteX46" fmla="*/ 312761 w 465062"/>
                <a:gd name="connsiteY46" fmla="*/ 353555 h 658157"/>
                <a:gd name="connsiteX47" fmla="*/ 337238 w 465062"/>
                <a:gd name="connsiteY47" fmla="*/ 380752 h 658157"/>
                <a:gd name="connsiteX48" fmla="*/ 358995 w 465062"/>
                <a:gd name="connsiteY48" fmla="*/ 421547 h 658157"/>
                <a:gd name="connsiteX49" fmla="*/ 372593 w 465062"/>
                <a:gd name="connsiteY49" fmla="*/ 459622 h 658157"/>
                <a:gd name="connsiteX50" fmla="*/ 386192 w 465062"/>
                <a:gd name="connsiteY50" fmla="*/ 514015 h 658157"/>
                <a:gd name="connsiteX51" fmla="*/ 407949 w 465062"/>
                <a:gd name="connsiteY51" fmla="*/ 568408 h 658157"/>
                <a:gd name="connsiteX52" fmla="*/ 421547 w 465062"/>
                <a:gd name="connsiteY52" fmla="*/ 598324 h 658157"/>
                <a:gd name="connsiteX53" fmla="*/ 451463 w 465062"/>
                <a:gd name="connsiteY53" fmla="*/ 628241 h 658157"/>
                <a:gd name="connsiteX54" fmla="*/ 465062 w 465062"/>
                <a:gd name="connsiteY54" fmla="*/ 644559 h 658157"/>
                <a:gd name="connsiteX55" fmla="*/ 462342 w 465062"/>
                <a:gd name="connsiteY55" fmla="*/ 649998 h 658157"/>
                <a:gd name="connsiteX56" fmla="*/ 437865 w 465062"/>
                <a:gd name="connsiteY56" fmla="*/ 658157 h 658157"/>
                <a:gd name="connsiteX57" fmla="*/ 361715 w 465062"/>
                <a:gd name="connsiteY57" fmla="*/ 622801 h 658157"/>
                <a:gd name="connsiteX58" fmla="*/ 320920 w 465062"/>
                <a:gd name="connsiteY58" fmla="*/ 565689 h 658157"/>
                <a:gd name="connsiteX59" fmla="*/ 304602 w 465062"/>
                <a:gd name="connsiteY59" fmla="*/ 530333 h 658157"/>
                <a:gd name="connsiteX60" fmla="*/ 293723 w 465062"/>
                <a:gd name="connsiteY60" fmla="*/ 497697 h 658157"/>
                <a:gd name="connsiteX61" fmla="*/ 282845 w 465062"/>
                <a:gd name="connsiteY61" fmla="*/ 462342 h 658157"/>
                <a:gd name="connsiteX62" fmla="*/ 269246 w 465062"/>
                <a:gd name="connsiteY62" fmla="*/ 424267 h 658157"/>
                <a:gd name="connsiteX63" fmla="*/ 255648 w 465062"/>
                <a:gd name="connsiteY63" fmla="*/ 391631 h 658157"/>
                <a:gd name="connsiteX64" fmla="*/ 236610 w 465062"/>
                <a:gd name="connsiteY64" fmla="*/ 367154 h 658157"/>
                <a:gd name="connsiteX65" fmla="*/ 217573 w 465062"/>
                <a:gd name="connsiteY65" fmla="*/ 361714 h 658157"/>
                <a:gd name="connsiteX66" fmla="*/ 201255 w 465062"/>
                <a:gd name="connsiteY66" fmla="*/ 361714 h 658157"/>
                <a:gd name="connsiteX67" fmla="*/ 198535 w 465062"/>
                <a:gd name="connsiteY67" fmla="*/ 367154 h 658157"/>
                <a:gd name="connsiteX68" fmla="*/ 201255 w 465062"/>
                <a:gd name="connsiteY68" fmla="*/ 388911 h 658157"/>
                <a:gd name="connsiteX69" fmla="*/ 198535 w 465062"/>
                <a:gd name="connsiteY69" fmla="*/ 426986 h 658157"/>
                <a:gd name="connsiteX70" fmla="*/ 203975 w 465062"/>
                <a:gd name="connsiteY70" fmla="*/ 478660 h 658157"/>
                <a:gd name="connsiteX71" fmla="*/ 198535 w 465062"/>
                <a:gd name="connsiteY71" fmla="*/ 552090 h 658157"/>
                <a:gd name="connsiteX72" fmla="*/ 195816 w 465062"/>
                <a:gd name="connsiteY72" fmla="*/ 576567 h 658157"/>
                <a:gd name="connsiteX73" fmla="*/ 198535 w 465062"/>
                <a:gd name="connsiteY73" fmla="*/ 592885 h 658157"/>
                <a:gd name="connsiteX74" fmla="*/ 233891 w 465062"/>
                <a:gd name="connsiteY74" fmla="*/ 592885 h 658157"/>
                <a:gd name="connsiteX75" fmla="*/ 271966 w 465062"/>
                <a:gd name="connsiteY75" fmla="*/ 611923 h 658157"/>
                <a:gd name="connsiteX76" fmla="*/ 266527 w 465062"/>
                <a:gd name="connsiteY76" fmla="*/ 628241 h 658157"/>
                <a:gd name="connsiteX77" fmla="*/ 250209 w 465062"/>
                <a:gd name="connsiteY77" fmla="*/ 636400 h 658157"/>
                <a:gd name="connsiteX78" fmla="*/ 228451 w 465062"/>
                <a:gd name="connsiteY78" fmla="*/ 639119 h 658157"/>
                <a:gd name="connsiteX79" fmla="*/ 187657 w 465062"/>
                <a:gd name="connsiteY79" fmla="*/ 639119 h 658157"/>
                <a:gd name="connsiteX80" fmla="*/ 152301 w 465062"/>
                <a:gd name="connsiteY80" fmla="*/ 652717 h 658157"/>
                <a:gd name="connsiteX81" fmla="*/ 133263 w 465062"/>
                <a:gd name="connsiteY81" fmla="*/ 655437 h 658157"/>
                <a:gd name="connsiteX82" fmla="*/ 122385 w 465062"/>
                <a:gd name="connsiteY82" fmla="*/ 652717 h 658157"/>
                <a:gd name="connsiteX83" fmla="*/ 97908 w 465062"/>
                <a:gd name="connsiteY83" fmla="*/ 639119 h 658157"/>
                <a:gd name="connsiteX84" fmla="*/ 70711 w 465062"/>
                <a:gd name="connsiteY84" fmla="*/ 639119 h 658157"/>
                <a:gd name="connsiteX85" fmla="*/ 46234 w 465062"/>
                <a:gd name="connsiteY85" fmla="*/ 639119 h 658157"/>
                <a:gd name="connsiteX86" fmla="*/ 19038 w 465062"/>
                <a:gd name="connsiteY86" fmla="*/ 630960 h 658157"/>
                <a:gd name="connsiteX87" fmla="*/ 2720 w 465062"/>
                <a:gd name="connsiteY87" fmla="*/ 614642 h 658157"/>
                <a:gd name="connsiteX88" fmla="*/ 8159 w 465062"/>
                <a:gd name="connsiteY88" fmla="*/ 606483 h 658157"/>
                <a:gd name="connsiteX89" fmla="*/ 29916 w 465062"/>
                <a:gd name="connsiteY89" fmla="*/ 598324 h 658157"/>
                <a:gd name="connsiteX90" fmla="*/ 76151 w 465062"/>
                <a:gd name="connsiteY90" fmla="*/ 592885 h 658157"/>
                <a:gd name="connsiteX91" fmla="*/ 73431 w 465062"/>
                <a:gd name="connsiteY91" fmla="*/ 573848 h 658157"/>
                <a:gd name="connsiteX92" fmla="*/ 70711 w 465062"/>
                <a:gd name="connsiteY92" fmla="*/ 500417 h 658157"/>
                <a:gd name="connsiteX93" fmla="*/ 73431 w 465062"/>
                <a:gd name="connsiteY93" fmla="*/ 437865 h 658157"/>
                <a:gd name="connsiteX94" fmla="*/ 70711 w 465062"/>
                <a:gd name="connsiteY94" fmla="*/ 369873 h 658157"/>
                <a:gd name="connsiteX95" fmla="*/ 70711 w 465062"/>
                <a:gd name="connsiteY95" fmla="*/ 293723 h 658157"/>
                <a:gd name="connsiteX96" fmla="*/ 73431 w 465062"/>
                <a:gd name="connsiteY96" fmla="*/ 212133 h 658157"/>
                <a:gd name="connsiteX97" fmla="*/ 76151 w 465062"/>
                <a:gd name="connsiteY97" fmla="*/ 155021 h 658157"/>
                <a:gd name="connsiteX98" fmla="*/ 76151 w 465062"/>
                <a:gd name="connsiteY98" fmla="*/ 119665 h 658157"/>
                <a:gd name="connsiteX99" fmla="*/ 78870 w 465062"/>
                <a:gd name="connsiteY99" fmla="*/ 84310 h 658157"/>
                <a:gd name="connsiteX100" fmla="*/ 76151 w 465062"/>
                <a:gd name="connsiteY100" fmla="*/ 62552 h 658157"/>
                <a:gd name="connsiteX101" fmla="*/ 67992 w 465062"/>
                <a:gd name="connsiteY101" fmla="*/ 62552 h 658157"/>
                <a:gd name="connsiteX102" fmla="*/ 43515 w 465062"/>
                <a:gd name="connsiteY102" fmla="*/ 62552 h 658157"/>
                <a:gd name="connsiteX103" fmla="*/ 16318 w 465062"/>
                <a:gd name="connsiteY103" fmla="*/ 57113 h 658157"/>
                <a:gd name="connsiteX104" fmla="*/ 0 w 465062"/>
                <a:gd name="connsiteY104" fmla="*/ 40795 h 658157"/>
                <a:gd name="connsiteX105" fmla="*/ 5439 w 465062"/>
                <a:gd name="connsiteY105" fmla="*/ 32636 h 658157"/>
                <a:gd name="connsiteX106" fmla="*/ 27197 w 465062"/>
                <a:gd name="connsiteY106" fmla="*/ 24477 h 658157"/>
                <a:gd name="connsiteX107" fmla="*/ 76151 w 465062"/>
                <a:gd name="connsiteY107" fmla="*/ 19038 h 658157"/>
                <a:gd name="connsiteX108" fmla="*/ 78870 w 465062"/>
                <a:gd name="connsiteY108" fmla="*/ 13598 h 658157"/>
                <a:gd name="connsiteX109" fmla="*/ 95188 w 465062"/>
                <a:gd name="connsiteY109" fmla="*/ 5440 h 658157"/>
                <a:gd name="connsiteX110" fmla="*/ 111506 w 465062"/>
                <a:gd name="connsiteY110" fmla="*/ 0 h 658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465062" h="658157">
                  <a:moveTo>
                    <a:pt x="193096" y="59832"/>
                  </a:moveTo>
                  <a:cubicBezTo>
                    <a:pt x="193096" y="73430"/>
                    <a:pt x="193096" y="89748"/>
                    <a:pt x="193096" y="114226"/>
                  </a:cubicBezTo>
                  <a:cubicBezTo>
                    <a:pt x="193096" y="144142"/>
                    <a:pt x="195816" y="176778"/>
                    <a:pt x="198536" y="209414"/>
                  </a:cubicBezTo>
                  <a:cubicBezTo>
                    <a:pt x="198536" y="247489"/>
                    <a:pt x="201255" y="277406"/>
                    <a:pt x="201255" y="282845"/>
                  </a:cubicBezTo>
                  <a:cubicBezTo>
                    <a:pt x="201255" y="293723"/>
                    <a:pt x="203975" y="304602"/>
                    <a:pt x="203975" y="315481"/>
                  </a:cubicBezTo>
                  <a:cubicBezTo>
                    <a:pt x="203975" y="318200"/>
                    <a:pt x="203975" y="318200"/>
                    <a:pt x="203975" y="320920"/>
                  </a:cubicBezTo>
                  <a:cubicBezTo>
                    <a:pt x="203975" y="326359"/>
                    <a:pt x="206695" y="329079"/>
                    <a:pt x="212134" y="329079"/>
                  </a:cubicBezTo>
                  <a:cubicBezTo>
                    <a:pt x="214854" y="329079"/>
                    <a:pt x="220293" y="329079"/>
                    <a:pt x="223013" y="329079"/>
                  </a:cubicBezTo>
                  <a:cubicBezTo>
                    <a:pt x="228452" y="329079"/>
                    <a:pt x="233891" y="329079"/>
                    <a:pt x="239331" y="329079"/>
                  </a:cubicBezTo>
                  <a:cubicBezTo>
                    <a:pt x="252929" y="329079"/>
                    <a:pt x="271967" y="323640"/>
                    <a:pt x="280126" y="312761"/>
                  </a:cubicBezTo>
                  <a:cubicBezTo>
                    <a:pt x="288284" y="304602"/>
                    <a:pt x="291004" y="299163"/>
                    <a:pt x="296443" y="288284"/>
                  </a:cubicBezTo>
                  <a:cubicBezTo>
                    <a:pt x="299163" y="277406"/>
                    <a:pt x="301883" y="269247"/>
                    <a:pt x="304602" y="258368"/>
                  </a:cubicBezTo>
                  <a:cubicBezTo>
                    <a:pt x="307322" y="244770"/>
                    <a:pt x="310042" y="239330"/>
                    <a:pt x="312761" y="225732"/>
                  </a:cubicBezTo>
                  <a:cubicBezTo>
                    <a:pt x="315481" y="212134"/>
                    <a:pt x="315481" y="209414"/>
                    <a:pt x="315481" y="195816"/>
                  </a:cubicBezTo>
                  <a:cubicBezTo>
                    <a:pt x="315481" y="179498"/>
                    <a:pt x="315481" y="184937"/>
                    <a:pt x="318201" y="168619"/>
                  </a:cubicBezTo>
                  <a:cubicBezTo>
                    <a:pt x="312761" y="152302"/>
                    <a:pt x="312761" y="149582"/>
                    <a:pt x="312761" y="135983"/>
                  </a:cubicBezTo>
                  <a:cubicBezTo>
                    <a:pt x="312761" y="133264"/>
                    <a:pt x="312761" y="127825"/>
                    <a:pt x="312761" y="122385"/>
                  </a:cubicBezTo>
                  <a:cubicBezTo>
                    <a:pt x="312761" y="111507"/>
                    <a:pt x="301883" y="95188"/>
                    <a:pt x="293724" y="84309"/>
                  </a:cubicBezTo>
                  <a:cubicBezTo>
                    <a:pt x="288284" y="78870"/>
                    <a:pt x="285565" y="76150"/>
                    <a:pt x="280126" y="73430"/>
                  </a:cubicBezTo>
                  <a:cubicBezTo>
                    <a:pt x="271967" y="67991"/>
                    <a:pt x="266527" y="65271"/>
                    <a:pt x="258368" y="62552"/>
                  </a:cubicBezTo>
                  <a:cubicBezTo>
                    <a:pt x="244770" y="59832"/>
                    <a:pt x="228452" y="59832"/>
                    <a:pt x="217573" y="59832"/>
                  </a:cubicBezTo>
                  <a:close/>
                  <a:moveTo>
                    <a:pt x="111506" y="0"/>
                  </a:moveTo>
                  <a:cubicBezTo>
                    <a:pt x="114226" y="0"/>
                    <a:pt x="122385" y="0"/>
                    <a:pt x="127824" y="0"/>
                  </a:cubicBezTo>
                  <a:cubicBezTo>
                    <a:pt x="135983" y="0"/>
                    <a:pt x="146862" y="2720"/>
                    <a:pt x="157741" y="5440"/>
                  </a:cubicBezTo>
                  <a:cubicBezTo>
                    <a:pt x="168619" y="8159"/>
                    <a:pt x="176778" y="10879"/>
                    <a:pt x="179497" y="16318"/>
                  </a:cubicBezTo>
                  <a:cubicBezTo>
                    <a:pt x="193096" y="16318"/>
                    <a:pt x="201255" y="16318"/>
                    <a:pt x="209414" y="16318"/>
                  </a:cubicBezTo>
                  <a:cubicBezTo>
                    <a:pt x="220292" y="16318"/>
                    <a:pt x="231171" y="16318"/>
                    <a:pt x="247489" y="16318"/>
                  </a:cubicBezTo>
                  <a:cubicBezTo>
                    <a:pt x="250209" y="16318"/>
                    <a:pt x="258368" y="16318"/>
                    <a:pt x="266527" y="16318"/>
                  </a:cubicBezTo>
                  <a:cubicBezTo>
                    <a:pt x="277405" y="16318"/>
                    <a:pt x="291004" y="21758"/>
                    <a:pt x="312761" y="27197"/>
                  </a:cubicBezTo>
                  <a:cubicBezTo>
                    <a:pt x="320920" y="29917"/>
                    <a:pt x="329079" y="35356"/>
                    <a:pt x="337238" y="38075"/>
                  </a:cubicBezTo>
                  <a:cubicBezTo>
                    <a:pt x="342677" y="40795"/>
                    <a:pt x="353556" y="48954"/>
                    <a:pt x="364434" y="54393"/>
                  </a:cubicBezTo>
                  <a:cubicBezTo>
                    <a:pt x="375313" y="62552"/>
                    <a:pt x="386192" y="67992"/>
                    <a:pt x="386192" y="73431"/>
                  </a:cubicBezTo>
                  <a:cubicBezTo>
                    <a:pt x="391631" y="84310"/>
                    <a:pt x="402510" y="92469"/>
                    <a:pt x="407949" y="103347"/>
                  </a:cubicBezTo>
                  <a:cubicBezTo>
                    <a:pt x="413388" y="116945"/>
                    <a:pt x="416108" y="130544"/>
                    <a:pt x="416108" y="141422"/>
                  </a:cubicBezTo>
                  <a:cubicBezTo>
                    <a:pt x="416108" y="152301"/>
                    <a:pt x="418828" y="157740"/>
                    <a:pt x="418828" y="163179"/>
                  </a:cubicBezTo>
                  <a:cubicBezTo>
                    <a:pt x="418828" y="165899"/>
                    <a:pt x="418828" y="168619"/>
                    <a:pt x="418828" y="171339"/>
                  </a:cubicBezTo>
                  <a:cubicBezTo>
                    <a:pt x="418828" y="174058"/>
                    <a:pt x="421547" y="182217"/>
                    <a:pt x="421547" y="187656"/>
                  </a:cubicBezTo>
                  <a:cubicBezTo>
                    <a:pt x="421547" y="193096"/>
                    <a:pt x="418828" y="201255"/>
                    <a:pt x="418828" y="206694"/>
                  </a:cubicBezTo>
                  <a:cubicBezTo>
                    <a:pt x="418828" y="217573"/>
                    <a:pt x="418828" y="223012"/>
                    <a:pt x="416108" y="233891"/>
                  </a:cubicBezTo>
                  <a:cubicBezTo>
                    <a:pt x="413388" y="244769"/>
                    <a:pt x="410668" y="255648"/>
                    <a:pt x="405229" y="263807"/>
                  </a:cubicBezTo>
                  <a:cubicBezTo>
                    <a:pt x="402510" y="269246"/>
                    <a:pt x="397070" y="269246"/>
                    <a:pt x="394351" y="274686"/>
                  </a:cubicBezTo>
                  <a:cubicBezTo>
                    <a:pt x="391631" y="277405"/>
                    <a:pt x="391631" y="282844"/>
                    <a:pt x="388912" y="285564"/>
                  </a:cubicBezTo>
                  <a:cubicBezTo>
                    <a:pt x="383472" y="291003"/>
                    <a:pt x="375313" y="301882"/>
                    <a:pt x="369874" y="304602"/>
                  </a:cubicBezTo>
                  <a:cubicBezTo>
                    <a:pt x="367154" y="307321"/>
                    <a:pt x="361715" y="307321"/>
                    <a:pt x="358995" y="310041"/>
                  </a:cubicBezTo>
                  <a:cubicBezTo>
                    <a:pt x="356275" y="312761"/>
                    <a:pt x="350836" y="318200"/>
                    <a:pt x="348117" y="320920"/>
                  </a:cubicBezTo>
                  <a:cubicBezTo>
                    <a:pt x="339958" y="326359"/>
                    <a:pt x="334518" y="334518"/>
                    <a:pt x="326359" y="339957"/>
                  </a:cubicBezTo>
                  <a:cubicBezTo>
                    <a:pt x="320920" y="342677"/>
                    <a:pt x="312761" y="342677"/>
                    <a:pt x="312761" y="353555"/>
                  </a:cubicBezTo>
                  <a:cubicBezTo>
                    <a:pt x="312761" y="361714"/>
                    <a:pt x="334518" y="372593"/>
                    <a:pt x="337238" y="380752"/>
                  </a:cubicBezTo>
                  <a:cubicBezTo>
                    <a:pt x="345397" y="394350"/>
                    <a:pt x="353556" y="407948"/>
                    <a:pt x="358995" y="421547"/>
                  </a:cubicBezTo>
                  <a:cubicBezTo>
                    <a:pt x="364434" y="435145"/>
                    <a:pt x="367154" y="446024"/>
                    <a:pt x="372593" y="459622"/>
                  </a:cubicBezTo>
                  <a:cubicBezTo>
                    <a:pt x="378033" y="478660"/>
                    <a:pt x="383472" y="494978"/>
                    <a:pt x="386192" y="514015"/>
                  </a:cubicBezTo>
                  <a:cubicBezTo>
                    <a:pt x="391631" y="533053"/>
                    <a:pt x="402510" y="549371"/>
                    <a:pt x="407949" y="568408"/>
                  </a:cubicBezTo>
                  <a:cubicBezTo>
                    <a:pt x="410668" y="579287"/>
                    <a:pt x="416108" y="590165"/>
                    <a:pt x="421547" y="598324"/>
                  </a:cubicBezTo>
                  <a:cubicBezTo>
                    <a:pt x="435146" y="614642"/>
                    <a:pt x="443305" y="622801"/>
                    <a:pt x="451463" y="628241"/>
                  </a:cubicBezTo>
                  <a:cubicBezTo>
                    <a:pt x="456903" y="630960"/>
                    <a:pt x="465062" y="636400"/>
                    <a:pt x="465062" y="644559"/>
                  </a:cubicBezTo>
                  <a:cubicBezTo>
                    <a:pt x="465062" y="647278"/>
                    <a:pt x="465062" y="647278"/>
                    <a:pt x="462342" y="649998"/>
                  </a:cubicBezTo>
                  <a:cubicBezTo>
                    <a:pt x="456903" y="655437"/>
                    <a:pt x="446024" y="658157"/>
                    <a:pt x="437865" y="658157"/>
                  </a:cubicBezTo>
                  <a:cubicBezTo>
                    <a:pt x="413388" y="658157"/>
                    <a:pt x="378033" y="641839"/>
                    <a:pt x="361715" y="622801"/>
                  </a:cubicBezTo>
                  <a:cubicBezTo>
                    <a:pt x="345397" y="606483"/>
                    <a:pt x="334518" y="584726"/>
                    <a:pt x="320920" y="565689"/>
                  </a:cubicBezTo>
                  <a:cubicBezTo>
                    <a:pt x="315480" y="554810"/>
                    <a:pt x="310041" y="543931"/>
                    <a:pt x="304602" y="530333"/>
                  </a:cubicBezTo>
                  <a:cubicBezTo>
                    <a:pt x="299163" y="519454"/>
                    <a:pt x="296443" y="508576"/>
                    <a:pt x="293723" y="497697"/>
                  </a:cubicBezTo>
                  <a:cubicBezTo>
                    <a:pt x="291004" y="486819"/>
                    <a:pt x="288284" y="473220"/>
                    <a:pt x="282845" y="462342"/>
                  </a:cubicBezTo>
                  <a:cubicBezTo>
                    <a:pt x="280125" y="448743"/>
                    <a:pt x="274686" y="437865"/>
                    <a:pt x="269246" y="424267"/>
                  </a:cubicBezTo>
                  <a:cubicBezTo>
                    <a:pt x="266527" y="416108"/>
                    <a:pt x="261087" y="402509"/>
                    <a:pt x="255648" y="391631"/>
                  </a:cubicBezTo>
                  <a:cubicBezTo>
                    <a:pt x="250209" y="380752"/>
                    <a:pt x="244770" y="375313"/>
                    <a:pt x="236610" y="367154"/>
                  </a:cubicBezTo>
                  <a:cubicBezTo>
                    <a:pt x="231171" y="361714"/>
                    <a:pt x="223012" y="361714"/>
                    <a:pt x="217573" y="361714"/>
                  </a:cubicBezTo>
                  <a:cubicBezTo>
                    <a:pt x="212134" y="361714"/>
                    <a:pt x="206694" y="361714"/>
                    <a:pt x="201255" y="361714"/>
                  </a:cubicBezTo>
                  <a:cubicBezTo>
                    <a:pt x="198535" y="361714"/>
                    <a:pt x="198535" y="364434"/>
                    <a:pt x="198535" y="367154"/>
                  </a:cubicBezTo>
                  <a:cubicBezTo>
                    <a:pt x="198535" y="375313"/>
                    <a:pt x="201255" y="386191"/>
                    <a:pt x="201255" y="388911"/>
                  </a:cubicBezTo>
                  <a:cubicBezTo>
                    <a:pt x="201255" y="402509"/>
                    <a:pt x="198535" y="413388"/>
                    <a:pt x="198535" y="426986"/>
                  </a:cubicBezTo>
                  <a:cubicBezTo>
                    <a:pt x="198535" y="446024"/>
                    <a:pt x="203975" y="456902"/>
                    <a:pt x="203975" y="478660"/>
                  </a:cubicBezTo>
                  <a:cubicBezTo>
                    <a:pt x="203975" y="503136"/>
                    <a:pt x="201255" y="527613"/>
                    <a:pt x="198535" y="552090"/>
                  </a:cubicBezTo>
                  <a:cubicBezTo>
                    <a:pt x="198535" y="560249"/>
                    <a:pt x="195816" y="568408"/>
                    <a:pt x="195816" y="576567"/>
                  </a:cubicBezTo>
                  <a:cubicBezTo>
                    <a:pt x="195816" y="582006"/>
                    <a:pt x="195816" y="587446"/>
                    <a:pt x="198535" y="592885"/>
                  </a:cubicBezTo>
                  <a:cubicBezTo>
                    <a:pt x="212134" y="592885"/>
                    <a:pt x="225732" y="592885"/>
                    <a:pt x="233891" y="592885"/>
                  </a:cubicBezTo>
                  <a:cubicBezTo>
                    <a:pt x="247489" y="592885"/>
                    <a:pt x="271966" y="592885"/>
                    <a:pt x="271966" y="611923"/>
                  </a:cubicBezTo>
                  <a:cubicBezTo>
                    <a:pt x="271966" y="620082"/>
                    <a:pt x="269246" y="622801"/>
                    <a:pt x="266527" y="628241"/>
                  </a:cubicBezTo>
                  <a:cubicBezTo>
                    <a:pt x="261087" y="633680"/>
                    <a:pt x="255648" y="636400"/>
                    <a:pt x="250209" y="636400"/>
                  </a:cubicBezTo>
                  <a:cubicBezTo>
                    <a:pt x="239330" y="639119"/>
                    <a:pt x="233891" y="639119"/>
                    <a:pt x="228451" y="639119"/>
                  </a:cubicBezTo>
                  <a:cubicBezTo>
                    <a:pt x="223012" y="639119"/>
                    <a:pt x="206694" y="639119"/>
                    <a:pt x="187657" y="639119"/>
                  </a:cubicBezTo>
                  <a:cubicBezTo>
                    <a:pt x="176778" y="647278"/>
                    <a:pt x="163180" y="649998"/>
                    <a:pt x="152301" y="652717"/>
                  </a:cubicBezTo>
                  <a:cubicBezTo>
                    <a:pt x="146862" y="652717"/>
                    <a:pt x="138703" y="655437"/>
                    <a:pt x="133263" y="655437"/>
                  </a:cubicBezTo>
                  <a:cubicBezTo>
                    <a:pt x="130544" y="655437"/>
                    <a:pt x="125104" y="655437"/>
                    <a:pt x="122385" y="652717"/>
                  </a:cubicBezTo>
                  <a:cubicBezTo>
                    <a:pt x="114226" y="649998"/>
                    <a:pt x="103347" y="644559"/>
                    <a:pt x="97908" y="639119"/>
                  </a:cubicBezTo>
                  <a:cubicBezTo>
                    <a:pt x="87029" y="639119"/>
                    <a:pt x="78870" y="639119"/>
                    <a:pt x="70711" y="639119"/>
                  </a:cubicBezTo>
                  <a:cubicBezTo>
                    <a:pt x="62552" y="639119"/>
                    <a:pt x="54393" y="639119"/>
                    <a:pt x="46234" y="639119"/>
                  </a:cubicBezTo>
                  <a:cubicBezTo>
                    <a:pt x="38075" y="639119"/>
                    <a:pt x="27197" y="633680"/>
                    <a:pt x="19038" y="630960"/>
                  </a:cubicBezTo>
                  <a:cubicBezTo>
                    <a:pt x="10879" y="628241"/>
                    <a:pt x="2720" y="620082"/>
                    <a:pt x="2720" y="614642"/>
                  </a:cubicBezTo>
                  <a:cubicBezTo>
                    <a:pt x="2720" y="611923"/>
                    <a:pt x="2720" y="609203"/>
                    <a:pt x="8159" y="606483"/>
                  </a:cubicBezTo>
                  <a:cubicBezTo>
                    <a:pt x="13599" y="603764"/>
                    <a:pt x="24477" y="601044"/>
                    <a:pt x="29916" y="598324"/>
                  </a:cubicBezTo>
                  <a:cubicBezTo>
                    <a:pt x="43515" y="595605"/>
                    <a:pt x="62552" y="595605"/>
                    <a:pt x="76151" y="592885"/>
                  </a:cubicBezTo>
                  <a:cubicBezTo>
                    <a:pt x="76151" y="587446"/>
                    <a:pt x="73431" y="582006"/>
                    <a:pt x="73431" y="573848"/>
                  </a:cubicBezTo>
                  <a:cubicBezTo>
                    <a:pt x="73431" y="565689"/>
                    <a:pt x="70711" y="516735"/>
                    <a:pt x="70711" y="500417"/>
                  </a:cubicBezTo>
                  <a:cubicBezTo>
                    <a:pt x="70711" y="481379"/>
                    <a:pt x="73431" y="456902"/>
                    <a:pt x="73431" y="437865"/>
                  </a:cubicBezTo>
                  <a:cubicBezTo>
                    <a:pt x="73431" y="416108"/>
                    <a:pt x="70711" y="391631"/>
                    <a:pt x="70711" y="369873"/>
                  </a:cubicBezTo>
                  <a:cubicBezTo>
                    <a:pt x="70711" y="345397"/>
                    <a:pt x="70711" y="318200"/>
                    <a:pt x="70711" y="293723"/>
                  </a:cubicBezTo>
                  <a:cubicBezTo>
                    <a:pt x="70711" y="266526"/>
                    <a:pt x="73431" y="239330"/>
                    <a:pt x="73431" y="212133"/>
                  </a:cubicBezTo>
                  <a:cubicBezTo>
                    <a:pt x="73431" y="187656"/>
                    <a:pt x="76151" y="179498"/>
                    <a:pt x="76151" y="155021"/>
                  </a:cubicBezTo>
                  <a:cubicBezTo>
                    <a:pt x="76151" y="144142"/>
                    <a:pt x="76151" y="130544"/>
                    <a:pt x="76151" y="119665"/>
                  </a:cubicBezTo>
                  <a:cubicBezTo>
                    <a:pt x="76151" y="106067"/>
                    <a:pt x="78870" y="95188"/>
                    <a:pt x="78870" y="84310"/>
                  </a:cubicBezTo>
                  <a:cubicBezTo>
                    <a:pt x="78870" y="78870"/>
                    <a:pt x="78870" y="70711"/>
                    <a:pt x="76151" y="62552"/>
                  </a:cubicBezTo>
                  <a:cubicBezTo>
                    <a:pt x="76151" y="62552"/>
                    <a:pt x="73431" y="62552"/>
                    <a:pt x="67992" y="62552"/>
                  </a:cubicBezTo>
                  <a:cubicBezTo>
                    <a:pt x="59833" y="62552"/>
                    <a:pt x="51674" y="62552"/>
                    <a:pt x="43515" y="62552"/>
                  </a:cubicBezTo>
                  <a:cubicBezTo>
                    <a:pt x="35356" y="62552"/>
                    <a:pt x="24477" y="59833"/>
                    <a:pt x="16318" y="57113"/>
                  </a:cubicBezTo>
                  <a:cubicBezTo>
                    <a:pt x="8159" y="54393"/>
                    <a:pt x="0" y="43515"/>
                    <a:pt x="0" y="40795"/>
                  </a:cubicBezTo>
                  <a:cubicBezTo>
                    <a:pt x="0" y="38075"/>
                    <a:pt x="0" y="35356"/>
                    <a:pt x="5439" y="32636"/>
                  </a:cubicBezTo>
                  <a:cubicBezTo>
                    <a:pt x="10879" y="29917"/>
                    <a:pt x="21758" y="27197"/>
                    <a:pt x="27197" y="24477"/>
                  </a:cubicBezTo>
                  <a:cubicBezTo>
                    <a:pt x="46234" y="21758"/>
                    <a:pt x="62552" y="19038"/>
                    <a:pt x="76151" y="19038"/>
                  </a:cubicBezTo>
                  <a:cubicBezTo>
                    <a:pt x="76151" y="16318"/>
                    <a:pt x="78870" y="16318"/>
                    <a:pt x="78870" y="13598"/>
                  </a:cubicBezTo>
                  <a:cubicBezTo>
                    <a:pt x="84309" y="10879"/>
                    <a:pt x="89749" y="8159"/>
                    <a:pt x="95188" y="5440"/>
                  </a:cubicBezTo>
                  <a:cubicBezTo>
                    <a:pt x="100628" y="2720"/>
                    <a:pt x="106067" y="0"/>
                    <a:pt x="111506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CD57581-16D5-457C-AB8A-C39E91AF7848}"/>
                </a:ext>
              </a:extLst>
            </p:cNvPr>
            <p:cNvSpPr/>
            <p:nvPr/>
          </p:nvSpPr>
          <p:spPr>
            <a:xfrm>
              <a:off x="8346812" y="4186718"/>
              <a:ext cx="353556" cy="761503"/>
            </a:xfrm>
            <a:custGeom>
              <a:avLst/>
              <a:gdLst>
                <a:gd name="connsiteX0" fmla="*/ 283910 w 353555"/>
                <a:gd name="connsiteY0" fmla="*/ 672820 h 761503"/>
                <a:gd name="connsiteX1" fmla="*/ 321985 w 353555"/>
                <a:gd name="connsiteY1" fmla="*/ 689138 h 761503"/>
                <a:gd name="connsiteX2" fmla="*/ 316546 w 353555"/>
                <a:gd name="connsiteY2" fmla="*/ 705456 h 761503"/>
                <a:gd name="connsiteX3" fmla="*/ 300228 w 353555"/>
                <a:gd name="connsiteY3" fmla="*/ 713615 h 761503"/>
                <a:gd name="connsiteX4" fmla="*/ 278471 w 353555"/>
                <a:gd name="connsiteY4" fmla="*/ 716335 h 761503"/>
                <a:gd name="connsiteX5" fmla="*/ 237676 w 353555"/>
                <a:gd name="connsiteY5" fmla="*/ 716335 h 761503"/>
                <a:gd name="connsiteX6" fmla="*/ 180563 w 353555"/>
                <a:gd name="connsiteY6" fmla="*/ 719054 h 761503"/>
                <a:gd name="connsiteX7" fmla="*/ 126170 w 353555"/>
                <a:gd name="connsiteY7" fmla="*/ 719054 h 761503"/>
                <a:gd name="connsiteX8" fmla="*/ 101693 w 353555"/>
                <a:gd name="connsiteY8" fmla="*/ 719054 h 761503"/>
                <a:gd name="connsiteX9" fmla="*/ 74496 w 353555"/>
                <a:gd name="connsiteY9" fmla="*/ 713615 h 761503"/>
                <a:gd name="connsiteX10" fmla="*/ 58178 w 353555"/>
                <a:gd name="connsiteY10" fmla="*/ 697297 h 761503"/>
                <a:gd name="connsiteX11" fmla="*/ 63618 w 353555"/>
                <a:gd name="connsiteY11" fmla="*/ 689138 h 761503"/>
                <a:gd name="connsiteX12" fmla="*/ 85375 w 353555"/>
                <a:gd name="connsiteY12" fmla="*/ 680979 h 761503"/>
                <a:gd name="connsiteX13" fmla="*/ 131609 w 353555"/>
                <a:gd name="connsiteY13" fmla="*/ 675540 h 761503"/>
                <a:gd name="connsiteX14" fmla="*/ 142488 w 353555"/>
                <a:gd name="connsiteY14" fmla="*/ 675540 h 761503"/>
                <a:gd name="connsiteX15" fmla="*/ 131609 w 353555"/>
                <a:gd name="connsiteY15" fmla="*/ 653783 h 761503"/>
                <a:gd name="connsiteX16" fmla="*/ 128890 w 353555"/>
                <a:gd name="connsiteY16" fmla="*/ 640184 h 761503"/>
                <a:gd name="connsiteX17" fmla="*/ 128890 w 353555"/>
                <a:gd name="connsiteY17" fmla="*/ 629306 h 761503"/>
                <a:gd name="connsiteX18" fmla="*/ 128890 w 353555"/>
                <a:gd name="connsiteY18" fmla="*/ 621147 h 761503"/>
                <a:gd name="connsiteX19" fmla="*/ 128890 w 353555"/>
                <a:gd name="connsiteY19" fmla="*/ 593950 h 761503"/>
                <a:gd name="connsiteX20" fmla="*/ 128890 w 353555"/>
                <a:gd name="connsiteY20" fmla="*/ 583072 h 761503"/>
                <a:gd name="connsiteX21" fmla="*/ 128890 w 353555"/>
                <a:gd name="connsiteY21" fmla="*/ 436210 h 761503"/>
                <a:gd name="connsiteX22" fmla="*/ 128890 w 353555"/>
                <a:gd name="connsiteY22" fmla="*/ 357340 h 761503"/>
                <a:gd name="connsiteX23" fmla="*/ 131609 w 353555"/>
                <a:gd name="connsiteY23" fmla="*/ 289349 h 761503"/>
                <a:gd name="connsiteX24" fmla="*/ 131609 w 353555"/>
                <a:gd name="connsiteY24" fmla="*/ 251274 h 761503"/>
                <a:gd name="connsiteX25" fmla="*/ 131609 w 353555"/>
                <a:gd name="connsiteY25" fmla="*/ 205040 h 761503"/>
                <a:gd name="connsiteX26" fmla="*/ 131609 w 353555"/>
                <a:gd name="connsiteY26" fmla="*/ 139768 h 761503"/>
                <a:gd name="connsiteX27" fmla="*/ 131609 w 353555"/>
                <a:gd name="connsiteY27" fmla="*/ 128889 h 761503"/>
                <a:gd name="connsiteX28" fmla="*/ 126170 w 353555"/>
                <a:gd name="connsiteY28" fmla="*/ 128889 h 761503"/>
                <a:gd name="connsiteX29" fmla="*/ 101693 w 353555"/>
                <a:gd name="connsiteY29" fmla="*/ 128889 h 761503"/>
                <a:gd name="connsiteX30" fmla="*/ 74496 w 353555"/>
                <a:gd name="connsiteY30" fmla="*/ 123450 h 761503"/>
                <a:gd name="connsiteX31" fmla="*/ 58178 w 353555"/>
                <a:gd name="connsiteY31" fmla="*/ 107132 h 761503"/>
                <a:gd name="connsiteX32" fmla="*/ 60898 w 353555"/>
                <a:gd name="connsiteY32" fmla="*/ 98973 h 761503"/>
                <a:gd name="connsiteX33" fmla="*/ 82655 w 353555"/>
                <a:gd name="connsiteY33" fmla="*/ 93534 h 761503"/>
                <a:gd name="connsiteX34" fmla="*/ 131609 w 353555"/>
                <a:gd name="connsiteY34" fmla="*/ 88094 h 761503"/>
                <a:gd name="connsiteX35" fmla="*/ 131609 w 353555"/>
                <a:gd name="connsiteY35" fmla="*/ 82655 h 761503"/>
                <a:gd name="connsiteX36" fmla="*/ 134329 w 353555"/>
                <a:gd name="connsiteY36" fmla="*/ 71776 h 761503"/>
                <a:gd name="connsiteX37" fmla="*/ 147927 w 353555"/>
                <a:gd name="connsiteY37" fmla="*/ 63617 h 761503"/>
                <a:gd name="connsiteX38" fmla="*/ 164245 w 353555"/>
                <a:gd name="connsiteY38" fmla="*/ 58178 h 761503"/>
                <a:gd name="connsiteX39" fmla="*/ 177843 w 353555"/>
                <a:gd name="connsiteY39" fmla="*/ 58178 h 761503"/>
                <a:gd name="connsiteX40" fmla="*/ 196881 w 353555"/>
                <a:gd name="connsiteY40" fmla="*/ 60898 h 761503"/>
                <a:gd name="connsiteX41" fmla="*/ 232237 w 353555"/>
                <a:gd name="connsiteY41" fmla="*/ 88094 h 761503"/>
                <a:gd name="connsiteX42" fmla="*/ 278471 w 353555"/>
                <a:gd name="connsiteY42" fmla="*/ 88094 h 761503"/>
                <a:gd name="connsiteX43" fmla="*/ 316546 w 353555"/>
                <a:gd name="connsiteY43" fmla="*/ 104412 h 761503"/>
                <a:gd name="connsiteX44" fmla="*/ 311107 w 353555"/>
                <a:gd name="connsiteY44" fmla="*/ 120730 h 761503"/>
                <a:gd name="connsiteX45" fmla="*/ 294789 w 353555"/>
                <a:gd name="connsiteY45" fmla="*/ 128889 h 761503"/>
                <a:gd name="connsiteX46" fmla="*/ 273032 w 353555"/>
                <a:gd name="connsiteY46" fmla="*/ 131609 h 761503"/>
                <a:gd name="connsiteX47" fmla="*/ 243115 w 353555"/>
                <a:gd name="connsiteY47" fmla="*/ 131609 h 761503"/>
                <a:gd name="connsiteX48" fmla="*/ 243115 w 353555"/>
                <a:gd name="connsiteY48" fmla="*/ 134329 h 761503"/>
                <a:gd name="connsiteX49" fmla="*/ 248554 w 353555"/>
                <a:gd name="connsiteY49" fmla="*/ 169684 h 761503"/>
                <a:gd name="connsiteX50" fmla="*/ 251274 w 353555"/>
                <a:gd name="connsiteY50" fmla="*/ 205040 h 761503"/>
                <a:gd name="connsiteX51" fmla="*/ 251274 w 353555"/>
                <a:gd name="connsiteY51" fmla="*/ 240395 h 761503"/>
                <a:gd name="connsiteX52" fmla="*/ 251274 w 353555"/>
                <a:gd name="connsiteY52" fmla="*/ 256713 h 761503"/>
                <a:gd name="connsiteX53" fmla="*/ 253994 w 353555"/>
                <a:gd name="connsiteY53" fmla="*/ 270311 h 761503"/>
                <a:gd name="connsiteX54" fmla="*/ 259433 w 353555"/>
                <a:gd name="connsiteY54" fmla="*/ 343742 h 761503"/>
                <a:gd name="connsiteX55" fmla="*/ 262153 w 353555"/>
                <a:gd name="connsiteY55" fmla="*/ 425332 h 761503"/>
                <a:gd name="connsiteX56" fmla="*/ 264872 w 353555"/>
                <a:gd name="connsiteY56" fmla="*/ 490603 h 761503"/>
                <a:gd name="connsiteX57" fmla="*/ 270312 w 353555"/>
                <a:gd name="connsiteY57" fmla="*/ 564034 h 761503"/>
                <a:gd name="connsiteX58" fmla="*/ 270312 w 353555"/>
                <a:gd name="connsiteY58" fmla="*/ 599390 h 761503"/>
                <a:gd name="connsiteX59" fmla="*/ 270312 w 353555"/>
                <a:gd name="connsiteY59" fmla="*/ 637465 h 761503"/>
                <a:gd name="connsiteX60" fmla="*/ 264872 w 353555"/>
                <a:gd name="connsiteY60" fmla="*/ 670101 h 761503"/>
                <a:gd name="connsiteX61" fmla="*/ 283910 w 353555"/>
                <a:gd name="connsiteY61" fmla="*/ 672820 h 761503"/>
                <a:gd name="connsiteX62" fmla="*/ 283910 w 353555"/>
                <a:gd name="connsiteY62" fmla="*/ 67282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3555" h="761503">
                  <a:moveTo>
                    <a:pt x="283910" y="672820"/>
                  </a:moveTo>
                  <a:cubicBezTo>
                    <a:pt x="297508" y="672820"/>
                    <a:pt x="321985" y="672820"/>
                    <a:pt x="321985" y="689138"/>
                  </a:cubicBezTo>
                  <a:cubicBezTo>
                    <a:pt x="321985" y="697297"/>
                    <a:pt x="319266" y="697297"/>
                    <a:pt x="316546" y="705456"/>
                  </a:cubicBezTo>
                  <a:cubicBezTo>
                    <a:pt x="311107" y="710895"/>
                    <a:pt x="305667" y="713615"/>
                    <a:pt x="300228" y="713615"/>
                  </a:cubicBezTo>
                  <a:cubicBezTo>
                    <a:pt x="292069" y="716335"/>
                    <a:pt x="283910" y="716335"/>
                    <a:pt x="278471" y="716335"/>
                  </a:cubicBezTo>
                  <a:cubicBezTo>
                    <a:pt x="275751" y="716335"/>
                    <a:pt x="256713" y="716335"/>
                    <a:pt x="237676" y="716335"/>
                  </a:cubicBezTo>
                  <a:cubicBezTo>
                    <a:pt x="213199" y="716335"/>
                    <a:pt x="186003" y="719054"/>
                    <a:pt x="180563" y="719054"/>
                  </a:cubicBezTo>
                  <a:cubicBezTo>
                    <a:pt x="166965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7" y="710895"/>
                    <a:pt x="58178" y="702736"/>
                    <a:pt x="58178" y="697297"/>
                  </a:cubicBezTo>
                  <a:cubicBezTo>
                    <a:pt x="58178" y="694578"/>
                    <a:pt x="58178" y="691858"/>
                    <a:pt x="63618" y="689138"/>
                  </a:cubicBezTo>
                  <a:cubicBezTo>
                    <a:pt x="69057" y="686418"/>
                    <a:pt x="79936" y="683699"/>
                    <a:pt x="85375" y="680979"/>
                  </a:cubicBezTo>
                  <a:cubicBezTo>
                    <a:pt x="104413" y="678260"/>
                    <a:pt x="123450" y="675540"/>
                    <a:pt x="131609" y="675540"/>
                  </a:cubicBezTo>
                  <a:cubicBezTo>
                    <a:pt x="134329" y="675540"/>
                    <a:pt x="137049" y="675540"/>
                    <a:pt x="142488" y="675540"/>
                  </a:cubicBezTo>
                  <a:cubicBezTo>
                    <a:pt x="134329" y="670101"/>
                    <a:pt x="131609" y="661942"/>
                    <a:pt x="131609" y="653783"/>
                  </a:cubicBezTo>
                  <a:cubicBezTo>
                    <a:pt x="131609" y="648343"/>
                    <a:pt x="131609" y="642904"/>
                    <a:pt x="128890" y="640184"/>
                  </a:cubicBezTo>
                  <a:cubicBezTo>
                    <a:pt x="128890" y="637465"/>
                    <a:pt x="128890" y="634745"/>
                    <a:pt x="128890" y="629306"/>
                  </a:cubicBezTo>
                  <a:cubicBezTo>
                    <a:pt x="128890" y="626586"/>
                    <a:pt x="128890" y="623867"/>
                    <a:pt x="128890" y="621147"/>
                  </a:cubicBezTo>
                  <a:cubicBezTo>
                    <a:pt x="128890" y="612988"/>
                    <a:pt x="128890" y="604829"/>
                    <a:pt x="128890" y="593950"/>
                  </a:cubicBezTo>
                  <a:cubicBezTo>
                    <a:pt x="128890" y="591231"/>
                    <a:pt x="128890" y="585791"/>
                    <a:pt x="128890" y="583072"/>
                  </a:cubicBezTo>
                  <a:cubicBezTo>
                    <a:pt x="128890" y="534118"/>
                    <a:pt x="131609" y="485164"/>
                    <a:pt x="128890" y="436210"/>
                  </a:cubicBezTo>
                  <a:cubicBezTo>
                    <a:pt x="128890" y="409014"/>
                    <a:pt x="128890" y="384537"/>
                    <a:pt x="128890" y="357340"/>
                  </a:cubicBezTo>
                  <a:cubicBezTo>
                    <a:pt x="128890" y="335583"/>
                    <a:pt x="131609" y="313826"/>
                    <a:pt x="131609" y="289349"/>
                  </a:cubicBezTo>
                  <a:cubicBezTo>
                    <a:pt x="131609" y="275751"/>
                    <a:pt x="131609" y="264872"/>
                    <a:pt x="131609" y="251274"/>
                  </a:cubicBezTo>
                  <a:cubicBezTo>
                    <a:pt x="131609" y="234956"/>
                    <a:pt x="131609" y="221357"/>
                    <a:pt x="131609" y="205040"/>
                  </a:cubicBezTo>
                  <a:cubicBezTo>
                    <a:pt x="131609" y="183282"/>
                    <a:pt x="131609" y="161525"/>
                    <a:pt x="131609" y="139768"/>
                  </a:cubicBezTo>
                  <a:cubicBezTo>
                    <a:pt x="131609" y="137048"/>
                    <a:pt x="131609" y="134329"/>
                    <a:pt x="131609" y="128889"/>
                  </a:cubicBezTo>
                  <a:cubicBezTo>
                    <a:pt x="128890" y="128889"/>
                    <a:pt x="126170" y="128889"/>
                    <a:pt x="126170" y="128889"/>
                  </a:cubicBezTo>
                  <a:cubicBezTo>
                    <a:pt x="118011" y="128889"/>
                    <a:pt x="109852" y="128889"/>
                    <a:pt x="101693" y="128889"/>
                  </a:cubicBezTo>
                  <a:cubicBezTo>
                    <a:pt x="93534" y="128889"/>
                    <a:pt x="82655" y="128889"/>
                    <a:pt x="74496" y="123450"/>
                  </a:cubicBezTo>
                  <a:cubicBezTo>
                    <a:pt x="66337" y="120730"/>
                    <a:pt x="58178" y="112571"/>
                    <a:pt x="58178" y="107132"/>
                  </a:cubicBezTo>
                  <a:cubicBezTo>
                    <a:pt x="58178" y="104412"/>
                    <a:pt x="58178" y="101693"/>
                    <a:pt x="60898" y="98973"/>
                  </a:cubicBezTo>
                  <a:cubicBezTo>
                    <a:pt x="63618" y="96253"/>
                    <a:pt x="77216" y="93534"/>
                    <a:pt x="82655" y="93534"/>
                  </a:cubicBezTo>
                  <a:cubicBezTo>
                    <a:pt x="98973" y="90814"/>
                    <a:pt x="123450" y="88094"/>
                    <a:pt x="131609" y="88094"/>
                  </a:cubicBezTo>
                  <a:cubicBezTo>
                    <a:pt x="131609" y="85375"/>
                    <a:pt x="131609" y="85375"/>
                    <a:pt x="131609" y="82655"/>
                  </a:cubicBezTo>
                  <a:cubicBezTo>
                    <a:pt x="131609" y="77216"/>
                    <a:pt x="131609" y="74496"/>
                    <a:pt x="134329" y="71776"/>
                  </a:cubicBezTo>
                  <a:cubicBezTo>
                    <a:pt x="137049" y="69057"/>
                    <a:pt x="145208" y="66337"/>
                    <a:pt x="147927" y="63617"/>
                  </a:cubicBezTo>
                  <a:cubicBezTo>
                    <a:pt x="153366" y="60898"/>
                    <a:pt x="158806" y="58178"/>
                    <a:pt x="164245" y="58178"/>
                  </a:cubicBezTo>
                  <a:cubicBezTo>
                    <a:pt x="169684" y="58178"/>
                    <a:pt x="175124" y="58178"/>
                    <a:pt x="177843" y="58178"/>
                  </a:cubicBezTo>
                  <a:cubicBezTo>
                    <a:pt x="183283" y="58178"/>
                    <a:pt x="191442" y="58178"/>
                    <a:pt x="196881" y="60898"/>
                  </a:cubicBezTo>
                  <a:cubicBezTo>
                    <a:pt x="213199" y="63617"/>
                    <a:pt x="224078" y="74496"/>
                    <a:pt x="232237" y="88094"/>
                  </a:cubicBezTo>
                  <a:cubicBezTo>
                    <a:pt x="253994" y="88094"/>
                    <a:pt x="270312" y="88094"/>
                    <a:pt x="278471" y="88094"/>
                  </a:cubicBezTo>
                  <a:cubicBezTo>
                    <a:pt x="292069" y="88094"/>
                    <a:pt x="316546" y="88094"/>
                    <a:pt x="316546" y="104412"/>
                  </a:cubicBezTo>
                  <a:cubicBezTo>
                    <a:pt x="316546" y="112571"/>
                    <a:pt x="313826" y="112571"/>
                    <a:pt x="311107" y="120730"/>
                  </a:cubicBezTo>
                  <a:cubicBezTo>
                    <a:pt x="305667" y="126170"/>
                    <a:pt x="300228" y="128889"/>
                    <a:pt x="294789" y="128889"/>
                  </a:cubicBezTo>
                  <a:cubicBezTo>
                    <a:pt x="286630" y="131609"/>
                    <a:pt x="278471" y="131609"/>
                    <a:pt x="273032" y="131609"/>
                  </a:cubicBezTo>
                  <a:cubicBezTo>
                    <a:pt x="270312" y="131609"/>
                    <a:pt x="259433" y="131609"/>
                    <a:pt x="243115" y="131609"/>
                  </a:cubicBezTo>
                  <a:lnTo>
                    <a:pt x="243115" y="134329"/>
                  </a:lnTo>
                  <a:cubicBezTo>
                    <a:pt x="245835" y="145207"/>
                    <a:pt x="245835" y="158805"/>
                    <a:pt x="248554" y="169684"/>
                  </a:cubicBezTo>
                  <a:cubicBezTo>
                    <a:pt x="251274" y="180563"/>
                    <a:pt x="251274" y="194161"/>
                    <a:pt x="251274" y="205040"/>
                  </a:cubicBezTo>
                  <a:cubicBezTo>
                    <a:pt x="251274" y="215918"/>
                    <a:pt x="251274" y="226797"/>
                    <a:pt x="251274" y="240395"/>
                  </a:cubicBezTo>
                  <a:cubicBezTo>
                    <a:pt x="251274" y="245834"/>
                    <a:pt x="251274" y="251274"/>
                    <a:pt x="251274" y="256713"/>
                  </a:cubicBezTo>
                  <a:cubicBezTo>
                    <a:pt x="251274" y="262152"/>
                    <a:pt x="251274" y="267592"/>
                    <a:pt x="253994" y="270311"/>
                  </a:cubicBezTo>
                  <a:cubicBezTo>
                    <a:pt x="256713" y="294788"/>
                    <a:pt x="256713" y="319265"/>
                    <a:pt x="259433" y="343742"/>
                  </a:cubicBezTo>
                  <a:cubicBezTo>
                    <a:pt x="259433" y="370939"/>
                    <a:pt x="262153" y="398135"/>
                    <a:pt x="262153" y="425332"/>
                  </a:cubicBezTo>
                  <a:cubicBezTo>
                    <a:pt x="262153" y="447089"/>
                    <a:pt x="262153" y="468846"/>
                    <a:pt x="264872" y="490603"/>
                  </a:cubicBezTo>
                  <a:cubicBezTo>
                    <a:pt x="264872" y="515080"/>
                    <a:pt x="270312" y="539557"/>
                    <a:pt x="270312" y="564034"/>
                  </a:cubicBezTo>
                  <a:cubicBezTo>
                    <a:pt x="270312" y="574913"/>
                    <a:pt x="270312" y="588511"/>
                    <a:pt x="270312" y="599390"/>
                  </a:cubicBezTo>
                  <a:cubicBezTo>
                    <a:pt x="270312" y="612988"/>
                    <a:pt x="270312" y="623867"/>
                    <a:pt x="270312" y="637465"/>
                  </a:cubicBezTo>
                  <a:cubicBezTo>
                    <a:pt x="270312" y="648343"/>
                    <a:pt x="270312" y="661942"/>
                    <a:pt x="264872" y="670101"/>
                  </a:cubicBezTo>
                  <a:cubicBezTo>
                    <a:pt x="273032" y="672820"/>
                    <a:pt x="278471" y="672820"/>
                    <a:pt x="283910" y="672820"/>
                  </a:cubicBezTo>
                  <a:lnTo>
                    <a:pt x="283910" y="672820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A128766-36EC-4898-BC9F-3A0ED7FC0E84}"/>
                </a:ext>
              </a:extLst>
            </p:cNvPr>
            <p:cNvSpPr/>
            <p:nvPr/>
          </p:nvSpPr>
          <p:spPr>
            <a:xfrm>
              <a:off x="8652924" y="4192158"/>
              <a:ext cx="516735" cy="788700"/>
            </a:xfrm>
            <a:custGeom>
              <a:avLst/>
              <a:gdLst>
                <a:gd name="connsiteX0" fmla="*/ 464616 w 516735"/>
                <a:gd name="connsiteY0" fmla="*/ 436210 h 788699"/>
                <a:gd name="connsiteX1" fmla="*/ 445578 w 516735"/>
                <a:gd name="connsiteY1" fmla="*/ 455248 h 788699"/>
                <a:gd name="connsiteX2" fmla="*/ 404783 w 516735"/>
                <a:gd name="connsiteY2" fmla="*/ 466126 h 788699"/>
                <a:gd name="connsiteX3" fmla="*/ 385746 w 516735"/>
                <a:gd name="connsiteY3" fmla="*/ 479725 h 788699"/>
                <a:gd name="connsiteX4" fmla="*/ 388466 w 516735"/>
                <a:gd name="connsiteY4" fmla="*/ 512361 h 788699"/>
                <a:gd name="connsiteX5" fmla="*/ 388466 w 516735"/>
                <a:gd name="connsiteY5" fmla="*/ 544997 h 788699"/>
                <a:gd name="connsiteX6" fmla="*/ 388466 w 516735"/>
                <a:gd name="connsiteY6" fmla="*/ 566754 h 788699"/>
                <a:gd name="connsiteX7" fmla="*/ 391185 w 516735"/>
                <a:gd name="connsiteY7" fmla="*/ 632026 h 788699"/>
                <a:gd name="connsiteX8" fmla="*/ 393905 w 516735"/>
                <a:gd name="connsiteY8" fmla="*/ 683699 h 788699"/>
                <a:gd name="connsiteX9" fmla="*/ 377587 w 516735"/>
                <a:gd name="connsiteY9" fmla="*/ 724494 h 788699"/>
                <a:gd name="connsiteX10" fmla="*/ 361269 w 516735"/>
                <a:gd name="connsiteY10" fmla="*/ 719054 h 788699"/>
                <a:gd name="connsiteX11" fmla="*/ 353110 w 516735"/>
                <a:gd name="connsiteY11" fmla="*/ 702737 h 788699"/>
                <a:gd name="connsiteX12" fmla="*/ 350390 w 516735"/>
                <a:gd name="connsiteY12" fmla="*/ 686419 h 788699"/>
                <a:gd name="connsiteX13" fmla="*/ 353110 w 516735"/>
                <a:gd name="connsiteY13" fmla="*/ 659222 h 788699"/>
                <a:gd name="connsiteX14" fmla="*/ 353110 w 516735"/>
                <a:gd name="connsiteY14" fmla="*/ 656502 h 788699"/>
                <a:gd name="connsiteX15" fmla="*/ 317754 w 516735"/>
                <a:gd name="connsiteY15" fmla="*/ 708176 h 788699"/>
                <a:gd name="connsiteX16" fmla="*/ 241604 w 516735"/>
                <a:gd name="connsiteY16" fmla="*/ 735372 h 788699"/>
                <a:gd name="connsiteX17" fmla="*/ 187211 w 516735"/>
                <a:gd name="connsiteY17" fmla="*/ 727214 h 788699"/>
                <a:gd name="connsiteX18" fmla="*/ 135537 w 516735"/>
                <a:gd name="connsiteY18" fmla="*/ 694578 h 788699"/>
                <a:gd name="connsiteX19" fmla="*/ 86583 w 516735"/>
                <a:gd name="connsiteY19" fmla="*/ 621147 h 788699"/>
                <a:gd name="connsiteX20" fmla="*/ 67546 w 516735"/>
                <a:gd name="connsiteY20" fmla="*/ 555875 h 788699"/>
                <a:gd name="connsiteX21" fmla="*/ 59387 w 516735"/>
                <a:gd name="connsiteY21" fmla="*/ 509641 h 788699"/>
                <a:gd name="connsiteX22" fmla="*/ 59387 w 516735"/>
                <a:gd name="connsiteY22" fmla="*/ 468846 h 788699"/>
                <a:gd name="connsiteX23" fmla="*/ 86583 w 516735"/>
                <a:gd name="connsiteY23" fmla="*/ 302947 h 788699"/>
                <a:gd name="connsiteX24" fmla="*/ 108341 w 516735"/>
                <a:gd name="connsiteY24" fmla="*/ 224077 h 788699"/>
                <a:gd name="connsiteX25" fmla="*/ 146416 w 516735"/>
                <a:gd name="connsiteY25" fmla="*/ 145207 h 788699"/>
                <a:gd name="connsiteX26" fmla="*/ 198090 w 516735"/>
                <a:gd name="connsiteY26" fmla="*/ 85375 h 788699"/>
                <a:gd name="connsiteX27" fmla="*/ 228006 w 516735"/>
                <a:gd name="connsiteY27" fmla="*/ 69057 h 788699"/>
                <a:gd name="connsiteX28" fmla="*/ 268801 w 516735"/>
                <a:gd name="connsiteY28" fmla="*/ 58178 h 788699"/>
                <a:gd name="connsiteX29" fmla="*/ 274240 w 516735"/>
                <a:gd name="connsiteY29" fmla="*/ 58178 h 788699"/>
                <a:gd name="connsiteX30" fmla="*/ 295997 w 516735"/>
                <a:gd name="connsiteY30" fmla="*/ 60898 h 788699"/>
                <a:gd name="connsiteX31" fmla="*/ 331353 w 516735"/>
                <a:gd name="connsiteY31" fmla="*/ 71776 h 788699"/>
                <a:gd name="connsiteX32" fmla="*/ 350390 w 516735"/>
                <a:gd name="connsiteY32" fmla="*/ 93534 h 788699"/>
                <a:gd name="connsiteX33" fmla="*/ 353110 w 516735"/>
                <a:gd name="connsiteY33" fmla="*/ 74496 h 788699"/>
                <a:gd name="connsiteX34" fmla="*/ 358549 w 516735"/>
                <a:gd name="connsiteY34" fmla="*/ 63618 h 788699"/>
                <a:gd name="connsiteX35" fmla="*/ 366708 w 516735"/>
                <a:gd name="connsiteY35" fmla="*/ 58178 h 788699"/>
                <a:gd name="connsiteX36" fmla="*/ 374867 w 516735"/>
                <a:gd name="connsiteY36" fmla="*/ 63618 h 788699"/>
                <a:gd name="connsiteX37" fmla="*/ 383027 w 516735"/>
                <a:gd name="connsiteY37" fmla="*/ 82655 h 788699"/>
                <a:gd name="connsiteX38" fmla="*/ 385746 w 516735"/>
                <a:gd name="connsiteY38" fmla="*/ 126170 h 788699"/>
                <a:gd name="connsiteX39" fmla="*/ 388466 w 516735"/>
                <a:gd name="connsiteY39" fmla="*/ 186002 h 788699"/>
                <a:gd name="connsiteX40" fmla="*/ 391185 w 516735"/>
                <a:gd name="connsiteY40" fmla="*/ 237676 h 788699"/>
                <a:gd name="connsiteX41" fmla="*/ 374867 w 516735"/>
                <a:gd name="connsiteY41" fmla="*/ 278470 h 788699"/>
                <a:gd name="connsiteX42" fmla="*/ 358549 w 516735"/>
                <a:gd name="connsiteY42" fmla="*/ 273031 h 788699"/>
                <a:gd name="connsiteX43" fmla="*/ 350390 w 516735"/>
                <a:gd name="connsiteY43" fmla="*/ 256713 h 788699"/>
                <a:gd name="connsiteX44" fmla="*/ 347671 w 516735"/>
                <a:gd name="connsiteY44" fmla="*/ 240395 h 788699"/>
                <a:gd name="connsiteX45" fmla="*/ 347671 w 516735"/>
                <a:gd name="connsiteY45" fmla="*/ 213199 h 788699"/>
                <a:gd name="connsiteX46" fmla="*/ 344951 w 516735"/>
                <a:gd name="connsiteY46" fmla="*/ 194161 h 788699"/>
                <a:gd name="connsiteX47" fmla="*/ 339512 w 516735"/>
                <a:gd name="connsiteY47" fmla="*/ 150647 h 788699"/>
                <a:gd name="connsiteX48" fmla="*/ 323194 w 516735"/>
                <a:gd name="connsiteY48" fmla="*/ 112571 h 788699"/>
                <a:gd name="connsiteX49" fmla="*/ 293278 w 516735"/>
                <a:gd name="connsiteY49" fmla="*/ 101693 h 788699"/>
                <a:gd name="connsiteX50" fmla="*/ 263361 w 516735"/>
                <a:gd name="connsiteY50" fmla="*/ 120730 h 788699"/>
                <a:gd name="connsiteX51" fmla="*/ 241604 w 516735"/>
                <a:gd name="connsiteY51" fmla="*/ 153366 h 788699"/>
                <a:gd name="connsiteX52" fmla="*/ 233445 w 516735"/>
                <a:gd name="connsiteY52" fmla="*/ 194161 h 788699"/>
                <a:gd name="connsiteX53" fmla="*/ 225286 w 516735"/>
                <a:gd name="connsiteY53" fmla="*/ 232236 h 788699"/>
                <a:gd name="connsiteX54" fmla="*/ 217127 w 516735"/>
                <a:gd name="connsiteY54" fmla="*/ 275751 h 788699"/>
                <a:gd name="connsiteX55" fmla="*/ 211688 w 516735"/>
                <a:gd name="connsiteY55" fmla="*/ 316545 h 788699"/>
                <a:gd name="connsiteX56" fmla="*/ 206249 w 516735"/>
                <a:gd name="connsiteY56" fmla="*/ 354621 h 788699"/>
                <a:gd name="connsiteX57" fmla="*/ 200809 w 516735"/>
                <a:gd name="connsiteY57" fmla="*/ 398135 h 788699"/>
                <a:gd name="connsiteX58" fmla="*/ 195370 w 516735"/>
                <a:gd name="connsiteY58" fmla="*/ 438930 h 788699"/>
                <a:gd name="connsiteX59" fmla="*/ 192650 w 516735"/>
                <a:gd name="connsiteY59" fmla="*/ 474286 h 788699"/>
                <a:gd name="connsiteX60" fmla="*/ 195370 w 516735"/>
                <a:gd name="connsiteY60" fmla="*/ 525959 h 788699"/>
                <a:gd name="connsiteX61" fmla="*/ 208968 w 516735"/>
                <a:gd name="connsiteY61" fmla="*/ 596670 h 788699"/>
                <a:gd name="connsiteX62" fmla="*/ 214407 w 516735"/>
                <a:gd name="connsiteY62" fmla="*/ 623867 h 788699"/>
                <a:gd name="connsiteX63" fmla="*/ 228006 w 516735"/>
                <a:gd name="connsiteY63" fmla="*/ 656502 h 788699"/>
                <a:gd name="connsiteX64" fmla="*/ 271520 w 516735"/>
                <a:gd name="connsiteY64" fmla="*/ 689138 h 788699"/>
                <a:gd name="connsiteX65" fmla="*/ 306876 w 516735"/>
                <a:gd name="connsiteY65" fmla="*/ 664661 h 788699"/>
                <a:gd name="connsiteX66" fmla="*/ 331353 w 516735"/>
                <a:gd name="connsiteY66" fmla="*/ 602109 h 788699"/>
                <a:gd name="connsiteX67" fmla="*/ 336792 w 516735"/>
                <a:gd name="connsiteY67" fmla="*/ 544997 h 788699"/>
                <a:gd name="connsiteX68" fmla="*/ 336792 w 516735"/>
                <a:gd name="connsiteY68" fmla="*/ 498762 h 788699"/>
                <a:gd name="connsiteX69" fmla="*/ 336792 w 516735"/>
                <a:gd name="connsiteY69" fmla="*/ 490603 h 788699"/>
                <a:gd name="connsiteX70" fmla="*/ 320474 w 516735"/>
                <a:gd name="connsiteY70" fmla="*/ 477005 h 788699"/>
                <a:gd name="connsiteX71" fmla="*/ 282399 w 516735"/>
                <a:gd name="connsiteY71" fmla="*/ 479725 h 788699"/>
                <a:gd name="connsiteX72" fmla="*/ 252483 w 516735"/>
                <a:gd name="connsiteY72" fmla="*/ 474286 h 788699"/>
                <a:gd name="connsiteX73" fmla="*/ 247044 w 516735"/>
                <a:gd name="connsiteY73" fmla="*/ 466126 h 788699"/>
                <a:gd name="connsiteX74" fmla="*/ 249763 w 516735"/>
                <a:gd name="connsiteY74" fmla="*/ 457968 h 788699"/>
                <a:gd name="connsiteX75" fmla="*/ 268801 w 516735"/>
                <a:gd name="connsiteY75" fmla="*/ 447089 h 788699"/>
                <a:gd name="connsiteX76" fmla="*/ 312315 w 516735"/>
                <a:gd name="connsiteY76" fmla="*/ 436210 h 788699"/>
                <a:gd name="connsiteX77" fmla="*/ 353110 w 516735"/>
                <a:gd name="connsiteY77" fmla="*/ 430771 h 788699"/>
                <a:gd name="connsiteX78" fmla="*/ 385746 w 516735"/>
                <a:gd name="connsiteY78" fmla="*/ 430771 h 788699"/>
                <a:gd name="connsiteX79" fmla="*/ 437420 w 516735"/>
                <a:gd name="connsiteY79" fmla="*/ 428051 h 788699"/>
                <a:gd name="connsiteX80" fmla="*/ 464616 w 516735"/>
                <a:gd name="connsiteY80" fmla="*/ 436210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16735" h="788699">
                  <a:moveTo>
                    <a:pt x="464616" y="436210"/>
                  </a:moveTo>
                  <a:cubicBezTo>
                    <a:pt x="464616" y="447089"/>
                    <a:pt x="453738" y="452528"/>
                    <a:pt x="445578" y="455248"/>
                  </a:cubicBezTo>
                  <a:cubicBezTo>
                    <a:pt x="434700" y="460687"/>
                    <a:pt x="415662" y="463407"/>
                    <a:pt x="404783" y="466126"/>
                  </a:cubicBezTo>
                  <a:cubicBezTo>
                    <a:pt x="393905" y="466126"/>
                    <a:pt x="385746" y="468846"/>
                    <a:pt x="385746" y="479725"/>
                  </a:cubicBezTo>
                  <a:cubicBezTo>
                    <a:pt x="385746" y="487884"/>
                    <a:pt x="388466" y="506921"/>
                    <a:pt x="388466" y="512361"/>
                  </a:cubicBezTo>
                  <a:cubicBezTo>
                    <a:pt x="388466" y="515080"/>
                    <a:pt x="388466" y="539557"/>
                    <a:pt x="388466" y="544997"/>
                  </a:cubicBezTo>
                  <a:cubicBezTo>
                    <a:pt x="388466" y="550436"/>
                    <a:pt x="388466" y="558595"/>
                    <a:pt x="388466" y="566754"/>
                  </a:cubicBezTo>
                  <a:cubicBezTo>
                    <a:pt x="388466" y="591231"/>
                    <a:pt x="388466" y="621147"/>
                    <a:pt x="391185" y="632026"/>
                  </a:cubicBezTo>
                  <a:cubicBezTo>
                    <a:pt x="393905" y="653783"/>
                    <a:pt x="393905" y="661942"/>
                    <a:pt x="393905" y="683699"/>
                  </a:cubicBezTo>
                  <a:cubicBezTo>
                    <a:pt x="393905" y="694578"/>
                    <a:pt x="393905" y="724494"/>
                    <a:pt x="377587" y="724494"/>
                  </a:cubicBezTo>
                  <a:cubicBezTo>
                    <a:pt x="369428" y="724494"/>
                    <a:pt x="366708" y="721774"/>
                    <a:pt x="361269" y="719054"/>
                  </a:cubicBezTo>
                  <a:cubicBezTo>
                    <a:pt x="355830" y="716335"/>
                    <a:pt x="353110" y="708176"/>
                    <a:pt x="353110" y="702737"/>
                  </a:cubicBezTo>
                  <a:cubicBezTo>
                    <a:pt x="350390" y="694578"/>
                    <a:pt x="350390" y="689138"/>
                    <a:pt x="350390" y="686419"/>
                  </a:cubicBezTo>
                  <a:cubicBezTo>
                    <a:pt x="350390" y="678260"/>
                    <a:pt x="353110" y="672820"/>
                    <a:pt x="353110" y="659222"/>
                  </a:cubicBezTo>
                  <a:lnTo>
                    <a:pt x="353110" y="656502"/>
                  </a:lnTo>
                  <a:cubicBezTo>
                    <a:pt x="347671" y="675540"/>
                    <a:pt x="334073" y="694578"/>
                    <a:pt x="317754" y="708176"/>
                  </a:cubicBezTo>
                  <a:cubicBezTo>
                    <a:pt x="293278" y="727214"/>
                    <a:pt x="274240" y="735372"/>
                    <a:pt x="241604" y="735372"/>
                  </a:cubicBezTo>
                  <a:cubicBezTo>
                    <a:pt x="222566" y="735372"/>
                    <a:pt x="203529" y="732653"/>
                    <a:pt x="187211" y="727214"/>
                  </a:cubicBezTo>
                  <a:cubicBezTo>
                    <a:pt x="165454" y="719054"/>
                    <a:pt x="149136" y="708176"/>
                    <a:pt x="135537" y="694578"/>
                  </a:cubicBezTo>
                  <a:cubicBezTo>
                    <a:pt x="113780" y="672820"/>
                    <a:pt x="100182" y="648343"/>
                    <a:pt x="86583" y="621147"/>
                  </a:cubicBezTo>
                  <a:cubicBezTo>
                    <a:pt x="75705" y="599390"/>
                    <a:pt x="70266" y="580352"/>
                    <a:pt x="67546" y="555875"/>
                  </a:cubicBezTo>
                  <a:cubicBezTo>
                    <a:pt x="64826" y="539557"/>
                    <a:pt x="62107" y="525959"/>
                    <a:pt x="59387" y="509641"/>
                  </a:cubicBezTo>
                  <a:cubicBezTo>
                    <a:pt x="56667" y="493323"/>
                    <a:pt x="59387" y="485164"/>
                    <a:pt x="59387" y="468846"/>
                  </a:cubicBezTo>
                  <a:cubicBezTo>
                    <a:pt x="59387" y="414453"/>
                    <a:pt x="72985" y="362780"/>
                    <a:pt x="86583" y="302947"/>
                  </a:cubicBezTo>
                  <a:cubicBezTo>
                    <a:pt x="92023" y="275751"/>
                    <a:pt x="100182" y="248554"/>
                    <a:pt x="108341" y="224077"/>
                  </a:cubicBezTo>
                  <a:cubicBezTo>
                    <a:pt x="116500" y="196881"/>
                    <a:pt x="130098" y="169684"/>
                    <a:pt x="146416" y="145207"/>
                  </a:cubicBezTo>
                  <a:cubicBezTo>
                    <a:pt x="160014" y="123450"/>
                    <a:pt x="176332" y="101693"/>
                    <a:pt x="198090" y="85375"/>
                  </a:cubicBezTo>
                  <a:cubicBezTo>
                    <a:pt x="206249" y="77216"/>
                    <a:pt x="217127" y="71776"/>
                    <a:pt x="228006" y="69057"/>
                  </a:cubicBezTo>
                  <a:cubicBezTo>
                    <a:pt x="241604" y="63618"/>
                    <a:pt x="255202" y="58178"/>
                    <a:pt x="268801" y="58178"/>
                  </a:cubicBezTo>
                  <a:cubicBezTo>
                    <a:pt x="271520" y="58178"/>
                    <a:pt x="274240" y="58178"/>
                    <a:pt x="274240" y="58178"/>
                  </a:cubicBezTo>
                  <a:cubicBezTo>
                    <a:pt x="279679" y="58178"/>
                    <a:pt x="285119" y="58178"/>
                    <a:pt x="295997" y="60898"/>
                  </a:cubicBezTo>
                  <a:cubicBezTo>
                    <a:pt x="309595" y="63618"/>
                    <a:pt x="320474" y="66337"/>
                    <a:pt x="331353" y="71776"/>
                  </a:cubicBezTo>
                  <a:cubicBezTo>
                    <a:pt x="339512" y="77216"/>
                    <a:pt x="347671" y="85375"/>
                    <a:pt x="350390" y="93534"/>
                  </a:cubicBezTo>
                  <a:cubicBezTo>
                    <a:pt x="350390" y="88095"/>
                    <a:pt x="353110" y="79936"/>
                    <a:pt x="353110" y="74496"/>
                  </a:cubicBezTo>
                  <a:cubicBezTo>
                    <a:pt x="355830" y="71776"/>
                    <a:pt x="355830" y="69057"/>
                    <a:pt x="358549" y="63618"/>
                  </a:cubicBezTo>
                  <a:cubicBezTo>
                    <a:pt x="361269" y="60898"/>
                    <a:pt x="363989" y="58178"/>
                    <a:pt x="366708" y="58178"/>
                  </a:cubicBezTo>
                  <a:cubicBezTo>
                    <a:pt x="369428" y="58178"/>
                    <a:pt x="372148" y="60898"/>
                    <a:pt x="374867" y="63618"/>
                  </a:cubicBezTo>
                  <a:cubicBezTo>
                    <a:pt x="377587" y="69057"/>
                    <a:pt x="380307" y="77216"/>
                    <a:pt x="383027" y="82655"/>
                  </a:cubicBezTo>
                  <a:cubicBezTo>
                    <a:pt x="383027" y="90814"/>
                    <a:pt x="385746" y="107132"/>
                    <a:pt x="385746" y="126170"/>
                  </a:cubicBezTo>
                  <a:cubicBezTo>
                    <a:pt x="385746" y="150647"/>
                    <a:pt x="385746" y="177843"/>
                    <a:pt x="388466" y="186002"/>
                  </a:cubicBezTo>
                  <a:cubicBezTo>
                    <a:pt x="391185" y="207759"/>
                    <a:pt x="391185" y="215918"/>
                    <a:pt x="391185" y="237676"/>
                  </a:cubicBezTo>
                  <a:cubicBezTo>
                    <a:pt x="391185" y="248554"/>
                    <a:pt x="391185" y="278470"/>
                    <a:pt x="374867" y="278470"/>
                  </a:cubicBezTo>
                  <a:cubicBezTo>
                    <a:pt x="366708" y="278470"/>
                    <a:pt x="363989" y="275751"/>
                    <a:pt x="358549" y="273031"/>
                  </a:cubicBezTo>
                  <a:cubicBezTo>
                    <a:pt x="353110" y="270311"/>
                    <a:pt x="350390" y="262152"/>
                    <a:pt x="350390" y="256713"/>
                  </a:cubicBezTo>
                  <a:cubicBezTo>
                    <a:pt x="350390" y="251274"/>
                    <a:pt x="347671" y="245834"/>
                    <a:pt x="347671" y="240395"/>
                  </a:cubicBezTo>
                  <a:cubicBezTo>
                    <a:pt x="347671" y="232236"/>
                    <a:pt x="347671" y="224077"/>
                    <a:pt x="347671" y="213199"/>
                  </a:cubicBezTo>
                  <a:cubicBezTo>
                    <a:pt x="347671" y="207759"/>
                    <a:pt x="347671" y="199600"/>
                    <a:pt x="344951" y="194161"/>
                  </a:cubicBezTo>
                  <a:cubicBezTo>
                    <a:pt x="342232" y="180563"/>
                    <a:pt x="342232" y="164245"/>
                    <a:pt x="339512" y="150647"/>
                  </a:cubicBezTo>
                  <a:cubicBezTo>
                    <a:pt x="336792" y="137048"/>
                    <a:pt x="331353" y="123450"/>
                    <a:pt x="323194" y="112571"/>
                  </a:cubicBezTo>
                  <a:cubicBezTo>
                    <a:pt x="317754" y="104412"/>
                    <a:pt x="304156" y="101693"/>
                    <a:pt x="293278" y="101693"/>
                  </a:cubicBezTo>
                  <a:cubicBezTo>
                    <a:pt x="279679" y="101693"/>
                    <a:pt x="271520" y="109852"/>
                    <a:pt x="263361" y="120730"/>
                  </a:cubicBezTo>
                  <a:cubicBezTo>
                    <a:pt x="257922" y="131609"/>
                    <a:pt x="247044" y="139768"/>
                    <a:pt x="241604" y="153366"/>
                  </a:cubicBezTo>
                  <a:cubicBezTo>
                    <a:pt x="236165" y="166964"/>
                    <a:pt x="233445" y="180563"/>
                    <a:pt x="233445" y="194161"/>
                  </a:cubicBezTo>
                  <a:cubicBezTo>
                    <a:pt x="233445" y="207759"/>
                    <a:pt x="230725" y="218638"/>
                    <a:pt x="225286" y="232236"/>
                  </a:cubicBezTo>
                  <a:cubicBezTo>
                    <a:pt x="219847" y="245834"/>
                    <a:pt x="219847" y="262152"/>
                    <a:pt x="217127" y="275751"/>
                  </a:cubicBezTo>
                  <a:cubicBezTo>
                    <a:pt x="214407" y="289349"/>
                    <a:pt x="214407" y="302947"/>
                    <a:pt x="211688" y="316545"/>
                  </a:cubicBezTo>
                  <a:cubicBezTo>
                    <a:pt x="211688" y="330144"/>
                    <a:pt x="206249" y="341022"/>
                    <a:pt x="206249" y="354621"/>
                  </a:cubicBezTo>
                  <a:cubicBezTo>
                    <a:pt x="203529" y="368219"/>
                    <a:pt x="203529" y="381817"/>
                    <a:pt x="200809" y="398135"/>
                  </a:cubicBezTo>
                  <a:cubicBezTo>
                    <a:pt x="198090" y="411733"/>
                    <a:pt x="198090" y="425332"/>
                    <a:pt x="195370" y="438930"/>
                  </a:cubicBezTo>
                  <a:cubicBezTo>
                    <a:pt x="195370" y="449809"/>
                    <a:pt x="192650" y="463407"/>
                    <a:pt x="192650" y="474286"/>
                  </a:cubicBezTo>
                  <a:cubicBezTo>
                    <a:pt x="192650" y="490603"/>
                    <a:pt x="195370" y="509641"/>
                    <a:pt x="195370" y="525959"/>
                  </a:cubicBezTo>
                  <a:cubicBezTo>
                    <a:pt x="195370" y="550436"/>
                    <a:pt x="203529" y="572193"/>
                    <a:pt x="208968" y="596670"/>
                  </a:cubicBezTo>
                  <a:cubicBezTo>
                    <a:pt x="211688" y="604829"/>
                    <a:pt x="211688" y="615708"/>
                    <a:pt x="214407" y="623867"/>
                  </a:cubicBezTo>
                  <a:cubicBezTo>
                    <a:pt x="217127" y="634745"/>
                    <a:pt x="222566" y="645624"/>
                    <a:pt x="228006" y="656502"/>
                  </a:cubicBezTo>
                  <a:cubicBezTo>
                    <a:pt x="236165" y="670101"/>
                    <a:pt x="252483" y="689138"/>
                    <a:pt x="271520" y="689138"/>
                  </a:cubicBezTo>
                  <a:cubicBezTo>
                    <a:pt x="287838" y="689138"/>
                    <a:pt x="298717" y="675540"/>
                    <a:pt x="306876" y="664661"/>
                  </a:cubicBezTo>
                  <a:cubicBezTo>
                    <a:pt x="320474" y="645624"/>
                    <a:pt x="325914" y="623867"/>
                    <a:pt x="331353" y="602109"/>
                  </a:cubicBezTo>
                  <a:cubicBezTo>
                    <a:pt x="334073" y="583072"/>
                    <a:pt x="336792" y="564034"/>
                    <a:pt x="336792" y="544997"/>
                  </a:cubicBezTo>
                  <a:cubicBezTo>
                    <a:pt x="336792" y="531398"/>
                    <a:pt x="336792" y="512361"/>
                    <a:pt x="336792" y="498762"/>
                  </a:cubicBezTo>
                  <a:cubicBezTo>
                    <a:pt x="336792" y="496043"/>
                    <a:pt x="336792" y="493323"/>
                    <a:pt x="336792" y="490603"/>
                  </a:cubicBezTo>
                  <a:cubicBezTo>
                    <a:pt x="336792" y="479725"/>
                    <a:pt x="336792" y="477005"/>
                    <a:pt x="320474" y="477005"/>
                  </a:cubicBezTo>
                  <a:cubicBezTo>
                    <a:pt x="309595" y="477005"/>
                    <a:pt x="295997" y="479725"/>
                    <a:pt x="282399" y="479725"/>
                  </a:cubicBezTo>
                  <a:cubicBezTo>
                    <a:pt x="271520" y="479725"/>
                    <a:pt x="260642" y="479725"/>
                    <a:pt x="252483" y="474286"/>
                  </a:cubicBezTo>
                  <a:cubicBezTo>
                    <a:pt x="249763" y="471566"/>
                    <a:pt x="247044" y="468846"/>
                    <a:pt x="247044" y="466126"/>
                  </a:cubicBezTo>
                  <a:cubicBezTo>
                    <a:pt x="247044" y="463407"/>
                    <a:pt x="247044" y="460687"/>
                    <a:pt x="249763" y="457968"/>
                  </a:cubicBezTo>
                  <a:cubicBezTo>
                    <a:pt x="255202" y="452528"/>
                    <a:pt x="260642" y="449809"/>
                    <a:pt x="268801" y="447089"/>
                  </a:cubicBezTo>
                  <a:cubicBezTo>
                    <a:pt x="282399" y="441650"/>
                    <a:pt x="295997" y="438930"/>
                    <a:pt x="312315" y="436210"/>
                  </a:cubicBezTo>
                  <a:cubicBezTo>
                    <a:pt x="325914" y="433491"/>
                    <a:pt x="339512" y="433491"/>
                    <a:pt x="353110" y="430771"/>
                  </a:cubicBezTo>
                  <a:cubicBezTo>
                    <a:pt x="363989" y="430771"/>
                    <a:pt x="374867" y="430771"/>
                    <a:pt x="385746" y="430771"/>
                  </a:cubicBezTo>
                  <a:cubicBezTo>
                    <a:pt x="402064" y="430771"/>
                    <a:pt x="426541" y="428051"/>
                    <a:pt x="437420" y="428051"/>
                  </a:cubicBezTo>
                  <a:cubicBezTo>
                    <a:pt x="451018" y="422612"/>
                    <a:pt x="464616" y="425332"/>
                    <a:pt x="464616" y="43621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894E878-CEB4-4E65-853B-05717F1F47A5}"/>
                </a:ext>
              </a:extLst>
            </p:cNvPr>
            <p:cNvSpPr/>
            <p:nvPr/>
          </p:nvSpPr>
          <p:spPr>
            <a:xfrm>
              <a:off x="9053923" y="4178559"/>
              <a:ext cx="625521" cy="788700"/>
            </a:xfrm>
            <a:custGeom>
              <a:avLst/>
              <a:gdLst>
                <a:gd name="connsiteX0" fmla="*/ 536838 w 625521"/>
                <a:gd name="connsiteY0" fmla="*/ 680979 h 788699"/>
                <a:gd name="connsiteX1" fmla="*/ 574913 w 625521"/>
                <a:gd name="connsiteY1" fmla="*/ 697297 h 788699"/>
                <a:gd name="connsiteX2" fmla="*/ 566755 w 625521"/>
                <a:gd name="connsiteY2" fmla="*/ 713615 h 788699"/>
                <a:gd name="connsiteX3" fmla="*/ 550437 w 625521"/>
                <a:gd name="connsiteY3" fmla="*/ 721774 h 788699"/>
                <a:gd name="connsiteX4" fmla="*/ 528680 w 625521"/>
                <a:gd name="connsiteY4" fmla="*/ 724494 h 788699"/>
                <a:gd name="connsiteX5" fmla="*/ 417174 w 625521"/>
                <a:gd name="connsiteY5" fmla="*/ 724494 h 788699"/>
                <a:gd name="connsiteX6" fmla="*/ 398136 w 625521"/>
                <a:gd name="connsiteY6" fmla="*/ 724494 h 788699"/>
                <a:gd name="connsiteX7" fmla="*/ 373659 w 625521"/>
                <a:gd name="connsiteY7" fmla="*/ 724494 h 788699"/>
                <a:gd name="connsiteX8" fmla="*/ 346462 w 625521"/>
                <a:gd name="connsiteY8" fmla="*/ 719054 h 788699"/>
                <a:gd name="connsiteX9" fmla="*/ 330144 w 625521"/>
                <a:gd name="connsiteY9" fmla="*/ 702737 h 788699"/>
                <a:gd name="connsiteX10" fmla="*/ 335584 w 625521"/>
                <a:gd name="connsiteY10" fmla="*/ 694578 h 788699"/>
                <a:gd name="connsiteX11" fmla="*/ 357341 w 625521"/>
                <a:gd name="connsiteY11" fmla="*/ 686419 h 788699"/>
                <a:gd name="connsiteX12" fmla="*/ 395416 w 625521"/>
                <a:gd name="connsiteY12" fmla="*/ 680979 h 788699"/>
                <a:gd name="connsiteX13" fmla="*/ 381817 w 625521"/>
                <a:gd name="connsiteY13" fmla="*/ 656502 h 788699"/>
                <a:gd name="connsiteX14" fmla="*/ 379098 w 625521"/>
                <a:gd name="connsiteY14" fmla="*/ 585791 h 788699"/>
                <a:gd name="connsiteX15" fmla="*/ 379098 w 625521"/>
                <a:gd name="connsiteY15" fmla="*/ 517800 h 788699"/>
                <a:gd name="connsiteX16" fmla="*/ 379098 w 625521"/>
                <a:gd name="connsiteY16" fmla="*/ 474286 h 788699"/>
                <a:gd name="connsiteX17" fmla="*/ 379098 w 625521"/>
                <a:gd name="connsiteY17" fmla="*/ 430771 h 788699"/>
                <a:gd name="connsiteX18" fmla="*/ 381817 w 625521"/>
                <a:gd name="connsiteY18" fmla="*/ 411733 h 788699"/>
                <a:gd name="connsiteX19" fmla="*/ 379098 w 625521"/>
                <a:gd name="connsiteY19" fmla="*/ 400855 h 788699"/>
                <a:gd name="connsiteX20" fmla="*/ 370939 w 625521"/>
                <a:gd name="connsiteY20" fmla="*/ 398135 h 788699"/>
                <a:gd name="connsiteX21" fmla="*/ 338304 w 625521"/>
                <a:gd name="connsiteY21" fmla="*/ 400855 h 788699"/>
                <a:gd name="connsiteX22" fmla="*/ 289349 w 625521"/>
                <a:gd name="connsiteY22" fmla="*/ 403575 h 788699"/>
                <a:gd name="connsiteX23" fmla="*/ 264872 w 625521"/>
                <a:gd name="connsiteY23" fmla="*/ 400855 h 788699"/>
                <a:gd name="connsiteX24" fmla="*/ 259433 w 625521"/>
                <a:gd name="connsiteY24" fmla="*/ 406294 h 788699"/>
                <a:gd name="connsiteX25" fmla="*/ 259433 w 625521"/>
                <a:gd name="connsiteY25" fmla="*/ 425332 h 788699"/>
                <a:gd name="connsiteX26" fmla="*/ 259433 w 625521"/>
                <a:gd name="connsiteY26" fmla="*/ 449809 h 788699"/>
                <a:gd name="connsiteX27" fmla="*/ 259433 w 625521"/>
                <a:gd name="connsiteY27" fmla="*/ 471566 h 788699"/>
                <a:gd name="connsiteX28" fmla="*/ 259433 w 625521"/>
                <a:gd name="connsiteY28" fmla="*/ 504202 h 788699"/>
                <a:gd name="connsiteX29" fmla="*/ 259433 w 625521"/>
                <a:gd name="connsiteY29" fmla="*/ 509641 h 788699"/>
                <a:gd name="connsiteX30" fmla="*/ 256714 w 625521"/>
                <a:gd name="connsiteY30" fmla="*/ 542277 h 788699"/>
                <a:gd name="connsiteX31" fmla="*/ 256714 w 625521"/>
                <a:gd name="connsiteY31" fmla="*/ 577632 h 788699"/>
                <a:gd name="connsiteX32" fmla="*/ 256714 w 625521"/>
                <a:gd name="connsiteY32" fmla="*/ 612988 h 788699"/>
                <a:gd name="connsiteX33" fmla="*/ 253994 w 625521"/>
                <a:gd name="connsiteY33" fmla="*/ 656502 h 788699"/>
                <a:gd name="connsiteX34" fmla="*/ 256714 w 625521"/>
                <a:gd name="connsiteY34" fmla="*/ 678260 h 788699"/>
                <a:gd name="connsiteX35" fmla="*/ 286629 w 625521"/>
                <a:gd name="connsiteY35" fmla="*/ 694578 h 788699"/>
                <a:gd name="connsiteX36" fmla="*/ 281191 w 625521"/>
                <a:gd name="connsiteY36" fmla="*/ 710895 h 788699"/>
                <a:gd name="connsiteX37" fmla="*/ 264872 w 625521"/>
                <a:gd name="connsiteY37" fmla="*/ 719054 h 788699"/>
                <a:gd name="connsiteX38" fmla="*/ 243116 w 625521"/>
                <a:gd name="connsiteY38" fmla="*/ 721774 h 788699"/>
                <a:gd name="connsiteX39" fmla="*/ 243116 w 625521"/>
                <a:gd name="connsiteY39" fmla="*/ 721774 h 788699"/>
                <a:gd name="connsiteX40" fmla="*/ 232236 w 625521"/>
                <a:gd name="connsiteY40" fmla="*/ 727214 h 788699"/>
                <a:gd name="connsiteX41" fmla="*/ 224078 w 625521"/>
                <a:gd name="connsiteY41" fmla="*/ 735372 h 788699"/>
                <a:gd name="connsiteX42" fmla="*/ 213199 w 625521"/>
                <a:gd name="connsiteY42" fmla="*/ 738092 h 788699"/>
                <a:gd name="connsiteX43" fmla="*/ 183283 w 625521"/>
                <a:gd name="connsiteY43" fmla="*/ 727214 h 788699"/>
                <a:gd name="connsiteX44" fmla="*/ 175124 w 625521"/>
                <a:gd name="connsiteY44" fmla="*/ 719054 h 788699"/>
                <a:gd name="connsiteX45" fmla="*/ 145208 w 625521"/>
                <a:gd name="connsiteY45" fmla="*/ 719054 h 788699"/>
                <a:gd name="connsiteX46" fmla="*/ 126170 w 625521"/>
                <a:gd name="connsiteY46" fmla="*/ 719054 h 788699"/>
                <a:gd name="connsiteX47" fmla="*/ 101693 w 625521"/>
                <a:gd name="connsiteY47" fmla="*/ 719054 h 788699"/>
                <a:gd name="connsiteX48" fmla="*/ 74496 w 625521"/>
                <a:gd name="connsiteY48" fmla="*/ 713615 h 788699"/>
                <a:gd name="connsiteX49" fmla="*/ 58178 w 625521"/>
                <a:gd name="connsiteY49" fmla="*/ 697297 h 788699"/>
                <a:gd name="connsiteX50" fmla="*/ 63618 w 625521"/>
                <a:gd name="connsiteY50" fmla="*/ 689138 h 788699"/>
                <a:gd name="connsiteX51" fmla="*/ 85375 w 625521"/>
                <a:gd name="connsiteY51" fmla="*/ 680979 h 788699"/>
                <a:gd name="connsiteX52" fmla="*/ 131609 w 625521"/>
                <a:gd name="connsiteY52" fmla="*/ 675540 h 788699"/>
                <a:gd name="connsiteX53" fmla="*/ 131609 w 625521"/>
                <a:gd name="connsiteY53" fmla="*/ 667381 h 788699"/>
                <a:gd name="connsiteX54" fmla="*/ 131609 w 625521"/>
                <a:gd name="connsiteY54" fmla="*/ 651063 h 788699"/>
                <a:gd name="connsiteX55" fmla="*/ 131609 w 625521"/>
                <a:gd name="connsiteY55" fmla="*/ 618427 h 788699"/>
                <a:gd name="connsiteX56" fmla="*/ 131609 w 625521"/>
                <a:gd name="connsiteY56" fmla="*/ 580352 h 788699"/>
                <a:gd name="connsiteX57" fmla="*/ 131609 w 625521"/>
                <a:gd name="connsiteY57" fmla="*/ 531398 h 788699"/>
                <a:gd name="connsiteX58" fmla="*/ 131609 w 625521"/>
                <a:gd name="connsiteY58" fmla="*/ 466126 h 788699"/>
                <a:gd name="connsiteX59" fmla="*/ 131609 w 625521"/>
                <a:gd name="connsiteY59" fmla="*/ 422612 h 788699"/>
                <a:gd name="connsiteX60" fmla="*/ 131609 w 625521"/>
                <a:gd name="connsiteY60" fmla="*/ 411733 h 788699"/>
                <a:gd name="connsiteX61" fmla="*/ 131609 w 625521"/>
                <a:gd name="connsiteY61" fmla="*/ 398135 h 788699"/>
                <a:gd name="connsiteX62" fmla="*/ 126170 w 625521"/>
                <a:gd name="connsiteY62" fmla="*/ 389976 h 788699"/>
                <a:gd name="connsiteX63" fmla="*/ 101693 w 625521"/>
                <a:gd name="connsiteY63" fmla="*/ 387257 h 788699"/>
                <a:gd name="connsiteX64" fmla="*/ 77216 w 625521"/>
                <a:gd name="connsiteY64" fmla="*/ 376378 h 788699"/>
                <a:gd name="connsiteX65" fmla="*/ 82655 w 625521"/>
                <a:gd name="connsiteY65" fmla="*/ 368219 h 788699"/>
                <a:gd name="connsiteX66" fmla="*/ 98973 w 625521"/>
                <a:gd name="connsiteY66" fmla="*/ 360060 h 788699"/>
                <a:gd name="connsiteX67" fmla="*/ 118011 w 625521"/>
                <a:gd name="connsiteY67" fmla="*/ 357340 h 788699"/>
                <a:gd name="connsiteX68" fmla="*/ 131609 w 625521"/>
                <a:gd name="connsiteY68" fmla="*/ 351901 h 788699"/>
                <a:gd name="connsiteX69" fmla="*/ 131609 w 625521"/>
                <a:gd name="connsiteY69" fmla="*/ 343742 h 788699"/>
                <a:gd name="connsiteX70" fmla="*/ 131609 w 625521"/>
                <a:gd name="connsiteY70" fmla="*/ 270311 h 788699"/>
                <a:gd name="connsiteX71" fmla="*/ 137048 w 625521"/>
                <a:gd name="connsiteY71" fmla="*/ 145207 h 788699"/>
                <a:gd name="connsiteX72" fmla="*/ 139768 w 625521"/>
                <a:gd name="connsiteY72" fmla="*/ 123450 h 788699"/>
                <a:gd name="connsiteX73" fmla="*/ 123450 w 625521"/>
                <a:gd name="connsiteY73" fmla="*/ 123450 h 788699"/>
                <a:gd name="connsiteX74" fmla="*/ 118011 w 625521"/>
                <a:gd name="connsiteY74" fmla="*/ 123450 h 788699"/>
                <a:gd name="connsiteX75" fmla="*/ 101693 w 625521"/>
                <a:gd name="connsiteY75" fmla="*/ 123450 h 788699"/>
                <a:gd name="connsiteX76" fmla="*/ 74496 w 625521"/>
                <a:gd name="connsiteY76" fmla="*/ 118011 h 788699"/>
                <a:gd name="connsiteX77" fmla="*/ 58178 w 625521"/>
                <a:gd name="connsiteY77" fmla="*/ 101693 h 788699"/>
                <a:gd name="connsiteX78" fmla="*/ 63618 w 625521"/>
                <a:gd name="connsiteY78" fmla="*/ 93534 h 788699"/>
                <a:gd name="connsiteX79" fmla="*/ 85375 w 625521"/>
                <a:gd name="connsiteY79" fmla="*/ 85375 h 788699"/>
                <a:gd name="connsiteX80" fmla="*/ 137048 w 625521"/>
                <a:gd name="connsiteY80" fmla="*/ 82655 h 788699"/>
                <a:gd name="connsiteX81" fmla="*/ 147927 w 625521"/>
                <a:gd name="connsiteY81" fmla="*/ 82655 h 788699"/>
                <a:gd name="connsiteX82" fmla="*/ 186003 w 625521"/>
                <a:gd name="connsiteY82" fmla="*/ 58178 h 788699"/>
                <a:gd name="connsiteX83" fmla="*/ 226797 w 625521"/>
                <a:gd name="connsiteY83" fmla="*/ 79936 h 788699"/>
                <a:gd name="connsiteX84" fmla="*/ 253994 w 625521"/>
                <a:gd name="connsiteY84" fmla="*/ 79936 h 788699"/>
                <a:gd name="connsiteX85" fmla="*/ 294789 w 625521"/>
                <a:gd name="connsiteY85" fmla="*/ 96253 h 788699"/>
                <a:gd name="connsiteX86" fmla="*/ 283910 w 625521"/>
                <a:gd name="connsiteY86" fmla="*/ 112571 h 788699"/>
                <a:gd name="connsiteX87" fmla="*/ 267592 w 625521"/>
                <a:gd name="connsiteY87" fmla="*/ 120730 h 788699"/>
                <a:gd name="connsiteX88" fmla="*/ 245835 w 625521"/>
                <a:gd name="connsiteY88" fmla="*/ 123450 h 788699"/>
                <a:gd name="connsiteX89" fmla="*/ 237676 w 625521"/>
                <a:gd name="connsiteY89" fmla="*/ 123450 h 788699"/>
                <a:gd name="connsiteX90" fmla="*/ 240396 w 625521"/>
                <a:gd name="connsiteY90" fmla="*/ 128889 h 788699"/>
                <a:gd name="connsiteX91" fmla="*/ 251274 w 625521"/>
                <a:gd name="connsiteY91" fmla="*/ 177843 h 788699"/>
                <a:gd name="connsiteX92" fmla="*/ 256714 w 625521"/>
                <a:gd name="connsiteY92" fmla="*/ 226797 h 788699"/>
                <a:gd name="connsiteX93" fmla="*/ 262153 w 625521"/>
                <a:gd name="connsiteY93" fmla="*/ 273031 h 788699"/>
                <a:gd name="connsiteX94" fmla="*/ 262153 w 625521"/>
                <a:gd name="connsiteY94" fmla="*/ 289349 h 788699"/>
                <a:gd name="connsiteX95" fmla="*/ 262153 w 625521"/>
                <a:gd name="connsiteY95" fmla="*/ 297508 h 788699"/>
                <a:gd name="connsiteX96" fmla="*/ 264872 w 625521"/>
                <a:gd name="connsiteY96" fmla="*/ 321985 h 788699"/>
                <a:gd name="connsiteX97" fmla="*/ 270312 w 625521"/>
                <a:gd name="connsiteY97" fmla="*/ 335583 h 788699"/>
                <a:gd name="connsiteX98" fmla="*/ 270312 w 625521"/>
                <a:gd name="connsiteY98" fmla="*/ 338303 h 788699"/>
                <a:gd name="connsiteX99" fmla="*/ 270312 w 625521"/>
                <a:gd name="connsiteY99" fmla="*/ 346462 h 788699"/>
                <a:gd name="connsiteX100" fmla="*/ 278471 w 625521"/>
                <a:gd name="connsiteY100" fmla="*/ 354621 h 788699"/>
                <a:gd name="connsiteX101" fmla="*/ 338304 w 625521"/>
                <a:gd name="connsiteY101" fmla="*/ 349181 h 788699"/>
                <a:gd name="connsiteX102" fmla="*/ 365500 w 625521"/>
                <a:gd name="connsiteY102" fmla="*/ 349181 h 788699"/>
                <a:gd name="connsiteX103" fmla="*/ 381817 w 625521"/>
                <a:gd name="connsiteY103" fmla="*/ 349181 h 788699"/>
                <a:gd name="connsiteX104" fmla="*/ 392697 w 625521"/>
                <a:gd name="connsiteY104" fmla="*/ 338303 h 788699"/>
                <a:gd name="connsiteX105" fmla="*/ 389977 w 625521"/>
                <a:gd name="connsiteY105" fmla="*/ 313826 h 788699"/>
                <a:gd name="connsiteX106" fmla="*/ 392697 w 625521"/>
                <a:gd name="connsiteY106" fmla="*/ 262152 h 788699"/>
                <a:gd name="connsiteX107" fmla="*/ 395416 w 625521"/>
                <a:gd name="connsiteY107" fmla="*/ 224077 h 788699"/>
                <a:gd name="connsiteX108" fmla="*/ 398136 w 625521"/>
                <a:gd name="connsiteY108" fmla="*/ 177843 h 788699"/>
                <a:gd name="connsiteX109" fmla="*/ 395416 w 625521"/>
                <a:gd name="connsiteY109" fmla="*/ 153366 h 788699"/>
                <a:gd name="connsiteX110" fmla="*/ 395416 w 625521"/>
                <a:gd name="connsiteY110" fmla="*/ 137048 h 788699"/>
                <a:gd name="connsiteX111" fmla="*/ 379098 w 625521"/>
                <a:gd name="connsiteY111" fmla="*/ 137048 h 788699"/>
                <a:gd name="connsiteX112" fmla="*/ 351902 w 625521"/>
                <a:gd name="connsiteY112" fmla="*/ 131609 h 788699"/>
                <a:gd name="connsiteX113" fmla="*/ 338304 w 625521"/>
                <a:gd name="connsiteY113" fmla="*/ 115291 h 788699"/>
                <a:gd name="connsiteX114" fmla="*/ 343742 w 625521"/>
                <a:gd name="connsiteY114" fmla="*/ 107132 h 788699"/>
                <a:gd name="connsiteX115" fmla="*/ 362780 w 625521"/>
                <a:gd name="connsiteY115" fmla="*/ 98973 h 788699"/>
                <a:gd name="connsiteX116" fmla="*/ 395416 w 625521"/>
                <a:gd name="connsiteY116" fmla="*/ 96253 h 788699"/>
                <a:gd name="connsiteX117" fmla="*/ 403575 w 625521"/>
                <a:gd name="connsiteY117" fmla="*/ 90814 h 788699"/>
                <a:gd name="connsiteX118" fmla="*/ 422612 w 625521"/>
                <a:gd name="connsiteY118" fmla="*/ 88095 h 788699"/>
                <a:gd name="connsiteX119" fmla="*/ 428052 w 625521"/>
                <a:gd name="connsiteY119" fmla="*/ 88095 h 788699"/>
                <a:gd name="connsiteX120" fmla="*/ 447090 w 625521"/>
                <a:gd name="connsiteY120" fmla="*/ 90814 h 788699"/>
                <a:gd name="connsiteX121" fmla="*/ 455249 w 625521"/>
                <a:gd name="connsiteY121" fmla="*/ 96253 h 788699"/>
                <a:gd name="connsiteX122" fmla="*/ 525960 w 625521"/>
                <a:gd name="connsiteY122" fmla="*/ 93534 h 788699"/>
                <a:gd name="connsiteX123" fmla="*/ 561315 w 625521"/>
                <a:gd name="connsiteY123" fmla="*/ 109852 h 788699"/>
                <a:gd name="connsiteX124" fmla="*/ 555876 w 625521"/>
                <a:gd name="connsiteY124" fmla="*/ 126170 h 788699"/>
                <a:gd name="connsiteX125" fmla="*/ 539558 w 625521"/>
                <a:gd name="connsiteY125" fmla="*/ 134329 h 788699"/>
                <a:gd name="connsiteX126" fmla="*/ 517800 w 625521"/>
                <a:gd name="connsiteY126" fmla="*/ 137048 h 788699"/>
                <a:gd name="connsiteX127" fmla="*/ 477006 w 625521"/>
                <a:gd name="connsiteY127" fmla="*/ 137048 h 788699"/>
                <a:gd name="connsiteX128" fmla="*/ 485165 w 625521"/>
                <a:gd name="connsiteY128" fmla="*/ 161525 h 788699"/>
                <a:gd name="connsiteX129" fmla="*/ 496043 w 625521"/>
                <a:gd name="connsiteY129" fmla="*/ 210479 h 788699"/>
                <a:gd name="connsiteX130" fmla="*/ 501483 w 625521"/>
                <a:gd name="connsiteY130" fmla="*/ 251274 h 788699"/>
                <a:gd name="connsiteX131" fmla="*/ 506922 w 625521"/>
                <a:gd name="connsiteY131" fmla="*/ 292069 h 788699"/>
                <a:gd name="connsiteX132" fmla="*/ 506922 w 625521"/>
                <a:gd name="connsiteY132" fmla="*/ 321985 h 788699"/>
                <a:gd name="connsiteX133" fmla="*/ 509642 w 625521"/>
                <a:gd name="connsiteY133" fmla="*/ 341022 h 788699"/>
                <a:gd name="connsiteX134" fmla="*/ 509642 w 625521"/>
                <a:gd name="connsiteY134" fmla="*/ 343742 h 788699"/>
                <a:gd name="connsiteX135" fmla="*/ 517800 w 625521"/>
                <a:gd name="connsiteY135" fmla="*/ 349181 h 788699"/>
                <a:gd name="connsiteX136" fmla="*/ 528680 w 625521"/>
                <a:gd name="connsiteY136" fmla="*/ 349181 h 788699"/>
                <a:gd name="connsiteX137" fmla="*/ 550437 w 625521"/>
                <a:gd name="connsiteY137" fmla="*/ 357340 h 788699"/>
                <a:gd name="connsiteX138" fmla="*/ 550437 w 625521"/>
                <a:gd name="connsiteY138" fmla="*/ 362780 h 788699"/>
                <a:gd name="connsiteX139" fmla="*/ 534119 w 625521"/>
                <a:gd name="connsiteY139" fmla="*/ 384537 h 788699"/>
                <a:gd name="connsiteX140" fmla="*/ 520520 w 625521"/>
                <a:gd name="connsiteY140" fmla="*/ 389976 h 788699"/>
                <a:gd name="connsiteX141" fmla="*/ 512362 w 625521"/>
                <a:gd name="connsiteY141" fmla="*/ 395415 h 788699"/>
                <a:gd name="connsiteX142" fmla="*/ 512362 w 625521"/>
                <a:gd name="connsiteY142" fmla="*/ 398135 h 788699"/>
                <a:gd name="connsiteX143" fmla="*/ 512362 w 625521"/>
                <a:gd name="connsiteY143" fmla="*/ 409014 h 788699"/>
                <a:gd name="connsiteX144" fmla="*/ 512362 w 625521"/>
                <a:gd name="connsiteY144" fmla="*/ 414453 h 788699"/>
                <a:gd name="connsiteX145" fmla="*/ 512362 w 625521"/>
                <a:gd name="connsiteY145" fmla="*/ 438930 h 788699"/>
                <a:gd name="connsiteX146" fmla="*/ 515081 w 625521"/>
                <a:gd name="connsiteY146" fmla="*/ 504202 h 788699"/>
                <a:gd name="connsiteX147" fmla="*/ 520520 w 625521"/>
                <a:gd name="connsiteY147" fmla="*/ 572193 h 788699"/>
                <a:gd name="connsiteX148" fmla="*/ 517800 w 625521"/>
                <a:gd name="connsiteY148" fmla="*/ 604829 h 788699"/>
                <a:gd name="connsiteX149" fmla="*/ 512362 w 625521"/>
                <a:gd name="connsiteY149" fmla="*/ 661942 h 788699"/>
                <a:gd name="connsiteX150" fmla="*/ 509642 w 625521"/>
                <a:gd name="connsiteY150" fmla="*/ 670101 h 788699"/>
                <a:gd name="connsiteX151" fmla="*/ 512362 w 625521"/>
                <a:gd name="connsiteY151" fmla="*/ 680979 h 788699"/>
                <a:gd name="connsiteX152" fmla="*/ 512362 w 625521"/>
                <a:gd name="connsiteY152" fmla="*/ 686419 h 788699"/>
                <a:gd name="connsiteX153" fmla="*/ 536838 w 625521"/>
                <a:gd name="connsiteY153" fmla="*/ 680979 h 788699"/>
                <a:gd name="connsiteX154" fmla="*/ 536838 w 625521"/>
                <a:gd name="connsiteY154" fmla="*/ 680979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625521" h="788699">
                  <a:moveTo>
                    <a:pt x="536838" y="680979"/>
                  </a:moveTo>
                  <a:cubicBezTo>
                    <a:pt x="550437" y="680979"/>
                    <a:pt x="574913" y="680979"/>
                    <a:pt x="574913" y="697297"/>
                  </a:cubicBezTo>
                  <a:cubicBezTo>
                    <a:pt x="574913" y="705456"/>
                    <a:pt x="572194" y="708176"/>
                    <a:pt x="566755" y="713615"/>
                  </a:cubicBezTo>
                  <a:cubicBezTo>
                    <a:pt x="561315" y="719054"/>
                    <a:pt x="555876" y="721774"/>
                    <a:pt x="550437" y="721774"/>
                  </a:cubicBezTo>
                  <a:cubicBezTo>
                    <a:pt x="539558" y="724494"/>
                    <a:pt x="534119" y="724494"/>
                    <a:pt x="528680" y="724494"/>
                  </a:cubicBezTo>
                  <a:cubicBezTo>
                    <a:pt x="517800" y="724494"/>
                    <a:pt x="428052" y="724494"/>
                    <a:pt x="417174" y="724494"/>
                  </a:cubicBezTo>
                  <a:cubicBezTo>
                    <a:pt x="403575" y="724494"/>
                    <a:pt x="414454" y="724494"/>
                    <a:pt x="398136" y="724494"/>
                  </a:cubicBezTo>
                  <a:cubicBezTo>
                    <a:pt x="389977" y="724494"/>
                    <a:pt x="381817" y="724494"/>
                    <a:pt x="373659" y="724494"/>
                  </a:cubicBezTo>
                  <a:cubicBezTo>
                    <a:pt x="365500" y="724494"/>
                    <a:pt x="354621" y="721774"/>
                    <a:pt x="346462" y="719054"/>
                  </a:cubicBezTo>
                  <a:cubicBezTo>
                    <a:pt x="338304" y="716335"/>
                    <a:pt x="330144" y="708176"/>
                    <a:pt x="330144" y="702737"/>
                  </a:cubicBezTo>
                  <a:cubicBezTo>
                    <a:pt x="330144" y="700017"/>
                    <a:pt x="330144" y="697297"/>
                    <a:pt x="335584" y="694578"/>
                  </a:cubicBezTo>
                  <a:cubicBezTo>
                    <a:pt x="341023" y="691858"/>
                    <a:pt x="351902" y="689138"/>
                    <a:pt x="357341" y="686419"/>
                  </a:cubicBezTo>
                  <a:cubicBezTo>
                    <a:pt x="373659" y="683699"/>
                    <a:pt x="387257" y="680979"/>
                    <a:pt x="395416" y="680979"/>
                  </a:cubicBezTo>
                  <a:cubicBezTo>
                    <a:pt x="387257" y="675540"/>
                    <a:pt x="384537" y="670101"/>
                    <a:pt x="381817" y="656502"/>
                  </a:cubicBezTo>
                  <a:cubicBezTo>
                    <a:pt x="379098" y="632026"/>
                    <a:pt x="379098" y="610268"/>
                    <a:pt x="379098" y="585791"/>
                  </a:cubicBezTo>
                  <a:cubicBezTo>
                    <a:pt x="379098" y="564034"/>
                    <a:pt x="379098" y="542277"/>
                    <a:pt x="379098" y="517800"/>
                  </a:cubicBezTo>
                  <a:cubicBezTo>
                    <a:pt x="379098" y="504202"/>
                    <a:pt x="379098" y="487884"/>
                    <a:pt x="379098" y="474286"/>
                  </a:cubicBezTo>
                  <a:cubicBezTo>
                    <a:pt x="379098" y="457968"/>
                    <a:pt x="376379" y="444369"/>
                    <a:pt x="379098" y="430771"/>
                  </a:cubicBezTo>
                  <a:cubicBezTo>
                    <a:pt x="379098" y="425332"/>
                    <a:pt x="381817" y="417173"/>
                    <a:pt x="381817" y="411733"/>
                  </a:cubicBezTo>
                  <a:cubicBezTo>
                    <a:pt x="381817" y="406294"/>
                    <a:pt x="381817" y="403575"/>
                    <a:pt x="379098" y="400855"/>
                  </a:cubicBezTo>
                  <a:cubicBezTo>
                    <a:pt x="376379" y="400855"/>
                    <a:pt x="373659" y="398135"/>
                    <a:pt x="370939" y="398135"/>
                  </a:cubicBezTo>
                  <a:cubicBezTo>
                    <a:pt x="360061" y="398135"/>
                    <a:pt x="343742" y="400855"/>
                    <a:pt x="338304" y="400855"/>
                  </a:cubicBezTo>
                  <a:cubicBezTo>
                    <a:pt x="330144" y="400855"/>
                    <a:pt x="319266" y="403575"/>
                    <a:pt x="289349" y="403575"/>
                  </a:cubicBezTo>
                  <a:cubicBezTo>
                    <a:pt x="275751" y="403575"/>
                    <a:pt x="267592" y="400855"/>
                    <a:pt x="264872" y="400855"/>
                  </a:cubicBezTo>
                  <a:cubicBezTo>
                    <a:pt x="262153" y="400855"/>
                    <a:pt x="259433" y="400855"/>
                    <a:pt x="259433" y="406294"/>
                  </a:cubicBezTo>
                  <a:cubicBezTo>
                    <a:pt x="259433" y="414453"/>
                    <a:pt x="259433" y="419892"/>
                    <a:pt x="259433" y="425332"/>
                  </a:cubicBezTo>
                  <a:cubicBezTo>
                    <a:pt x="259433" y="433491"/>
                    <a:pt x="259433" y="441650"/>
                    <a:pt x="259433" y="449809"/>
                  </a:cubicBezTo>
                  <a:cubicBezTo>
                    <a:pt x="259433" y="457968"/>
                    <a:pt x="259433" y="463407"/>
                    <a:pt x="259433" y="471566"/>
                  </a:cubicBezTo>
                  <a:cubicBezTo>
                    <a:pt x="259433" y="482445"/>
                    <a:pt x="259433" y="493323"/>
                    <a:pt x="259433" y="504202"/>
                  </a:cubicBezTo>
                  <a:cubicBezTo>
                    <a:pt x="259433" y="506921"/>
                    <a:pt x="259433" y="506921"/>
                    <a:pt x="259433" y="509641"/>
                  </a:cubicBezTo>
                  <a:cubicBezTo>
                    <a:pt x="259433" y="520520"/>
                    <a:pt x="256714" y="531398"/>
                    <a:pt x="256714" y="542277"/>
                  </a:cubicBezTo>
                  <a:cubicBezTo>
                    <a:pt x="256714" y="553156"/>
                    <a:pt x="256714" y="566754"/>
                    <a:pt x="256714" y="577632"/>
                  </a:cubicBezTo>
                  <a:cubicBezTo>
                    <a:pt x="256714" y="588511"/>
                    <a:pt x="256714" y="599390"/>
                    <a:pt x="256714" y="612988"/>
                  </a:cubicBezTo>
                  <a:cubicBezTo>
                    <a:pt x="256714" y="629306"/>
                    <a:pt x="253994" y="642904"/>
                    <a:pt x="253994" y="656502"/>
                  </a:cubicBezTo>
                  <a:cubicBezTo>
                    <a:pt x="253994" y="664661"/>
                    <a:pt x="256714" y="672820"/>
                    <a:pt x="256714" y="678260"/>
                  </a:cubicBezTo>
                  <a:cubicBezTo>
                    <a:pt x="270312" y="678260"/>
                    <a:pt x="286629" y="680979"/>
                    <a:pt x="286629" y="694578"/>
                  </a:cubicBezTo>
                  <a:cubicBezTo>
                    <a:pt x="286629" y="702737"/>
                    <a:pt x="283910" y="705456"/>
                    <a:pt x="281191" y="710895"/>
                  </a:cubicBezTo>
                  <a:cubicBezTo>
                    <a:pt x="275751" y="716335"/>
                    <a:pt x="270312" y="719054"/>
                    <a:pt x="264872" y="719054"/>
                  </a:cubicBezTo>
                  <a:cubicBezTo>
                    <a:pt x="256714" y="721774"/>
                    <a:pt x="248554" y="721774"/>
                    <a:pt x="243116" y="721774"/>
                  </a:cubicBezTo>
                  <a:cubicBezTo>
                    <a:pt x="243116" y="721774"/>
                    <a:pt x="243116" y="721774"/>
                    <a:pt x="243116" y="721774"/>
                  </a:cubicBezTo>
                  <a:cubicBezTo>
                    <a:pt x="237676" y="724494"/>
                    <a:pt x="237676" y="724494"/>
                    <a:pt x="232236" y="727214"/>
                  </a:cubicBezTo>
                  <a:cubicBezTo>
                    <a:pt x="229517" y="729933"/>
                    <a:pt x="229517" y="732653"/>
                    <a:pt x="224078" y="735372"/>
                  </a:cubicBezTo>
                  <a:cubicBezTo>
                    <a:pt x="221358" y="738092"/>
                    <a:pt x="215919" y="738092"/>
                    <a:pt x="213199" y="738092"/>
                  </a:cubicBezTo>
                  <a:cubicBezTo>
                    <a:pt x="199601" y="738092"/>
                    <a:pt x="188722" y="735372"/>
                    <a:pt x="183283" y="727214"/>
                  </a:cubicBezTo>
                  <a:cubicBezTo>
                    <a:pt x="180563" y="724494"/>
                    <a:pt x="177843" y="721774"/>
                    <a:pt x="175124" y="719054"/>
                  </a:cubicBezTo>
                  <a:cubicBezTo>
                    <a:pt x="161526" y="719054"/>
                    <a:pt x="150646" y="719054"/>
                    <a:pt x="145208" y="719054"/>
                  </a:cubicBezTo>
                  <a:cubicBezTo>
                    <a:pt x="131609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8" y="710895"/>
                    <a:pt x="58178" y="702737"/>
                    <a:pt x="58178" y="697297"/>
                  </a:cubicBezTo>
                  <a:cubicBezTo>
                    <a:pt x="58178" y="694578"/>
                    <a:pt x="58178" y="691858"/>
                    <a:pt x="63618" y="689138"/>
                  </a:cubicBezTo>
                  <a:cubicBezTo>
                    <a:pt x="69057" y="686419"/>
                    <a:pt x="79936" y="683699"/>
                    <a:pt x="85375" y="680979"/>
                  </a:cubicBezTo>
                  <a:cubicBezTo>
                    <a:pt x="98973" y="678260"/>
                    <a:pt x="118011" y="678260"/>
                    <a:pt x="131609" y="675540"/>
                  </a:cubicBezTo>
                  <a:cubicBezTo>
                    <a:pt x="131609" y="672820"/>
                    <a:pt x="131609" y="670101"/>
                    <a:pt x="131609" y="667381"/>
                  </a:cubicBezTo>
                  <a:cubicBezTo>
                    <a:pt x="131609" y="661942"/>
                    <a:pt x="131609" y="656502"/>
                    <a:pt x="131609" y="651063"/>
                  </a:cubicBezTo>
                  <a:cubicBezTo>
                    <a:pt x="131609" y="640184"/>
                    <a:pt x="131609" y="629306"/>
                    <a:pt x="131609" y="618427"/>
                  </a:cubicBezTo>
                  <a:cubicBezTo>
                    <a:pt x="131609" y="604829"/>
                    <a:pt x="131609" y="593950"/>
                    <a:pt x="131609" y="580352"/>
                  </a:cubicBezTo>
                  <a:cubicBezTo>
                    <a:pt x="131609" y="564034"/>
                    <a:pt x="131609" y="547716"/>
                    <a:pt x="131609" y="531398"/>
                  </a:cubicBezTo>
                  <a:cubicBezTo>
                    <a:pt x="131609" y="509641"/>
                    <a:pt x="131609" y="487884"/>
                    <a:pt x="131609" y="466126"/>
                  </a:cubicBezTo>
                  <a:cubicBezTo>
                    <a:pt x="131609" y="452528"/>
                    <a:pt x="131609" y="436210"/>
                    <a:pt x="131609" y="422612"/>
                  </a:cubicBezTo>
                  <a:cubicBezTo>
                    <a:pt x="131609" y="419892"/>
                    <a:pt x="131609" y="414453"/>
                    <a:pt x="131609" y="411733"/>
                  </a:cubicBezTo>
                  <a:cubicBezTo>
                    <a:pt x="131609" y="409014"/>
                    <a:pt x="131609" y="400855"/>
                    <a:pt x="131609" y="398135"/>
                  </a:cubicBezTo>
                  <a:cubicBezTo>
                    <a:pt x="131609" y="392696"/>
                    <a:pt x="131609" y="392696"/>
                    <a:pt x="126170" y="389976"/>
                  </a:cubicBezTo>
                  <a:cubicBezTo>
                    <a:pt x="123450" y="389976"/>
                    <a:pt x="109852" y="387257"/>
                    <a:pt x="101693" y="387257"/>
                  </a:cubicBezTo>
                  <a:cubicBezTo>
                    <a:pt x="90814" y="384537"/>
                    <a:pt x="77216" y="381817"/>
                    <a:pt x="77216" y="376378"/>
                  </a:cubicBezTo>
                  <a:cubicBezTo>
                    <a:pt x="77216" y="373658"/>
                    <a:pt x="79936" y="370939"/>
                    <a:pt x="82655" y="368219"/>
                  </a:cubicBezTo>
                  <a:cubicBezTo>
                    <a:pt x="88095" y="365499"/>
                    <a:pt x="93534" y="362780"/>
                    <a:pt x="98973" y="360060"/>
                  </a:cubicBezTo>
                  <a:cubicBezTo>
                    <a:pt x="104413" y="360060"/>
                    <a:pt x="112571" y="357340"/>
                    <a:pt x="118011" y="357340"/>
                  </a:cubicBezTo>
                  <a:cubicBezTo>
                    <a:pt x="126170" y="354621"/>
                    <a:pt x="128890" y="357340"/>
                    <a:pt x="131609" y="351901"/>
                  </a:cubicBezTo>
                  <a:cubicBezTo>
                    <a:pt x="131609" y="349181"/>
                    <a:pt x="131609" y="346462"/>
                    <a:pt x="131609" y="343742"/>
                  </a:cubicBezTo>
                  <a:cubicBezTo>
                    <a:pt x="131609" y="319265"/>
                    <a:pt x="131609" y="294788"/>
                    <a:pt x="131609" y="270311"/>
                  </a:cubicBezTo>
                  <a:cubicBezTo>
                    <a:pt x="131609" y="226797"/>
                    <a:pt x="131609" y="186002"/>
                    <a:pt x="137048" y="145207"/>
                  </a:cubicBezTo>
                  <a:cubicBezTo>
                    <a:pt x="137048" y="139768"/>
                    <a:pt x="137048" y="131609"/>
                    <a:pt x="139768" y="123450"/>
                  </a:cubicBezTo>
                  <a:cubicBezTo>
                    <a:pt x="134329" y="123450"/>
                    <a:pt x="137048" y="123450"/>
                    <a:pt x="123450" y="123450"/>
                  </a:cubicBezTo>
                  <a:cubicBezTo>
                    <a:pt x="120731" y="123450"/>
                    <a:pt x="120731" y="123450"/>
                    <a:pt x="118011" y="123450"/>
                  </a:cubicBezTo>
                  <a:cubicBezTo>
                    <a:pt x="112571" y="123450"/>
                    <a:pt x="107133" y="123450"/>
                    <a:pt x="101693" y="123450"/>
                  </a:cubicBezTo>
                  <a:cubicBezTo>
                    <a:pt x="93534" y="123450"/>
                    <a:pt x="82655" y="120730"/>
                    <a:pt x="74496" y="118011"/>
                  </a:cubicBezTo>
                  <a:cubicBezTo>
                    <a:pt x="66338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3618" y="93534"/>
                  </a:cubicBezTo>
                  <a:cubicBezTo>
                    <a:pt x="66338" y="90814"/>
                    <a:pt x="77216" y="88095"/>
                    <a:pt x="85375" y="85375"/>
                  </a:cubicBezTo>
                  <a:cubicBezTo>
                    <a:pt x="104413" y="82655"/>
                    <a:pt x="128890" y="82655"/>
                    <a:pt x="137048" y="82655"/>
                  </a:cubicBezTo>
                  <a:cubicBezTo>
                    <a:pt x="139768" y="82655"/>
                    <a:pt x="142488" y="82655"/>
                    <a:pt x="147927" y="82655"/>
                  </a:cubicBezTo>
                  <a:cubicBezTo>
                    <a:pt x="153366" y="69057"/>
                    <a:pt x="164245" y="58178"/>
                    <a:pt x="186003" y="58178"/>
                  </a:cubicBezTo>
                  <a:cubicBezTo>
                    <a:pt x="202321" y="58178"/>
                    <a:pt x="215919" y="66337"/>
                    <a:pt x="226797" y="79936"/>
                  </a:cubicBezTo>
                  <a:cubicBezTo>
                    <a:pt x="237676" y="79936"/>
                    <a:pt x="248554" y="79936"/>
                    <a:pt x="253994" y="79936"/>
                  </a:cubicBezTo>
                  <a:cubicBezTo>
                    <a:pt x="267592" y="79936"/>
                    <a:pt x="294789" y="79936"/>
                    <a:pt x="294789" y="96253"/>
                  </a:cubicBezTo>
                  <a:cubicBezTo>
                    <a:pt x="294789" y="104412"/>
                    <a:pt x="289349" y="107132"/>
                    <a:pt x="283910" y="112571"/>
                  </a:cubicBezTo>
                  <a:cubicBezTo>
                    <a:pt x="278471" y="118011"/>
                    <a:pt x="273031" y="120730"/>
                    <a:pt x="267592" y="120730"/>
                  </a:cubicBezTo>
                  <a:cubicBezTo>
                    <a:pt x="259433" y="123450"/>
                    <a:pt x="251274" y="123450"/>
                    <a:pt x="245835" y="123450"/>
                  </a:cubicBezTo>
                  <a:cubicBezTo>
                    <a:pt x="245835" y="123450"/>
                    <a:pt x="243116" y="123450"/>
                    <a:pt x="237676" y="123450"/>
                  </a:cubicBezTo>
                  <a:cubicBezTo>
                    <a:pt x="237676" y="126170"/>
                    <a:pt x="237676" y="126170"/>
                    <a:pt x="240396" y="128889"/>
                  </a:cubicBezTo>
                  <a:cubicBezTo>
                    <a:pt x="245835" y="145207"/>
                    <a:pt x="248554" y="161525"/>
                    <a:pt x="251274" y="177843"/>
                  </a:cubicBezTo>
                  <a:cubicBezTo>
                    <a:pt x="253994" y="194161"/>
                    <a:pt x="253994" y="210479"/>
                    <a:pt x="256714" y="226797"/>
                  </a:cubicBezTo>
                  <a:cubicBezTo>
                    <a:pt x="259433" y="243115"/>
                    <a:pt x="262153" y="256713"/>
                    <a:pt x="262153" y="273031"/>
                  </a:cubicBezTo>
                  <a:cubicBezTo>
                    <a:pt x="262153" y="278470"/>
                    <a:pt x="262153" y="283910"/>
                    <a:pt x="262153" y="289349"/>
                  </a:cubicBezTo>
                  <a:lnTo>
                    <a:pt x="262153" y="297508"/>
                  </a:lnTo>
                  <a:cubicBezTo>
                    <a:pt x="262153" y="305667"/>
                    <a:pt x="262153" y="313826"/>
                    <a:pt x="264872" y="321985"/>
                  </a:cubicBezTo>
                  <a:cubicBezTo>
                    <a:pt x="264872" y="327424"/>
                    <a:pt x="270312" y="330144"/>
                    <a:pt x="270312" y="335583"/>
                  </a:cubicBezTo>
                  <a:cubicBezTo>
                    <a:pt x="270312" y="335583"/>
                    <a:pt x="270312" y="338303"/>
                    <a:pt x="270312" y="338303"/>
                  </a:cubicBezTo>
                  <a:cubicBezTo>
                    <a:pt x="270312" y="341022"/>
                    <a:pt x="270312" y="343742"/>
                    <a:pt x="270312" y="346462"/>
                  </a:cubicBezTo>
                  <a:cubicBezTo>
                    <a:pt x="270312" y="351901"/>
                    <a:pt x="273031" y="354621"/>
                    <a:pt x="278471" y="354621"/>
                  </a:cubicBezTo>
                  <a:cubicBezTo>
                    <a:pt x="289349" y="354621"/>
                    <a:pt x="335584" y="351901"/>
                    <a:pt x="338304" y="349181"/>
                  </a:cubicBezTo>
                  <a:cubicBezTo>
                    <a:pt x="346462" y="349181"/>
                    <a:pt x="357341" y="349181"/>
                    <a:pt x="365500" y="349181"/>
                  </a:cubicBezTo>
                  <a:cubicBezTo>
                    <a:pt x="370939" y="349181"/>
                    <a:pt x="376379" y="349181"/>
                    <a:pt x="381817" y="349181"/>
                  </a:cubicBezTo>
                  <a:cubicBezTo>
                    <a:pt x="387257" y="349181"/>
                    <a:pt x="392697" y="346462"/>
                    <a:pt x="392697" y="338303"/>
                  </a:cubicBezTo>
                  <a:cubicBezTo>
                    <a:pt x="392697" y="330144"/>
                    <a:pt x="389977" y="316545"/>
                    <a:pt x="389977" y="313826"/>
                  </a:cubicBezTo>
                  <a:cubicBezTo>
                    <a:pt x="389977" y="294788"/>
                    <a:pt x="389977" y="278470"/>
                    <a:pt x="392697" y="262152"/>
                  </a:cubicBezTo>
                  <a:cubicBezTo>
                    <a:pt x="392697" y="259433"/>
                    <a:pt x="395416" y="243115"/>
                    <a:pt x="395416" y="224077"/>
                  </a:cubicBezTo>
                  <a:cubicBezTo>
                    <a:pt x="395416" y="207759"/>
                    <a:pt x="398136" y="188722"/>
                    <a:pt x="398136" y="177843"/>
                  </a:cubicBezTo>
                  <a:cubicBezTo>
                    <a:pt x="398136" y="169684"/>
                    <a:pt x="395416" y="158806"/>
                    <a:pt x="395416" y="153366"/>
                  </a:cubicBezTo>
                  <a:cubicBezTo>
                    <a:pt x="395416" y="145207"/>
                    <a:pt x="395416" y="142488"/>
                    <a:pt x="395416" y="137048"/>
                  </a:cubicBezTo>
                  <a:cubicBezTo>
                    <a:pt x="389977" y="137048"/>
                    <a:pt x="384537" y="137048"/>
                    <a:pt x="379098" y="137048"/>
                  </a:cubicBezTo>
                  <a:cubicBezTo>
                    <a:pt x="370939" y="137048"/>
                    <a:pt x="360061" y="134329"/>
                    <a:pt x="351902" y="131609"/>
                  </a:cubicBezTo>
                  <a:cubicBezTo>
                    <a:pt x="343742" y="128889"/>
                    <a:pt x="338304" y="120730"/>
                    <a:pt x="338304" y="115291"/>
                  </a:cubicBezTo>
                  <a:cubicBezTo>
                    <a:pt x="338304" y="112571"/>
                    <a:pt x="338304" y="109852"/>
                    <a:pt x="343742" y="107132"/>
                  </a:cubicBezTo>
                  <a:cubicBezTo>
                    <a:pt x="349182" y="104412"/>
                    <a:pt x="357341" y="101693"/>
                    <a:pt x="362780" y="98973"/>
                  </a:cubicBezTo>
                  <a:cubicBezTo>
                    <a:pt x="373659" y="96253"/>
                    <a:pt x="387257" y="96253"/>
                    <a:pt x="395416" y="96253"/>
                  </a:cubicBezTo>
                  <a:cubicBezTo>
                    <a:pt x="398136" y="93534"/>
                    <a:pt x="400855" y="90814"/>
                    <a:pt x="403575" y="90814"/>
                  </a:cubicBezTo>
                  <a:cubicBezTo>
                    <a:pt x="411734" y="90814"/>
                    <a:pt x="419893" y="88095"/>
                    <a:pt x="422612" y="88095"/>
                  </a:cubicBezTo>
                  <a:cubicBezTo>
                    <a:pt x="425332" y="88095"/>
                    <a:pt x="425332" y="88095"/>
                    <a:pt x="428052" y="88095"/>
                  </a:cubicBezTo>
                  <a:cubicBezTo>
                    <a:pt x="433492" y="88095"/>
                    <a:pt x="441650" y="88095"/>
                    <a:pt x="447090" y="90814"/>
                  </a:cubicBezTo>
                  <a:cubicBezTo>
                    <a:pt x="449809" y="90814"/>
                    <a:pt x="452529" y="93534"/>
                    <a:pt x="455249" y="96253"/>
                  </a:cubicBezTo>
                  <a:cubicBezTo>
                    <a:pt x="482445" y="96253"/>
                    <a:pt x="509642" y="93534"/>
                    <a:pt x="525960" y="93534"/>
                  </a:cubicBezTo>
                  <a:cubicBezTo>
                    <a:pt x="539558" y="93534"/>
                    <a:pt x="561315" y="93534"/>
                    <a:pt x="561315" y="109852"/>
                  </a:cubicBezTo>
                  <a:cubicBezTo>
                    <a:pt x="561315" y="118011"/>
                    <a:pt x="561315" y="120730"/>
                    <a:pt x="555876" y="126170"/>
                  </a:cubicBezTo>
                  <a:cubicBezTo>
                    <a:pt x="550437" y="131609"/>
                    <a:pt x="544997" y="134329"/>
                    <a:pt x="539558" y="134329"/>
                  </a:cubicBezTo>
                  <a:cubicBezTo>
                    <a:pt x="531399" y="137048"/>
                    <a:pt x="523240" y="137048"/>
                    <a:pt x="517800" y="137048"/>
                  </a:cubicBezTo>
                  <a:cubicBezTo>
                    <a:pt x="515081" y="137048"/>
                    <a:pt x="498763" y="137048"/>
                    <a:pt x="477006" y="137048"/>
                  </a:cubicBezTo>
                  <a:cubicBezTo>
                    <a:pt x="479725" y="145207"/>
                    <a:pt x="485165" y="153366"/>
                    <a:pt x="485165" y="161525"/>
                  </a:cubicBezTo>
                  <a:cubicBezTo>
                    <a:pt x="487885" y="177843"/>
                    <a:pt x="493324" y="194161"/>
                    <a:pt x="496043" y="210479"/>
                  </a:cubicBezTo>
                  <a:cubicBezTo>
                    <a:pt x="498763" y="224077"/>
                    <a:pt x="498763" y="237676"/>
                    <a:pt x="501483" y="251274"/>
                  </a:cubicBezTo>
                  <a:cubicBezTo>
                    <a:pt x="504202" y="264872"/>
                    <a:pt x="506922" y="275751"/>
                    <a:pt x="506922" y="292069"/>
                  </a:cubicBezTo>
                  <a:cubicBezTo>
                    <a:pt x="506922" y="302947"/>
                    <a:pt x="506922" y="311106"/>
                    <a:pt x="506922" y="321985"/>
                  </a:cubicBezTo>
                  <a:cubicBezTo>
                    <a:pt x="506922" y="327424"/>
                    <a:pt x="509642" y="335583"/>
                    <a:pt x="509642" y="341022"/>
                  </a:cubicBezTo>
                  <a:cubicBezTo>
                    <a:pt x="509642" y="343742"/>
                    <a:pt x="509642" y="343742"/>
                    <a:pt x="509642" y="343742"/>
                  </a:cubicBezTo>
                  <a:cubicBezTo>
                    <a:pt x="509642" y="349181"/>
                    <a:pt x="515081" y="349181"/>
                    <a:pt x="517800" y="349181"/>
                  </a:cubicBezTo>
                  <a:cubicBezTo>
                    <a:pt x="520520" y="349181"/>
                    <a:pt x="523240" y="349181"/>
                    <a:pt x="528680" y="349181"/>
                  </a:cubicBezTo>
                  <a:cubicBezTo>
                    <a:pt x="536838" y="349181"/>
                    <a:pt x="547717" y="349181"/>
                    <a:pt x="550437" y="357340"/>
                  </a:cubicBezTo>
                  <a:cubicBezTo>
                    <a:pt x="550437" y="360060"/>
                    <a:pt x="550437" y="360060"/>
                    <a:pt x="550437" y="362780"/>
                  </a:cubicBezTo>
                  <a:cubicBezTo>
                    <a:pt x="550437" y="370939"/>
                    <a:pt x="539558" y="381817"/>
                    <a:pt x="534119" y="384537"/>
                  </a:cubicBezTo>
                  <a:cubicBezTo>
                    <a:pt x="531399" y="387257"/>
                    <a:pt x="523240" y="387257"/>
                    <a:pt x="520520" y="389976"/>
                  </a:cubicBezTo>
                  <a:cubicBezTo>
                    <a:pt x="515081" y="389976"/>
                    <a:pt x="512362" y="392696"/>
                    <a:pt x="512362" y="395415"/>
                  </a:cubicBezTo>
                  <a:cubicBezTo>
                    <a:pt x="512362" y="395415"/>
                    <a:pt x="512362" y="398135"/>
                    <a:pt x="512362" y="398135"/>
                  </a:cubicBezTo>
                  <a:cubicBezTo>
                    <a:pt x="512362" y="400855"/>
                    <a:pt x="512362" y="406294"/>
                    <a:pt x="512362" y="409014"/>
                  </a:cubicBezTo>
                  <a:cubicBezTo>
                    <a:pt x="512362" y="411733"/>
                    <a:pt x="512362" y="411733"/>
                    <a:pt x="512362" y="414453"/>
                  </a:cubicBezTo>
                  <a:cubicBezTo>
                    <a:pt x="512362" y="422612"/>
                    <a:pt x="512362" y="430771"/>
                    <a:pt x="512362" y="438930"/>
                  </a:cubicBezTo>
                  <a:cubicBezTo>
                    <a:pt x="512362" y="460687"/>
                    <a:pt x="512362" y="482445"/>
                    <a:pt x="515081" y="504202"/>
                  </a:cubicBezTo>
                  <a:cubicBezTo>
                    <a:pt x="517800" y="525959"/>
                    <a:pt x="520520" y="550436"/>
                    <a:pt x="520520" y="572193"/>
                  </a:cubicBezTo>
                  <a:cubicBezTo>
                    <a:pt x="520520" y="583072"/>
                    <a:pt x="520520" y="593950"/>
                    <a:pt x="517800" y="604829"/>
                  </a:cubicBezTo>
                  <a:cubicBezTo>
                    <a:pt x="515081" y="623867"/>
                    <a:pt x="515081" y="642904"/>
                    <a:pt x="512362" y="661942"/>
                  </a:cubicBezTo>
                  <a:cubicBezTo>
                    <a:pt x="512362" y="664661"/>
                    <a:pt x="509642" y="667381"/>
                    <a:pt x="509642" y="670101"/>
                  </a:cubicBezTo>
                  <a:cubicBezTo>
                    <a:pt x="509642" y="672820"/>
                    <a:pt x="512362" y="678260"/>
                    <a:pt x="512362" y="680979"/>
                  </a:cubicBezTo>
                  <a:cubicBezTo>
                    <a:pt x="512362" y="683699"/>
                    <a:pt x="512362" y="686419"/>
                    <a:pt x="512362" y="686419"/>
                  </a:cubicBezTo>
                  <a:cubicBezTo>
                    <a:pt x="517800" y="680979"/>
                    <a:pt x="528680" y="680979"/>
                    <a:pt x="536838" y="680979"/>
                  </a:cubicBezTo>
                  <a:lnTo>
                    <a:pt x="536838" y="680979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4463117-BF45-4116-9B90-88E469EA87AD}"/>
                </a:ext>
              </a:extLst>
            </p:cNvPr>
            <p:cNvSpPr/>
            <p:nvPr/>
          </p:nvSpPr>
          <p:spPr>
            <a:xfrm>
              <a:off x="9592416" y="4192158"/>
              <a:ext cx="516735" cy="761503"/>
            </a:xfrm>
            <a:custGeom>
              <a:avLst/>
              <a:gdLst>
                <a:gd name="connsiteX0" fmla="*/ 463407 w 516735"/>
                <a:gd name="connsiteY0" fmla="*/ 194161 h 761503"/>
                <a:gd name="connsiteX1" fmla="*/ 447089 w 516735"/>
                <a:gd name="connsiteY1" fmla="*/ 226797 h 761503"/>
                <a:gd name="connsiteX2" fmla="*/ 430771 w 516735"/>
                <a:gd name="connsiteY2" fmla="*/ 221357 h 761503"/>
                <a:gd name="connsiteX3" fmla="*/ 422612 w 516735"/>
                <a:gd name="connsiteY3" fmla="*/ 207759 h 761503"/>
                <a:gd name="connsiteX4" fmla="*/ 419893 w 516735"/>
                <a:gd name="connsiteY4" fmla="*/ 188722 h 761503"/>
                <a:gd name="connsiteX5" fmla="*/ 419893 w 516735"/>
                <a:gd name="connsiteY5" fmla="*/ 139768 h 761503"/>
                <a:gd name="connsiteX6" fmla="*/ 419893 w 516735"/>
                <a:gd name="connsiteY6" fmla="*/ 120730 h 761503"/>
                <a:gd name="connsiteX7" fmla="*/ 395416 w 516735"/>
                <a:gd name="connsiteY7" fmla="*/ 120730 h 761503"/>
                <a:gd name="connsiteX8" fmla="*/ 370939 w 516735"/>
                <a:gd name="connsiteY8" fmla="*/ 120730 h 761503"/>
                <a:gd name="connsiteX9" fmla="*/ 346461 w 516735"/>
                <a:gd name="connsiteY9" fmla="*/ 123450 h 761503"/>
                <a:gd name="connsiteX10" fmla="*/ 335583 w 516735"/>
                <a:gd name="connsiteY10" fmla="*/ 123450 h 761503"/>
                <a:gd name="connsiteX11" fmla="*/ 335583 w 516735"/>
                <a:gd name="connsiteY11" fmla="*/ 123450 h 761503"/>
                <a:gd name="connsiteX12" fmla="*/ 324704 w 516735"/>
                <a:gd name="connsiteY12" fmla="*/ 128889 h 761503"/>
                <a:gd name="connsiteX13" fmla="*/ 327424 w 516735"/>
                <a:gd name="connsiteY13" fmla="*/ 139768 h 761503"/>
                <a:gd name="connsiteX14" fmla="*/ 330144 w 516735"/>
                <a:gd name="connsiteY14" fmla="*/ 175123 h 761503"/>
                <a:gd name="connsiteX15" fmla="*/ 330144 w 516735"/>
                <a:gd name="connsiteY15" fmla="*/ 199600 h 761503"/>
                <a:gd name="connsiteX16" fmla="*/ 327424 w 516735"/>
                <a:gd name="connsiteY16" fmla="*/ 224077 h 761503"/>
                <a:gd name="connsiteX17" fmla="*/ 330144 w 516735"/>
                <a:gd name="connsiteY17" fmla="*/ 251274 h 761503"/>
                <a:gd name="connsiteX18" fmla="*/ 327424 w 516735"/>
                <a:gd name="connsiteY18" fmla="*/ 278470 h 761503"/>
                <a:gd name="connsiteX19" fmla="*/ 327424 w 516735"/>
                <a:gd name="connsiteY19" fmla="*/ 332864 h 761503"/>
                <a:gd name="connsiteX20" fmla="*/ 330144 w 516735"/>
                <a:gd name="connsiteY20" fmla="*/ 357340 h 761503"/>
                <a:gd name="connsiteX21" fmla="*/ 330144 w 516735"/>
                <a:gd name="connsiteY21" fmla="*/ 368219 h 761503"/>
                <a:gd name="connsiteX22" fmla="*/ 332863 w 516735"/>
                <a:gd name="connsiteY22" fmla="*/ 387257 h 761503"/>
                <a:gd name="connsiteX23" fmla="*/ 332863 w 516735"/>
                <a:gd name="connsiteY23" fmla="*/ 433491 h 761503"/>
                <a:gd name="connsiteX24" fmla="*/ 332863 w 516735"/>
                <a:gd name="connsiteY24" fmla="*/ 487884 h 761503"/>
                <a:gd name="connsiteX25" fmla="*/ 330144 w 516735"/>
                <a:gd name="connsiteY25" fmla="*/ 512361 h 761503"/>
                <a:gd name="connsiteX26" fmla="*/ 330144 w 516735"/>
                <a:gd name="connsiteY26" fmla="*/ 539557 h 761503"/>
                <a:gd name="connsiteX27" fmla="*/ 332863 w 516735"/>
                <a:gd name="connsiteY27" fmla="*/ 593950 h 761503"/>
                <a:gd name="connsiteX28" fmla="*/ 332863 w 516735"/>
                <a:gd name="connsiteY28" fmla="*/ 648343 h 761503"/>
                <a:gd name="connsiteX29" fmla="*/ 332863 w 516735"/>
                <a:gd name="connsiteY29" fmla="*/ 656502 h 761503"/>
                <a:gd name="connsiteX30" fmla="*/ 357341 w 516735"/>
                <a:gd name="connsiteY30" fmla="*/ 656502 h 761503"/>
                <a:gd name="connsiteX31" fmla="*/ 395416 w 516735"/>
                <a:gd name="connsiteY31" fmla="*/ 675540 h 761503"/>
                <a:gd name="connsiteX32" fmla="*/ 389976 w 516735"/>
                <a:gd name="connsiteY32" fmla="*/ 691858 h 761503"/>
                <a:gd name="connsiteX33" fmla="*/ 373658 w 516735"/>
                <a:gd name="connsiteY33" fmla="*/ 700017 h 761503"/>
                <a:gd name="connsiteX34" fmla="*/ 351901 w 516735"/>
                <a:gd name="connsiteY34" fmla="*/ 702737 h 761503"/>
                <a:gd name="connsiteX35" fmla="*/ 319265 w 516735"/>
                <a:gd name="connsiteY35" fmla="*/ 702737 h 761503"/>
                <a:gd name="connsiteX36" fmla="*/ 311106 w 516735"/>
                <a:gd name="connsiteY36" fmla="*/ 708176 h 761503"/>
                <a:gd name="connsiteX37" fmla="*/ 289349 w 516735"/>
                <a:gd name="connsiteY37" fmla="*/ 713615 h 761503"/>
                <a:gd name="connsiteX38" fmla="*/ 270311 w 516735"/>
                <a:gd name="connsiteY38" fmla="*/ 713615 h 761503"/>
                <a:gd name="connsiteX39" fmla="*/ 243115 w 516735"/>
                <a:gd name="connsiteY39" fmla="*/ 705456 h 761503"/>
                <a:gd name="connsiteX40" fmla="*/ 237675 w 516735"/>
                <a:gd name="connsiteY40" fmla="*/ 702737 h 761503"/>
                <a:gd name="connsiteX41" fmla="*/ 199600 w 516735"/>
                <a:gd name="connsiteY41" fmla="*/ 702737 h 761503"/>
                <a:gd name="connsiteX42" fmla="*/ 175123 w 516735"/>
                <a:gd name="connsiteY42" fmla="*/ 702737 h 761503"/>
                <a:gd name="connsiteX43" fmla="*/ 147927 w 516735"/>
                <a:gd name="connsiteY43" fmla="*/ 697297 h 761503"/>
                <a:gd name="connsiteX44" fmla="*/ 131609 w 516735"/>
                <a:gd name="connsiteY44" fmla="*/ 678260 h 761503"/>
                <a:gd name="connsiteX45" fmla="*/ 137048 w 516735"/>
                <a:gd name="connsiteY45" fmla="*/ 670101 h 761503"/>
                <a:gd name="connsiteX46" fmla="*/ 158805 w 516735"/>
                <a:gd name="connsiteY46" fmla="*/ 661942 h 761503"/>
                <a:gd name="connsiteX47" fmla="*/ 199600 w 516735"/>
                <a:gd name="connsiteY47" fmla="*/ 659222 h 761503"/>
                <a:gd name="connsiteX48" fmla="*/ 199600 w 516735"/>
                <a:gd name="connsiteY48" fmla="*/ 659222 h 761503"/>
                <a:gd name="connsiteX49" fmla="*/ 196880 w 516735"/>
                <a:gd name="connsiteY49" fmla="*/ 629306 h 761503"/>
                <a:gd name="connsiteX50" fmla="*/ 199600 w 516735"/>
                <a:gd name="connsiteY50" fmla="*/ 574913 h 761503"/>
                <a:gd name="connsiteX51" fmla="*/ 202320 w 516735"/>
                <a:gd name="connsiteY51" fmla="*/ 523239 h 761503"/>
                <a:gd name="connsiteX52" fmla="*/ 205040 w 516735"/>
                <a:gd name="connsiteY52" fmla="*/ 460687 h 761503"/>
                <a:gd name="connsiteX53" fmla="*/ 205040 w 516735"/>
                <a:gd name="connsiteY53" fmla="*/ 417173 h 761503"/>
                <a:gd name="connsiteX54" fmla="*/ 207759 w 516735"/>
                <a:gd name="connsiteY54" fmla="*/ 392696 h 761503"/>
                <a:gd name="connsiteX55" fmla="*/ 210478 w 516735"/>
                <a:gd name="connsiteY55" fmla="*/ 368219 h 761503"/>
                <a:gd name="connsiteX56" fmla="*/ 210478 w 516735"/>
                <a:gd name="connsiteY56" fmla="*/ 313826 h 761503"/>
                <a:gd name="connsiteX57" fmla="*/ 210478 w 516735"/>
                <a:gd name="connsiteY57" fmla="*/ 259433 h 761503"/>
                <a:gd name="connsiteX58" fmla="*/ 210478 w 516735"/>
                <a:gd name="connsiteY58" fmla="*/ 213199 h 761503"/>
                <a:gd name="connsiteX59" fmla="*/ 210478 w 516735"/>
                <a:gd name="connsiteY59" fmla="*/ 145207 h 761503"/>
                <a:gd name="connsiteX60" fmla="*/ 213198 w 516735"/>
                <a:gd name="connsiteY60" fmla="*/ 131609 h 761503"/>
                <a:gd name="connsiteX61" fmla="*/ 205040 w 516735"/>
                <a:gd name="connsiteY61" fmla="*/ 123450 h 761503"/>
                <a:gd name="connsiteX62" fmla="*/ 161525 w 516735"/>
                <a:gd name="connsiteY62" fmla="*/ 123450 h 761503"/>
                <a:gd name="connsiteX63" fmla="*/ 112571 w 516735"/>
                <a:gd name="connsiteY63" fmla="*/ 120730 h 761503"/>
                <a:gd name="connsiteX64" fmla="*/ 104412 w 516735"/>
                <a:gd name="connsiteY64" fmla="*/ 118011 h 761503"/>
                <a:gd name="connsiteX65" fmla="*/ 107132 w 516735"/>
                <a:gd name="connsiteY65" fmla="*/ 191441 h 761503"/>
                <a:gd name="connsiteX66" fmla="*/ 90814 w 516735"/>
                <a:gd name="connsiteY66" fmla="*/ 224077 h 761503"/>
                <a:gd name="connsiteX67" fmla="*/ 74496 w 516735"/>
                <a:gd name="connsiteY67" fmla="*/ 218638 h 761503"/>
                <a:gd name="connsiteX68" fmla="*/ 66337 w 516735"/>
                <a:gd name="connsiteY68" fmla="*/ 205040 h 761503"/>
                <a:gd name="connsiteX69" fmla="*/ 63617 w 516735"/>
                <a:gd name="connsiteY69" fmla="*/ 186002 h 761503"/>
                <a:gd name="connsiteX70" fmla="*/ 63617 w 516735"/>
                <a:gd name="connsiteY70" fmla="*/ 145207 h 761503"/>
                <a:gd name="connsiteX71" fmla="*/ 63617 w 516735"/>
                <a:gd name="connsiteY71" fmla="*/ 109852 h 761503"/>
                <a:gd name="connsiteX72" fmla="*/ 58178 w 516735"/>
                <a:gd name="connsiteY72" fmla="*/ 96253 h 761503"/>
                <a:gd name="connsiteX73" fmla="*/ 66337 w 516735"/>
                <a:gd name="connsiteY73" fmla="*/ 85375 h 761503"/>
                <a:gd name="connsiteX74" fmla="*/ 93533 w 516735"/>
                <a:gd name="connsiteY74" fmla="*/ 77216 h 761503"/>
                <a:gd name="connsiteX75" fmla="*/ 115290 w 516735"/>
                <a:gd name="connsiteY75" fmla="*/ 77216 h 761503"/>
                <a:gd name="connsiteX76" fmla="*/ 169684 w 516735"/>
                <a:gd name="connsiteY76" fmla="*/ 74496 h 761503"/>
                <a:gd name="connsiteX77" fmla="*/ 194161 w 516735"/>
                <a:gd name="connsiteY77" fmla="*/ 71776 h 761503"/>
                <a:gd name="connsiteX78" fmla="*/ 196880 w 516735"/>
                <a:gd name="connsiteY78" fmla="*/ 71776 h 761503"/>
                <a:gd name="connsiteX79" fmla="*/ 210478 w 516735"/>
                <a:gd name="connsiteY79" fmla="*/ 71776 h 761503"/>
                <a:gd name="connsiteX80" fmla="*/ 218638 w 516735"/>
                <a:gd name="connsiteY80" fmla="*/ 71776 h 761503"/>
                <a:gd name="connsiteX81" fmla="*/ 237675 w 516735"/>
                <a:gd name="connsiteY81" fmla="*/ 60898 h 761503"/>
                <a:gd name="connsiteX82" fmla="*/ 253993 w 516735"/>
                <a:gd name="connsiteY82" fmla="*/ 58178 h 761503"/>
                <a:gd name="connsiteX83" fmla="*/ 283910 w 516735"/>
                <a:gd name="connsiteY83" fmla="*/ 60898 h 761503"/>
                <a:gd name="connsiteX84" fmla="*/ 294788 w 516735"/>
                <a:gd name="connsiteY84" fmla="*/ 66337 h 761503"/>
                <a:gd name="connsiteX85" fmla="*/ 305667 w 516735"/>
                <a:gd name="connsiteY85" fmla="*/ 74496 h 761503"/>
                <a:gd name="connsiteX86" fmla="*/ 313826 w 516735"/>
                <a:gd name="connsiteY86" fmla="*/ 74496 h 761503"/>
                <a:gd name="connsiteX87" fmla="*/ 327424 w 516735"/>
                <a:gd name="connsiteY87" fmla="*/ 74496 h 761503"/>
                <a:gd name="connsiteX88" fmla="*/ 354621 w 516735"/>
                <a:gd name="connsiteY88" fmla="*/ 74496 h 761503"/>
                <a:gd name="connsiteX89" fmla="*/ 422612 w 516735"/>
                <a:gd name="connsiteY89" fmla="*/ 74496 h 761503"/>
                <a:gd name="connsiteX90" fmla="*/ 455248 w 516735"/>
                <a:gd name="connsiteY90" fmla="*/ 79936 h 761503"/>
                <a:gd name="connsiteX91" fmla="*/ 466127 w 516735"/>
                <a:gd name="connsiteY91" fmla="*/ 98973 h 761503"/>
                <a:gd name="connsiteX92" fmla="*/ 463407 w 516735"/>
                <a:gd name="connsiteY92" fmla="*/ 109852 h 761503"/>
                <a:gd name="connsiteX93" fmla="*/ 463407 w 516735"/>
                <a:gd name="connsiteY93" fmla="*/ 120730 h 761503"/>
                <a:gd name="connsiteX94" fmla="*/ 463407 w 516735"/>
                <a:gd name="connsiteY94" fmla="*/ 194161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16735" h="761503">
                  <a:moveTo>
                    <a:pt x="463407" y="194161"/>
                  </a:moveTo>
                  <a:cubicBezTo>
                    <a:pt x="463407" y="205040"/>
                    <a:pt x="463407" y="226797"/>
                    <a:pt x="447089" y="226797"/>
                  </a:cubicBezTo>
                  <a:cubicBezTo>
                    <a:pt x="438930" y="226797"/>
                    <a:pt x="436211" y="226797"/>
                    <a:pt x="430771" y="221357"/>
                  </a:cubicBezTo>
                  <a:cubicBezTo>
                    <a:pt x="425332" y="218638"/>
                    <a:pt x="422612" y="210479"/>
                    <a:pt x="422612" y="207759"/>
                  </a:cubicBezTo>
                  <a:cubicBezTo>
                    <a:pt x="419893" y="199600"/>
                    <a:pt x="419893" y="194161"/>
                    <a:pt x="419893" y="188722"/>
                  </a:cubicBezTo>
                  <a:cubicBezTo>
                    <a:pt x="419893" y="183282"/>
                    <a:pt x="419893" y="147927"/>
                    <a:pt x="419893" y="139768"/>
                  </a:cubicBezTo>
                  <a:cubicBezTo>
                    <a:pt x="419893" y="134329"/>
                    <a:pt x="419893" y="128889"/>
                    <a:pt x="419893" y="120730"/>
                  </a:cubicBezTo>
                  <a:cubicBezTo>
                    <a:pt x="411734" y="120730"/>
                    <a:pt x="403574" y="120730"/>
                    <a:pt x="395416" y="120730"/>
                  </a:cubicBezTo>
                  <a:cubicBezTo>
                    <a:pt x="387256" y="120730"/>
                    <a:pt x="379098" y="120730"/>
                    <a:pt x="370939" y="120730"/>
                  </a:cubicBezTo>
                  <a:cubicBezTo>
                    <a:pt x="362780" y="120730"/>
                    <a:pt x="354621" y="123450"/>
                    <a:pt x="346461" y="123450"/>
                  </a:cubicBezTo>
                  <a:cubicBezTo>
                    <a:pt x="343742" y="123450"/>
                    <a:pt x="341023" y="123450"/>
                    <a:pt x="335583" y="123450"/>
                  </a:cubicBezTo>
                  <a:cubicBezTo>
                    <a:pt x="335583" y="123450"/>
                    <a:pt x="335583" y="123450"/>
                    <a:pt x="335583" y="123450"/>
                  </a:cubicBezTo>
                  <a:cubicBezTo>
                    <a:pt x="327424" y="123450"/>
                    <a:pt x="324704" y="126170"/>
                    <a:pt x="324704" y="128889"/>
                  </a:cubicBezTo>
                  <a:cubicBezTo>
                    <a:pt x="324704" y="131609"/>
                    <a:pt x="324704" y="137048"/>
                    <a:pt x="327424" y="139768"/>
                  </a:cubicBezTo>
                  <a:cubicBezTo>
                    <a:pt x="330144" y="147927"/>
                    <a:pt x="330144" y="166964"/>
                    <a:pt x="330144" y="175123"/>
                  </a:cubicBezTo>
                  <a:cubicBezTo>
                    <a:pt x="330144" y="183282"/>
                    <a:pt x="330144" y="191441"/>
                    <a:pt x="330144" y="199600"/>
                  </a:cubicBezTo>
                  <a:cubicBezTo>
                    <a:pt x="330144" y="207759"/>
                    <a:pt x="327424" y="215918"/>
                    <a:pt x="327424" y="224077"/>
                  </a:cubicBezTo>
                  <a:cubicBezTo>
                    <a:pt x="327424" y="232236"/>
                    <a:pt x="330144" y="243115"/>
                    <a:pt x="330144" y="251274"/>
                  </a:cubicBezTo>
                  <a:cubicBezTo>
                    <a:pt x="330144" y="259433"/>
                    <a:pt x="330144" y="267592"/>
                    <a:pt x="327424" y="278470"/>
                  </a:cubicBezTo>
                  <a:cubicBezTo>
                    <a:pt x="327424" y="294788"/>
                    <a:pt x="327424" y="313826"/>
                    <a:pt x="327424" y="332864"/>
                  </a:cubicBezTo>
                  <a:cubicBezTo>
                    <a:pt x="327424" y="341022"/>
                    <a:pt x="327424" y="349181"/>
                    <a:pt x="330144" y="357340"/>
                  </a:cubicBezTo>
                  <a:cubicBezTo>
                    <a:pt x="330144" y="360060"/>
                    <a:pt x="330144" y="365499"/>
                    <a:pt x="330144" y="368219"/>
                  </a:cubicBezTo>
                  <a:cubicBezTo>
                    <a:pt x="330144" y="373658"/>
                    <a:pt x="332863" y="384537"/>
                    <a:pt x="332863" y="387257"/>
                  </a:cubicBezTo>
                  <a:cubicBezTo>
                    <a:pt x="332863" y="406294"/>
                    <a:pt x="332863" y="414453"/>
                    <a:pt x="332863" y="433491"/>
                  </a:cubicBezTo>
                  <a:cubicBezTo>
                    <a:pt x="332863" y="452528"/>
                    <a:pt x="335583" y="468846"/>
                    <a:pt x="332863" y="487884"/>
                  </a:cubicBezTo>
                  <a:cubicBezTo>
                    <a:pt x="332863" y="496043"/>
                    <a:pt x="330144" y="504202"/>
                    <a:pt x="330144" y="512361"/>
                  </a:cubicBezTo>
                  <a:cubicBezTo>
                    <a:pt x="330144" y="520520"/>
                    <a:pt x="330144" y="531398"/>
                    <a:pt x="330144" y="539557"/>
                  </a:cubicBezTo>
                  <a:cubicBezTo>
                    <a:pt x="330144" y="558595"/>
                    <a:pt x="330144" y="574913"/>
                    <a:pt x="332863" y="593950"/>
                  </a:cubicBezTo>
                  <a:cubicBezTo>
                    <a:pt x="332863" y="610268"/>
                    <a:pt x="332863" y="632026"/>
                    <a:pt x="332863" y="648343"/>
                  </a:cubicBezTo>
                  <a:cubicBezTo>
                    <a:pt x="332863" y="651063"/>
                    <a:pt x="332863" y="653783"/>
                    <a:pt x="332863" y="656502"/>
                  </a:cubicBezTo>
                  <a:cubicBezTo>
                    <a:pt x="343742" y="656502"/>
                    <a:pt x="351901" y="656502"/>
                    <a:pt x="357341" y="656502"/>
                  </a:cubicBezTo>
                  <a:cubicBezTo>
                    <a:pt x="370939" y="656502"/>
                    <a:pt x="395416" y="659222"/>
                    <a:pt x="395416" y="675540"/>
                  </a:cubicBezTo>
                  <a:cubicBezTo>
                    <a:pt x="395416" y="683699"/>
                    <a:pt x="392696" y="686419"/>
                    <a:pt x="389976" y="691858"/>
                  </a:cubicBezTo>
                  <a:cubicBezTo>
                    <a:pt x="384537" y="697297"/>
                    <a:pt x="379098" y="700017"/>
                    <a:pt x="373658" y="700017"/>
                  </a:cubicBezTo>
                  <a:cubicBezTo>
                    <a:pt x="365499" y="702737"/>
                    <a:pt x="357341" y="702737"/>
                    <a:pt x="351901" y="702737"/>
                  </a:cubicBezTo>
                  <a:cubicBezTo>
                    <a:pt x="349181" y="702737"/>
                    <a:pt x="335583" y="702737"/>
                    <a:pt x="319265" y="702737"/>
                  </a:cubicBezTo>
                  <a:cubicBezTo>
                    <a:pt x="316546" y="705456"/>
                    <a:pt x="313826" y="705456"/>
                    <a:pt x="311106" y="708176"/>
                  </a:cubicBezTo>
                  <a:cubicBezTo>
                    <a:pt x="302948" y="713615"/>
                    <a:pt x="297508" y="713615"/>
                    <a:pt x="289349" y="713615"/>
                  </a:cubicBezTo>
                  <a:cubicBezTo>
                    <a:pt x="283910" y="713615"/>
                    <a:pt x="278470" y="713615"/>
                    <a:pt x="270311" y="713615"/>
                  </a:cubicBezTo>
                  <a:cubicBezTo>
                    <a:pt x="259433" y="713615"/>
                    <a:pt x="251273" y="710895"/>
                    <a:pt x="243115" y="705456"/>
                  </a:cubicBezTo>
                  <a:cubicBezTo>
                    <a:pt x="240395" y="705456"/>
                    <a:pt x="237675" y="702737"/>
                    <a:pt x="237675" y="702737"/>
                  </a:cubicBezTo>
                  <a:cubicBezTo>
                    <a:pt x="224077" y="702737"/>
                    <a:pt x="213198" y="702737"/>
                    <a:pt x="199600" y="702737"/>
                  </a:cubicBezTo>
                  <a:cubicBezTo>
                    <a:pt x="191441" y="702737"/>
                    <a:pt x="183282" y="702737"/>
                    <a:pt x="175123" y="702737"/>
                  </a:cubicBezTo>
                  <a:cubicBezTo>
                    <a:pt x="166965" y="702737"/>
                    <a:pt x="156085" y="702737"/>
                    <a:pt x="147927" y="697297"/>
                  </a:cubicBezTo>
                  <a:cubicBezTo>
                    <a:pt x="139768" y="694578"/>
                    <a:pt x="131609" y="680979"/>
                    <a:pt x="131609" y="678260"/>
                  </a:cubicBezTo>
                  <a:cubicBezTo>
                    <a:pt x="131609" y="675540"/>
                    <a:pt x="131609" y="672820"/>
                    <a:pt x="137048" y="670101"/>
                  </a:cubicBezTo>
                  <a:cubicBezTo>
                    <a:pt x="142487" y="667381"/>
                    <a:pt x="153366" y="664661"/>
                    <a:pt x="158805" y="661942"/>
                  </a:cubicBezTo>
                  <a:cubicBezTo>
                    <a:pt x="175123" y="659222"/>
                    <a:pt x="191441" y="659222"/>
                    <a:pt x="199600" y="659222"/>
                  </a:cubicBezTo>
                  <a:lnTo>
                    <a:pt x="199600" y="659222"/>
                  </a:lnTo>
                  <a:cubicBezTo>
                    <a:pt x="199600" y="648343"/>
                    <a:pt x="196880" y="640184"/>
                    <a:pt x="196880" y="629306"/>
                  </a:cubicBezTo>
                  <a:cubicBezTo>
                    <a:pt x="196880" y="612988"/>
                    <a:pt x="196880" y="591231"/>
                    <a:pt x="199600" y="574913"/>
                  </a:cubicBezTo>
                  <a:cubicBezTo>
                    <a:pt x="199600" y="558595"/>
                    <a:pt x="199600" y="539557"/>
                    <a:pt x="202320" y="523239"/>
                  </a:cubicBezTo>
                  <a:cubicBezTo>
                    <a:pt x="202320" y="501482"/>
                    <a:pt x="205040" y="482445"/>
                    <a:pt x="205040" y="460687"/>
                  </a:cubicBezTo>
                  <a:cubicBezTo>
                    <a:pt x="205040" y="447089"/>
                    <a:pt x="205040" y="430771"/>
                    <a:pt x="205040" y="417173"/>
                  </a:cubicBezTo>
                  <a:cubicBezTo>
                    <a:pt x="205040" y="409014"/>
                    <a:pt x="207759" y="400855"/>
                    <a:pt x="207759" y="392696"/>
                  </a:cubicBezTo>
                  <a:cubicBezTo>
                    <a:pt x="207759" y="384537"/>
                    <a:pt x="210478" y="376378"/>
                    <a:pt x="210478" y="368219"/>
                  </a:cubicBezTo>
                  <a:cubicBezTo>
                    <a:pt x="210478" y="351901"/>
                    <a:pt x="210478" y="332864"/>
                    <a:pt x="210478" y="313826"/>
                  </a:cubicBezTo>
                  <a:cubicBezTo>
                    <a:pt x="210478" y="294788"/>
                    <a:pt x="210478" y="275751"/>
                    <a:pt x="210478" y="259433"/>
                  </a:cubicBezTo>
                  <a:cubicBezTo>
                    <a:pt x="210478" y="243115"/>
                    <a:pt x="210478" y="226797"/>
                    <a:pt x="210478" y="213199"/>
                  </a:cubicBezTo>
                  <a:cubicBezTo>
                    <a:pt x="210478" y="194161"/>
                    <a:pt x="210478" y="164245"/>
                    <a:pt x="210478" y="145207"/>
                  </a:cubicBezTo>
                  <a:cubicBezTo>
                    <a:pt x="210478" y="139768"/>
                    <a:pt x="213198" y="134329"/>
                    <a:pt x="213198" y="131609"/>
                  </a:cubicBezTo>
                  <a:cubicBezTo>
                    <a:pt x="213198" y="126170"/>
                    <a:pt x="207759" y="123450"/>
                    <a:pt x="205040" y="123450"/>
                  </a:cubicBezTo>
                  <a:cubicBezTo>
                    <a:pt x="199600" y="123450"/>
                    <a:pt x="166965" y="123450"/>
                    <a:pt x="161525" y="123450"/>
                  </a:cubicBezTo>
                  <a:cubicBezTo>
                    <a:pt x="145207" y="123450"/>
                    <a:pt x="128889" y="123450"/>
                    <a:pt x="112571" y="120730"/>
                  </a:cubicBezTo>
                  <a:cubicBezTo>
                    <a:pt x="109852" y="120730"/>
                    <a:pt x="107132" y="120730"/>
                    <a:pt x="104412" y="118011"/>
                  </a:cubicBezTo>
                  <a:cubicBezTo>
                    <a:pt x="107132" y="137048"/>
                    <a:pt x="107132" y="172404"/>
                    <a:pt x="107132" y="191441"/>
                  </a:cubicBezTo>
                  <a:cubicBezTo>
                    <a:pt x="107132" y="202320"/>
                    <a:pt x="107132" y="224077"/>
                    <a:pt x="90814" y="224077"/>
                  </a:cubicBezTo>
                  <a:cubicBezTo>
                    <a:pt x="82655" y="224077"/>
                    <a:pt x="79935" y="221357"/>
                    <a:pt x="74496" y="218638"/>
                  </a:cubicBezTo>
                  <a:cubicBezTo>
                    <a:pt x="69057" y="215918"/>
                    <a:pt x="66337" y="210479"/>
                    <a:pt x="66337" y="205040"/>
                  </a:cubicBezTo>
                  <a:cubicBezTo>
                    <a:pt x="63617" y="196881"/>
                    <a:pt x="63617" y="191441"/>
                    <a:pt x="63617" y="186002"/>
                  </a:cubicBezTo>
                  <a:cubicBezTo>
                    <a:pt x="63617" y="180563"/>
                    <a:pt x="63617" y="153366"/>
                    <a:pt x="63617" y="145207"/>
                  </a:cubicBezTo>
                  <a:cubicBezTo>
                    <a:pt x="63617" y="134329"/>
                    <a:pt x="63617" y="120730"/>
                    <a:pt x="63617" y="109852"/>
                  </a:cubicBezTo>
                  <a:cubicBezTo>
                    <a:pt x="60897" y="104412"/>
                    <a:pt x="58178" y="101693"/>
                    <a:pt x="58178" y="96253"/>
                  </a:cubicBezTo>
                  <a:cubicBezTo>
                    <a:pt x="58178" y="93534"/>
                    <a:pt x="60897" y="88095"/>
                    <a:pt x="66337" y="85375"/>
                  </a:cubicBezTo>
                  <a:cubicBezTo>
                    <a:pt x="74496" y="79936"/>
                    <a:pt x="77215" y="77216"/>
                    <a:pt x="93533" y="77216"/>
                  </a:cubicBezTo>
                  <a:cubicBezTo>
                    <a:pt x="101692" y="77216"/>
                    <a:pt x="109852" y="77216"/>
                    <a:pt x="115290" y="77216"/>
                  </a:cubicBezTo>
                  <a:cubicBezTo>
                    <a:pt x="134328" y="77216"/>
                    <a:pt x="150646" y="77216"/>
                    <a:pt x="169684" y="74496"/>
                  </a:cubicBezTo>
                  <a:cubicBezTo>
                    <a:pt x="177843" y="74496"/>
                    <a:pt x="186002" y="71776"/>
                    <a:pt x="194161" y="71776"/>
                  </a:cubicBezTo>
                  <a:cubicBezTo>
                    <a:pt x="194161" y="71776"/>
                    <a:pt x="196880" y="71776"/>
                    <a:pt x="196880" y="71776"/>
                  </a:cubicBezTo>
                  <a:cubicBezTo>
                    <a:pt x="199600" y="71776"/>
                    <a:pt x="205040" y="71776"/>
                    <a:pt x="210478" y="71776"/>
                  </a:cubicBezTo>
                  <a:cubicBezTo>
                    <a:pt x="213198" y="71776"/>
                    <a:pt x="215918" y="71776"/>
                    <a:pt x="218638" y="71776"/>
                  </a:cubicBezTo>
                  <a:cubicBezTo>
                    <a:pt x="224077" y="69057"/>
                    <a:pt x="229516" y="63618"/>
                    <a:pt x="237675" y="60898"/>
                  </a:cubicBezTo>
                  <a:cubicBezTo>
                    <a:pt x="243115" y="58178"/>
                    <a:pt x="248554" y="58178"/>
                    <a:pt x="253993" y="58178"/>
                  </a:cubicBezTo>
                  <a:cubicBezTo>
                    <a:pt x="264872" y="58178"/>
                    <a:pt x="273031" y="58178"/>
                    <a:pt x="283910" y="60898"/>
                  </a:cubicBezTo>
                  <a:cubicBezTo>
                    <a:pt x="286629" y="60898"/>
                    <a:pt x="292068" y="63618"/>
                    <a:pt x="294788" y="66337"/>
                  </a:cubicBezTo>
                  <a:cubicBezTo>
                    <a:pt x="297508" y="69057"/>
                    <a:pt x="302948" y="71776"/>
                    <a:pt x="305667" y="74496"/>
                  </a:cubicBezTo>
                  <a:cubicBezTo>
                    <a:pt x="308386" y="74496"/>
                    <a:pt x="311106" y="74496"/>
                    <a:pt x="313826" y="74496"/>
                  </a:cubicBezTo>
                  <a:cubicBezTo>
                    <a:pt x="319265" y="74496"/>
                    <a:pt x="321985" y="74496"/>
                    <a:pt x="327424" y="74496"/>
                  </a:cubicBezTo>
                  <a:cubicBezTo>
                    <a:pt x="335583" y="74496"/>
                    <a:pt x="346461" y="74496"/>
                    <a:pt x="354621" y="74496"/>
                  </a:cubicBezTo>
                  <a:cubicBezTo>
                    <a:pt x="376378" y="74496"/>
                    <a:pt x="400855" y="74496"/>
                    <a:pt x="422612" y="74496"/>
                  </a:cubicBezTo>
                  <a:cubicBezTo>
                    <a:pt x="433491" y="74496"/>
                    <a:pt x="447089" y="74496"/>
                    <a:pt x="455248" y="79936"/>
                  </a:cubicBezTo>
                  <a:cubicBezTo>
                    <a:pt x="460687" y="82655"/>
                    <a:pt x="466127" y="90814"/>
                    <a:pt x="466127" y="98973"/>
                  </a:cubicBezTo>
                  <a:cubicBezTo>
                    <a:pt x="466127" y="101693"/>
                    <a:pt x="466127" y="107132"/>
                    <a:pt x="463407" y="109852"/>
                  </a:cubicBezTo>
                  <a:cubicBezTo>
                    <a:pt x="463407" y="112571"/>
                    <a:pt x="463407" y="112571"/>
                    <a:pt x="463407" y="120730"/>
                  </a:cubicBezTo>
                  <a:cubicBezTo>
                    <a:pt x="463407" y="142488"/>
                    <a:pt x="463407" y="172404"/>
                    <a:pt x="463407" y="19416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7852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_Title Slide Circle Pictur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655B1FCA-4D49-4122-B6E9-D550AA0C5E7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5266036" cy="6857999"/>
          </a:xfrm>
          <a:custGeom>
            <a:avLst/>
            <a:gdLst>
              <a:gd name="connsiteX0" fmla="*/ 0 w 5266036"/>
              <a:gd name="connsiteY0" fmla="*/ 0 h 6857999"/>
              <a:gd name="connsiteX1" fmla="*/ 3014696 w 5266036"/>
              <a:gd name="connsiteY1" fmla="*/ 0 h 6857999"/>
              <a:gd name="connsiteX2" fmla="*/ 3040982 w 5266036"/>
              <a:gd name="connsiteY2" fmla="*/ 11408 h 6857999"/>
              <a:gd name="connsiteX3" fmla="*/ 5250901 w 5266036"/>
              <a:gd name="connsiteY3" fmla="*/ 4085922 h 6857999"/>
              <a:gd name="connsiteX4" fmla="*/ 3435696 w 5266036"/>
              <a:gd name="connsiteY4" fmla="*/ 6839477 h 6857999"/>
              <a:gd name="connsiteX5" fmla="*/ 3398838 w 5266036"/>
              <a:gd name="connsiteY5" fmla="*/ 6857999 h 6857999"/>
              <a:gd name="connsiteX6" fmla="*/ 0 w 5266036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6036" h="6857999">
                <a:moveTo>
                  <a:pt x="0" y="0"/>
                </a:moveTo>
                <a:lnTo>
                  <a:pt x="3014696" y="0"/>
                </a:lnTo>
                <a:lnTo>
                  <a:pt x="3040982" y="11408"/>
                </a:lnTo>
                <a:cubicBezTo>
                  <a:pt x="4562919" y="717837"/>
                  <a:pt x="5390071" y="2397951"/>
                  <a:pt x="5250901" y="4085922"/>
                </a:cubicBezTo>
                <a:cubicBezTo>
                  <a:pt x="5138669" y="5484335"/>
                  <a:pt x="4361602" y="6343612"/>
                  <a:pt x="3435696" y="6839477"/>
                </a:cubicBezTo>
                <a:lnTo>
                  <a:pt x="339883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tIns="36576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half slide image is 640 x 720 pixels)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6608E2E-E744-4878-A234-60F6B6711C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3306349"/>
            <a:ext cx="5715000" cy="73152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0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t>Subtitle or Presenter Name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534CB02-81D9-4803-9899-8E6A2EABA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57200"/>
            <a:ext cx="5715000" cy="2565401"/>
          </a:xfrm>
        </p:spPr>
        <p:txBody>
          <a:bodyPr/>
          <a:lstStyle>
            <a:lvl1pPr>
              <a:lnSpc>
                <a:spcPct val="82000"/>
              </a:lnSpc>
              <a:defRPr sz="66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0570F437-672F-F94C-92A0-5D743AEE63F1}"/>
              </a:ext>
            </a:extLst>
          </p:cNvPr>
          <p:cNvGrpSpPr/>
          <p:nvPr userDrawn="1"/>
        </p:nvGrpSpPr>
        <p:grpSpPr>
          <a:xfrm>
            <a:off x="9710941" y="4308631"/>
            <a:ext cx="1770558" cy="917126"/>
            <a:chOff x="9710941" y="4308631"/>
            <a:chExt cx="1770558" cy="917126"/>
          </a:xfrm>
          <a:solidFill>
            <a:srgbClr val="4F2170"/>
          </a:solidFill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C4EA2399-A430-8A4F-A905-52E1C9DF69F5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710941" y="4308631"/>
              <a:ext cx="1770558" cy="681805"/>
              <a:chOff x="2078951" y="1888610"/>
              <a:chExt cx="8030200" cy="3092248"/>
            </a:xfrm>
            <a:grpFill/>
          </p:grpSpPr>
          <p:sp>
            <p:nvSpPr>
              <p:cNvPr id="58" name="Freeform: Shape 11">
                <a:extLst>
                  <a:ext uri="{FF2B5EF4-FFF2-40B4-BE49-F238E27FC236}">
                    <a16:creationId xmlns:a16="http://schemas.microsoft.com/office/drawing/2014/main" id="{D0D51D91-66CF-F04A-988A-1F3B8F4C7B3A}"/>
                  </a:ext>
                </a:extLst>
              </p:cNvPr>
              <p:cNvSpPr/>
              <p:nvPr/>
            </p:nvSpPr>
            <p:spPr>
              <a:xfrm>
                <a:off x="2078951" y="2872694"/>
                <a:ext cx="951880" cy="652717"/>
              </a:xfrm>
              <a:custGeom>
                <a:avLst/>
                <a:gdLst>
                  <a:gd name="connsiteX0" fmla="*/ 903041 w 951880"/>
                  <a:gd name="connsiteY0" fmla="*/ 330574 h 652717"/>
                  <a:gd name="connsiteX1" fmla="*/ 780656 w 951880"/>
                  <a:gd name="connsiteY1" fmla="*/ 379528 h 652717"/>
                  <a:gd name="connsiteX2" fmla="*/ 598439 w 951880"/>
                  <a:gd name="connsiteY2" fmla="*/ 311537 h 652717"/>
                  <a:gd name="connsiteX3" fmla="*/ 505970 w 951880"/>
                  <a:gd name="connsiteY3" fmla="*/ 164675 h 652717"/>
                  <a:gd name="connsiteX4" fmla="*/ 266640 w 951880"/>
                  <a:gd name="connsiteY4" fmla="*/ 61329 h 652717"/>
                  <a:gd name="connsiteX5" fmla="*/ 103461 w 951880"/>
                  <a:gd name="connsiteY5" fmla="*/ 458398 h 652717"/>
                  <a:gd name="connsiteX6" fmla="*/ 756179 w 951880"/>
                  <a:gd name="connsiteY6" fmla="*/ 485595 h 652717"/>
                  <a:gd name="connsiteX7" fmla="*/ 903041 w 951880"/>
                  <a:gd name="connsiteY7" fmla="*/ 330574 h 6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1880" h="652717">
                    <a:moveTo>
                      <a:pt x="903041" y="330574"/>
                    </a:moveTo>
                    <a:cubicBezTo>
                      <a:pt x="867685" y="363210"/>
                      <a:pt x="813292" y="374089"/>
                      <a:pt x="780656" y="379528"/>
                    </a:cubicBezTo>
                    <a:cubicBezTo>
                      <a:pt x="712664" y="387687"/>
                      <a:pt x="641953" y="365930"/>
                      <a:pt x="598439" y="311537"/>
                    </a:cubicBezTo>
                    <a:cubicBezTo>
                      <a:pt x="563083" y="268022"/>
                      <a:pt x="544046" y="210910"/>
                      <a:pt x="505970" y="164675"/>
                    </a:cubicBezTo>
                    <a:cubicBezTo>
                      <a:pt x="448858" y="93964"/>
                      <a:pt x="359109" y="45011"/>
                      <a:pt x="266640" y="61329"/>
                    </a:cubicBezTo>
                    <a:cubicBezTo>
                      <a:pt x="81704" y="93964"/>
                      <a:pt x="114" y="308817"/>
                      <a:pt x="103461" y="458398"/>
                    </a:cubicBezTo>
                    <a:cubicBezTo>
                      <a:pt x="253042" y="670531"/>
                      <a:pt x="584840" y="635176"/>
                      <a:pt x="756179" y="485595"/>
                    </a:cubicBezTo>
                    <a:cubicBezTo>
                      <a:pt x="813292" y="442080"/>
                      <a:pt x="862246" y="390407"/>
                      <a:pt x="903041" y="33057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12">
                <a:extLst>
                  <a:ext uri="{FF2B5EF4-FFF2-40B4-BE49-F238E27FC236}">
                    <a16:creationId xmlns:a16="http://schemas.microsoft.com/office/drawing/2014/main" id="{79A89611-02D9-294A-B5B4-7BF585857726}"/>
                  </a:ext>
                </a:extLst>
              </p:cNvPr>
              <p:cNvSpPr/>
              <p:nvPr/>
            </p:nvSpPr>
            <p:spPr>
              <a:xfrm>
                <a:off x="9151831" y="2872694"/>
                <a:ext cx="951880" cy="652717"/>
              </a:xfrm>
              <a:custGeom>
                <a:avLst/>
                <a:gdLst>
                  <a:gd name="connsiteX0" fmla="*/ 58178 w 951880"/>
                  <a:gd name="connsiteY0" fmla="*/ 330574 h 652717"/>
                  <a:gd name="connsiteX1" fmla="*/ 180563 w 951880"/>
                  <a:gd name="connsiteY1" fmla="*/ 379528 h 652717"/>
                  <a:gd name="connsiteX2" fmla="*/ 362780 w 951880"/>
                  <a:gd name="connsiteY2" fmla="*/ 311537 h 652717"/>
                  <a:gd name="connsiteX3" fmla="*/ 455249 w 951880"/>
                  <a:gd name="connsiteY3" fmla="*/ 164675 h 652717"/>
                  <a:gd name="connsiteX4" fmla="*/ 694578 w 951880"/>
                  <a:gd name="connsiteY4" fmla="*/ 61329 h 652717"/>
                  <a:gd name="connsiteX5" fmla="*/ 857758 w 951880"/>
                  <a:gd name="connsiteY5" fmla="*/ 458398 h 652717"/>
                  <a:gd name="connsiteX6" fmla="*/ 205040 w 951880"/>
                  <a:gd name="connsiteY6" fmla="*/ 485595 h 652717"/>
                  <a:gd name="connsiteX7" fmla="*/ 58178 w 951880"/>
                  <a:gd name="connsiteY7" fmla="*/ 330574 h 6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51880" h="652717">
                    <a:moveTo>
                      <a:pt x="58178" y="330574"/>
                    </a:moveTo>
                    <a:cubicBezTo>
                      <a:pt x="96253" y="363210"/>
                      <a:pt x="147927" y="374089"/>
                      <a:pt x="180563" y="379528"/>
                    </a:cubicBezTo>
                    <a:cubicBezTo>
                      <a:pt x="248554" y="387687"/>
                      <a:pt x="319266" y="365930"/>
                      <a:pt x="362780" y="311537"/>
                    </a:cubicBezTo>
                    <a:cubicBezTo>
                      <a:pt x="398136" y="268022"/>
                      <a:pt x="417174" y="210910"/>
                      <a:pt x="455249" y="164675"/>
                    </a:cubicBezTo>
                    <a:cubicBezTo>
                      <a:pt x="512362" y="93964"/>
                      <a:pt x="602110" y="45011"/>
                      <a:pt x="694578" y="61329"/>
                    </a:cubicBezTo>
                    <a:cubicBezTo>
                      <a:pt x="879515" y="93964"/>
                      <a:pt x="961105" y="308817"/>
                      <a:pt x="857758" y="458398"/>
                    </a:cubicBezTo>
                    <a:cubicBezTo>
                      <a:pt x="708176" y="670531"/>
                      <a:pt x="376379" y="635176"/>
                      <a:pt x="205040" y="485595"/>
                    </a:cubicBezTo>
                    <a:cubicBezTo>
                      <a:pt x="150646" y="442080"/>
                      <a:pt x="101693" y="390407"/>
                      <a:pt x="58178" y="33057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13">
                <a:extLst>
                  <a:ext uri="{FF2B5EF4-FFF2-40B4-BE49-F238E27FC236}">
                    <a16:creationId xmlns:a16="http://schemas.microsoft.com/office/drawing/2014/main" id="{DD68A66F-9C37-DE45-A783-305186E26223}"/>
                  </a:ext>
                </a:extLst>
              </p:cNvPr>
              <p:cNvSpPr/>
              <p:nvPr/>
            </p:nvSpPr>
            <p:spPr>
              <a:xfrm>
                <a:off x="8001294" y="2010994"/>
                <a:ext cx="734308" cy="299162"/>
              </a:xfrm>
              <a:custGeom>
                <a:avLst/>
                <a:gdLst>
                  <a:gd name="connsiteX0" fmla="*/ 596792 w 734307"/>
                  <a:gd name="connsiteY0" fmla="*/ 58178 h 299162"/>
                  <a:gd name="connsiteX1" fmla="*/ 148048 w 734307"/>
                  <a:gd name="connsiteY1" fmla="*/ 58178 h 299162"/>
                  <a:gd name="connsiteX2" fmla="*/ 58299 w 734307"/>
                  <a:gd name="connsiteY2" fmla="*/ 150646 h 299162"/>
                  <a:gd name="connsiteX3" fmla="*/ 148048 w 734307"/>
                  <a:gd name="connsiteY3" fmla="*/ 251274 h 299162"/>
                  <a:gd name="connsiteX4" fmla="*/ 596792 w 734307"/>
                  <a:gd name="connsiteY4" fmla="*/ 251274 h 299162"/>
                  <a:gd name="connsiteX5" fmla="*/ 686541 w 734307"/>
                  <a:gd name="connsiteY5" fmla="*/ 158805 h 299162"/>
                  <a:gd name="connsiteX6" fmla="*/ 596792 w 734307"/>
                  <a:gd name="connsiteY6" fmla="*/ 58178 h 299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4307" h="299162">
                    <a:moveTo>
                      <a:pt x="596792" y="58178"/>
                    </a:moveTo>
                    <a:cubicBezTo>
                      <a:pt x="591353" y="58178"/>
                      <a:pt x="153487" y="58178"/>
                      <a:pt x="148048" y="58178"/>
                    </a:cubicBezTo>
                    <a:cubicBezTo>
                      <a:pt x="99094" y="60898"/>
                      <a:pt x="61019" y="104412"/>
                      <a:pt x="58299" y="150646"/>
                    </a:cubicBezTo>
                    <a:cubicBezTo>
                      <a:pt x="55580" y="199600"/>
                      <a:pt x="99094" y="248554"/>
                      <a:pt x="148048" y="251274"/>
                    </a:cubicBezTo>
                    <a:cubicBezTo>
                      <a:pt x="153487" y="251274"/>
                      <a:pt x="591353" y="251274"/>
                      <a:pt x="596792" y="251274"/>
                    </a:cubicBezTo>
                    <a:cubicBezTo>
                      <a:pt x="645746" y="248554"/>
                      <a:pt x="683821" y="205040"/>
                      <a:pt x="686541" y="158805"/>
                    </a:cubicBezTo>
                    <a:cubicBezTo>
                      <a:pt x="689260" y="109852"/>
                      <a:pt x="648465" y="60898"/>
                      <a:pt x="596792" y="58178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14">
                <a:extLst>
                  <a:ext uri="{FF2B5EF4-FFF2-40B4-BE49-F238E27FC236}">
                    <a16:creationId xmlns:a16="http://schemas.microsoft.com/office/drawing/2014/main" id="{E2C77FC0-3C51-D742-985D-28B6E9C78A71}"/>
                  </a:ext>
                </a:extLst>
              </p:cNvPr>
              <p:cNvSpPr/>
              <p:nvPr/>
            </p:nvSpPr>
            <p:spPr>
              <a:xfrm>
                <a:off x="4920042" y="2277520"/>
                <a:ext cx="1006274" cy="951879"/>
              </a:xfrm>
              <a:custGeom>
                <a:avLst/>
                <a:gdLst>
                  <a:gd name="connsiteX0" fmla="*/ 884954 w 1006273"/>
                  <a:gd name="connsiteY0" fmla="*/ 746251 h 951879"/>
                  <a:gd name="connsiteX1" fmla="*/ 874076 w 1006273"/>
                  <a:gd name="connsiteY1" fmla="*/ 670101 h 951879"/>
                  <a:gd name="connsiteX2" fmla="*/ 874076 w 1006273"/>
                  <a:gd name="connsiteY2" fmla="*/ 536837 h 951879"/>
                  <a:gd name="connsiteX3" fmla="*/ 689139 w 1006273"/>
                  <a:gd name="connsiteY3" fmla="*/ 88094 h 951879"/>
                  <a:gd name="connsiteX4" fmla="*/ 428052 w 1006273"/>
                  <a:gd name="connsiteY4" fmla="*/ 253993 h 951879"/>
                  <a:gd name="connsiteX5" fmla="*/ 196881 w 1006273"/>
                  <a:gd name="connsiteY5" fmla="*/ 58178 h 951879"/>
                  <a:gd name="connsiteX6" fmla="*/ 58178 w 1006273"/>
                  <a:gd name="connsiteY6" fmla="*/ 128889 h 951879"/>
                  <a:gd name="connsiteX7" fmla="*/ 142488 w 1006273"/>
                  <a:gd name="connsiteY7" fmla="*/ 273031 h 951879"/>
                  <a:gd name="connsiteX8" fmla="*/ 142488 w 1006273"/>
                  <a:gd name="connsiteY8" fmla="*/ 757130 h 951879"/>
                  <a:gd name="connsiteX9" fmla="*/ 283910 w 1006273"/>
                  <a:gd name="connsiteY9" fmla="*/ 895832 h 951879"/>
                  <a:gd name="connsiteX10" fmla="*/ 428052 w 1006273"/>
                  <a:gd name="connsiteY10" fmla="*/ 757130 h 951879"/>
                  <a:gd name="connsiteX11" fmla="*/ 428052 w 1006273"/>
                  <a:gd name="connsiteY11" fmla="*/ 400855 h 951879"/>
                  <a:gd name="connsiteX12" fmla="*/ 523240 w 1006273"/>
                  <a:gd name="connsiteY12" fmla="*/ 283910 h 951879"/>
                  <a:gd name="connsiteX13" fmla="*/ 591231 w 1006273"/>
                  <a:gd name="connsiteY13" fmla="*/ 354621 h 951879"/>
                  <a:gd name="connsiteX14" fmla="*/ 591231 w 1006273"/>
                  <a:gd name="connsiteY14" fmla="*/ 697297 h 951879"/>
                  <a:gd name="connsiteX15" fmla="*/ 593951 w 1006273"/>
                  <a:gd name="connsiteY15" fmla="*/ 729933 h 951879"/>
                  <a:gd name="connsiteX16" fmla="*/ 610269 w 1006273"/>
                  <a:gd name="connsiteY16" fmla="*/ 778887 h 951879"/>
                  <a:gd name="connsiteX17" fmla="*/ 822402 w 1006273"/>
                  <a:gd name="connsiteY17" fmla="*/ 893112 h 951879"/>
                  <a:gd name="connsiteX18" fmla="*/ 961105 w 1006273"/>
                  <a:gd name="connsiteY18" fmla="*/ 822401 h 951879"/>
                  <a:gd name="connsiteX19" fmla="*/ 884954 w 1006273"/>
                  <a:gd name="connsiteY19" fmla="*/ 746251 h 951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006273" h="951879">
                    <a:moveTo>
                      <a:pt x="884954" y="746251"/>
                    </a:moveTo>
                    <a:cubicBezTo>
                      <a:pt x="879515" y="721774"/>
                      <a:pt x="876795" y="694578"/>
                      <a:pt x="874076" y="670101"/>
                    </a:cubicBezTo>
                    <a:cubicBezTo>
                      <a:pt x="874076" y="634745"/>
                      <a:pt x="874076" y="583072"/>
                      <a:pt x="874076" y="536837"/>
                    </a:cubicBezTo>
                    <a:cubicBezTo>
                      <a:pt x="879515" y="373658"/>
                      <a:pt x="909431" y="88094"/>
                      <a:pt x="689139" y="88094"/>
                    </a:cubicBezTo>
                    <a:cubicBezTo>
                      <a:pt x="539558" y="88094"/>
                      <a:pt x="452529" y="213199"/>
                      <a:pt x="428052" y="253993"/>
                    </a:cubicBezTo>
                    <a:cubicBezTo>
                      <a:pt x="425332" y="139768"/>
                      <a:pt x="335583" y="58178"/>
                      <a:pt x="196881" y="58178"/>
                    </a:cubicBezTo>
                    <a:cubicBezTo>
                      <a:pt x="109852" y="58178"/>
                      <a:pt x="58178" y="128889"/>
                      <a:pt x="58178" y="128889"/>
                    </a:cubicBezTo>
                    <a:cubicBezTo>
                      <a:pt x="58178" y="128889"/>
                      <a:pt x="142488" y="158805"/>
                      <a:pt x="142488" y="273031"/>
                    </a:cubicBezTo>
                    <a:cubicBezTo>
                      <a:pt x="142488" y="354621"/>
                      <a:pt x="142488" y="757130"/>
                      <a:pt x="142488" y="757130"/>
                    </a:cubicBezTo>
                    <a:cubicBezTo>
                      <a:pt x="145207" y="827841"/>
                      <a:pt x="194161" y="895832"/>
                      <a:pt x="283910" y="895832"/>
                    </a:cubicBezTo>
                    <a:cubicBezTo>
                      <a:pt x="373659" y="895832"/>
                      <a:pt x="428052" y="827841"/>
                      <a:pt x="428052" y="757130"/>
                    </a:cubicBezTo>
                    <a:lnTo>
                      <a:pt x="428052" y="400855"/>
                    </a:lnTo>
                    <a:cubicBezTo>
                      <a:pt x="441650" y="343742"/>
                      <a:pt x="474286" y="283910"/>
                      <a:pt x="523240" y="283910"/>
                    </a:cubicBezTo>
                    <a:cubicBezTo>
                      <a:pt x="585792" y="283910"/>
                      <a:pt x="591231" y="354621"/>
                      <a:pt x="591231" y="354621"/>
                    </a:cubicBezTo>
                    <a:lnTo>
                      <a:pt x="591231" y="697297"/>
                    </a:lnTo>
                    <a:cubicBezTo>
                      <a:pt x="591231" y="708176"/>
                      <a:pt x="593951" y="719054"/>
                      <a:pt x="593951" y="729933"/>
                    </a:cubicBezTo>
                    <a:cubicBezTo>
                      <a:pt x="596671" y="748971"/>
                      <a:pt x="602110" y="765289"/>
                      <a:pt x="610269" y="778887"/>
                    </a:cubicBezTo>
                    <a:cubicBezTo>
                      <a:pt x="645624" y="846878"/>
                      <a:pt x="719055" y="893112"/>
                      <a:pt x="822402" y="893112"/>
                    </a:cubicBezTo>
                    <a:cubicBezTo>
                      <a:pt x="909431" y="893112"/>
                      <a:pt x="961105" y="822401"/>
                      <a:pt x="961105" y="822401"/>
                    </a:cubicBezTo>
                    <a:cubicBezTo>
                      <a:pt x="961105" y="822401"/>
                      <a:pt x="909431" y="808803"/>
                      <a:pt x="884954" y="746251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15">
                <a:extLst>
                  <a:ext uri="{FF2B5EF4-FFF2-40B4-BE49-F238E27FC236}">
                    <a16:creationId xmlns:a16="http://schemas.microsoft.com/office/drawing/2014/main" id="{3E694E10-FFB8-D542-8836-480290376EFF}"/>
                  </a:ext>
                </a:extLst>
              </p:cNvPr>
              <p:cNvSpPr/>
              <p:nvPr/>
            </p:nvSpPr>
            <p:spPr>
              <a:xfrm>
                <a:off x="7552331" y="1888610"/>
                <a:ext cx="489539" cy="1332631"/>
              </a:xfrm>
              <a:custGeom>
                <a:avLst/>
                <a:gdLst>
                  <a:gd name="connsiteX0" fmla="*/ 368560 w 489538"/>
                  <a:gd name="connsiteY0" fmla="*/ 1135162 h 1332630"/>
                  <a:gd name="connsiteX1" fmla="*/ 357681 w 489538"/>
                  <a:gd name="connsiteY1" fmla="*/ 1059011 h 1332630"/>
                  <a:gd name="connsiteX2" fmla="*/ 357681 w 489538"/>
                  <a:gd name="connsiteY2" fmla="*/ 207759 h 1332630"/>
                  <a:gd name="connsiteX3" fmla="*/ 208099 w 489538"/>
                  <a:gd name="connsiteY3" fmla="*/ 58178 h 1332630"/>
                  <a:gd name="connsiteX4" fmla="*/ 58518 w 489538"/>
                  <a:gd name="connsiteY4" fmla="*/ 207759 h 1332630"/>
                  <a:gd name="connsiteX5" fmla="*/ 58518 w 489538"/>
                  <a:gd name="connsiteY5" fmla="*/ 961104 h 1332630"/>
                  <a:gd name="connsiteX6" fmla="*/ 85715 w 489538"/>
                  <a:gd name="connsiteY6" fmla="*/ 1159639 h 1332630"/>
                  <a:gd name="connsiteX7" fmla="*/ 306007 w 489538"/>
                  <a:gd name="connsiteY7" fmla="*/ 1282023 h 1332630"/>
                  <a:gd name="connsiteX8" fmla="*/ 444710 w 489538"/>
                  <a:gd name="connsiteY8" fmla="*/ 1211312 h 1332630"/>
                  <a:gd name="connsiteX9" fmla="*/ 368560 w 489538"/>
                  <a:gd name="connsiteY9" fmla="*/ 1135162 h 13326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89538" h="1332630">
                    <a:moveTo>
                      <a:pt x="368560" y="1135162"/>
                    </a:moveTo>
                    <a:cubicBezTo>
                      <a:pt x="363120" y="1110685"/>
                      <a:pt x="357681" y="1083488"/>
                      <a:pt x="357681" y="1059011"/>
                    </a:cubicBezTo>
                    <a:lnTo>
                      <a:pt x="357681" y="207759"/>
                    </a:lnTo>
                    <a:cubicBezTo>
                      <a:pt x="357681" y="126170"/>
                      <a:pt x="289689" y="58178"/>
                      <a:pt x="208099" y="58178"/>
                    </a:cubicBezTo>
                    <a:cubicBezTo>
                      <a:pt x="126510" y="58178"/>
                      <a:pt x="58518" y="126170"/>
                      <a:pt x="58518" y="207759"/>
                    </a:cubicBezTo>
                    <a:lnTo>
                      <a:pt x="58518" y="961104"/>
                    </a:lnTo>
                    <a:cubicBezTo>
                      <a:pt x="58518" y="1029095"/>
                      <a:pt x="53079" y="1097086"/>
                      <a:pt x="85715" y="1159639"/>
                    </a:cubicBezTo>
                    <a:cubicBezTo>
                      <a:pt x="118351" y="1227630"/>
                      <a:pt x="202660" y="1282023"/>
                      <a:pt x="306007" y="1282023"/>
                    </a:cubicBezTo>
                    <a:cubicBezTo>
                      <a:pt x="393036" y="1282023"/>
                      <a:pt x="444710" y="1211312"/>
                      <a:pt x="444710" y="1211312"/>
                    </a:cubicBezTo>
                    <a:cubicBezTo>
                      <a:pt x="444710" y="1211312"/>
                      <a:pt x="393036" y="1197714"/>
                      <a:pt x="368560" y="1135162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16">
                <a:extLst>
                  <a:ext uri="{FF2B5EF4-FFF2-40B4-BE49-F238E27FC236}">
                    <a16:creationId xmlns:a16="http://schemas.microsoft.com/office/drawing/2014/main" id="{C4509762-5A30-C843-A5A5-11EBA0F8C161}"/>
                  </a:ext>
                </a:extLst>
              </p:cNvPr>
              <p:cNvSpPr/>
              <p:nvPr/>
            </p:nvSpPr>
            <p:spPr>
              <a:xfrm>
                <a:off x="4162324" y="2357456"/>
                <a:ext cx="815899" cy="815898"/>
              </a:xfrm>
              <a:custGeom>
                <a:avLst/>
                <a:gdLst>
                  <a:gd name="connsiteX0" fmla="*/ 407949 w 815899"/>
                  <a:gd name="connsiteY0" fmla="*/ 174058 h 815898"/>
                  <a:gd name="connsiteX1" fmla="*/ 293723 w 815899"/>
                  <a:gd name="connsiteY1" fmla="*/ 407950 h 815898"/>
                  <a:gd name="connsiteX2" fmla="*/ 410669 w 815899"/>
                  <a:gd name="connsiteY2" fmla="*/ 641840 h 815898"/>
                  <a:gd name="connsiteX3" fmla="*/ 522175 w 815899"/>
                  <a:gd name="connsiteY3" fmla="*/ 407950 h 815898"/>
                  <a:gd name="connsiteX4" fmla="*/ 407949 w 815899"/>
                  <a:gd name="connsiteY4" fmla="*/ 174058 h 815898"/>
                  <a:gd name="connsiteX5" fmla="*/ 407950 w 815899"/>
                  <a:gd name="connsiteY5" fmla="*/ 0 h 815898"/>
                  <a:gd name="connsiteX6" fmla="*/ 815899 w 815899"/>
                  <a:gd name="connsiteY6" fmla="*/ 407949 h 815898"/>
                  <a:gd name="connsiteX7" fmla="*/ 407950 w 815899"/>
                  <a:gd name="connsiteY7" fmla="*/ 815898 h 815898"/>
                  <a:gd name="connsiteX8" fmla="*/ 0 w 815899"/>
                  <a:gd name="connsiteY8" fmla="*/ 407949 h 815898"/>
                  <a:gd name="connsiteX9" fmla="*/ 407950 w 815899"/>
                  <a:gd name="connsiteY9" fmla="*/ 0 h 815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815899" h="815898">
                    <a:moveTo>
                      <a:pt x="407949" y="174058"/>
                    </a:moveTo>
                    <a:cubicBezTo>
                      <a:pt x="342677" y="174058"/>
                      <a:pt x="293723" y="263807"/>
                      <a:pt x="293723" y="407950"/>
                    </a:cubicBezTo>
                    <a:cubicBezTo>
                      <a:pt x="293723" y="552091"/>
                      <a:pt x="331799" y="639120"/>
                      <a:pt x="410669" y="641840"/>
                    </a:cubicBezTo>
                    <a:cubicBezTo>
                      <a:pt x="489539" y="641840"/>
                      <a:pt x="527614" y="552091"/>
                      <a:pt x="522175" y="407950"/>
                    </a:cubicBezTo>
                    <a:cubicBezTo>
                      <a:pt x="522175" y="263807"/>
                      <a:pt x="473221" y="176778"/>
                      <a:pt x="407949" y="174058"/>
                    </a:cubicBezTo>
                    <a:close/>
                    <a:moveTo>
                      <a:pt x="407950" y="0"/>
                    </a:moveTo>
                    <a:cubicBezTo>
                      <a:pt x="633682" y="0"/>
                      <a:pt x="815899" y="182217"/>
                      <a:pt x="815899" y="407949"/>
                    </a:cubicBezTo>
                    <a:cubicBezTo>
                      <a:pt x="815899" y="633681"/>
                      <a:pt x="633682" y="815898"/>
                      <a:pt x="407950" y="815898"/>
                    </a:cubicBezTo>
                    <a:cubicBezTo>
                      <a:pt x="182218" y="815898"/>
                      <a:pt x="0" y="633681"/>
                      <a:pt x="0" y="407949"/>
                    </a:cubicBezTo>
                    <a:cubicBezTo>
                      <a:pt x="0" y="182217"/>
                      <a:pt x="182218" y="0"/>
                      <a:pt x="407950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17">
                <a:extLst>
                  <a:ext uri="{FF2B5EF4-FFF2-40B4-BE49-F238E27FC236}">
                    <a16:creationId xmlns:a16="http://schemas.microsoft.com/office/drawing/2014/main" id="{729CD6D0-7760-B949-B9E5-1C162723BBD5}"/>
                  </a:ext>
                </a:extLst>
              </p:cNvPr>
              <p:cNvSpPr/>
              <p:nvPr/>
            </p:nvSpPr>
            <p:spPr>
              <a:xfrm>
                <a:off x="5884871" y="1946788"/>
                <a:ext cx="912802" cy="1223846"/>
              </a:xfrm>
              <a:custGeom>
                <a:avLst/>
                <a:gdLst>
                  <a:gd name="connsiteX0" fmla="*/ 387907 w 912802"/>
                  <a:gd name="connsiteY0" fmla="*/ 620081 h 1223846"/>
                  <a:gd name="connsiteX1" fmla="*/ 273681 w 912802"/>
                  <a:gd name="connsiteY1" fmla="*/ 824055 h 1223846"/>
                  <a:gd name="connsiteX2" fmla="*/ 390627 w 912802"/>
                  <a:gd name="connsiteY2" fmla="*/ 1028029 h 1223846"/>
                  <a:gd name="connsiteX3" fmla="*/ 502132 w 912802"/>
                  <a:gd name="connsiteY3" fmla="*/ 824055 h 1223846"/>
                  <a:gd name="connsiteX4" fmla="*/ 387907 w 912802"/>
                  <a:gd name="connsiteY4" fmla="*/ 620081 h 1223846"/>
                  <a:gd name="connsiteX5" fmla="*/ 676192 w 912802"/>
                  <a:gd name="connsiteY5" fmla="*/ 0 h 1223846"/>
                  <a:gd name="connsiteX6" fmla="*/ 825773 w 912802"/>
                  <a:gd name="connsiteY6" fmla="*/ 149581 h 1223846"/>
                  <a:gd name="connsiteX7" fmla="*/ 825773 w 912802"/>
                  <a:gd name="connsiteY7" fmla="*/ 1000834 h 1223846"/>
                  <a:gd name="connsiteX8" fmla="*/ 836651 w 912802"/>
                  <a:gd name="connsiteY8" fmla="*/ 1076985 h 1223846"/>
                  <a:gd name="connsiteX9" fmla="*/ 912802 w 912802"/>
                  <a:gd name="connsiteY9" fmla="*/ 1150415 h 1223846"/>
                  <a:gd name="connsiteX10" fmla="*/ 774099 w 912802"/>
                  <a:gd name="connsiteY10" fmla="*/ 1221126 h 1223846"/>
                  <a:gd name="connsiteX11" fmla="*/ 553807 w 912802"/>
                  <a:gd name="connsiteY11" fmla="*/ 1098742 h 1223846"/>
                  <a:gd name="connsiteX12" fmla="*/ 548367 w 912802"/>
                  <a:gd name="connsiteY12" fmla="*/ 1085144 h 1223846"/>
                  <a:gd name="connsiteX13" fmla="*/ 398786 w 912802"/>
                  <a:gd name="connsiteY13" fmla="*/ 1212967 h 1223846"/>
                  <a:gd name="connsiteX14" fmla="*/ 156736 w 912802"/>
                  <a:gd name="connsiteY14" fmla="*/ 1180332 h 1223846"/>
                  <a:gd name="connsiteX15" fmla="*/ 287280 w 912802"/>
                  <a:gd name="connsiteY15" fmla="*/ 416107 h 1223846"/>
                  <a:gd name="connsiteX16" fmla="*/ 526611 w 912802"/>
                  <a:gd name="connsiteY16" fmla="*/ 552091 h 1223846"/>
                  <a:gd name="connsiteX17" fmla="*/ 526611 w 912802"/>
                  <a:gd name="connsiteY17" fmla="*/ 149581 h 1223846"/>
                  <a:gd name="connsiteX18" fmla="*/ 676192 w 912802"/>
                  <a:gd name="connsiteY18" fmla="*/ 0 h 1223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12802" h="1223846">
                    <a:moveTo>
                      <a:pt x="387907" y="620081"/>
                    </a:moveTo>
                    <a:cubicBezTo>
                      <a:pt x="322635" y="620081"/>
                      <a:pt x="273681" y="698951"/>
                      <a:pt x="273681" y="824055"/>
                    </a:cubicBezTo>
                    <a:cubicBezTo>
                      <a:pt x="273681" y="949160"/>
                      <a:pt x="311756" y="1028029"/>
                      <a:pt x="390627" y="1028029"/>
                    </a:cubicBezTo>
                    <a:cubicBezTo>
                      <a:pt x="466777" y="1025310"/>
                      <a:pt x="504852" y="949160"/>
                      <a:pt x="502132" y="824055"/>
                    </a:cubicBezTo>
                    <a:cubicBezTo>
                      <a:pt x="502132" y="698951"/>
                      <a:pt x="455898" y="622801"/>
                      <a:pt x="387907" y="620081"/>
                    </a:cubicBezTo>
                    <a:close/>
                    <a:moveTo>
                      <a:pt x="676192" y="0"/>
                    </a:moveTo>
                    <a:cubicBezTo>
                      <a:pt x="757781" y="0"/>
                      <a:pt x="825773" y="67992"/>
                      <a:pt x="825773" y="149581"/>
                    </a:cubicBezTo>
                    <a:lnTo>
                      <a:pt x="825773" y="1000834"/>
                    </a:lnTo>
                    <a:cubicBezTo>
                      <a:pt x="828492" y="1025311"/>
                      <a:pt x="831212" y="1052508"/>
                      <a:pt x="836651" y="1076985"/>
                    </a:cubicBezTo>
                    <a:cubicBezTo>
                      <a:pt x="861128" y="1139537"/>
                      <a:pt x="912802" y="1150415"/>
                      <a:pt x="912802" y="1150415"/>
                    </a:cubicBezTo>
                    <a:cubicBezTo>
                      <a:pt x="912802" y="1150415"/>
                      <a:pt x="861128" y="1221126"/>
                      <a:pt x="774099" y="1221126"/>
                    </a:cubicBezTo>
                    <a:cubicBezTo>
                      <a:pt x="670752" y="1221126"/>
                      <a:pt x="589162" y="1166733"/>
                      <a:pt x="553807" y="1098742"/>
                    </a:cubicBezTo>
                    <a:cubicBezTo>
                      <a:pt x="551087" y="1093303"/>
                      <a:pt x="551087" y="1090583"/>
                      <a:pt x="548367" y="1085144"/>
                    </a:cubicBezTo>
                    <a:cubicBezTo>
                      <a:pt x="534769" y="1147696"/>
                      <a:pt x="450460" y="1199369"/>
                      <a:pt x="398786" y="1212967"/>
                    </a:cubicBezTo>
                    <a:cubicBezTo>
                      <a:pt x="322636" y="1234725"/>
                      <a:pt x="222008" y="1223846"/>
                      <a:pt x="156736" y="1180332"/>
                    </a:cubicBezTo>
                    <a:cubicBezTo>
                      <a:pt x="-79874" y="1028031"/>
                      <a:pt x="-58117" y="416107"/>
                      <a:pt x="287280" y="416107"/>
                    </a:cubicBezTo>
                    <a:cubicBezTo>
                      <a:pt x="412385" y="416107"/>
                      <a:pt x="491255" y="503137"/>
                      <a:pt x="526611" y="552091"/>
                    </a:cubicBezTo>
                    <a:lnTo>
                      <a:pt x="526611" y="149581"/>
                    </a:lnTo>
                    <a:cubicBezTo>
                      <a:pt x="526611" y="67992"/>
                      <a:pt x="594602" y="0"/>
                      <a:pt x="676192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18">
                <a:extLst>
                  <a:ext uri="{FF2B5EF4-FFF2-40B4-BE49-F238E27FC236}">
                    <a16:creationId xmlns:a16="http://schemas.microsoft.com/office/drawing/2014/main" id="{819BC1F7-D1C0-704A-BA87-833E6CC8E02E}"/>
                  </a:ext>
                </a:extLst>
              </p:cNvPr>
              <p:cNvSpPr/>
              <p:nvPr/>
            </p:nvSpPr>
            <p:spPr>
              <a:xfrm>
                <a:off x="6789513" y="2362895"/>
                <a:ext cx="747906" cy="810458"/>
              </a:xfrm>
              <a:custGeom>
                <a:avLst/>
                <a:gdLst>
                  <a:gd name="connsiteX0" fmla="*/ 394818 w 747906"/>
                  <a:gd name="connsiteY0" fmla="*/ 163222 h 810458"/>
                  <a:gd name="connsiteX1" fmla="*/ 356275 w 747906"/>
                  <a:gd name="connsiteY1" fmla="*/ 174058 h 810458"/>
                  <a:gd name="connsiteX2" fmla="*/ 274685 w 747906"/>
                  <a:gd name="connsiteY2" fmla="*/ 356275 h 810458"/>
                  <a:gd name="connsiteX3" fmla="*/ 375313 w 747906"/>
                  <a:gd name="connsiteY3" fmla="*/ 358994 h 810458"/>
                  <a:gd name="connsiteX4" fmla="*/ 473220 w 747906"/>
                  <a:gd name="connsiteY4" fmla="*/ 239329 h 810458"/>
                  <a:gd name="connsiteX5" fmla="*/ 394818 w 747906"/>
                  <a:gd name="connsiteY5" fmla="*/ 163222 h 810458"/>
                  <a:gd name="connsiteX6" fmla="*/ 386192 w 747906"/>
                  <a:gd name="connsiteY6" fmla="*/ 0 h 810458"/>
                  <a:gd name="connsiteX7" fmla="*/ 747906 w 747906"/>
                  <a:gd name="connsiteY7" fmla="*/ 266526 h 810458"/>
                  <a:gd name="connsiteX8" fmla="*/ 291004 w 747906"/>
                  <a:gd name="connsiteY8" fmla="*/ 484100 h 810458"/>
                  <a:gd name="connsiteX9" fmla="*/ 497698 w 747906"/>
                  <a:gd name="connsiteY9" fmla="*/ 617363 h 810458"/>
                  <a:gd name="connsiteX10" fmla="*/ 712551 w 747906"/>
                  <a:gd name="connsiteY10" fmla="*/ 557530 h 810458"/>
                  <a:gd name="connsiteX11" fmla="*/ 388912 w 747906"/>
                  <a:gd name="connsiteY11" fmla="*/ 810458 h 810458"/>
                  <a:gd name="connsiteX12" fmla="*/ 0 w 747906"/>
                  <a:gd name="connsiteY12" fmla="*/ 413389 h 810458"/>
                  <a:gd name="connsiteX13" fmla="*/ 386192 w 747906"/>
                  <a:gd name="connsiteY13" fmla="*/ 0 h 810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47906" h="810458">
                    <a:moveTo>
                      <a:pt x="394818" y="163222"/>
                    </a:moveTo>
                    <a:cubicBezTo>
                      <a:pt x="381772" y="163179"/>
                      <a:pt x="368514" y="166579"/>
                      <a:pt x="356275" y="174058"/>
                    </a:cubicBezTo>
                    <a:cubicBezTo>
                      <a:pt x="299162" y="212133"/>
                      <a:pt x="282844" y="291003"/>
                      <a:pt x="274685" y="356275"/>
                    </a:cubicBezTo>
                    <a:cubicBezTo>
                      <a:pt x="274685" y="364434"/>
                      <a:pt x="369873" y="358994"/>
                      <a:pt x="375313" y="358994"/>
                    </a:cubicBezTo>
                    <a:cubicBezTo>
                      <a:pt x="432425" y="345396"/>
                      <a:pt x="473220" y="301881"/>
                      <a:pt x="473220" y="239329"/>
                    </a:cubicBezTo>
                    <a:cubicBezTo>
                      <a:pt x="471181" y="194455"/>
                      <a:pt x="433956" y="163349"/>
                      <a:pt x="394818" y="163222"/>
                    </a:cubicBezTo>
                    <a:close/>
                    <a:moveTo>
                      <a:pt x="386192" y="0"/>
                    </a:moveTo>
                    <a:cubicBezTo>
                      <a:pt x="519455" y="0"/>
                      <a:pt x="747906" y="65272"/>
                      <a:pt x="747906" y="266526"/>
                    </a:cubicBezTo>
                    <a:cubicBezTo>
                      <a:pt x="747906" y="467782"/>
                      <a:pt x="538493" y="484100"/>
                      <a:pt x="291004" y="484100"/>
                    </a:cubicBezTo>
                    <a:cubicBezTo>
                      <a:pt x="291004" y="484100"/>
                      <a:pt x="326359" y="617363"/>
                      <a:pt x="497698" y="617363"/>
                    </a:cubicBezTo>
                    <a:cubicBezTo>
                      <a:pt x="669036" y="617363"/>
                      <a:pt x="712551" y="557530"/>
                      <a:pt x="712551" y="557530"/>
                    </a:cubicBezTo>
                    <a:cubicBezTo>
                      <a:pt x="712551" y="557530"/>
                      <a:pt x="696233" y="810458"/>
                      <a:pt x="388912" y="810458"/>
                    </a:cubicBezTo>
                    <a:cubicBezTo>
                      <a:pt x="212134" y="810458"/>
                      <a:pt x="0" y="677195"/>
                      <a:pt x="0" y="413389"/>
                    </a:cubicBezTo>
                    <a:cubicBezTo>
                      <a:pt x="0" y="176778"/>
                      <a:pt x="163180" y="0"/>
                      <a:pt x="386192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19">
                <a:extLst>
                  <a:ext uri="{FF2B5EF4-FFF2-40B4-BE49-F238E27FC236}">
                    <a16:creationId xmlns:a16="http://schemas.microsoft.com/office/drawing/2014/main" id="{2DA488F4-DECB-4F47-8712-BE66899C0C1C}"/>
                  </a:ext>
                </a:extLst>
              </p:cNvPr>
              <p:cNvSpPr/>
              <p:nvPr/>
            </p:nvSpPr>
            <p:spPr>
              <a:xfrm>
                <a:off x="7988882" y="2362895"/>
                <a:ext cx="747906" cy="810458"/>
              </a:xfrm>
              <a:custGeom>
                <a:avLst/>
                <a:gdLst>
                  <a:gd name="connsiteX0" fmla="*/ 394818 w 747906"/>
                  <a:gd name="connsiteY0" fmla="*/ 163222 h 810458"/>
                  <a:gd name="connsiteX1" fmla="*/ 356275 w 747906"/>
                  <a:gd name="connsiteY1" fmla="*/ 174058 h 810458"/>
                  <a:gd name="connsiteX2" fmla="*/ 274685 w 747906"/>
                  <a:gd name="connsiteY2" fmla="*/ 356275 h 810458"/>
                  <a:gd name="connsiteX3" fmla="*/ 375313 w 747906"/>
                  <a:gd name="connsiteY3" fmla="*/ 358994 h 810458"/>
                  <a:gd name="connsiteX4" fmla="*/ 473220 w 747906"/>
                  <a:gd name="connsiteY4" fmla="*/ 239329 h 810458"/>
                  <a:gd name="connsiteX5" fmla="*/ 394818 w 747906"/>
                  <a:gd name="connsiteY5" fmla="*/ 163222 h 810458"/>
                  <a:gd name="connsiteX6" fmla="*/ 386192 w 747906"/>
                  <a:gd name="connsiteY6" fmla="*/ 0 h 810458"/>
                  <a:gd name="connsiteX7" fmla="*/ 747906 w 747906"/>
                  <a:gd name="connsiteY7" fmla="*/ 266526 h 810458"/>
                  <a:gd name="connsiteX8" fmla="*/ 291004 w 747906"/>
                  <a:gd name="connsiteY8" fmla="*/ 484100 h 810458"/>
                  <a:gd name="connsiteX9" fmla="*/ 497697 w 747906"/>
                  <a:gd name="connsiteY9" fmla="*/ 617363 h 810458"/>
                  <a:gd name="connsiteX10" fmla="*/ 712551 w 747906"/>
                  <a:gd name="connsiteY10" fmla="*/ 557530 h 810458"/>
                  <a:gd name="connsiteX11" fmla="*/ 388911 w 747906"/>
                  <a:gd name="connsiteY11" fmla="*/ 810458 h 810458"/>
                  <a:gd name="connsiteX12" fmla="*/ 0 w 747906"/>
                  <a:gd name="connsiteY12" fmla="*/ 413389 h 810458"/>
                  <a:gd name="connsiteX13" fmla="*/ 386192 w 747906"/>
                  <a:gd name="connsiteY13" fmla="*/ 0 h 8104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47906" h="810458">
                    <a:moveTo>
                      <a:pt x="394818" y="163222"/>
                    </a:moveTo>
                    <a:cubicBezTo>
                      <a:pt x="381772" y="163179"/>
                      <a:pt x="368514" y="166579"/>
                      <a:pt x="356275" y="174058"/>
                    </a:cubicBezTo>
                    <a:cubicBezTo>
                      <a:pt x="299162" y="212133"/>
                      <a:pt x="282844" y="291003"/>
                      <a:pt x="274685" y="356275"/>
                    </a:cubicBezTo>
                    <a:cubicBezTo>
                      <a:pt x="274685" y="364434"/>
                      <a:pt x="369873" y="358994"/>
                      <a:pt x="375313" y="358994"/>
                    </a:cubicBezTo>
                    <a:cubicBezTo>
                      <a:pt x="432426" y="345396"/>
                      <a:pt x="473220" y="301881"/>
                      <a:pt x="473220" y="239329"/>
                    </a:cubicBezTo>
                    <a:cubicBezTo>
                      <a:pt x="471181" y="194455"/>
                      <a:pt x="433955" y="163349"/>
                      <a:pt x="394818" y="163222"/>
                    </a:cubicBezTo>
                    <a:close/>
                    <a:moveTo>
                      <a:pt x="386192" y="0"/>
                    </a:moveTo>
                    <a:cubicBezTo>
                      <a:pt x="519455" y="0"/>
                      <a:pt x="747906" y="65272"/>
                      <a:pt x="747906" y="266526"/>
                    </a:cubicBezTo>
                    <a:cubicBezTo>
                      <a:pt x="747906" y="467782"/>
                      <a:pt x="538492" y="484100"/>
                      <a:pt x="291004" y="484100"/>
                    </a:cubicBezTo>
                    <a:cubicBezTo>
                      <a:pt x="291004" y="484100"/>
                      <a:pt x="326359" y="617363"/>
                      <a:pt x="497697" y="617363"/>
                    </a:cubicBezTo>
                    <a:cubicBezTo>
                      <a:pt x="669036" y="617363"/>
                      <a:pt x="712551" y="557530"/>
                      <a:pt x="712551" y="557530"/>
                    </a:cubicBezTo>
                    <a:cubicBezTo>
                      <a:pt x="712551" y="557530"/>
                      <a:pt x="696233" y="810458"/>
                      <a:pt x="388911" y="810458"/>
                    </a:cubicBezTo>
                    <a:cubicBezTo>
                      <a:pt x="212133" y="810458"/>
                      <a:pt x="0" y="677195"/>
                      <a:pt x="0" y="413389"/>
                    </a:cubicBezTo>
                    <a:cubicBezTo>
                      <a:pt x="0" y="176778"/>
                      <a:pt x="163180" y="0"/>
                      <a:pt x="386192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7" name="Freeform: Shape 20">
                <a:extLst>
                  <a:ext uri="{FF2B5EF4-FFF2-40B4-BE49-F238E27FC236}">
                    <a16:creationId xmlns:a16="http://schemas.microsoft.com/office/drawing/2014/main" id="{3C48EB39-1CD5-F442-88ED-0C54B4C5D1BE}"/>
                  </a:ext>
                </a:extLst>
              </p:cNvPr>
              <p:cNvSpPr/>
              <p:nvPr/>
            </p:nvSpPr>
            <p:spPr>
              <a:xfrm>
                <a:off x="8683414" y="2274801"/>
                <a:ext cx="897487" cy="951879"/>
              </a:xfrm>
              <a:custGeom>
                <a:avLst/>
                <a:gdLst>
                  <a:gd name="connsiteX0" fmla="*/ 580988 w 897487"/>
                  <a:gd name="connsiteY0" fmla="*/ 667381 h 951879"/>
                  <a:gd name="connsiteX1" fmla="*/ 409649 w 897487"/>
                  <a:gd name="connsiteY1" fmla="*/ 667381 h 951879"/>
                  <a:gd name="connsiteX2" fmla="*/ 591866 w 897487"/>
                  <a:gd name="connsiteY2" fmla="*/ 525959 h 951879"/>
                  <a:gd name="connsiteX3" fmla="*/ 842075 w 897487"/>
                  <a:gd name="connsiteY3" fmla="*/ 123450 h 951879"/>
                  <a:gd name="connsiteX4" fmla="*/ 842075 w 897487"/>
                  <a:gd name="connsiteY4" fmla="*/ 123450 h 951879"/>
                  <a:gd name="connsiteX5" fmla="*/ 798560 w 897487"/>
                  <a:gd name="connsiteY5" fmla="*/ 58178 h 951879"/>
                  <a:gd name="connsiteX6" fmla="*/ 746887 w 897487"/>
                  <a:gd name="connsiteY6" fmla="*/ 107132 h 951879"/>
                  <a:gd name="connsiteX7" fmla="*/ 697933 w 897487"/>
                  <a:gd name="connsiteY7" fmla="*/ 115291 h 951879"/>
                  <a:gd name="connsiteX8" fmla="*/ 219273 w 897487"/>
                  <a:gd name="connsiteY8" fmla="*/ 115291 h 951879"/>
                  <a:gd name="connsiteX9" fmla="*/ 102328 w 897487"/>
                  <a:gd name="connsiteY9" fmla="*/ 224077 h 951879"/>
                  <a:gd name="connsiteX10" fmla="*/ 213834 w 897487"/>
                  <a:gd name="connsiteY10" fmla="*/ 332863 h 951879"/>
                  <a:gd name="connsiteX11" fmla="*/ 485800 w 897487"/>
                  <a:gd name="connsiteY11" fmla="*/ 335583 h 951879"/>
                  <a:gd name="connsiteX12" fmla="*/ 134964 w 897487"/>
                  <a:gd name="connsiteY12" fmla="*/ 615708 h 951879"/>
                  <a:gd name="connsiteX13" fmla="*/ 61533 w 897487"/>
                  <a:gd name="connsiteY13" fmla="*/ 884953 h 951879"/>
                  <a:gd name="connsiteX14" fmla="*/ 398771 w 897487"/>
                  <a:gd name="connsiteY14" fmla="*/ 806083 h 951879"/>
                  <a:gd name="connsiteX15" fmla="*/ 529314 w 897487"/>
                  <a:gd name="connsiteY15" fmla="*/ 863196 h 951879"/>
                  <a:gd name="connsiteX16" fmla="*/ 782242 w 897487"/>
                  <a:gd name="connsiteY16" fmla="*/ 607549 h 951879"/>
                  <a:gd name="connsiteX17" fmla="*/ 580988 w 897487"/>
                  <a:gd name="connsiteY17" fmla="*/ 667381 h 9518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97487" h="951879">
                    <a:moveTo>
                      <a:pt x="580988" y="667381"/>
                    </a:moveTo>
                    <a:lnTo>
                      <a:pt x="409649" y="667381"/>
                    </a:lnTo>
                    <a:cubicBezTo>
                      <a:pt x="423248" y="667381"/>
                      <a:pt x="548352" y="561314"/>
                      <a:pt x="591866" y="525959"/>
                    </a:cubicBezTo>
                    <a:cubicBezTo>
                      <a:pt x="700653" y="433491"/>
                      <a:pt x="899188" y="297508"/>
                      <a:pt x="842075" y="123450"/>
                    </a:cubicBezTo>
                    <a:lnTo>
                      <a:pt x="842075" y="123450"/>
                    </a:lnTo>
                    <a:cubicBezTo>
                      <a:pt x="831197" y="82655"/>
                      <a:pt x="798560" y="58178"/>
                      <a:pt x="798560" y="58178"/>
                    </a:cubicBezTo>
                    <a:cubicBezTo>
                      <a:pt x="798560" y="58178"/>
                      <a:pt x="787682" y="90814"/>
                      <a:pt x="746887" y="107132"/>
                    </a:cubicBezTo>
                    <a:cubicBezTo>
                      <a:pt x="730569" y="109852"/>
                      <a:pt x="714251" y="115291"/>
                      <a:pt x="697933" y="115291"/>
                    </a:cubicBezTo>
                    <a:cubicBezTo>
                      <a:pt x="684334" y="115291"/>
                      <a:pt x="219273" y="115291"/>
                      <a:pt x="219273" y="115291"/>
                    </a:cubicBezTo>
                    <a:cubicBezTo>
                      <a:pt x="156721" y="115291"/>
                      <a:pt x="105048" y="166964"/>
                      <a:pt x="102328" y="224077"/>
                    </a:cubicBezTo>
                    <a:cubicBezTo>
                      <a:pt x="102328" y="283910"/>
                      <a:pt x="151282" y="332863"/>
                      <a:pt x="213834" y="332863"/>
                    </a:cubicBezTo>
                    <a:lnTo>
                      <a:pt x="485800" y="335583"/>
                    </a:lnTo>
                    <a:cubicBezTo>
                      <a:pt x="360695" y="406294"/>
                      <a:pt x="211114" y="487884"/>
                      <a:pt x="134964" y="615708"/>
                    </a:cubicBezTo>
                    <a:cubicBezTo>
                      <a:pt x="91449" y="689138"/>
                      <a:pt x="45215" y="800644"/>
                      <a:pt x="61533" y="884953"/>
                    </a:cubicBezTo>
                    <a:cubicBezTo>
                      <a:pt x="121366" y="830560"/>
                      <a:pt x="279106" y="778887"/>
                      <a:pt x="398771" y="806083"/>
                    </a:cubicBezTo>
                    <a:cubicBezTo>
                      <a:pt x="445005" y="814242"/>
                      <a:pt x="491239" y="838719"/>
                      <a:pt x="529314" y="863196"/>
                    </a:cubicBezTo>
                    <a:cubicBezTo>
                      <a:pt x="755046" y="1004618"/>
                      <a:pt x="891029" y="727213"/>
                      <a:pt x="782242" y="607549"/>
                    </a:cubicBezTo>
                    <a:cubicBezTo>
                      <a:pt x="784962" y="607549"/>
                      <a:pt x="722410" y="667381"/>
                      <a:pt x="580988" y="667381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8" name="Freeform: Shape 21">
                <a:extLst>
                  <a:ext uri="{FF2B5EF4-FFF2-40B4-BE49-F238E27FC236}">
                    <a16:creationId xmlns:a16="http://schemas.microsoft.com/office/drawing/2014/main" id="{5CFC3E8E-4E2E-F84C-9A7D-B59982AD8912}"/>
                  </a:ext>
                </a:extLst>
              </p:cNvPr>
              <p:cNvSpPr/>
              <p:nvPr/>
            </p:nvSpPr>
            <p:spPr>
              <a:xfrm>
                <a:off x="2624650" y="1948442"/>
                <a:ext cx="1903761" cy="1577400"/>
              </a:xfrm>
              <a:custGeom>
                <a:avLst/>
                <a:gdLst>
                  <a:gd name="connsiteX0" fmla="*/ 1559430 w 1903760"/>
                  <a:gd name="connsiteY0" fmla="*/ 1165078 h 1577399"/>
                  <a:gd name="connsiteX1" fmla="*/ 1369054 w 1903760"/>
                  <a:gd name="connsiteY1" fmla="*/ 593950 h 1577399"/>
                  <a:gd name="connsiteX2" fmla="*/ 1483279 w 1903760"/>
                  <a:gd name="connsiteY2" fmla="*/ 126170 h 1577399"/>
                  <a:gd name="connsiteX3" fmla="*/ 1311941 w 1903760"/>
                  <a:gd name="connsiteY3" fmla="*/ 58178 h 1577399"/>
                  <a:gd name="connsiteX4" fmla="*/ 1078050 w 1903760"/>
                  <a:gd name="connsiteY4" fmla="*/ 205040 h 1577399"/>
                  <a:gd name="connsiteX5" fmla="*/ 846879 w 1903760"/>
                  <a:gd name="connsiteY5" fmla="*/ 523239 h 1577399"/>
                  <a:gd name="connsiteX6" fmla="*/ 645624 w 1903760"/>
                  <a:gd name="connsiteY6" fmla="*/ 210479 h 1577399"/>
                  <a:gd name="connsiteX7" fmla="*/ 455248 w 1903760"/>
                  <a:gd name="connsiteY7" fmla="*/ 63617 h 1577399"/>
                  <a:gd name="connsiteX8" fmla="*/ 234956 w 1903760"/>
                  <a:gd name="connsiteY8" fmla="*/ 137048 h 1577399"/>
                  <a:gd name="connsiteX9" fmla="*/ 316546 w 1903760"/>
                  <a:gd name="connsiteY9" fmla="*/ 588511 h 1577399"/>
                  <a:gd name="connsiteX10" fmla="*/ 58178 w 1903760"/>
                  <a:gd name="connsiteY10" fmla="*/ 1072610 h 1577399"/>
                  <a:gd name="connsiteX11" fmla="*/ 474286 w 1903760"/>
                  <a:gd name="connsiteY11" fmla="*/ 1020936 h 1577399"/>
                  <a:gd name="connsiteX12" fmla="*/ 555876 w 1903760"/>
                  <a:gd name="connsiteY12" fmla="*/ 572193 h 1577399"/>
                  <a:gd name="connsiteX13" fmla="*/ 830561 w 1903760"/>
                  <a:gd name="connsiteY13" fmla="*/ 993740 h 1577399"/>
                  <a:gd name="connsiteX14" fmla="*/ 1140602 w 1903760"/>
                  <a:gd name="connsiteY14" fmla="*/ 574913 h 1577399"/>
                  <a:gd name="connsiteX15" fmla="*/ 1567589 w 1903760"/>
                  <a:gd name="connsiteY15" fmla="*/ 1526792 h 1577399"/>
                  <a:gd name="connsiteX16" fmla="*/ 1866751 w 1903760"/>
                  <a:gd name="connsiteY16" fmla="*/ 1322818 h 1577399"/>
                  <a:gd name="connsiteX17" fmla="*/ 1559430 w 1903760"/>
                  <a:gd name="connsiteY17" fmla="*/ 1165078 h 1577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903760" h="1577399">
                    <a:moveTo>
                      <a:pt x="1559430" y="1165078"/>
                    </a:moveTo>
                    <a:cubicBezTo>
                      <a:pt x="1420727" y="1012777"/>
                      <a:pt x="1377213" y="762569"/>
                      <a:pt x="1369054" y="593950"/>
                    </a:cubicBezTo>
                    <a:cubicBezTo>
                      <a:pt x="1360895" y="449809"/>
                      <a:pt x="1369054" y="199600"/>
                      <a:pt x="1483279" y="126170"/>
                    </a:cubicBezTo>
                    <a:cubicBezTo>
                      <a:pt x="1445204" y="77216"/>
                      <a:pt x="1369054" y="58178"/>
                      <a:pt x="1311941" y="58178"/>
                    </a:cubicBezTo>
                    <a:cubicBezTo>
                      <a:pt x="1184117" y="58178"/>
                      <a:pt x="1121565" y="142488"/>
                      <a:pt x="1078050" y="205040"/>
                    </a:cubicBezTo>
                    <a:cubicBezTo>
                      <a:pt x="1064452" y="224077"/>
                      <a:pt x="846879" y="523239"/>
                      <a:pt x="846879" y="523239"/>
                    </a:cubicBezTo>
                    <a:cubicBezTo>
                      <a:pt x="846879" y="523239"/>
                      <a:pt x="667382" y="243115"/>
                      <a:pt x="645624" y="210479"/>
                    </a:cubicBezTo>
                    <a:cubicBezTo>
                      <a:pt x="615708" y="164245"/>
                      <a:pt x="555876" y="77216"/>
                      <a:pt x="455248" y="63617"/>
                    </a:cubicBezTo>
                    <a:cubicBezTo>
                      <a:pt x="411734" y="58178"/>
                      <a:pt x="297508" y="52739"/>
                      <a:pt x="234956" y="137048"/>
                    </a:cubicBezTo>
                    <a:cubicBezTo>
                      <a:pt x="341023" y="221357"/>
                      <a:pt x="338303" y="438930"/>
                      <a:pt x="316546" y="588511"/>
                    </a:cubicBezTo>
                    <a:cubicBezTo>
                      <a:pt x="248554" y="1031815"/>
                      <a:pt x="58178" y="1072610"/>
                      <a:pt x="58178" y="1072610"/>
                    </a:cubicBezTo>
                    <a:cubicBezTo>
                      <a:pt x="156086" y="1333696"/>
                      <a:pt x="403575" y="1230350"/>
                      <a:pt x="474286" y="1020936"/>
                    </a:cubicBezTo>
                    <a:cubicBezTo>
                      <a:pt x="520520" y="884953"/>
                      <a:pt x="550436" y="713615"/>
                      <a:pt x="555876" y="572193"/>
                    </a:cubicBezTo>
                    <a:lnTo>
                      <a:pt x="830561" y="993740"/>
                    </a:lnTo>
                    <a:cubicBezTo>
                      <a:pt x="830561" y="993740"/>
                      <a:pt x="1140602" y="574913"/>
                      <a:pt x="1140602" y="574913"/>
                    </a:cubicBezTo>
                    <a:cubicBezTo>
                      <a:pt x="1088929" y="1314659"/>
                      <a:pt x="1344577" y="1526792"/>
                      <a:pt x="1567589" y="1526792"/>
                    </a:cubicBezTo>
                    <a:cubicBezTo>
                      <a:pt x="1790601" y="1526792"/>
                      <a:pt x="1866751" y="1322818"/>
                      <a:pt x="1866751" y="1322818"/>
                    </a:cubicBezTo>
                    <a:cubicBezTo>
                      <a:pt x="1744367" y="1314659"/>
                      <a:pt x="1641019" y="1252107"/>
                      <a:pt x="1559430" y="1165078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69" name="Freeform: Shape 22">
                <a:extLst>
                  <a:ext uri="{FF2B5EF4-FFF2-40B4-BE49-F238E27FC236}">
                    <a16:creationId xmlns:a16="http://schemas.microsoft.com/office/drawing/2014/main" id="{23F0627D-FC9E-8941-AA7D-8A9F3106DEB4}"/>
                  </a:ext>
                </a:extLst>
              </p:cNvPr>
              <p:cNvSpPr/>
              <p:nvPr/>
            </p:nvSpPr>
            <p:spPr>
              <a:xfrm>
                <a:off x="4792218" y="3234839"/>
                <a:ext cx="271966" cy="652717"/>
              </a:xfrm>
              <a:custGeom>
                <a:avLst/>
                <a:gdLst>
                  <a:gd name="connsiteX0" fmla="*/ 88095 w 271965"/>
                  <a:gd name="connsiteY0" fmla="*/ 120730 h 652717"/>
                  <a:gd name="connsiteX1" fmla="*/ 93534 w 271965"/>
                  <a:gd name="connsiteY1" fmla="*/ 153366 h 652717"/>
                  <a:gd name="connsiteX2" fmla="*/ 93534 w 271965"/>
                  <a:gd name="connsiteY2" fmla="*/ 544997 h 652717"/>
                  <a:gd name="connsiteX3" fmla="*/ 156086 w 271965"/>
                  <a:gd name="connsiteY3" fmla="*/ 604829 h 652717"/>
                  <a:gd name="connsiteX4" fmla="*/ 221358 w 271965"/>
                  <a:gd name="connsiteY4" fmla="*/ 544997 h 652717"/>
                  <a:gd name="connsiteX5" fmla="*/ 221358 w 271965"/>
                  <a:gd name="connsiteY5" fmla="*/ 194161 h 652717"/>
                  <a:gd name="connsiteX6" fmla="*/ 210479 w 271965"/>
                  <a:gd name="connsiteY6" fmla="*/ 109852 h 652717"/>
                  <a:gd name="connsiteX7" fmla="*/ 118011 w 271965"/>
                  <a:gd name="connsiteY7" fmla="*/ 58178 h 652717"/>
                  <a:gd name="connsiteX8" fmla="*/ 58178 w 271965"/>
                  <a:gd name="connsiteY8" fmla="*/ 88094 h 652717"/>
                  <a:gd name="connsiteX9" fmla="*/ 88095 w 271965"/>
                  <a:gd name="connsiteY9" fmla="*/ 120730 h 6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1965" h="652717">
                    <a:moveTo>
                      <a:pt x="88095" y="120730"/>
                    </a:moveTo>
                    <a:cubicBezTo>
                      <a:pt x="90814" y="131609"/>
                      <a:pt x="90814" y="142487"/>
                      <a:pt x="93534" y="153366"/>
                    </a:cubicBezTo>
                    <a:cubicBezTo>
                      <a:pt x="93534" y="156086"/>
                      <a:pt x="93534" y="542277"/>
                      <a:pt x="93534" y="544997"/>
                    </a:cubicBezTo>
                    <a:cubicBezTo>
                      <a:pt x="93534" y="577632"/>
                      <a:pt x="123450" y="604829"/>
                      <a:pt x="156086" y="604829"/>
                    </a:cubicBezTo>
                    <a:cubicBezTo>
                      <a:pt x="188722" y="607548"/>
                      <a:pt x="221358" y="577632"/>
                      <a:pt x="221358" y="544997"/>
                    </a:cubicBezTo>
                    <a:cubicBezTo>
                      <a:pt x="221358" y="539557"/>
                      <a:pt x="221358" y="194161"/>
                      <a:pt x="221358" y="194161"/>
                    </a:cubicBezTo>
                    <a:cubicBezTo>
                      <a:pt x="221358" y="164245"/>
                      <a:pt x="224078" y="134329"/>
                      <a:pt x="210479" y="109852"/>
                    </a:cubicBezTo>
                    <a:cubicBezTo>
                      <a:pt x="196881" y="79935"/>
                      <a:pt x="158806" y="58178"/>
                      <a:pt x="118011" y="58178"/>
                    </a:cubicBezTo>
                    <a:cubicBezTo>
                      <a:pt x="79936" y="58178"/>
                      <a:pt x="58178" y="88094"/>
                      <a:pt x="58178" y="88094"/>
                    </a:cubicBezTo>
                    <a:cubicBezTo>
                      <a:pt x="58178" y="88094"/>
                      <a:pt x="77216" y="93534"/>
                      <a:pt x="88095" y="120730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23">
                <a:extLst>
                  <a:ext uri="{FF2B5EF4-FFF2-40B4-BE49-F238E27FC236}">
                    <a16:creationId xmlns:a16="http://schemas.microsoft.com/office/drawing/2014/main" id="{250B68A6-EE23-CC4E-99B3-947902D651DB}"/>
                  </a:ext>
                </a:extLst>
              </p:cNvPr>
              <p:cNvSpPr/>
              <p:nvPr/>
            </p:nvSpPr>
            <p:spPr>
              <a:xfrm>
                <a:off x="8751819" y="3234667"/>
                <a:ext cx="271966" cy="652717"/>
              </a:xfrm>
              <a:custGeom>
                <a:avLst/>
                <a:gdLst>
                  <a:gd name="connsiteX0" fmla="*/ 191663 w 271965"/>
                  <a:gd name="connsiteY0" fmla="*/ 542449 h 652717"/>
                  <a:gd name="connsiteX1" fmla="*/ 186224 w 271965"/>
                  <a:gd name="connsiteY1" fmla="*/ 509813 h 652717"/>
                  <a:gd name="connsiteX2" fmla="*/ 186224 w 271965"/>
                  <a:gd name="connsiteY2" fmla="*/ 118183 h 652717"/>
                  <a:gd name="connsiteX3" fmla="*/ 123672 w 271965"/>
                  <a:gd name="connsiteY3" fmla="*/ 58350 h 652717"/>
                  <a:gd name="connsiteX4" fmla="*/ 58400 w 271965"/>
                  <a:gd name="connsiteY4" fmla="*/ 118183 h 652717"/>
                  <a:gd name="connsiteX5" fmla="*/ 58400 w 271965"/>
                  <a:gd name="connsiteY5" fmla="*/ 469018 h 652717"/>
                  <a:gd name="connsiteX6" fmla="*/ 69279 w 271965"/>
                  <a:gd name="connsiteY6" fmla="*/ 553328 h 652717"/>
                  <a:gd name="connsiteX7" fmla="*/ 161747 w 271965"/>
                  <a:gd name="connsiteY7" fmla="*/ 605001 h 652717"/>
                  <a:gd name="connsiteX8" fmla="*/ 221580 w 271965"/>
                  <a:gd name="connsiteY8" fmla="*/ 575085 h 652717"/>
                  <a:gd name="connsiteX9" fmla="*/ 191663 w 271965"/>
                  <a:gd name="connsiteY9" fmla="*/ 542449 h 652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71965" h="652717">
                    <a:moveTo>
                      <a:pt x="191663" y="542449"/>
                    </a:moveTo>
                    <a:cubicBezTo>
                      <a:pt x="188944" y="531570"/>
                      <a:pt x="186224" y="520692"/>
                      <a:pt x="186224" y="509813"/>
                    </a:cubicBezTo>
                    <a:cubicBezTo>
                      <a:pt x="186224" y="507093"/>
                      <a:pt x="186224" y="120902"/>
                      <a:pt x="186224" y="118183"/>
                    </a:cubicBezTo>
                    <a:cubicBezTo>
                      <a:pt x="186224" y="85547"/>
                      <a:pt x="156308" y="58350"/>
                      <a:pt x="123672" y="58350"/>
                    </a:cubicBezTo>
                    <a:cubicBezTo>
                      <a:pt x="91036" y="55631"/>
                      <a:pt x="58400" y="85547"/>
                      <a:pt x="58400" y="118183"/>
                    </a:cubicBezTo>
                    <a:cubicBezTo>
                      <a:pt x="58400" y="123622"/>
                      <a:pt x="58400" y="469018"/>
                      <a:pt x="58400" y="469018"/>
                    </a:cubicBezTo>
                    <a:cubicBezTo>
                      <a:pt x="58400" y="498934"/>
                      <a:pt x="55680" y="528851"/>
                      <a:pt x="69279" y="553328"/>
                    </a:cubicBezTo>
                    <a:cubicBezTo>
                      <a:pt x="82877" y="583244"/>
                      <a:pt x="120953" y="605001"/>
                      <a:pt x="161747" y="605001"/>
                    </a:cubicBezTo>
                    <a:cubicBezTo>
                      <a:pt x="199822" y="605001"/>
                      <a:pt x="221580" y="575085"/>
                      <a:pt x="221580" y="575085"/>
                    </a:cubicBezTo>
                    <a:cubicBezTo>
                      <a:pt x="221580" y="575085"/>
                      <a:pt x="202542" y="566926"/>
                      <a:pt x="191663" y="542449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24">
                <a:extLst>
                  <a:ext uri="{FF2B5EF4-FFF2-40B4-BE49-F238E27FC236}">
                    <a16:creationId xmlns:a16="http://schemas.microsoft.com/office/drawing/2014/main" id="{C6DC3E52-ED76-F543-ABA4-D240C9691D26}"/>
                  </a:ext>
                </a:extLst>
              </p:cNvPr>
              <p:cNvSpPr/>
              <p:nvPr/>
            </p:nvSpPr>
            <p:spPr>
              <a:xfrm>
                <a:off x="6320666" y="3416868"/>
                <a:ext cx="435145" cy="462341"/>
              </a:xfrm>
              <a:custGeom>
                <a:avLst/>
                <a:gdLst>
                  <a:gd name="connsiteX0" fmla="*/ 302948 w 435145"/>
                  <a:gd name="connsiteY0" fmla="*/ 74684 h 462341"/>
                  <a:gd name="connsiteX1" fmla="*/ 186003 w 435145"/>
                  <a:gd name="connsiteY1" fmla="*/ 148115 h 462341"/>
                  <a:gd name="connsiteX2" fmla="*/ 186003 w 435145"/>
                  <a:gd name="connsiteY2" fmla="*/ 148115 h 462341"/>
                  <a:gd name="connsiteX3" fmla="*/ 186003 w 435145"/>
                  <a:gd name="connsiteY3" fmla="*/ 115479 h 462341"/>
                  <a:gd name="connsiteX4" fmla="*/ 123450 w 435145"/>
                  <a:gd name="connsiteY4" fmla="*/ 58366 h 462341"/>
                  <a:gd name="connsiteX5" fmla="*/ 58178 w 435145"/>
                  <a:gd name="connsiteY5" fmla="*/ 115479 h 462341"/>
                  <a:gd name="connsiteX6" fmla="*/ 58178 w 435145"/>
                  <a:gd name="connsiteY6" fmla="*/ 362967 h 462341"/>
                  <a:gd name="connsiteX7" fmla="*/ 120730 w 435145"/>
                  <a:gd name="connsiteY7" fmla="*/ 422800 h 462341"/>
                  <a:gd name="connsiteX8" fmla="*/ 186003 w 435145"/>
                  <a:gd name="connsiteY8" fmla="*/ 362967 h 462341"/>
                  <a:gd name="connsiteX9" fmla="*/ 186003 w 435145"/>
                  <a:gd name="connsiteY9" fmla="*/ 213386 h 462341"/>
                  <a:gd name="connsiteX10" fmla="*/ 186003 w 435145"/>
                  <a:gd name="connsiteY10" fmla="*/ 213386 h 462341"/>
                  <a:gd name="connsiteX11" fmla="*/ 229517 w 435145"/>
                  <a:gd name="connsiteY11" fmla="*/ 161713 h 462341"/>
                  <a:gd name="connsiteX12" fmla="*/ 259433 w 435145"/>
                  <a:gd name="connsiteY12" fmla="*/ 194349 h 462341"/>
                  <a:gd name="connsiteX13" fmla="*/ 259433 w 435145"/>
                  <a:gd name="connsiteY13" fmla="*/ 362967 h 462341"/>
                  <a:gd name="connsiteX14" fmla="*/ 321985 w 435145"/>
                  <a:gd name="connsiteY14" fmla="*/ 422800 h 462341"/>
                  <a:gd name="connsiteX15" fmla="*/ 387257 w 435145"/>
                  <a:gd name="connsiteY15" fmla="*/ 362967 h 462341"/>
                  <a:gd name="connsiteX16" fmla="*/ 387257 w 435145"/>
                  <a:gd name="connsiteY16" fmla="*/ 273219 h 462341"/>
                  <a:gd name="connsiteX17" fmla="*/ 302948 w 435145"/>
                  <a:gd name="connsiteY17" fmla="*/ 74684 h 462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35145" h="462341">
                    <a:moveTo>
                      <a:pt x="302948" y="74684"/>
                    </a:moveTo>
                    <a:cubicBezTo>
                      <a:pt x="234956" y="74684"/>
                      <a:pt x="196881" y="131797"/>
                      <a:pt x="186003" y="148115"/>
                    </a:cubicBezTo>
                    <a:lnTo>
                      <a:pt x="186003" y="148115"/>
                    </a:lnTo>
                    <a:cubicBezTo>
                      <a:pt x="186003" y="129077"/>
                      <a:pt x="186003" y="115479"/>
                      <a:pt x="186003" y="115479"/>
                    </a:cubicBezTo>
                    <a:cubicBezTo>
                      <a:pt x="186003" y="82843"/>
                      <a:pt x="156086" y="58366"/>
                      <a:pt x="123450" y="58366"/>
                    </a:cubicBezTo>
                    <a:cubicBezTo>
                      <a:pt x="90814" y="55646"/>
                      <a:pt x="58178" y="82843"/>
                      <a:pt x="58178" y="115479"/>
                    </a:cubicBezTo>
                    <a:cubicBezTo>
                      <a:pt x="58178" y="120918"/>
                      <a:pt x="58178" y="360248"/>
                      <a:pt x="58178" y="362967"/>
                    </a:cubicBezTo>
                    <a:cubicBezTo>
                      <a:pt x="58178" y="395603"/>
                      <a:pt x="88095" y="422800"/>
                      <a:pt x="120730" y="422800"/>
                    </a:cubicBezTo>
                    <a:cubicBezTo>
                      <a:pt x="153366" y="425519"/>
                      <a:pt x="186003" y="395603"/>
                      <a:pt x="186003" y="362967"/>
                    </a:cubicBezTo>
                    <a:cubicBezTo>
                      <a:pt x="186003" y="360248"/>
                      <a:pt x="186003" y="281378"/>
                      <a:pt x="186003" y="213386"/>
                    </a:cubicBezTo>
                    <a:lnTo>
                      <a:pt x="186003" y="213386"/>
                    </a:lnTo>
                    <a:cubicBezTo>
                      <a:pt x="191442" y="186190"/>
                      <a:pt x="205040" y="161713"/>
                      <a:pt x="229517" y="161713"/>
                    </a:cubicBezTo>
                    <a:cubicBezTo>
                      <a:pt x="259433" y="161713"/>
                      <a:pt x="259433" y="194349"/>
                      <a:pt x="259433" y="194349"/>
                    </a:cubicBezTo>
                    <a:lnTo>
                      <a:pt x="259433" y="362967"/>
                    </a:lnTo>
                    <a:cubicBezTo>
                      <a:pt x="259433" y="395603"/>
                      <a:pt x="289349" y="422800"/>
                      <a:pt x="321985" y="422800"/>
                    </a:cubicBezTo>
                    <a:cubicBezTo>
                      <a:pt x="354621" y="425519"/>
                      <a:pt x="387257" y="395603"/>
                      <a:pt x="387257" y="362967"/>
                    </a:cubicBezTo>
                    <a:lnTo>
                      <a:pt x="387257" y="273219"/>
                    </a:lnTo>
                    <a:cubicBezTo>
                      <a:pt x="387257" y="183470"/>
                      <a:pt x="395416" y="71964"/>
                      <a:pt x="302948" y="7468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25">
                <a:extLst>
                  <a:ext uri="{FF2B5EF4-FFF2-40B4-BE49-F238E27FC236}">
                    <a16:creationId xmlns:a16="http://schemas.microsoft.com/office/drawing/2014/main" id="{A7EC102F-AD4E-C94A-BB8C-494955C73431}"/>
                  </a:ext>
                </a:extLst>
              </p:cNvPr>
              <p:cNvSpPr/>
              <p:nvPr/>
            </p:nvSpPr>
            <p:spPr>
              <a:xfrm>
                <a:off x="7960620" y="3416868"/>
                <a:ext cx="435145" cy="462341"/>
              </a:xfrm>
              <a:custGeom>
                <a:avLst/>
                <a:gdLst>
                  <a:gd name="connsiteX0" fmla="*/ 302948 w 435145"/>
                  <a:gd name="connsiteY0" fmla="*/ 74684 h 462341"/>
                  <a:gd name="connsiteX1" fmla="*/ 186002 w 435145"/>
                  <a:gd name="connsiteY1" fmla="*/ 148115 h 462341"/>
                  <a:gd name="connsiteX2" fmla="*/ 186002 w 435145"/>
                  <a:gd name="connsiteY2" fmla="*/ 148115 h 462341"/>
                  <a:gd name="connsiteX3" fmla="*/ 186002 w 435145"/>
                  <a:gd name="connsiteY3" fmla="*/ 115479 h 462341"/>
                  <a:gd name="connsiteX4" fmla="*/ 123450 w 435145"/>
                  <a:gd name="connsiteY4" fmla="*/ 58366 h 462341"/>
                  <a:gd name="connsiteX5" fmla="*/ 58178 w 435145"/>
                  <a:gd name="connsiteY5" fmla="*/ 115479 h 462341"/>
                  <a:gd name="connsiteX6" fmla="*/ 58178 w 435145"/>
                  <a:gd name="connsiteY6" fmla="*/ 362967 h 462341"/>
                  <a:gd name="connsiteX7" fmla="*/ 120730 w 435145"/>
                  <a:gd name="connsiteY7" fmla="*/ 422800 h 462341"/>
                  <a:gd name="connsiteX8" fmla="*/ 186002 w 435145"/>
                  <a:gd name="connsiteY8" fmla="*/ 362967 h 462341"/>
                  <a:gd name="connsiteX9" fmla="*/ 186002 w 435145"/>
                  <a:gd name="connsiteY9" fmla="*/ 213386 h 462341"/>
                  <a:gd name="connsiteX10" fmla="*/ 186002 w 435145"/>
                  <a:gd name="connsiteY10" fmla="*/ 213386 h 462341"/>
                  <a:gd name="connsiteX11" fmla="*/ 229517 w 435145"/>
                  <a:gd name="connsiteY11" fmla="*/ 161713 h 462341"/>
                  <a:gd name="connsiteX12" fmla="*/ 259433 w 435145"/>
                  <a:gd name="connsiteY12" fmla="*/ 194349 h 462341"/>
                  <a:gd name="connsiteX13" fmla="*/ 259433 w 435145"/>
                  <a:gd name="connsiteY13" fmla="*/ 362967 h 462341"/>
                  <a:gd name="connsiteX14" fmla="*/ 321985 w 435145"/>
                  <a:gd name="connsiteY14" fmla="*/ 422800 h 462341"/>
                  <a:gd name="connsiteX15" fmla="*/ 387257 w 435145"/>
                  <a:gd name="connsiteY15" fmla="*/ 362967 h 462341"/>
                  <a:gd name="connsiteX16" fmla="*/ 387257 w 435145"/>
                  <a:gd name="connsiteY16" fmla="*/ 273219 h 462341"/>
                  <a:gd name="connsiteX17" fmla="*/ 302948 w 435145"/>
                  <a:gd name="connsiteY17" fmla="*/ 74684 h 462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35145" h="462341">
                    <a:moveTo>
                      <a:pt x="302948" y="74684"/>
                    </a:moveTo>
                    <a:cubicBezTo>
                      <a:pt x="234956" y="74684"/>
                      <a:pt x="196881" y="131797"/>
                      <a:pt x="186002" y="148115"/>
                    </a:cubicBezTo>
                    <a:lnTo>
                      <a:pt x="186002" y="148115"/>
                    </a:lnTo>
                    <a:cubicBezTo>
                      <a:pt x="186002" y="129077"/>
                      <a:pt x="186002" y="115479"/>
                      <a:pt x="186002" y="115479"/>
                    </a:cubicBezTo>
                    <a:cubicBezTo>
                      <a:pt x="186002" y="82843"/>
                      <a:pt x="156086" y="58366"/>
                      <a:pt x="123450" y="58366"/>
                    </a:cubicBezTo>
                    <a:cubicBezTo>
                      <a:pt x="90814" y="55646"/>
                      <a:pt x="58178" y="82843"/>
                      <a:pt x="58178" y="115479"/>
                    </a:cubicBezTo>
                    <a:cubicBezTo>
                      <a:pt x="58178" y="120918"/>
                      <a:pt x="58178" y="360248"/>
                      <a:pt x="58178" y="362967"/>
                    </a:cubicBezTo>
                    <a:cubicBezTo>
                      <a:pt x="58178" y="395603"/>
                      <a:pt x="88095" y="422800"/>
                      <a:pt x="120730" y="422800"/>
                    </a:cubicBezTo>
                    <a:cubicBezTo>
                      <a:pt x="153366" y="425519"/>
                      <a:pt x="186002" y="395603"/>
                      <a:pt x="186002" y="362967"/>
                    </a:cubicBezTo>
                    <a:cubicBezTo>
                      <a:pt x="186002" y="360248"/>
                      <a:pt x="186002" y="281378"/>
                      <a:pt x="186002" y="213386"/>
                    </a:cubicBezTo>
                    <a:lnTo>
                      <a:pt x="186002" y="213386"/>
                    </a:lnTo>
                    <a:cubicBezTo>
                      <a:pt x="191442" y="186190"/>
                      <a:pt x="205040" y="161713"/>
                      <a:pt x="229517" y="161713"/>
                    </a:cubicBezTo>
                    <a:cubicBezTo>
                      <a:pt x="259433" y="161713"/>
                      <a:pt x="259433" y="194349"/>
                      <a:pt x="259433" y="194349"/>
                    </a:cubicBezTo>
                    <a:lnTo>
                      <a:pt x="259433" y="362967"/>
                    </a:lnTo>
                    <a:cubicBezTo>
                      <a:pt x="259433" y="395603"/>
                      <a:pt x="289349" y="422800"/>
                      <a:pt x="321985" y="422800"/>
                    </a:cubicBezTo>
                    <a:cubicBezTo>
                      <a:pt x="354621" y="425519"/>
                      <a:pt x="387257" y="395603"/>
                      <a:pt x="387257" y="362967"/>
                    </a:cubicBezTo>
                    <a:lnTo>
                      <a:pt x="387257" y="273219"/>
                    </a:lnTo>
                    <a:cubicBezTo>
                      <a:pt x="384537" y="183470"/>
                      <a:pt x="395416" y="71964"/>
                      <a:pt x="302948" y="7468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26">
                <a:extLst>
                  <a:ext uri="{FF2B5EF4-FFF2-40B4-BE49-F238E27FC236}">
                    <a16:creationId xmlns:a16="http://schemas.microsoft.com/office/drawing/2014/main" id="{09121646-A44E-4043-A379-9CFBDAA20595}"/>
                  </a:ext>
                </a:extLst>
              </p:cNvPr>
              <p:cNvSpPr/>
              <p:nvPr/>
            </p:nvSpPr>
            <p:spPr>
              <a:xfrm>
                <a:off x="5020669" y="3416868"/>
                <a:ext cx="435145" cy="462341"/>
              </a:xfrm>
              <a:custGeom>
                <a:avLst/>
                <a:gdLst>
                  <a:gd name="connsiteX0" fmla="*/ 302948 w 435145"/>
                  <a:gd name="connsiteY0" fmla="*/ 74684 h 462341"/>
                  <a:gd name="connsiteX1" fmla="*/ 186002 w 435145"/>
                  <a:gd name="connsiteY1" fmla="*/ 148115 h 462341"/>
                  <a:gd name="connsiteX2" fmla="*/ 186002 w 435145"/>
                  <a:gd name="connsiteY2" fmla="*/ 148115 h 462341"/>
                  <a:gd name="connsiteX3" fmla="*/ 186002 w 435145"/>
                  <a:gd name="connsiteY3" fmla="*/ 115479 h 462341"/>
                  <a:gd name="connsiteX4" fmla="*/ 123450 w 435145"/>
                  <a:gd name="connsiteY4" fmla="*/ 58366 h 462341"/>
                  <a:gd name="connsiteX5" fmla="*/ 58178 w 435145"/>
                  <a:gd name="connsiteY5" fmla="*/ 115479 h 462341"/>
                  <a:gd name="connsiteX6" fmla="*/ 58178 w 435145"/>
                  <a:gd name="connsiteY6" fmla="*/ 362967 h 462341"/>
                  <a:gd name="connsiteX7" fmla="*/ 120730 w 435145"/>
                  <a:gd name="connsiteY7" fmla="*/ 422800 h 462341"/>
                  <a:gd name="connsiteX8" fmla="*/ 186002 w 435145"/>
                  <a:gd name="connsiteY8" fmla="*/ 362967 h 462341"/>
                  <a:gd name="connsiteX9" fmla="*/ 186002 w 435145"/>
                  <a:gd name="connsiteY9" fmla="*/ 213386 h 462341"/>
                  <a:gd name="connsiteX10" fmla="*/ 186002 w 435145"/>
                  <a:gd name="connsiteY10" fmla="*/ 213386 h 462341"/>
                  <a:gd name="connsiteX11" fmla="*/ 229517 w 435145"/>
                  <a:gd name="connsiteY11" fmla="*/ 161713 h 462341"/>
                  <a:gd name="connsiteX12" fmla="*/ 259433 w 435145"/>
                  <a:gd name="connsiteY12" fmla="*/ 194349 h 462341"/>
                  <a:gd name="connsiteX13" fmla="*/ 259433 w 435145"/>
                  <a:gd name="connsiteY13" fmla="*/ 362967 h 462341"/>
                  <a:gd name="connsiteX14" fmla="*/ 321985 w 435145"/>
                  <a:gd name="connsiteY14" fmla="*/ 422800 h 462341"/>
                  <a:gd name="connsiteX15" fmla="*/ 387257 w 435145"/>
                  <a:gd name="connsiteY15" fmla="*/ 362967 h 462341"/>
                  <a:gd name="connsiteX16" fmla="*/ 387257 w 435145"/>
                  <a:gd name="connsiteY16" fmla="*/ 273219 h 462341"/>
                  <a:gd name="connsiteX17" fmla="*/ 302948 w 435145"/>
                  <a:gd name="connsiteY17" fmla="*/ 74684 h 462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435145" h="462341">
                    <a:moveTo>
                      <a:pt x="302948" y="74684"/>
                    </a:moveTo>
                    <a:cubicBezTo>
                      <a:pt x="234956" y="74684"/>
                      <a:pt x="196881" y="131797"/>
                      <a:pt x="186002" y="148115"/>
                    </a:cubicBezTo>
                    <a:lnTo>
                      <a:pt x="186002" y="148115"/>
                    </a:lnTo>
                    <a:cubicBezTo>
                      <a:pt x="186002" y="129077"/>
                      <a:pt x="186002" y="115479"/>
                      <a:pt x="186002" y="115479"/>
                    </a:cubicBezTo>
                    <a:cubicBezTo>
                      <a:pt x="186002" y="82843"/>
                      <a:pt x="156086" y="58366"/>
                      <a:pt x="123450" y="58366"/>
                    </a:cubicBezTo>
                    <a:cubicBezTo>
                      <a:pt x="90814" y="55646"/>
                      <a:pt x="58178" y="82843"/>
                      <a:pt x="58178" y="115479"/>
                    </a:cubicBezTo>
                    <a:cubicBezTo>
                      <a:pt x="58178" y="120918"/>
                      <a:pt x="58178" y="360248"/>
                      <a:pt x="58178" y="362967"/>
                    </a:cubicBezTo>
                    <a:cubicBezTo>
                      <a:pt x="58178" y="395603"/>
                      <a:pt x="88094" y="422800"/>
                      <a:pt x="120730" y="422800"/>
                    </a:cubicBezTo>
                    <a:cubicBezTo>
                      <a:pt x="153366" y="425519"/>
                      <a:pt x="186002" y="395603"/>
                      <a:pt x="186002" y="362967"/>
                    </a:cubicBezTo>
                    <a:cubicBezTo>
                      <a:pt x="186002" y="360248"/>
                      <a:pt x="186002" y="281378"/>
                      <a:pt x="186002" y="213386"/>
                    </a:cubicBezTo>
                    <a:lnTo>
                      <a:pt x="186002" y="213386"/>
                    </a:lnTo>
                    <a:cubicBezTo>
                      <a:pt x="191442" y="186190"/>
                      <a:pt x="205040" y="161713"/>
                      <a:pt x="229517" y="161713"/>
                    </a:cubicBezTo>
                    <a:cubicBezTo>
                      <a:pt x="259433" y="161713"/>
                      <a:pt x="259433" y="194349"/>
                      <a:pt x="259433" y="194349"/>
                    </a:cubicBezTo>
                    <a:lnTo>
                      <a:pt x="259433" y="362967"/>
                    </a:lnTo>
                    <a:cubicBezTo>
                      <a:pt x="259433" y="395603"/>
                      <a:pt x="289349" y="422800"/>
                      <a:pt x="321985" y="422800"/>
                    </a:cubicBezTo>
                    <a:cubicBezTo>
                      <a:pt x="354621" y="425519"/>
                      <a:pt x="387257" y="395603"/>
                      <a:pt x="387257" y="362967"/>
                    </a:cubicBezTo>
                    <a:lnTo>
                      <a:pt x="387257" y="273219"/>
                    </a:lnTo>
                    <a:cubicBezTo>
                      <a:pt x="384537" y="183470"/>
                      <a:pt x="395416" y="71964"/>
                      <a:pt x="302948" y="74684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27">
                <a:extLst>
                  <a:ext uri="{FF2B5EF4-FFF2-40B4-BE49-F238E27FC236}">
                    <a16:creationId xmlns:a16="http://schemas.microsoft.com/office/drawing/2014/main" id="{27EC1BBC-2F65-8846-B85E-5023B90ACB91}"/>
                  </a:ext>
                </a:extLst>
              </p:cNvPr>
              <p:cNvSpPr/>
              <p:nvPr/>
            </p:nvSpPr>
            <p:spPr>
              <a:xfrm>
                <a:off x="7616289" y="3475234"/>
                <a:ext cx="364436" cy="364434"/>
              </a:xfrm>
              <a:custGeom>
                <a:avLst/>
                <a:gdLst>
                  <a:gd name="connsiteX0" fmla="*/ 182218 w 364436"/>
                  <a:gd name="connsiteY0" fmla="*/ 73431 h 364434"/>
                  <a:gd name="connsiteX1" fmla="*/ 130544 w 364436"/>
                  <a:gd name="connsiteY1" fmla="*/ 179499 h 364434"/>
                  <a:gd name="connsiteX2" fmla="*/ 182218 w 364436"/>
                  <a:gd name="connsiteY2" fmla="*/ 285565 h 364434"/>
                  <a:gd name="connsiteX3" fmla="*/ 233891 w 364436"/>
                  <a:gd name="connsiteY3" fmla="*/ 179499 h 364434"/>
                  <a:gd name="connsiteX4" fmla="*/ 182218 w 364436"/>
                  <a:gd name="connsiteY4" fmla="*/ 73431 h 364434"/>
                  <a:gd name="connsiteX5" fmla="*/ 182219 w 364436"/>
                  <a:gd name="connsiteY5" fmla="*/ 0 h 364434"/>
                  <a:gd name="connsiteX6" fmla="*/ 364436 w 364436"/>
                  <a:gd name="connsiteY6" fmla="*/ 182217 h 364434"/>
                  <a:gd name="connsiteX7" fmla="*/ 182219 w 364436"/>
                  <a:gd name="connsiteY7" fmla="*/ 364434 h 364434"/>
                  <a:gd name="connsiteX8" fmla="*/ 0 w 364436"/>
                  <a:gd name="connsiteY8" fmla="*/ 182217 h 364434"/>
                  <a:gd name="connsiteX9" fmla="*/ 182219 w 364436"/>
                  <a:gd name="connsiteY9" fmla="*/ 0 h 364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4436" h="364434">
                    <a:moveTo>
                      <a:pt x="182218" y="73431"/>
                    </a:moveTo>
                    <a:cubicBezTo>
                      <a:pt x="152302" y="76151"/>
                      <a:pt x="130544" y="114226"/>
                      <a:pt x="130544" y="179499"/>
                    </a:cubicBezTo>
                    <a:cubicBezTo>
                      <a:pt x="130544" y="244770"/>
                      <a:pt x="146862" y="285565"/>
                      <a:pt x="182218" y="285565"/>
                    </a:cubicBezTo>
                    <a:cubicBezTo>
                      <a:pt x="217573" y="285565"/>
                      <a:pt x="233891" y="247490"/>
                      <a:pt x="233891" y="179499"/>
                    </a:cubicBezTo>
                    <a:cubicBezTo>
                      <a:pt x="233891" y="114226"/>
                      <a:pt x="212134" y="73431"/>
                      <a:pt x="182218" y="73431"/>
                    </a:cubicBezTo>
                    <a:close/>
                    <a:moveTo>
                      <a:pt x="182219" y="0"/>
                    </a:moveTo>
                    <a:cubicBezTo>
                      <a:pt x="282846" y="0"/>
                      <a:pt x="364436" y="81590"/>
                      <a:pt x="364436" y="182217"/>
                    </a:cubicBezTo>
                    <a:cubicBezTo>
                      <a:pt x="364436" y="282844"/>
                      <a:pt x="282846" y="364434"/>
                      <a:pt x="182219" y="364434"/>
                    </a:cubicBezTo>
                    <a:cubicBezTo>
                      <a:pt x="81591" y="364434"/>
                      <a:pt x="0" y="282844"/>
                      <a:pt x="0" y="182217"/>
                    </a:cubicBezTo>
                    <a:cubicBezTo>
                      <a:pt x="0" y="81590"/>
                      <a:pt x="81591" y="0"/>
                      <a:pt x="182219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28">
                <a:extLst>
                  <a:ext uri="{FF2B5EF4-FFF2-40B4-BE49-F238E27FC236}">
                    <a16:creationId xmlns:a16="http://schemas.microsoft.com/office/drawing/2014/main" id="{D458319E-946B-C84A-B76A-6304E98A1EFD}"/>
                  </a:ext>
                </a:extLst>
              </p:cNvPr>
              <p:cNvSpPr/>
              <p:nvPr/>
            </p:nvSpPr>
            <p:spPr>
              <a:xfrm>
                <a:off x="6743101" y="3464184"/>
                <a:ext cx="372773" cy="375657"/>
              </a:xfrm>
              <a:custGeom>
                <a:avLst/>
                <a:gdLst>
                  <a:gd name="connsiteX0" fmla="*/ 176958 w 372773"/>
                  <a:gd name="connsiteY0" fmla="*/ 98080 h 375657"/>
                  <a:gd name="connsiteX1" fmla="*/ 125284 w 372773"/>
                  <a:gd name="connsiteY1" fmla="*/ 190548 h 375657"/>
                  <a:gd name="connsiteX2" fmla="*/ 176958 w 372773"/>
                  <a:gd name="connsiteY2" fmla="*/ 283017 h 375657"/>
                  <a:gd name="connsiteX3" fmla="*/ 228631 w 372773"/>
                  <a:gd name="connsiteY3" fmla="*/ 190548 h 375657"/>
                  <a:gd name="connsiteX4" fmla="*/ 176958 w 372773"/>
                  <a:gd name="connsiteY4" fmla="*/ 98080 h 375657"/>
                  <a:gd name="connsiteX5" fmla="*/ 307501 w 372773"/>
                  <a:gd name="connsiteY5" fmla="*/ 172 h 375657"/>
                  <a:gd name="connsiteX6" fmla="*/ 372773 w 372773"/>
                  <a:gd name="connsiteY6" fmla="*/ 62724 h 375657"/>
                  <a:gd name="connsiteX7" fmla="*/ 372773 w 372773"/>
                  <a:gd name="connsiteY7" fmla="*/ 312934 h 375657"/>
                  <a:gd name="connsiteX8" fmla="*/ 302061 w 372773"/>
                  <a:gd name="connsiteY8" fmla="*/ 375486 h 375657"/>
                  <a:gd name="connsiteX9" fmla="*/ 239509 w 372773"/>
                  <a:gd name="connsiteY9" fmla="*/ 326532 h 375657"/>
                  <a:gd name="connsiteX10" fmla="*/ 179677 w 372773"/>
                  <a:gd name="connsiteY10" fmla="*/ 370046 h 375657"/>
                  <a:gd name="connsiteX11" fmla="*/ 70890 w 372773"/>
                  <a:gd name="connsiteY11" fmla="*/ 353728 h 375657"/>
                  <a:gd name="connsiteX12" fmla="*/ 128003 w 372773"/>
                  <a:gd name="connsiteY12" fmla="*/ 11051 h 375657"/>
                  <a:gd name="connsiteX13" fmla="*/ 236790 w 372773"/>
                  <a:gd name="connsiteY13" fmla="*/ 70883 h 375657"/>
                  <a:gd name="connsiteX14" fmla="*/ 236790 w 372773"/>
                  <a:gd name="connsiteY14" fmla="*/ 62724 h 375657"/>
                  <a:gd name="connsiteX15" fmla="*/ 307501 w 372773"/>
                  <a:gd name="connsiteY15" fmla="*/ 172 h 37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773" h="375657">
                    <a:moveTo>
                      <a:pt x="176958" y="98080"/>
                    </a:moveTo>
                    <a:cubicBezTo>
                      <a:pt x="147042" y="100800"/>
                      <a:pt x="125284" y="133436"/>
                      <a:pt x="125284" y="190548"/>
                    </a:cubicBezTo>
                    <a:cubicBezTo>
                      <a:pt x="125284" y="247661"/>
                      <a:pt x="141602" y="283017"/>
                      <a:pt x="176958" y="283017"/>
                    </a:cubicBezTo>
                    <a:cubicBezTo>
                      <a:pt x="212314" y="283017"/>
                      <a:pt x="228631" y="247661"/>
                      <a:pt x="228631" y="190548"/>
                    </a:cubicBezTo>
                    <a:cubicBezTo>
                      <a:pt x="228631" y="133436"/>
                      <a:pt x="206874" y="98080"/>
                      <a:pt x="176958" y="98080"/>
                    </a:cubicBezTo>
                    <a:close/>
                    <a:moveTo>
                      <a:pt x="307501" y="172"/>
                    </a:moveTo>
                    <a:cubicBezTo>
                      <a:pt x="340137" y="172"/>
                      <a:pt x="372773" y="30088"/>
                      <a:pt x="372773" y="62724"/>
                    </a:cubicBezTo>
                    <a:cubicBezTo>
                      <a:pt x="372773" y="65444"/>
                      <a:pt x="372773" y="307494"/>
                      <a:pt x="372773" y="312934"/>
                    </a:cubicBezTo>
                    <a:cubicBezTo>
                      <a:pt x="370053" y="348289"/>
                      <a:pt x="337417" y="378205"/>
                      <a:pt x="302061" y="375486"/>
                    </a:cubicBezTo>
                    <a:cubicBezTo>
                      <a:pt x="274865" y="372766"/>
                      <a:pt x="247668" y="353728"/>
                      <a:pt x="239509" y="326532"/>
                    </a:cubicBezTo>
                    <a:cubicBezTo>
                      <a:pt x="225911" y="348289"/>
                      <a:pt x="198715" y="364607"/>
                      <a:pt x="179677" y="370046"/>
                    </a:cubicBezTo>
                    <a:cubicBezTo>
                      <a:pt x="147041" y="378205"/>
                      <a:pt x="100807" y="372766"/>
                      <a:pt x="70890" y="353728"/>
                    </a:cubicBezTo>
                    <a:cubicBezTo>
                      <a:pt x="-35177" y="285737"/>
                      <a:pt x="-27018" y="11051"/>
                      <a:pt x="128003" y="11051"/>
                    </a:cubicBezTo>
                    <a:cubicBezTo>
                      <a:pt x="185116" y="11051"/>
                      <a:pt x="220471" y="49126"/>
                      <a:pt x="236790" y="70883"/>
                    </a:cubicBezTo>
                    <a:cubicBezTo>
                      <a:pt x="236790" y="70883"/>
                      <a:pt x="236790" y="65444"/>
                      <a:pt x="236790" y="62724"/>
                    </a:cubicBezTo>
                    <a:cubicBezTo>
                      <a:pt x="239509" y="27369"/>
                      <a:pt x="272145" y="-2547"/>
                      <a:pt x="307501" y="172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29">
                <a:extLst>
                  <a:ext uri="{FF2B5EF4-FFF2-40B4-BE49-F238E27FC236}">
                    <a16:creationId xmlns:a16="http://schemas.microsoft.com/office/drawing/2014/main" id="{6D13F7A6-310D-BA45-A17B-AA8719856FA6}"/>
                  </a:ext>
                </a:extLst>
              </p:cNvPr>
              <p:cNvSpPr/>
              <p:nvPr/>
            </p:nvSpPr>
            <p:spPr>
              <a:xfrm>
                <a:off x="8380335" y="3464184"/>
                <a:ext cx="372772" cy="375657"/>
              </a:xfrm>
              <a:custGeom>
                <a:avLst/>
                <a:gdLst>
                  <a:gd name="connsiteX0" fmla="*/ 176957 w 372772"/>
                  <a:gd name="connsiteY0" fmla="*/ 98080 h 375657"/>
                  <a:gd name="connsiteX1" fmla="*/ 125282 w 372772"/>
                  <a:gd name="connsiteY1" fmla="*/ 190548 h 375657"/>
                  <a:gd name="connsiteX2" fmla="*/ 176957 w 372772"/>
                  <a:gd name="connsiteY2" fmla="*/ 283017 h 375657"/>
                  <a:gd name="connsiteX3" fmla="*/ 228630 w 372772"/>
                  <a:gd name="connsiteY3" fmla="*/ 190548 h 375657"/>
                  <a:gd name="connsiteX4" fmla="*/ 176957 w 372772"/>
                  <a:gd name="connsiteY4" fmla="*/ 98080 h 375657"/>
                  <a:gd name="connsiteX5" fmla="*/ 307501 w 372772"/>
                  <a:gd name="connsiteY5" fmla="*/ 172 h 375657"/>
                  <a:gd name="connsiteX6" fmla="*/ 372772 w 372772"/>
                  <a:gd name="connsiteY6" fmla="*/ 62724 h 375657"/>
                  <a:gd name="connsiteX7" fmla="*/ 372772 w 372772"/>
                  <a:gd name="connsiteY7" fmla="*/ 312934 h 375657"/>
                  <a:gd name="connsiteX8" fmla="*/ 302062 w 372772"/>
                  <a:gd name="connsiteY8" fmla="*/ 375486 h 375657"/>
                  <a:gd name="connsiteX9" fmla="*/ 239509 w 372772"/>
                  <a:gd name="connsiteY9" fmla="*/ 326532 h 375657"/>
                  <a:gd name="connsiteX10" fmla="*/ 179677 w 372772"/>
                  <a:gd name="connsiteY10" fmla="*/ 370046 h 375657"/>
                  <a:gd name="connsiteX11" fmla="*/ 70890 w 372772"/>
                  <a:gd name="connsiteY11" fmla="*/ 353728 h 375657"/>
                  <a:gd name="connsiteX12" fmla="*/ 128002 w 372772"/>
                  <a:gd name="connsiteY12" fmla="*/ 11051 h 375657"/>
                  <a:gd name="connsiteX13" fmla="*/ 236790 w 372772"/>
                  <a:gd name="connsiteY13" fmla="*/ 70883 h 375657"/>
                  <a:gd name="connsiteX14" fmla="*/ 236790 w 372772"/>
                  <a:gd name="connsiteY14" fmla="*/ 62724 h 375657"/>
                  <a:gd name="connsiteX15" fmla="*/ 307501 w 372772"/>
                  <a:gd name="connsiteY15" fmla="*/ 172 h 3756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2772" h="375657">
                    <a:moveTo>
                      <a:pt x="176957" y="98080"/>
                    </a:moveTo>
                    <a:cubicBezTo>
                      <a:pt x="147039" y="100800"/>
                      <a:pt x="125282" y="133436"/>
                      <a:pt x="125282" y="190548"/>
                    </a:cubicBezTo>
                    <a:cubicBezTo>
                      <a:pt x="125282" y="247661"/>
                      <a:pt x="141600" y="283017"/>
                      <a:pt x="176957" y="283017"/>
                    </a:cubicBezTo>
                    <a:cubicBezTo>
                      <a:pt x="212312" y="283017"/>
                      <a:pt x="228630" y="247661"/>
                      <a:pt x="228630" y="190548"/>
                    </a:cubicBezTo>
                    <a:cubicBezTo>
                      <a:pt x="228630" y="133436"/>
                      <a:pt x="206873" y="98080"/>
                      <a:pt x="176957" y="98080"/>
                    </a:cubicBezTo>
                    <a:close/>
                    <a:moveTo>
                      <a:pt x="307501" y="172"/>
                    </a:moveTo>
                    <a:cubicBezTo>
                      <a:pt x="340137" y="172"/>
                      <a:pt x="372772" y="30088"/>
                      <a:pt x="372772" y="62724"/>
                    </a:cubicBezTo>
                    <a:cubicBezTo>
                      <a:pt x="372772" y="65444"/>
                      <a:pt x="372772" y="307494"/>
                      <a:pt x="372772" y="312934"/>
                    </a:cubicBezTo>
                    <a:cubicBezTo>
                      <a:pt x="370053" y="348289"/>
                      <a:pt x="337417" y="378205"/>
                      <a:pt x="302062" y="375486"/>
                    </a:cubicBezTo>
                    <a:cubicBezTo>
                      <a:pt x="274865" y="372766"/>
                      <a:pt x="247668" y="353728"/>
                      <a:pt x="239509" y="326532"/>
                    </a:cubicBezTo>
                    <a:cubicBezTo>
                      <a:pt x="228630" y="348289"/>
                      <a:pt x="198714" y="364607"/>
                      <a:pt x="179677" y="370046"/>
                    </a:cubicBezTo>
                    <a:cubicBezTo>
                      <a:pt x="147040" y="378205"/>
                      <a:pt x="100806" y="372766"/>
                      <a:pt x="70890" y="353728"/>
                    </a:cubicBezTo>
                    <a:cubicBezTo>
                      <a:pt x="-35177" y="285737"/>
                      <a:pt x="-27018" y="11051"/>
                      <a:pt x="128002" y="11051"/>
                    </a:cubicBezTo>
                    <a:cubicBezTo>
                      <a:pt x="185116" y="11051"/>
                      <a:pt x="220472" y="49126"/>
                      <a:pt x="236790" y="70883"/>
                    </a:cubicBezTo>
                    <a:cubicBezTo>
                      <a:pt x="236790" y="70883"/>
                      <a:pt x="236790" y="65444"/>
                      <a:pt x="236790" y="62724"/>
                    </a:cubicBezTo>
                    <a:cubicBezTo>
                      <a:pt x="239509" y="27369"/>
                      <a:pt x="272145" y="-2547"/>
                      <a:pt x="307501" y="172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30">
                <a:extLst>
                  <a:ext uri="{FF2B5EF4-FFF2-40B4-BE49-F238E27FC236}">
                    <a16:creationId xmlns:a16="http://schemas.microsoft.com/office/drawing/2014/main" id="{5D3A896E-B9C1-1C44-84C1-CCAD0516EB9D}"/>
                  </a:ext>
                </a:extLst>
              </p:cNvPr>
              <p:cNvSpPr/>
              <p:nvPr/>
            </p:nvSpPr>
            <p:spPr>
              <a:xfrm>
                <a:off x="7389492" y="3444253"/>
                <a:ext cx="217573" cy="435145"/>
              </a:xfrm>
              <a:custGeom>
                <a:avLst/>
                <a:gdLst>
                  <a:gd name="connsiteX0" fmla="*/ 186002 w 217572"/>
                  <a:gd name="connsiteY0" fmla="*/ 118011 h 435144"/>
                  <a:gd name="connsiteX1" fmla="*/ 128890 w 217572"/>
                  <a:gd name="connsiteY1" fmla="*/ 58178 h 435144"/>
                  <a:gd name="connsiteX2" fmla="*/ 123450 w 217572"/>
                  <a:gd name="connsiteY2" fmla="*/ 58178 h 435144"/>
                  <a:gd name="connsiteX3" fmla="*/ 58178 w 217572"/>
                  <a:gd name="connsiteY3" fmla="*/ 115291 h 435144"/>
                  <a:gd name="connsiteX4" fmla="*/ 58178 w 217572"/>
                  <a:gd name="connsiteY4" fmla="*/ 232236 h 435144"/>
                  <a:gd name="connsiteX5" fmla="*/ 58178 w 217572"/>
                  <a:gd name="connsiteY5" fmla="*/ 232236 h 435144"/>
                  <a:gd name="connsiteX6" fmla="*/ 58178 w 217572"/>
                  <a:gd name="connsiteY6" fmla="*/ 335583 h 435144"/>
                  <a:gd name="connsiteX7" fmla="*/ 115291 w 217572"/>
                  <a:gd name="connsiteY7" fmla="*/ 395415 h 435144"/>
                  <a:gd name="connsiteX8" fmla="*/ 120730 w 217572"/>
                  <a:gd name="connsiteY8" fmla="*/ 395415 h 435144"/>
                  <a:gd name="connsiteX9" fmla="*/ 186002 w 217572"/>
                  <a:gd name="connsiteY9" fmla="*/ 338303 h 435144"/>
                  <a:gd name="connsiteX10" fmla="*/ 186002 w 217572"/>
                  <a:gd name="connsiteY10" fmla="*/ 240395 h 435144"/>
                  <a:gd name="connsiteX11" fmla="*/ 186002 w 217572"/>
                  <a:gd name="connsiteY11" fmla="*/ 240395 h 435144"/>
                  <a:gd name="connsiteX12" fmla="*/ 186002 w 217572"/>
                  <a:gd name="connsiteY12" fmla="*/ 118011 h 435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7572" h="435144">
                    <a:moveTo>
                      <a:pt x="186002" y="118011"/>
                    </a:moveTo>
                    <a:cubicBezTo>
                      <a:pt x="183283" y="85375"/>
                      <a:pt x="158806" y="60898"/>
                      <a:pt x="128890" y="58178"/>
                    </a:cubicBezTo>
                    <a:cubicBezTo>
                      <a:pt x="126170" y="58178"/>
                      <a:pt x="126170" y="58178"/>
                      <a:pt x="123450" y="58178"/>
                    </a:cubicBezTo>
                    <a:cubicBezTo>
                      <a:pt x="96254" y="58178"/>
                      <a:pt x="58178" y="82655"/>
                      <a:pt x="58178" y="115291"/>
                    </a:cubicBezTo>
                    <a:lnTo>
                      <a:pt x="58178" y="232236"/>
                    </a:lnTo>
                    <a:lnTo>
                      <a:pt x="58178" y="232236"/>
                    </a:lnTo>
                    <a:cubicBezTo>
                      <a:pt x="58178" y="270311"/>
                      <a:pt x="58178" y="335583"/>
                      <a:pt x="58178" y="335583"/>
                    </a:cubicBezTo>
                    <a:cubicBezTo>
                      <a:pt x="60898" y="368219"/>
                      <a:pt x="85375" y="392696"/>
                      <a:pt x="115291" y="395415"/>
                    </a:cubicBezTo>
                    <a:cubicBezTo>
                      <a:pt x="118011" y="395415"/>
                      <a:pt x="118011" y="395415"/>
                      <a:pt x="120730" y="395415"/>
                    </a:cubicBezTo>
                    <a:cubicBezTo>
                      <a:pt x="147927" y="395415"/>
                      <a:pt x="186002" y="370938"/>
                      <a:pt x="186002" y="338303"/>
                    </a:cubicBezTo>
                    <a:lnTo>
                      <a:pt x="186002" y="240395"/>
                    </a:lnTo>
                    <a:lnTo>
                      <a:pt x="186002" y="240395"/>
                    </a:lnTo>
                    <a:cubicBezTo>
                      <a:pt x="186002" y="202320"/>
                      <a:pt x="186002" y="118011"/>
                      <a:pt x="186002" y="118011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31">
                <a:extLst>
                  <a:ext uri="{FF2B5EF4-FFF2-40B4-BE49-F238E27FC236}">
                    <a16:creationId xmlns:a16="http://schemas.microsoft.com/office/drawing/2014/main" id="{20E94D6F-BE12-6645-B3E1-60EA011A8ADD}"/>
                  </a:ext>
                </a:extLst>
              </p:cNvPr>
              <p:cNvSpPr/>
              <p:nvPr/>
            </p:nvSpPr>
            <p:spPr>
              <a:xfrm>
                <a:off x="7392212" y="3280901"/>
                <a:ext cx="217573" cy="217572"/>
              </a:xfrm>
              <a:custGeom>
                <a:avLst/>
                <a:gdLst>
                  <a:gd name="connsiteX0" fmla="*/ 183282 w 217572"/>
                  <a:gd name="connsiteY0" fmla="*/ 120902 h 217572"/>
                  <a:gd name="connsiteX1" fmla="*/ 120730 w 217572"/>
                  <a:gd name="connsiteY1" fmla="*/ 183454 h 217572"/>
                  <a:gd name="connsiteX2" fmla="*/ 58178 w 217572"/>
                  <a:gd name="connsiteY2" fmla="*/ 120902 h 217572"/>
                  <a:gd name="connsiteX3" fmla="*/ 120730 w 217572"/>
                  <a:gd name="connsiteY3" fmla="*/ 58350 h 217572"/>
                  <a:gd name="connsiteX4" fmla="*/ 183282 w 217572"/>
                  <a:gd name="connsiteY4" fmla="*/ 120902 h 217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7572" h="217572">
                    <a:moveTo>
                      <a:pt x="183282" y="120902"/>
                    </a:moveTo>
                    <a:cubicBezTo>
                      <a:pt x="183282" y="156258"/>
                      <a:pt x="156086" y="183454"/>
                      <a:pt x="120730" y="183454"/>
                    </a:cubicBezTo>
                    <a:cubicBezTo>
                      <a:pt x="85375" y="183454"/>
                      <a:pt x="58178" y="156258"/>
                      <a:pt x="58178" y="120902"/>
                    </a:cubicBezTo>
                    <a:cubicBezTo>
                      <a:pt x="58178" y="85547"/>
                      <a:pt x="85375" y="58350"/>
                      <a:pt x="120730" y="58350"/>
                    </a:cubicBezTo>
                    <a:cubicBezTo>
                      <a:pt x="153366" y="55630"/>
                      <a:pt x="183282" y="85547"/>
                      <a:pt x="183282" y="120902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32">
                <a:extLst>
                  <a:ext uri="{FF2B5EF4-FFF2-40B4-BE49-F238E27FC236}">
                    <a16:creationId xmlns:a16="http://schemas.microsoft.com/office/drawing/2014/main" id="{6F81BF39-A926-3742-BDC7-C78132721351}"/>
                  </a:ext>
                </a:extLst>
              </p:cNvPr>
              <p:cNvSpPr/>
              <p:nvPr/>
            </p:nvSpPr>
            <p:spPr>
              <a:xfrm>
                <a:off x="6005186" y="3416884"/>
                <a:ext cx="380752" cy="462341"/>
              </a:xfrm>
              <a:custGeom>
                <a:avLst/>
                <a:gdLst>
                  <a:gd name="connsiteX0" fmla="*/ 270312 w 380752"/>
                  <a:gd name="connsiteY0" fmla="*/ 69229 h 462341"/>
                  <a:gd name="connsiteX1" fmla="*/ 188722 w 380752"/>
                  <a:gd name="connsiteY1" fmla="*/ 134501 h 462341"/>
                  <a:gd name="connsiteX2" fmla="*/ 188722 w 380752"/>
                  <a:gd name="connsiteY2" fmla="*/ 118183 h 462341"/>
                  <a:gd name="connsiteX3" fmla="*/ 126170 w 380752"/>
                  <a:gd name="connsiteY3" fmla="*/ 58350 h 462341"/>
                  <a:gd name="connsiteX4" fmla="*/ 58178 w 380752"/>
                  <a:gd name="connsiteY4" fmla="*/ 118183 h 462341"/>
                  <a:gd name="connsiteX5" fmla="*/ 58178 w 380752"/>
                  <a:gd name="connsiteY5" fmla="*/ 210651 h 462341"/>
                  <a:gd name="connsiteX6" fmla="*/ 58178 w 380752"/>
                  <a:gd name="connsiteY6" fmla="*/ 365671 h 462341"/>
                  <a:gd name="connsiteX7" fmla="*/ 58178 w 380752"/>
                  <a:gd name="connsiteY7" fmla="*/ 365671 h 462341"/>
                  <a:gd name="connsiteX8" fmla="*/ 120730 w 380752"/>
                  <a:gd name="connsiteY8" fmla="*/ 425504 h 462341"/>
                  <a:gd name="connsiteX9" fmla="*/ 186002 w 380752"/>
                  <a:gd name="connsiteY9" fmla="*/ 365671 h 462341"/>
                  <a:gd name="connsiteX10" fmla="*/ 186002 w 380752"/>
                  <a:gd name="connsiteY10" fmla="*/ 365671 h 462341"/>
                  <a:gd name="connsiteX11" fmla="*/ 186002 w 380752"/>
                  <a:gd name="connsiteY11" fmla="*/ 210651 h 462341"/>
                  <a:gd name="connsiteX12" fmla="*/ 215919 w 380752"/>
                  <a:gd name="connsiteY12" fmla="*/ 158978 h 462341"/>
                  <a:gd name="connsiteX13" fmla="*/ 275751 w 380752"/>
                  <a:gd name="connsiteY13" fmla="*/ 221530 h 462341"/>
                  <a:gd name="connsiteX14" fmla="*/ 270312 w 380752"/>
                  <a:gd name="connsiteY14" fmla="*/ 69229 h 462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380752" h="462341">
                    <a:moveTo>
                      <a:pt x="270312" y="69229"/>
                    </a:moveTo>
                    <a:cubicBezTo>
                      <a:pt x="232236" y="71949"/>
                      <a:pt x="213199" y="99145"/>
                      <a:pt x="188722" y="134501"/>
                    </a:cubicBezTo>
                    <a:cubicBezTo>
                      <a:pt x="188722" y="134501"/>
                      <a:pt x="188722" y="118183"/>
                      <a:pt x="188722" y="118183"/>
                    </a:cubicBezTo>
                    <a:cubicBezTo>
                      <a:pt x="188722" y="85547"/>
                      <a:pt x="158806" y="58350"/>
                      <a:pt x="126170" y="58350"/>
                    </a:cubicBezTo>
                    <a:cubicBezTo>
                      <a:pt x="93534" y="55631"/>
                      <a:pt x="60898" y="85547"/>
                      <a:pt x="58178" y="118183"/>
                    </a:cubicBezTo>
                    <a:lnTo>
                      <a:pt x="58178" y="210651"/>
                    </a:lnTo>
                    <a:lnTo>
                      <a:pt x="58178" y="365671"/>
                    </a:lnTo>
                    <a:lnTo>
                      <a:pt x="58178" y="365671"/>
                    </a:lnTo>
                    <a:cubicBezTo>
                      <a:pt x="58178" y="398307"/>
                      <a:pt x="88094" y="425504"/>
                      <a:pt x="120730" y="425504"/>
                    </a:cubicBezTo>
                    <a:cubicBezTo>
                      <a:pt x="153366" y="428224"/>
                      <a:pt x="186002" y="398307"/>
                      <a:pt x="186002" y="365671"/>
                    </a:cubicBezTo>
                    <a:lnTo>
                      <a:pt x="186002" y="365671"/>
                    </a:lnTo>
                    <a:lnTo>
                      <a:pt x="186002" y="210651"/>
                    </a:lnTo>
                    <a:cubicBezTo>
                      <a:pt x="188722" y="188894"/>
                      <a:pt x="196881" y="158978"/>
                      <a:pt x="215919" y="158978"/>
                    </a:cubicBezTo>
                    <a:cubicBezTo>
                      <a:pt x="243115" y="158978"/>
                      <a:pt x="215919" y="221530"/>
                      <a:pt x="275751" y="221530"/>
                    </a:cubicBezTo>
                    <a:cubicBezTo>
                      <a:pt x="362780" y="221530"/>
                      <a:pt x="373658" y="63790"/>
                      <a:pt x="270312" y="69229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33">
                <a:extLst>
                  <a:ext uri="{FF2B5EF4-FFF2-40B4-BE49-F238E27FC236}">
                    <a16:creationId xmlns:a16="http://schemas.microsoft.com/office/drawing/2014/main" id="{D00DA9EF-78AE-804E-956A-C3A5D4030234}"/>
                  </a:ext>
                </a:extLst>
              </p:cNvPr>
              <p:cNvSpPr/>
              <p:nvPr/>
            </p:nvSpPr>
            <p:spPr>
              <a:xfrm>
                <a:off x="5693490" y="3475234"/>
                <a:ext cx="337238" cy="364434"/>
              </a:xfrm>
              <a:custGeom>
                <a:avLst/>
                <a:gdLst>
                  <a:gd name="connsiteX0" fmla="*/ 180433 w 337238"/>
                  <a:gd name="connsiteY0" fmla="*/ 73984 h 364434"/>
                  <a:gd name="connsiteX1" fmla="*/ 163180 w 337238"/>
                  <a:gd name="connsiteY1" fmla="*/ 78870 h 364434"/>
                  <a:gd name="connsiteX2" fmla="*/ 125105 w 337238"/>
                  <a:gd name="connsiteY2" fmla="*/ 160461 h 364434"/>
                  <a:gd name="connsiteX3" fmla="*/ 171339 w 337238"/>
                  <a:gd name="connsiteY3" fmla="*/ 163180 h 364434"/>
                  <a:gd name="connsiteX4" fmla="*/ 214854 w 337238"/>
                  <a:gd name="connsiteY4" fmla="*/ 108787 h 364434"/>
                  <a:gd name="connsiteX5" fmla="*/ 180433 w 337238"/>
                  <a:gd name="connsiteY5" fmla="*/ 73984 h 364434"/>
                  <a:gd name="connsiteX6" fmla="*/ 174059 w 337238"/>
                  <a:gd name="connsiteY6" fmla="*/ 0 h 364434"/>
                  <a:gd name="connsiteX7" fmla="*/ 337238 w 337238"/>
                  <a:gd name="connsiteY7" fmla="*/ 119665 h 364434"/>
                  <a:gd name="connsiteX8" fmla="*/ 133264 w 337238"/>
                  <a:gd name="connsiteY8" fmla="*/ 217573 h 364434"/>
                  <a:gd name="connsiteX9" fmla="*/ 225732 w 337238"/>
                  <a:gd name="connsiteY9" fmla="*/ 277405 h 364434"/>
                  <a:gd name="connsiteX10" fmla="*/ 320920 w 337238"/>
                  <a:gd name="connsiteY10" fmla="*/ 250208 h 364434"/>
                  <a:gd name="connsiteX11" fmla="*/ 174059 w 337238"/>
                  <a:gd name="connsiteY11" fmla="*/ 364434 h 364434"/>
                  <a:gd name="connsiteX12" fmla="*/ 0 w 337238"/>
                  <a:gd name="connsiteY12" fmla="*/ 184937 h 364434"/>
                  <a:gd name="connsiteX13" fmla="*/ 174059 w 337238"/>
                  <a:gd name="connsiteY13" fmla="*/ 0 h 364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7238" h="364434">
                    <a:moveTo>
                      <a:pt x="180433" y="73984"/>
                    </a:moveTo>
                    <a:cubicBezTo>
                      <a:pt x="174569" y="73941"/>
                      <a:pt x="168620" y="75471"/>
                      <a:pt x="163180" y="78870"/>
                    </a:cubicBezTo>
                    <a:cubicBezTo>
                      <a:pt x="135984" y="95189"/>
                      <a:pt x="127825" y="130544"/>
                      <a:pt x="125105" y="160461"/>
                    </a:cubicBezTo>
                    <a:cubicBezTo>
                      <a:pt x="125105" y="163180"/>
                      <a:pt x="168620" y="160461"/>
                      <a:pt x="171339" y="163180"/>
                    </a:cubicBezTo>
                    <a:cubicBezTo>
                      <a:pt x="195816" y="157741"/>
                      <a:pt x="214854" y="135984"/>
                      <a:pt x="214854" y="108787"/>
                    </a:cubicBezTo>
                    <a:cubicBezTo>
                      <a:pt x="214854" y="88389"/>
                      <a:pt x="198026" y="74111"/>
                      <a:pt x="180433" y="73984"/>
                    </a:cubicBezTo>
                    <a:close/>
                    <a:moveTo>
                      <a:pt x="174059" y="0"/>
                    </a:moveTo>
                    <a:cubicBezTo>
                      <a:pt x="233891" y="0"/>
                      <a:pt x="337238" y="29916"/>
                      <a:pt x="337238" y="119665"/>
                    </a:cubicBezTo>
                    <a:cubicBezTo>
                      <a:pt x="337238" y="209414"/>
                      <a:pt x="244770" y="217573"/>
                      <a:pt x="133264" y="217573"/>
                    </a:cubicBezTo>
                    <a:cubicBezTo>
                      <a:pt x="133264" y="217573"/>
                      <a:pt x="149581" y="277405"/>
                      <a:pt x="225732" y="277405"/>
                    </a:cubicBezTo>
                    <a:cubicBezTo>
                      <a:pt x="301883" y="277405"/>
                      <a:pt x="320920" y="250208"/>
                      <a:pt x="320920" y="250208"/>
                    </a:cubicBezTo>
                    <a:cubicBezTo>
                      <a:pt x="320920" y="250208"/>
                      <a:pt x="315481" y="364434"/>
                      <a:pt x="174059" y="364434"/>
                    </a:cubicBezTo>
                    <a:cubicBezTo>
                      <a:pt x="95188" y="364434"/>
                      <a:pt x="0" y="304602"/>
                      <a:pt x="0" y="184937"/>
                    </a:cubicBezTo>
                    <a:cubicBezTo>
                      <a:pt x="0" y="78870"/>
                      <a:pt x="73431" y="0"/>
                      <a:pt x="174059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34">
                <a:extLst>
                  <a:ext uri="{FF2B5EF4-FFF2-40B4-BE49-F238E27FC236}">
                    <a16:creationId xmlns:a16="http://schemas.microsoft.com/office/drawing/2014/main" id="{3AF355CA-0BD9-7F4C-AB00-061FFA5D710A}"/>
                  </a:ext>
                </a:extLst>
              </p:cNvPr>
              <p:cNvSpPr/>
              <p:nvPr/>
            </p:nvSpPr>
            <p:spPr>
              <a:xfrm>
                <a:off x="5376945" y="3338014"/>
                <a:ext cx="353556" cy="543931"/>
              </a:xfrm>
              <a:custGeom>
                <a:avLst/>
                <a:gdLst>
                  <a:gd name="connsiteX0" fmla="*/ 311107 w 353555"/>
                  <a:gd name="connsiteY0" fmla="*/ 433663 h 543931"/>
                  <a:gd name="connsiteX1" fmla="*/ 215919 w 353555"/>
                  <a:gd name="connsiteY1" fmla="*/ 501654 h 543931"/>
                  <a:gd name="connsiteX2" fmla="*/ 98973 w 353555"/>
                  <a:gd name="connsiteY2" fmla="*/ 392868 h 543931"/>
                  <a:gd name="connsiteX3" fmla="*/ 98973 w 353555"/>
                  <a:gd name="connsiteY3" fmla="*/ 221530 h 543931"/>
                  <a:gd name="connsiteX4" fmla="*/ 82655 w 353555"/>
                  <a:gd name="connsiteY4" fmla="*/ 221530 h 543931"/>
                  <a:gd name="connsiteX5" fmla="*/ 58178 w 353555"/>
                  <a:gd name="connsiteY5" fmla="*/ 191614 h 543931"/>
                  <a:gd name="connsiteX6" fmla="*/ 85375 w 353555"/>
                  <a:gd name="connsiteY6" fmla="*/ 164417 h 543931"/>
                  <a:gd name="connsiteX7" fmla="*/ 101693 w 353555"/>
                  <a:gd name="connsiteY7" fmla="*/ 164417 h 543931"/>
                  <a:gd name="connsiteX8" fmla="*/ 101693 w 353555"/>
                  <a:gd name="connsiteY8" fmla="*/ 118183 h 543931"/>
                  <a:gd name="connsiteX9" fmla="*/ 166965 w 353555"/>
                  <a:gd name="connsiteY9" fmla="*/ 58350 h 543931"/>
                  <a:gd name="connsiteX10" fmla="*/ 229517 w 353555"/>
                  <a:gd name="connsiteY10" fmla="*/ 118183 h 543931"/>
                  <a:gd name="connsiteX11" fmla="*/ 229517 w 353555"/>
                  <a:gd name="connsiteY11" fmla="*/ 118183 h 543931"/>
                  <a:gd name="connsiteX12" fmla="*/ 229517 w 353555"/>
                  <a:gd name="connsiteY12" fmla="*/ 164417 h 543931"/>
                  <a:gd name="connsiteX13" fmla="*/ 283910 w 353555"/>
                  <a:gd name="connsiteY13" fmla="*/ 164417 h 543931"/>
                  <a:gd name="connsiteX14" fmla="*/ 308387 w 353555"/>
                  <a:gd name="connsiteY14" fmla="*/ 194333 h 543931"/>
                  <a:gd name="connsiteX15" fmla="*/ 281190 w 353555"/>
                  <a:gd name="connsiteY15" fmla="*/ 221530 h 543931"/>
                  <a:gd name="connsiteX16" fmla="*/ 229517 w 353555"/>
                  <a:gd name="connsiteY16" fmla="*/ 221530 h 543931"/>
                  <a:gd name="connsiteX17" fmla="*/ 229517 w 353555"/>
                  <a:gd name="connsiteY17" fmla="*/ 365671 h 543931"/>
                  <a:gd name="connsiteX18" fmla="*/ 311107 w 353555"/>
                  <a:gd name="connsiteY18" fmla="*/ 433663 h 543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53555" h="543931">
                    <a:moveTo>
                      <a:pt x="311107" y="433663"/>
                    </a:moveTo>
                    <a:cubicBezTo>
                      <a:pt x="311107" y="433663"/>
                      <a:pt x="278471" y="501654"/>
                      <a:pt x="215919" y="501654"/>
                    </a:cubicBezTo>
                    <a:cubicBezTo>
                      <a:pt x="164245" y="501654"/>
                      <a:pt x="101693" y="458140"/>
                      <a:pt x="98973" y="392868"/>
                    </a:cubicBezTo>
                    <a:cubicBezTo>
                      <a:pt x="98973" y="392868"/>
                      <a:pt x="98973" y="297680"/>
                      <a:pt x="98973" y="221530"/>
                    </a:cubicBezTo>
                    <a:lnTo>
                      <a:pt x="82655" y="221530"/>
                    </a:lnTo>
                    <a:cubicBezTo>
                      <a:pt x="74496" y="221530"/>
                      <a:pt x="58178" y="216090"/>
                      <a:pt x="58178" y="191614"/>
                    </a:cubicBezTo>
                    <a:cubicBezTo>
                      <a:pt x="58178" y="167137"/>
                      <a:pt x="77216" y="164417"/>
                      <a:pt x="85375" y="164417"/>
                    </a:cubicBezTo>
                    <a:lnTo>
                      <a:pt x="101693" y="164417"/>
                    </a:lnTo>
                    <a:cubicBezTo>
                      <a:pt x="101693" y="137220"/>
                      <a:pt x="101693" y="118183"/>
                      <a:pt x="101693" y="118183"/>
                    </a:cubicBezTo>
                    <a:cubicBezTo>
                      <a:pt x="104413" y="85547"/>
                      <a:pt x="134329" y="55631"/>
                      <a:pt x="166965" y="58350"/>
                    </a:cubicBezTo>
                    <a:cubicBezTo>
                      <a:pt x="196881" y="61070"/>
                      <a:pt x="229517" y="85547"/>
                      <a:pt x="229517" y="118183"/>
                    </a:cubicBezTo>
                    <a:lnTo>
                      <a:pt x="229517" y="118183"/>
                    </a:lnTo>
                    <a:lnTo>
                      <a:pt x="229517" y="164417"/>
                    </a:lnTo>
                    <a:lnTo>
                      <a:pt x="283910" y="164417"/>
                    </a:lnTo>
                    <a:cubicBezTo>
                      <a:pt x="292069" y="164417"/>
                      <a:pt x="308387" y="169856"/>
                      <a:pt x="308387" y="194333"/>
                    </a:cubicBezTo>
                    <a:cubicBezTo>
                      <a:pt x="308387" y="218810"/>
                      <a:pt x="292069" y="221530"/>
                      <a:pt x="281190" y="221530"/>
                    </a:cubicBezTo>
                    <a:lnTo>
                      <a:pt x="229517" y="221530"/>
                    </a:lnTo>
                    <a:lnTo>
                      <a:pt x="229517" y="365671"/>
                    </a:lnTo>
                    <a:cubicBezTo>
                      <a:pt x="226797" y="409186"/>
                      <a:pt x="267592" y="433663"/>
                      <a:pt x="311107" y="433663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35">
                <a:extLst>
                  <a:ext uri="{FF2B5EF4-FFF2-40B4-BE49-F238E27FC236}">
                    <a16:creationId xmlns:a16="http://schemas.microsoft.com/office/drawing/2014/main" id="{8D243F7A-C417-3A49-B689-DD3A3DCE28E6}"/>
                  </a:ext>
                </a:extLst>
              </p:cNvPr>
              <p:cNvSpPr/>
              <p:nvPr/>
            </p:nvSpPr>
            <p:spPr>
              <a:xfrm>
                <a:off x="7090329" y="3338014"/>
                <a:ext cx="353556" cy="543931"/>
              </a:xfrm>
              <a:custGeom>
                <a:avLst/>
                <a:gdLst>
                  <a:gd name="connsiteX0" fmla="*/ 311107 w 353555"/>
                  <a:gd name="connsiteY0" fmla="*/ 433663 h 543931"/>
                  <a:gd name="connsiteX1" fmla="*/ 215919 w 353555"/>
                  <a:gd name="connsiteY1" fmla="*/ 501654 h 543931"/>
                  <a:gd name="connsiteX2" fmla="*/ 98973 w 353555"/>
                  <a:gd name="connsiteY2" fmla="*/ 392868 h 543931"/>
                  <a:gd name="connsiteX3" fmla="*/ 98973 w 353555"/>
                  <a:gd name="connsiteY3" fmla="*/ 221530 h 543931"/>
                  <a:gd name="connsiteX4" fmla="*/ 82655 w 353555"/>
                  <a:gd name="connsiteY4" fmla="*/ 221530 h 543931"/>
                  <a:gd name="connsiteX5" fmla="*/ 58178 w 353555"/>
                  <a:gd name="connsiteY5" fmla="*/ 191614 h 543931"/>
                  <a:gd name="connsiteX6" fmla="*/ 85375 w 353555"/>
                  <a:gd name="connsiteY6" fmla="*/ 164417 h 543931"/>
                  <a:gd name="connsiteX7" fmla="*/ 101693 w 353555"/>
                  <a:gd name="connsiteY7" fmla="*/ 164417 h 543931"/>
                  <a:gd name="connsiteX8" fmla="*/ 101693 w 353555"/>
                  <a:gd name="connsiteY8" fmla="*/ 118183 h 543931"/>
                  <a:gd name="connsiteX9" fmla="*/ 166965 w 353555"/>
                  <a:gd name="connsiteY9" fmla="*/ 58350 h 543931"/>
                  <a:gd name="connsiteX10" fmla="*/ 229517 w 353555"/>
                  <a:gd name="connsiteY10" fmla="*/ 118183 h 543931"/>
                  <a:gd name="connsiteX11" fmla="*/ 229517 w 353555"/>
                  <a:gd name="connsiteY11" fmla="*/ 118183 h 543931"/>
                  <a:gd name="connsiteX12" fmla="*/ 229517 w 353555"/>
                  <a:gd name="connsiteY12" fmla="*/ 164417 h 543931"/>
                  <a:gd name="connsiteX13" fmla="*/ 283910 w 353555"/>
                  <a:gd name="connsiteY13" fmla="*/ 164417 h 543931"/>
                  <a:gd name="connsiteX14" fmla="*/ 308387 w 353555"/>
                  <a:gd name="connsiteY14" fmla="*/ 194333 h 543931"/>
                  <a:gd name="connsiteX15" fmla="*/ 281190 w 353555"/>
                  <a:gd name="connsiteY15" fmla="*/ 221530 h 543931"/>
                  <a:gd name="connsiteX16" fmla="*/ 229517 w 353555"/>
                  <a:gd name="connsiteY16" fmla="*/ 221530 h 543931"/>
                  <a:gd name="connsiteX17" fmla="*/ 229517 w 353555"/>
                  <a:gd name="connsiteY17" fmla="*/ 365671 h 543931"/>
                  <a:gd name="connsiteX18" fmla="*/ 311107 w 353555"/>
                  <a:gd name="connsiteY18" fmla="*/ 433663 h 543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353555" h="543931">
                    <a:moveTo>
                      <a:pt x="311107" y="433663"/>
                    </a:moveTo>
                    <a:cubicBezTo>
                      <a:pt x="311107" y="433663"/>
                      <a:pt x="278471" y="501654"/>
                      <a:pt x="215919" y="501654"/>
                    </a:cubicBezTo>
                    <a:cubicBezTo>
                      <a:pt x="164245" y="501654"/>
                      <a:pt x="101693" y="458140"/>
                      <a:pt x="98973" y="392868"/>
                    </a:cubicBezTo>
                    <a:cubicBezTo>
                      <a:pt x="98973" y="392868"/>
                      <a:pt x="98973" y="297680"/>
                      <a:pt x="98973" y="221530"/>
                    </a:cubicBezTo>
                    <a:lnTo>
                      <a:pt x="82655" y="221530"/>
                    </a:lnTo>
                    <a:cubicBezTo>
                      <a:pt x="74496" y="221530"/>
                      <a:pt x="58178" y="216090"/>
                      <a:pt x="58178" y="191614"/>
                    </a:cubicBezTo>
                    <a:cubicBezTo>
                      <a:pt x="58178" y="167137"/>
                      <a:pt x="77216" y="164417"/>
                      <a:pt x="85375" y="164417"/>
                    </a:cubicBezTo>
                    <a:lnTo>
                      <a:pt x="101693" y="164417"/>
                    </a:lnTo>
                    <a:cubicBezTo>
                      <a:pt x="101693" y="137220"/>
                      <a:pt x="101693" y="118183"/>
                      <a:pt x="101693" y="118183"/>
                    </a:cubicBezTo>
                    <a:cubicBezTo>
                      <a:pt x="104412" y="85547"/>
                      <a:pt x="134329" y="55631"/>
                      <a:pt x="166965" y="58350"/>
                    </a:cubicBezTo>
                    <a:cubicBezTo>
                      <a:pt x="196881" y="61070"/>
                      <a:pt x="229517" y="85547"/>
                      <a:pt x="229517" y="118183"/>
                    </a:cubicBezTo>
                    <a:lnTo>
                      <a:pt x="229517" y="118183"/>
                    </a:lnTo>
                    <a:lnTo>
                      <a:pt x="229517" y="164417"/>
                    </a:lnTo>
                    <a:lnTo>
                      <a:pt x="283910" y="164417"/>
                    </a:lnTo>
                    <a:cubicBezTo>
                      <a:pt x="292069" y="164417"/>
                      <a:pt x="308387" y="169856"/>
                      <a:pt x="308387" y="194333"/>
                    </a:cubicBezTo>
                    <a:cubicBezTo>
                      <a:pt x="308387" y="218810"/>
                      <a:pt x="292069" y="221530"/>
                      <a:pt x="281190" y="221530"/>
                    </a:cubicBezTo>
                    <a:lnTo>
                      <a:pt x="229517" y="221530"/>
                    </a:lnTo>
                    <a:lnTo>
                      <a:pt x="229517" y="365671"/>
                    </a:lnTo>
                    <a:cubicBezTo>
                      <a:pt x="229517" y="409186"/>
                      <a:pt x="270312" y="433663"/>
                      <a:pt x="311107" y="433663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3" name="Freeform: Shape 36">
                <a:extLst>
                  <a:ext uri="{FF2B5EF4-FFF2-40B4-BE49-F238E27FC236}">
                    <a16:creationId xmlns:a16="http://schemas.microsoft.com/office/drawing/2014/main" id="{30010D9B-85C9-F74C-B2AC-4A1BC9D875F4}"/>
                  </a:ext>
                </a:extLst>
              </p:cNvPr>
              <p:cNvSpPr/>
              <p:nvPr/>
            </p:nvSpPr>
            <p:spPr>
              <a:xfrm>
                <a:off x="2080719" y="4178559"/>
                <a:ext cx="462342" cy="788700"/>
              </a:xfrm>
              <a:custGeom>
                <a:avLst/>
                <a:gdLst>
                  <a:gd name="connsiteX0" fmla="*/ 403575 w 462341"/>
                  <a:gd name="connsiteY0" fmla="*/ 583072 h 788699"/>
                  <a:gd name="connsiteX1" fmla="*/ 406295 w 462341"/>
                  <a:gd name="connsiteY1" fmla="*/ 596670 h 788699"/>
                  <a:gd name="connsiteX2" fmla="*/ 400855 w 462341"/>
                  <a:gd name="connsiteY2" fmla="*/ 610268 h 788699"/>
                  <a:gd name="connsiteX3" fmla="*/ 389977 w 462341"/>
                  <a:gd name="connsiteY3" fmla="*/ 626586 h 788699"/>
                  <a:gd name="connsiteX4" fmla="*/ 354621 w 462341"/>
                  <a:gd name="connsiteY4" fmla="*/ 675540 h 788699"/>
                  <a:gd name="connsiteX5" fmla="*/ 327424 w 462341"/>
                  <a:gd name="connsiteY5" fmla="*/ 691858 h 788699"/>
                  <a:gd name="connsiteX6" fmla="*/ 292069 w 462341"/>
                  <a:gd name="connsiteY6" fmla="*/ 713615 h 788699"/>
                  <a:gd name="connsiteX7" fmla="*/ 251274 w 462341"/>
                  <a:gd name="connsiteY7" fmla="*/ 724494 h 788699"/>
                  <a:gd name="connsiteX8" fmla="*/ 221358 w 462341"/>
                  <a:gd name="connsiteY8" fmla="*/ 721774 h 788699"/>
                  <a:gd name="connsiteX9" fmla="*/ 191442 w 462341"/>
                  <a:gd name="connsiteY9" fmla="*/ 721774 h 788699"/>
                  <a:gd name="connsiteX10" fmla="*/ 153366 w 462341"/>
                  <a:gd name="connsiteY10" fmla="*/ 713615 h 788699"/>
                  <a:gd name="connsiteX11" fmla="*/ 104412 w 462341"/>
                  <a:gd name="connsiteY11" fmla="*/ 675540 h 788699"/>
                  <a:gd name="connsiteX12" fmla="*/ 104412 w 462341"/>
                  <a:gd name="connsiteY12" fmla="*/ 689138 h 788699"/>
                  <a:gd name="connsiteX13" fmla="*/ 101693 w 462341"/>
                  <a:gd name="connsiteY13" fmla="*/ 710895 h 788699"/>
                  <a:gd name="connsiteX14" fmla="*/ 85375 w 462341"/>
                  <a:gd name="connsiteY14" fmla="*/ 732653 h 788699"/>
                  <a:gd name="connsiteX15" fmla="*/ 69057 w 462341"/>
                  <a:gd name="connsiteY15" fmla="*/ 727214 h 788699"/>
                  <a:gd name="connsiteX16" fmla="*/ 60898 w 462341"/>
                  <a:gd name="connsiteY16" fmla="*/ 710895 h 788699"/>
                  <a:gd name="connsiteX17" fmla="*/ 58178 w 462341"/>
                  <a:gd name="connsiteY17" fmla="*/ 691858 h 788699"/>
                  <a:gd name="connsiteX18" fmla="*/ 60898 w 462341"/>
                  <a:gd name="connsiteY18" fmla="*/ 664661 h 788699"/>
                  <a:gd name="connsiteX19" fmla="*/ 60898 w 462341"/>
                  <a:gd name="connsiteY19" fmla="*/ 607549 h 788699"/>
                  <a:gd name="connsiteX20" fmla="*/ 63618 w 462341"/>
                  <a:gd name="connsiteY20" fmla="*/ 528679 h 788699"/>
                  <a:gd name="connsiteX21" fmla="*/ 69057 w 462341"/>
                  <a:gd name="connsiteY21" fmla="*/ 504202 h 788699"/>
                  <a:gd name="connsiteX22" fmla="*/ 74496 w 462341"/>
                  <a:gd name="connsiteY22" fmla="*/ 493323 h 788699"/>
                  <a:gd name="connsiteX23" fmla="*/ 82655 w 462341"/>
                  <a:gd name="connsiteY23" fmla="*/ 487884 h 788699"/>
                  <a:gd name="connsiteX24" fmla="*/ 90814 w 462341"/>
                  <a:gd name="connsiteY24" fmla="*/ 493323 h 788699"/>
                  <a:gd name="connsiteX25" fmla="*/ 98973 w 462341"/>
                  <a:gd name="connsiteY25" fmla="*/ 512361 h 788699"/>
                  <a:gd name="connsiteX26" fmla="*/ 101693 w 462341"/>
                  <a:gd name="connsiteY26" fmla="*/ 555875 h 788699"/>
                  <a:gd name="connsiteX27" fmla="*/ 101693 w 462341"/>
                  <a:gd name="connsiteY27" fmla="*/ 596670 h 788699"/>
                  <a:gd name="connsiteX28" fmla="*/ 109852 w 462341"/>
                  <a:gd name="connsiteY28" fmla="*/ 626586 h 788699"/>
                  <a:gd name="connsiteX29" fmla="*/ 128889 w 462341"/>
                  <a:gd name="connsiteY29" fmla="*/ 651063 h 788699"/>
                  <a:gd name="connsiteX30" fmla="*/ 153366 w 462341"/>
                  <a:gd name="connsiteY30" fmla="*/ 670101 h 788699"/>
                  <a:gd name="connsiteX31" fmla="*/ 196881 w 462341"/>
                  <a:gd name="connsiteY31" fmla="*/ 678260 h 788699"/>
                  <a:gd name="connsiteX32" fmla="*/ 221358 w 462341"/>
                  <a:gd name="connsiteY32" fmla="*/ 667381 h 788699"/>
                  <a:gd name="connsiteX33" fmla="*/ 253994 w 462341"/>
                  <a:gd name="connsiteY33" fmla="*/ 659222 h 788699"/>
                  <a:gd name="connsiteX34" fmla="*/ 275751 w 462341"/>
                  <a:gd name="connsiteY34" fmla="*/ 637465 h 788699"/>
                  <a:gd name="connsiteX35" fmla="*/ 281190 w 462341"/>
                  <a:gd name="connsiteY35" fmla="*/ 615708 h 788699"/>
                  <a:gd name="connsiteX36" fmla="*/ 278471 w 462341"/>
                  <a:gd name="connsiteY36" fmla="*/ 602109 h 788699"/>
                  <a:gd name="connsiteX37" fmla="*/ 262153 w 462341"/>
                  <a:gd name="connsiteY37" fmla="*/ 572193 h 788699"/>
                  <a:gd name="connsiteX38" fmla="*/ 245835 w 462341"/>
                  <a:gd name="connsiteY38" fmla="*/ 536838 h 788699"/>
                  <a:gd name="connsiteX39" fmla="*/ 196881 w 462341"/>
                  <a:gd name="connsiteY39" fmla="*/ 477005 h 788699"/>
                  <a:gd name="connsiteX40" fmla="*/ 145207 w 462341"/>
                  <a:gd name="connsiteY40" fmla="*/ 419892 h 788699"/>
                  <a:gd name="connsiteX41" fmla="*/ 93534 w 462341"/>
                  <a:gd name="connsiteY41" fmla="*/ 357340 h 788699"/>
                  <a:gd name="connsiteX42" fmla="*/ 66337 w 462341"/>
                  <a:gd name="connsiteY42" fmla="*/ 283910 h 788699"/>
                  <a:gd name="connsiteX43" fmla="*/ 58178 w 462341"/>
                  <a:gd name="connsiteY43" fmla="*/ 224077 h 788699"/>
                  <a:gd name="connsiteX44" fmla="*/ 82655 w 462341"/>
                  <a:gd name="connsiteY44" fmla="*/ 150647 h 788699"/>
                  <a:gd name="connsiteX45" fmla="*/ 137048 w 462341"/>
                  <a:gd name="connsiteY45" fmla="*/ 96253 h 788699"/>
                  <a:gd name="connsiteX46" fmla="*/ 196881 w 462341"/>
                  <a:gd name="connsiteY46" fmla="*/ 77216 h 788699"/>
                  <a:gd name="connsiteX47" fmla="*/ 232236 w 462341"/>
                  <a:gd name="connsiteY47" fmla="*/ 69057 h 788699"/>
                  <a:gd name="connsiteX48" fmla="*/ 262153 w 462341"/>
                  <a:gd name="connsiteY48" fmla="*/ 74496 h 788699"/>
                  <a:gd name="connsiteX49" fmla="*/ 294789 w 462341"/>
                  <a:gd name="connsiteY49" fmla="*/ 85375 h 788699"/>
                  <a:gd name="connsiteX50" fmla="*/ 327424 w 462341"/>
                  <a:gd name="connsiteY50" fmla="*/ 104412 h 788699"/>
                  <a:gd name="connsiteX51" fmla="*/ 332864 w 462341"/>
                  <a:gd name="connsiteY51" fmla="*/ 74496 h 788699"/>
                  <a:gd name="connsiteX52" fmla="*/ 338303 w 462341"/>
                  <a:gd name="connsiteY52" fmla="*/ 63618 h 788699"/>
                  <a:gd name="connsiteX53" fmla="*/ 349182 w 462341"/>
                  <a:gd name="connsiteY53" fmla="*/ 58178 h 788699"/>
                  <a:gd name="connsiteX54" fmla="*/ 357341 w 462341"/>
                  <a:gd name="connsiteY54" fmla="*/ 63618 h 788699"/>
                  <a:gd name="connsiteX55" fmla="*/ 365500 w 462341"/>
                  <a:gd name="connsiteY55" fmla="*/ 82655 h 788699"/>
                  <a:gd name="connsiteX56" fmla="*/ 368219 w 462341"/>
                  <a:gd name="connsiteY56" fmla="*/ 142488 h 788699"/>
                  <a:gd name="connsiteX57" fmla="*/ 368219 w 462341"/>
                  <a:gd name="connsiteY57" fmla="*/ 188722 h 788699"/>
                  <a:gd name="connsiteX58" fmla="*/ 370939 w 462341"/>
                  <a:gd name="connsiteY58" fmla="*/ 245834 h 788699"/>
                  <a:gd name="connsiteX59" fmla="*/ 354621 w 462341"/>
                  <a:gd name="connsiteY59" fmla="*/ 286629 h 788699"/>
                  <a:gd name="connsiteX60" fmla="*/ 338303 w 462341"/>
                  <a:gd name="connsiteY60" fmla="*/ 281190 h 788699"/>
                  <a:gd name="connsiteX61" fmla="*/ 330144 w 462341"/>
                  <a:gd name="connsiteY61" fmla="*/ 264872 h 788699"/>
                  <a:gd name="connsiteX62" fmla="*/ 327424 w 462341"/>
                  <a:gd name="connsiteY62" fmla="*/ 248554 h 788699"/>
                  <a:gd name="connsiteX63" fmla="*/ 330144 w 462341"/>
                  <a:gd name="connsiteY63" fmla="*/ 221357 h 788699"/>
                  <a:gd name="connsiteX64" fmla="*/ 330144 w 462341"/>
                  <a:gd name="connsiteY64" fmla="*/ 188722 h 788699"/>
                  <a:gd name="connsiteX65" fmla="*/ 327424 w 462341"/>
                  <a:gd name="connsiteY65" fmla="*/ 164245 h 788699"/>
                  <a:gd name="connsiteX66" fmla="*/ 311107 w 462341"/>
                  <a:gd name="connsiteY66" fmla="*/ 134329 h 788699"/>
                  <a:gd name="connsiteX67" fmla="*/ 283910 w 462341"/>
                  <a:gd name="connsiteY67" fmla="*/ 118011 h 788699"/>
                  <a:gd name="connsiteX68" fmla="*/ 251274 w 462341"/>
                  <a:gd name="connsiteY68" fmla="*/ 112571 h 788699"/>
                  <a:gd name="connsiteX69" fmla="*/ 215918 w 462341"/>
                  <a:gd name="connsiteY69" fmla="*/ 123450 h 788699"/>
                  <a:gd name="connsiteX70" fmla="*/ 202320 w 462341"/>
                  <a:gd name="connsiteY70" fmla="*/ 147927 h 788699"/>
                  <a:gd name="connsiteX71" fmla="*/ 188722 w 462341"/>
                  <a:gd name="connsiteY71" fmla="*/ 180563 h 788699"/>
                  <a:gd name="connsiteX72" fmla="*/ 183283 w 462341"/>
                  <a:gd name="connsiteY72" fmla="*/ 210479 h 788699"/>
                  <a:gd name="connsiteX73" fmla="*/ 188722 w 462341"/>
                  <a:gd name="connsiteY73" fmla="*/ 226797 h 788699"/>
                  <a:gd name="connsiteX74" fmla="*/ 188722 w 462341"/>
                  <a:gd name="connsiteY74" fmla="*/ 248554 h 788699"/>
                  <a:gd name="connsiteX75" fmla="*/ 210479 w 462341"/>
                  <a:gd name="connsiteY75" fmla="*/ 273031 h 788699"/>
                  <a:gd name="connsiteX76" fmla="*/ 226797 w 462341"/>
                  <a:gd name="connsiteY76" fmla="*/ 300228 h 788699"/>
                  <a:gd name="connsiteX77" fmla="*/ 256713 w 462341"/>
                  <a:gd name="connsiteY77" fmla="*/ 332864 h 788699"/>
                  <a:gd name="connsiteX78" fmla="*/ 275751 w 462341"/>
                  <a:gd name="connsiteY78" fmla="*/ 351901 h 788699"/>
                  <a:gd name="connsiteX79" fmla="*/ 324705 w 462341"/>
                  <a:gd name="connsiteY79" fmla="*/ 400855 h 788699"/>
                  <a:gd name="connsiteX80" fmla="*/ 343742 w 462341"/>
                  <a:gd name="connsiteY80" fmla="*/ 428051 h 788699"/>
                  <a:gd name="connsiteX81" fmla="*/ 351901 w 462341"/>
                  <a:gd name="connsiteY81" fmla="*/ 433491 h 788699"/>
                  <a:gd name="connsiteX82" fmla="*/ 360060 w 462341"/>
                  <a:gd name="connsiteY82" fmla="*/ 447089 h 788699"/>
                  <a:gd name="connsiteX83" fmla="*/ 384537 w 462341"/>
                  <a:gd name="connsiteY83" fmla="*/ 474286 h 788699"/>
                  <a:gd name="connsiteX84" fmla="*/ 395416 w 462341"/>
                  <a:gd name="connsiteY84" fmla="*/ 506921 h 788699"/>
                  <a:gd name="connsiteX85" fmla="*/ 406295 w 462341"/>
                  <a:gd name="connsiteY85" fmla="*/ 536838 h 788699"/>
                  <a:gd name="connsiteX86" fmla="*/ 409014 w 462341"/>
                  <a:gd name="connsiteY86" fmla="*/ 547716 h 788699"/>
                  <a:gd name="connsiteX87" fmla="*/ 406295 w 462341"/>
                  <a:gd name="connsiteY87" fmla="*/ 569473 h 788699"/>
                  <a:gd name="connsiteX88" fmla="*/ 403575 w 462341"/>
                  <a:gd name="connsiteY88" fmla="*/ 583072 h 788699"/>
                  <a:gd name="connsiteX89" fmla="*/ 403575 w 462341"/>
                  <a:gd name="connsiteY89" fmla="*/ 583072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462341" h="788699">
                    <a:moveTo>
                      <a:pt x="403575" y="583072"/>
                    </a:moveTo>
                    <a:cubicBezTo>
                      <a:pt x="403575" y="588511"/>
                      <a:pt x="406295" y="591231"/>
                      <a:pt x="406295" y="596670"/>
                    </a:cubicBezTo>
                    <a:cubicBezTo>
                      <a:pt x="406295" y="602109"/>
                      <a:pt x="403575" y="604829"/>
                      <a:pt x="400855" y="610268"/>
                    </a:cubicBezTo>
                    <a:cubicBezTo>
                      <a:pt x="398136" y="615708"/>
                      <a:pt x="392696" y="621147"/>
                      <a:pt x="389977" y="626586"/>
                    </a:cubicBezTo>
                    <a:cubicBezTo>
                      <a:pt x="381818" y="645624"/>
                      <a:pt x="368219" y="661942"/>
                      <a:pt x="354621" y="675540"/>
                    </a:cubicBezTo>
                    <a:cubicBezTo>
                      <a:pt x="346462" y="683699"/>
                      <a:pt x="338303" y="686419"/>
                      <a:pt x="327424" y="691858"/>
                    </a:cubicBezTo>
                    <a:cubicBezTo>
                      <a:pt x="316546" y="700017"/>
                      <a:pt x="302948" y="708176"/>
                      <a:pt x="292069" y="713615"/>
                    </a:cubicBezTo>
                    <a:cubicBezTo>
                      <a:pt x="281190" y="719054"/>
                      <a:pt x="264872" y="724494"/>
                      <a:pt x="251274" y="724494"/>
                    </a:cubicBezTo>
                    <a:cubicBezTo>
                      <a:pt x="240395" y="724494"/>
                      <a:pt x="229517" y="721774"/>
                      <a:pt x="221358" y="721774"/>
                    </a:cubicBezTo>
                    <a:cubicBezTo>
                      <a:pt x="213199" y="721774"/>
                      <a:pt x="202320" y="721774"/>
                      <a:pt x="191442" y="721774"/>
                    </a:cubicBezTo>
                    <a:cubicBezTo>
                      <a:pt x="172404" y="721774"/>
                      <a:pt x="172404" y="721774"/>
                      <a:pt x="153366" y="713615"/>
                    </a:cubicBezTo>
                    <a:cubicBezTo>
                      <a:pt x="134329" y="708176"/>
                      <a:pt x="118011" y="691858"/>
                      <a:pt x="104412" y="675540"/>
                    </a:cubicBezTo>
                    <a:cubicBezTo>
                      <a:pt x="104412" y="678260"/>
                      <a:pt x="104412" y="680979"/>
                      <a:pt x="104412" y="689138"/>
                    </a:cubicBezTo>
                    <a:cubicBezTo>
                      <a:pt x="104412" y="694578"/>
                      <a:pt x="104412" y="702737"/>
                      <a:pt x="101693" y="710895"/>
                    </a:cubicBezTo>
                    <a:cubicBezTo>
                      <a:pt x="101693" y="721774"/>
                      <a:pt x="96253" y="732653"/>
                      <a:pt x="85375" y="732653"/>
                    </a:cubicBezTo>
                    <a:cubicBezTo>
                      <a:pt x="77216" y="732653"/>
                      <a:pt x="74496" y="729933"/>
                      <a:pt x="69057" y="727214"/>
                    </a:cubicBezTo>
                    <a:cubicBezTo>
                      <a:pt x="63618" y="724494"/>
                      <a:pt x="60898" y="716335"/>
                      <a:pt x="60898" y="710895"/>
                    </a:cubicBezTo>
                    <a:cubicBezTo>
                      <a:pt x="58178" y="702737"/>
                      <a:pt x="58178" y="697297"/>
                      <a:pt x="58178" y="691858"/>
                    </a:cubicBezTo>
                    <a:cubicBezTo>
                      <a:pt x="58178" y="683699"/>
                      <a:pt x="60898" y="678260"/>
                      <a:pt x="60898" y="664661"/>
                    </a:cubicBezTo>
                    <a:cubicBezTo>
                      <a:pt x="60898" y="656502"/>
                      <a:pt x="60898" y="632026"/>
                      <a:pt x="60898" y="607549"/>
                    </a:cubicBezTo>
                    <a:cubicBezTo>
                      <a:pt x="60898" y="574913"/>
                      <a:pt x="60898" y="542277"/>
                      <a:pt x="63618" y="528679"/>
                    </a:cubicBezTo>
                    <a:cubicBezTo>
                      <a:pt x="63618" y="520520"/>
                      <a:pt x="63618" y="509641"/>
                      <a:pt x="69057" y="504202"/>
                    </a:cubicBezTo>
                    <a:cubicBezTo>
                      <a:pt x="71777" y="501482"/>
                      <a:pt x="71777" y="498762"/>
                      <a:pt x="74496" y="493323"/>
                    </a:cubicBezTo>
                    <a:cubicBezTo>
                      <a:pt x="77216" y="490603"/>
                      <a:pt x="79936" y="487884"/>
                      <a:pt x="82655" y="487884"/>
                    </a:cubicBezTo>
                    <a:cubicBezTo>
                      <a:pt x="85375" y="487884"/>
                      <a:pt x="90814" y="490603"/>
                      <a:pt x="90814" y="493323"/>
                    </a:cubicBezTo>
                    <a:cubicBezTo>
                      <a:pt x="93534" y="498762"/>
                      <a:pt x="98973" y="506921"/>
                      <a:pt x="98973" y="512361"/>
                    </a:cubicBezTo>
                    <a:cubicBezTo>
                      <a:pt x="98973" y="520520"/>
                      <a:pt x="101693" y="536838"/>
                      <a:pt x="101693" y="555875"/>
                    </a:cubicBezTo>
                    <a:cubicBezTo>
                      <a:pt x="101693" y="569473"/>
                      <a:pt x="101693" y="583072"/>
                      <a:pt x="101693" y="596670"/>
                    </a:cubicBezTo>
                    <a:cubicBezTo>
                      <a:pt x="101693" y="607549"/>
                      <a:pt x="104412" y="618427"/>
                      <a:pt x="109852" y="626586"/>
                    </a:cubicBezTo>
                    <a:cubicBezTo>
                      <a:pt x="115291" y="637465"/>
                      <a:pt x="123450" y="642904"/>
                      <a:pt x="128889" y="651063"/>
                    </a:cubicBezTo>
                    <a:cubicBezTo>
                      <a:pt x="137048" y="661942"/>
                      <a:pt x="139768" y="667381"/>
                      <a:pt x="153366" y="670101"/>
                    </a:cubicBezTo>
                    <a:cubicBezTo>
                      <a:pt x="161525" y="670101"/>
                      <a:pt x="183283" y="678260"/>
                      <a:pt x="196881" y="678260"/>
                    </a:cubicBezTo>
                    <a:cubicBezTo>
                      <a:pt x="207759" y="678260"/>
                      <a:pt x="210479" y="672820"/>
                      <a:pt x="221358" y="667381"/>
                    </a:cubicBezTo>
                    <a:cubicBezTo>
                      <a:pt x="232236" y="661942"/>
                      <a:pt x="245835" y="664661"/>
                      <a:pt x="253994" y="659222"/>
                    </a:cubicBezTo>
                    <a:cubicBezTo>
                      <a:pt x="262153" y="653783"/>
                      <a:pt x="273031" y="645624"/>
                      <a:pt x="275751" y="637465"/>
                    </a:cubicBezTo>
                    <a:cubicBezTo>
                      <a:pt x="281190" y="629306"/>
                      <a:pt x="281190" y="621147"/>
                      <a:pt x="281190" y="615708"/>
                    </a:cubicBezTo>
                    <a:cubicBezTo>
                      <a:pt x="281190" y="610268"/>
                      <a:pt x="281190" y="607549"/>
                      <a:pt x="278471" y="602109"/>
                    </a:cubicBezTo>
                    <a:cubicBezTo>
                      <a:pt x="275751" y="591231"/>
                      <a:pt x="267592" y="583072"/>
                      <a:pt x="262153" y="572193"/>
                    </a:cubicBezTo>
                    <a:cubicBezTo>
                      <a:pt x="256713" y="561314"/>
                      <a:pt x="253994" y="547716"/>
                      <a:pt x="245835" y="536838"/>
                    </a:cubicBezTo>
                    <a:cubicBezTo>
                      <a:pt x="232236" y="515080"/>
                      <a:pt x="213199" y="498762"/>
                      <a:pt x="196881" y="477005"/>
                    </a:cubicBezTo>
                    <a:cubicBezTo>
                      <a:pt x="180563" y="457968"/>
                      <a:pt x="164245" y="438930"/>
                      <a:pt x="145207" y="419892"/>
                    </a:cubicBezTo>
                    <a:cubicBezTo>
                      <a:pt x="126170" y="400855"/>
                      <a:pt x="109852" y="379098"/>
                      <a:pt x="93534" y="357340"/>
                    </a:cubicBezTo>
                    <a:cubicBezTo>
                      <a:pt x="77216" y="335583"/>
                      <a:pt x="71777" y="308387"/>
                      <a:pt x="66337" y="283910"/>
                    </a:cubicBezTo>
                    <a:cubicBezTo>
                      <a:pt x="63618" y="267592"/>
                      <a:pt x="58178" y="245834"/>
                      <a:pt x="58178" y="224077"/>
                    </a:cubicBezTo>
                    <a:cubicBezTo>
                      <a:pt x="58178" y="194161"/>
                      <a:pt x="69057" y="175123"/>
                      <a:pt x="82655" y="150647"/>
                    </a:cubicBezTo>
                    <a:cubicBezTo>
                      <a:pt x="96253" y="128889"/>
                      <a:pt x="115291" y="109852"/>
                      <a:pt x="137048" y="96253"/>
                    </a:cubicBezTo>
                    <a:cubicBezTo>
                      <a:pt x="158806" y="82655"/>
                      <a:pt x="172404" y="79936"/>
                      <a:pt x="196881" y="77216"/>
                    </a:cubicBezTo>
                    <a:cubicBezTo>
                      <a:pt x="210479" y="77216"/>
                      <a:pt x="215918" y="69057"/>
                      <a:pt x="232236" y="69057"/>
                    </a:cubicBezTo>
                    <a:cubicBezTo>
                      <a:pt x="243115" y="69057"/>
                      <a:pt x="251274" y="71776"/>
                      <a:pt x="262153" y="74496"/>
                    </a:cubicBezTo>
                    <a:cubicBezTo>
                      <a:pt x="273031" y="77216"/>
                      <a:pt x="283910" y="82655"/>
                      <a:pt x="294789" y="85375"/>
                    </a:cubicBezTo>
                    <a:cubicBezTo>
                      <a:pt x="308387" y="90814"/>
                      <a:pt x="319265" y="96253"/>
                      <a:pt x="327424" y="104412"/>
                    </a:cubicBezTo>
                    <a:cubicBezTo>
                      <a:pt x="327424" y="90814"/>
                      <a:pt x="327424" y="79936"/>
                      <a:pt x="332864" y="74496"/>
                    </a:cubicBezTo>
                    <a:cubicBezTo>
                      <a:pt x="335583" y="71776"/>
                      <a:pt x="335583" y="69057"/>
                      <a:pt x="338303" y="63618"/>
                    </a:cubicBezTo>
                    <a:cubicBezTo>
                      <a:pt x="341023" y="60898"/>
                      <a:pt x="346462" y="58178"/>
                      <a:pt x="349182" y="58178"/>
                    </a:cubicBezTo>
                    <a:cubicBezTo>
                      <a:pt x="351901" y="58178"/>
                      <a:pt x="357341" y="60898"/>
                      <a:pt x="357341" y="63618"/>
                    </a:cubicBezTo>
                    <a:cubicBezTo>
                      <a:pt x="360060" y="69057"/>
                      <a:pt x="365500" y="77216"/>
                      <a:pt x="365500" y="82655"/>
                    </a:cubicBezTo>
                    <a:cubicBezTo>
                      <a:pt x="365500" y="90814"/>
                      <a:pt x="368219" y="123450"/>
                      <a:pt x="368219" y="142488"/>
                    </a:cubicBezTo>
                    <a:cubicBezTo>
                      <a:pt x="368219" y="158806"/>
                      <a:pt x="368219" y="177843"/>
                      <a:pt x="368219" y="188722"/>
                    </a:cubicBezTo>
                    <a:cubicBezTo>
                      <a:pt x="368219" y="213199"/>
                      <a:pt x="370939" y="224077"/>
                      <a:pt x="370939" y="245834"/>
                    </a:cubicBezTo>
                    <a:cubicBezTo>
                      <a:pt x="370939" y="256713"/>
                      <a:pt x="370939" y="286629"/>
                      <a:pt x="354621" y="286629"/>
                    </a:cubicBezTo>
                    <a:cubicBezTo>
                      <a:pt x="346462" y="286629"/>
                      <a:pt x="343742" y="283910"/>
                      <a:pt x="338303" y="281190"/>
                    </a:cubicBezTo>
                    <a:cubicBezTo>
                      <a:pt x="332864" y="278470"/>
                      <a:pt x="330144" y="270311"/>
                      <a:pt x="330144" y="264872"/>
                    </a:cubicBezTo>
                    <a:cubicBezTo>
                      <a:pt x="327424" y="256713"/>
                      <a:pt x="327424" y="251274"/>
                      <a:pt x="327424" y="248554"/>
                    </a:cubicBezTo>
                    <a:cubicBezTo>
                      <a:pt x="327424" y="240395"/>
                      <a:pt x="330144" y="234956"/>
                      <a:pt x="330144" y="221357"/>
                    </a:cubicBezTo>
                    <a:cubicBezTo>
                      <a:pt x="330144" y="213199"/>
                      <a:pt x="330144" y="202320"/>
                      <a:pt x="330144" y="188722"/>
                    </a:cubicBezTo>
                    <a:cubicBezTo>
                      <a:pt x="330144" y="180563"/>
                      <a:pt x="327424" y="172404"/>
                      <a:pt x="327424" y="164245"/>
                    </a:cubicBezTo>
                    <a:cubicBezTo>
                      <a:pt x="324705" y="153366"/>
                      <a:pt x="319265" y="142488"/>
                      <a:pt x="311107" y="134329"/>
                    </a:cubicBezTo>
                    <a:cubicBezTo>
                      <a:pt x="302948" y="126170"/>
                      <a:pt x="294789" y="120730"/>
                      <a:pt x="283910" y="118011"/>
                    </a:cubicBezTo>
                    <a:cubicBezTo>
                      <a:pt x="275751" y="115291"/>
                      <a:pt x="262153" y="112571"/>
                      <a:pt x="251274" y="112571"/>
                    </a:cubicBezTo>
                    <a:cubicBezTo>
                      <a:pt x="237676" y="112571"/>
                      <a:pt x="224077" y="115291"/>
                      <a:pt x="215918" y="123450"/>
                    </a:cubicBezTo>
                    <a:cubicBezTo>
                      <a:pt x="207759" y="128889"/>
                      <a:pt x="205040" y="139768"/>
                      <a:pt x="202320" y="147927"/>
                    </a:cubicBezTo>
                    <a:cubicBezTo>
                      <a:pt x="196881" y="158806"/>
                      <a:pt x="191442" y="166964"/>
                      <a:pt x="188722" y="180563"/>
                    </a:cubicBezTo>
                    <a:cubicBezTo>
                      <a:pt x="186002" y="191441"/>
                      <a:pt x="183283" y="199600"/>
                      <a:pt x="183283" y="210479"/>
                    </a:cubicBezTo>
                    <a:cubicBezTo>
                      <a:pt x="183283" y="215918"/>
                      <a:pt x="186002" y="221357"/>
                      <a:pt x="188722" y="226797"/>
                    </a:cubicBezTo>
                    <a:cubicBezTo>
                      <a:pt x="191442" y="234956"/>
                      <a:pt x="188722" y="243115"/>
                      <a:pt x="188722" y="248554"/>
                    </a:cubicBezTo>
                    <a:cubicBezTo>
                      <a:pt x="191442" y="259433"/>
                      <a:pt x="202320" y="264872"/>
                      <a:pt x="210479" y="273031"/>
                    </a:cubicBezTo>
                    <a:cubicBezTo>
                      <a:pt x="218638" y="281190"/>
                      <a:pt x="221358" y="292069"/>
                      <a:pt x="226797" y="300228"/>
                    </a:cubicBezTo>
                    <a:cubicBezTo>
                      <a:pt x="234956" y="311106"/>
                      <a:pt x="245835" y="321985"/>
                      <a:pt x="256713" y="332864"/>
                    </a:cubicBezTo>
                    <a:cubicBezTo>
                      <a:pt x="259433" y="338303"/>
                      <a:pt x="267592" y="343742"/>
                      <a:pt x="275751" y="351901"/>
                    </a:cubicBezTo>
                    <a:cubicBezTo>
                      <a:pt x="292069" y="368219"/>
                      <a:pt x="311107" y="384537"/>
                      <a:pt x="324705" y="400855"/>
                    </a:cubicBezTo>
                    <a:cubicBezTo>
                      <a:pt x="332864" y="409014"/>
                      <a:pt x="335583" y="419892"/>
                      <a:pt x="343742" y="428051"/>
                    </a:cubicBezTo>
                    <a:cubicBezTo>
                      <a:pt x="346462" y="430771"/>
                      <a:pt x="349182" y="430771"/>
                      <a:pt x="351901" y="433491"/>
                    </a:cubicBezTo>
                    <a:cubicBezTo>
                      <a:pt x="354621" y="436210"/>
                      <a:pt x="357341" y="441650"/>
                      <a:pt x="360060" y="447089"/>
                    </a:cubicBezTo>
                    <a:cubicBezTo>
                      <a:pt x="368219" y="455248"/>
                      <a:pt x="376378" y="463407"/>
                      <a:pt x="384537" y="474286"/>
                    </a:cubicBezTo>
                    <a:cubicBezTo>
                      <a:pt x="389977" y="482445"/>
                      <a:pt x="392696" y="496043"/>
                      <a:pt x="395416" y="506921"/>
                    </a:cubicBezTo>
                    <a:cubicBezTo>
                      <a:pt x="400855" y="517800"/>
                      <a:pt x="400855" y="528679"/>
                      <a:pt x="406295" y="536838"/>
                    </a:cubicBezTo>
                    <a:cubicBezTo>
                      <a:pt x="409014" y="539557"/>
                      <a:pt x="409014" y="544997"/>
                      <a:pt x="409014" y="547716"/>
                    </a:cubicBezTo>
                    <a:cubicBezTo>
                      <a:pt x="409014" y="555875"/>
                      <a:pt x="406295" y="561314"/>
                      <a:pt x="406295" y="569473"/>
                    </a:cubicBezTo>
                    <a:cubicBezTo>
                      <a:pt x="406295" y="574913"/>
                      <a:pt x="403575" y="577632"/>
                      <a:pt x="403575" y="583072"/>
                    </a:cubicBezTo>
                    <a:lnTo>
                      <a:pt x="403575" y="583072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4" name="Freeform: Shape 37">
                <a:extLst>
                  <a:ext uri="{FF2B5EF4-FFF2-40B4-BE49-F238E27FC236}">
                    <a16:creationId xmlns:a16="http://schemas.microsoft.com/office/drawing/2014/main" id="{B9D536C5-86D8-5443-BD76-E67BE135F4E1}"/>
                  </a:ext>
                </a:extLst>
              </p:cNvPr>
              <p:cNvSpPr/>
              <p:nvPr/>
            </p:nvSpPr>
            <p:spPr>
              <a:xfrm>
                <a:off x="2456032" y="4192158"/>
                <a:ext cx="571128" cy="761503"/>
              </a:xfrm>
              <a:custGeom>
                <a:avLst/>
                <a:gdLst>
                  <a:gd name="connsiteX0" fmla="*/ 512361 w 571128"/>
                  <a:gd name="connsiteY0" fmla="*/ 79936 h 761503"/>
                  <a:gd name="connsiteX1" fmla="*/ 539558 w 571128"/>
                  <a:gd name="connsiteY1" fmla="*/ 96253 h 761503"/>
                  <a:gd name="connsiteX2" fmla="*/ 534118 w 571128"/>
                  <a:gd name="connsiteY2" fmla="*/ 112571 h 761503"/>
                  <a:gd name="connsiteX3" fmla="*/ 523240 w 571128"/>
                  <a:gd name="connsiteY3" fmla="*/ 120730 h 761503"/>
                  <a:gd name="connsiteX4" fmla="*/ 506922 w 571128"/>
                  <a:gd name="connsiteY4" fmla="*/ 123450 h 761503"/>
                  <a:gd name="connsiteX5" fmla="*/ 477006 w 571128"/>
                  <a:gd name="connsiteY5" fmla="*/ 123450 h 761503"/>
                  <a:gd name="connsiteX6" fmla="*/ 479725 w 571128"/>
                  <a:gd name="connsiteY6" fmla="*/ 145207 h 761503"/>
                  <a:gd name="connsiteX7" fmla="*/ 477006 w 571128"/>
                  <a:gd name="connsiteY7" fmla="*/ 180563 h 761503"/>
                  <a:gd name="connsiteX8" fmla="*/ 482445 w 571128"/>
                  <a:gd name="connsiteY8" fmla="*/ 232236 h 761503"/>
                  <a:gd name="connsiteX9" fmla="*/ 485165 w 571128"/>
                  <a:gd name="connsiteY9" fmla="*/ 283910 h 761503"/>
                  <a:gd name="connsiteX10" fmla="*/ 485165 w 571128"/>
                  <a:gd name="connsiteY10" fmla="*/ 327424 h 761503"/>
                  <a:gd name="connsiteX11" fmla="*/ 487884 w 571128"/>
                  <a:gd name="connsiteY11" fmla="*/ 373658 h 761503"/>
                  <a:gd name="connsiteX12" fmla="*/ 485165 w 571128"/>
                  <a:gd name="connsiteY12" fmla="*/ 419892 h 761503"/>
                  <a:gd name="connsiteX13" fmla="*/ 485165 w 571128"/>
                  <a:gd name="connsiteY13" fmla="*/ 463407 h 761503"/>
                  <a:gd name="connsiteX14" fmla="*/ 482445 w 571128"/>
                  <a:gd name="connsiteY14" fmla="*/ 515080 h 761503"/>
                  <a:gd name="connsiteX15" fmla="*/ 482445 w 571128"/>
                  <a:gd name="connsiteY15" fmla="*/ 558595 h 761503"/>
                  <a:gd name="connsiteX16" fmla="*/ 479725 w 571128"/>
                  <a:gd name="connsiteY16" fmla="*/ 602109 h 761503"/>
                  <a:gd name="connsiteX17" fmla="*/ 485165 w 571128"/>
                  <a:gd name="connsiteY17" fmla="*/ 648343 h 761503"/>
                  <a:gd name="connsiteX18" fmla="*/ 474286 w 571128"/>
                  <a:gd name="connsiteY18" fmla="*/ 675540 h 761503"/>
                  <a:gd name="connsiteX19" fmla="*/ 428052 w 571128"/>
                  <a:gd name="connsiteY19" fmla="*/ 691858 h 761503"/>
                  <a:gd name="connsiteX20" fmla="*/ 387257 w 571128"/>
                  <a:gd name="connsiteY20" fmla="*/ 683699 h 761503"/>
                  <a:gd name="connsiteX21" fmla="*/ 351901 w 571128"/>
                  <a:gd name="connsiteY21" fmla="*/ 664661 h 761503"/>
                  <a:gd name="connsiteX22" fmla="*/ 305667 w 571128"/>
                  <a:gd name="connsiteY22" fmla="*/ 596670 h 761503"/>
                  <a:gd name="connsiteX23" fmla="*/ 270312 w 571128"/>
                  <a:gd name="connsiteY23" fmla="*/ 509641 h 761503"/>
                  <a:gd name="connsiteX24" fmla="*/ 251274 w 571128"/>
                  <a:gd name="connsiteY24" fmla="*/ 460687 h 761503"/>
                  <a:gd name="connsiteX25" fmla="*/ 224077 w 571128"/>
                  <a:gd name="connsiteY25" fmla="*/ 381817 h 761503"/>
                  <a:gd name="connsiteX26" fmla="*/ 207759 w 571128"/>
                  <a:gd name="connsiteY26" fmla="*/ 330144 h 761503"/>
                  <a:gd name="connsiteX27" fmla="*/ 191442 w 571128"/>
                  <a:gd name="connsiteY27" fmla="*/ 286629 h 761503"/>
                  <a:gd name="connsiteX28" fmla="*/ 183283 w 571128"/>
                  <a:gd name="connsiteY28" fmla="*/ 278470 h 761503"/>
                  <a:gd name="connsiteX29" fmla="*/ 180563 w 571128"/>
                  <a:gd name="connsiteY29" fmla="*/ 292069 h 761503"/>
                  <a:gd name="connsiteX30" fmla="*/ 180563 w 571128"/>
                  <a:gd name="connsiteY30" fmla="*/ 305667 h 761503"/>
                  <a:gd name="connsiteX31" fmla="*/ 183283 w 571128"/>
                  <a:gd name="connsiteY31" fmla="*/ 354621 h 761503"/>
                  <a:gd name="connsiteX32" fmla="*/ 188722 w 571128"/>
                  <a:gd name="connsiteY32" fmla="*/ 449809 h 761503"/>
                  <a:gd name="connsiteX33" fmla="*/ 188722 w 571128"/>
                  <a:gd name="connsiteY33" fmla="*/ 479725 h 761503"/>
                  <a:gd name="connsiteX34" fmla="*/ 188722 w 571128"/>
                  <a:gd name="connsiteY34" fmla="*/ 542277 h 761503"/>
                  <a:gd name="connsiteX35" fmla="*/ 186002 w 571128"/>
                  <a:gd name="connsiteY35" fmla="*/ 615708 h 761503"/>
                  <a:gd name="connsiteX36" fmla="*/ 186002 w 571128"/>
                  <a:gd name="connsiteY36" fmla="*/ 637465 h 761503"/>
                  <a:gd name="connsiteX37" fmla="*/ 183283 w 571128"/>
                  <a:gd name="connsiteY37" fmla="*/ 664661 h 761503"/>
                  <a:gd name="connsiteX38" fmla="*/ 226797 w 571128"/>
                  <a:gd name="connsiteY38" fmla="*/ 664661 h 761503"/>
                  <a:gd name="connsiteX39" fmla="*/ 253994 w 571128"/>
                  <a:gd name="connsiteY39" fmla="*/ 680979 h 761503"/>
                  <a:gd name="connsiteX40" fmla="*/ 248554 w 571128"/>
                  <a:gd name="connsiteY40" fmla="*/ 697297 h 761503"/>
                  <a:gd name="connsiteX41" fmla="*/ 234956 w 571128"/>
                  <a:gd name="connsiteY41" fmla="*/ 705456 h 761503"/>
                  <a:gd name="connsiteX42" fmla="*/ 218638 w 571128"/>
                  <a:gd name="connsiteY42" fmla="*/ 708176 h 761503"/>
                  <a:gd name="connsiteX43" fmla="*/ 183283 w 571128"/>
                  <a:gd name="connsiteY43" fmla="*/ 708176 h 761503"/>
                  <a:gd name="connsiteX44" fmla="*/ 150647 w 571128"/>
                  <a:gd name="connsiteY44" fmla="*/ 708176 h 761503"/>
                  <a:gd name="connsiteX45" fmla="*/ 107132 w 571128"/>
                  <a:gd name="connsiteY45" fmla="*/ 708176 h 761503"/>
                  <a:gd name="connsiteX46" fmla="*/ 88094 w 571128"/>
                  <a:gd name="connsiteY46" fmla="*/ 708176 h 761503"/>
                  <a:gd name="connsiteX47" fmla="*/ 69057 w 571128"/>
                  <a:gd name="connsiteY47" fmla="*/ 702737 h 761503"/>
                  <a:gd name="connsiteX48" fmla="*/ 58178 w 571128"/>
                  <a:gd name="connsiteY48" fmla="*/ 686419 h 761503"/>
                  <a:gd name="connsiteX49" fmla="*/ 60898 w 571128"/>
                  <a:gd name="connsiteY49" fmla="*/ 678260 h 761503"/>
                  <a:gd name="connsiteX50" fmla="*/ 77216 w 571128"/>
                  <a:gd name="connsiteY50" fmla="*/ 670101 h 761503"/>
                  <a:gd name="connsiteX51" fmla="*/ 120730 w 571128"/>
                  <a:gd name="connsiteY51" fmla="*/ 664661 h 761503"/>
                  <a:gd name="connsiteX52" fmla="*/ 131609 w 571128"/>
                  <a:gd name="connsiteY52" fmla="*/ 664661 h 761503"/>
                  <a:gd name="connsiteX53" fmla="*/ 134329 w 571128"/>
                  <a:gd name="connsiteY53" fmla="*/ 539557 h 761503"/>
                  <a:gd name="connsiteX54" fmla="*/ 134329 w 571128"/>
                  <a:gd name="connsiteY54" fmla="*/ 504202 h 761503"/>
                  <a:gd name="connsiteX55" fmla="*/ 131609 w 571128"/>
                  <a:gd name="connsiteY55" fmla="*/ 376378 h 761503"/>
                  <a:gd name="connsiteX56" fmla="*/ 131609 w 571128"/>
                  <a:gd name="connsiteY56" fmla="*/ 302947 h 761503"/>
                  <a:gd name="connsiteX57" fmla="*/ 134329 w 571128"/>
                  <a:gd name="connsiteY57" fmla="*/ 221357 h 761503"/>
                  <a:gd name="connsiteX58" fmla="*/ 137048 w 571128"/>
                  <a:gd name="connsiteY58" fmla="*/ 123450 h 761503"/>
                  <a:gd name="connsiteX59" fmla="*/ 107132 w 571128"/>
                  <a:gd name="connsiteY59" fmla="*/ 123450 h 761503"/>
                  <a:gd name="connsiteX60" fmla="*/ 88094 w 571128"/>
                  <a:gd name="connsiteY60" fmla="*/ 123450 h 761503"/>
                  <a:gd name="connsiteX61" fmla="*/ 69057 w 571128"/>
                  <a:gd name="connsiteY61" fmla="*/ 118011 h 761503"/>
                  <a:gd name="connsiteX62" fmla="*/ 58178 w 571128"/>
                  <a:gd name="connsiteY62" fmla="*/ 101693 h 761503"/>
                  <a:gd name="connsiteX63" fmla="*/ 60898 w 571128"/>
                  <a:gd name="connsiteY63" fmla="*/ 93534 h 761503"/>
                  <a:gd name="connsiteX64" fmla="*/ 77216 w 571128"/>
                  <a:gd name="connsiteY64" fmla="*/ 85375 h 761503"/>
                  <a:gd name="connsiteX65" fmla="*/ 131609 w 571128"/>
                  <a:gd name="connsiteY65" fmla="*/ 79936 h 761503"/>
                  <a:gd name="connsiteX66" fmla="*/ 161525 w 571128"/>
                  <a:gd name="connsiteY66" fmla="*/ 79936 h 761503"/>
                  <a:gd name="connsiteX67" fmla="*/ 177843 w 571128"/>
                  <a:gd name="connsiteY67" fmla="*/ 66337 h 761503"/>
                  <a:gd name="connsiteX68" fmla="*/ 202320 w 571128"/>
                  <a:gd name="connsiteY68" fmla="*/ 58178 h 761503"/>
                  <a:gd name="connsiteX69" fmla="*/ 234956 w 571128"/>
                  <a:gd name="connsiteY69" fmla="*/ 77216 h 761503"/>
                  <a:gd name="connsiteX70" fmla="*/ 251274 w 571128"/>
                  <a:gd name="connsiteY70" fmla="*/ 107132 h 761503"/>
                  <a:gd name="connsiteX71" fmla="*/ 267592 w 571128"/>
                  <a:gd name="connsiteY71" fmla="*/ 147927 h 761503"/>
                  <a:gd name="connsiteX72" fmla="*/ 281190 w 571128"/>
                  <a:gd name="connsiteY72" fmla="*/ 183282 h 761503"/>
                  <a:gd name="connsiteX73" fmla="*/ 297508 w 571128"/>
                  <a:gd name="connsiteY73" fmla="*/ 224077 h 761503"/>
                  <a:gd name="connsiteX74" fmla="*/ 308387 w 571128"/>
                  <a:gd name="connsiteY74" fmla="*/ 264872 h 761503"/>
                  <a:gd name="connsiteX75" fmla="*/ 319265 w 571128"/>
                  <a:gd name="connsiteY75" fmla="*/ 300228 h 761503"/>
                  <a:gd name="connsiteX76" fmla="*/ 351901 w 571128"/>
                  <a:gd name="connsiteY76" fmla="*/ 379098 h 761503"/>
                  <a:gd name="connsiteX77" fmla="*/ 365500 w 571128"/>
                  <a:gd name="connsiteY77" fmla="*/ 417173 h 761503"/>
                  <a:gd name="connsiteX78" fmla="*/ 379098 w 571128"/>
                  <a:gd name="connsiteY78" fmla="*/ 457968 h 761503"/>
                  <a:gd name="connsiteX79" fmla="*/ 395416 w 571128"/>
                  <a:gd name="connsiteY79" fmla="*/ 496043 h 761503"/>
                  <a:gd name="connsiteX80" fmla="*/ 406295 w 571128"/>
                  <a:gd name="connsiteY80" fmla="*/ 512361 h 761503"/>
                  <a:gd name="connsiteX81" fmla="*/ 411734 w 571128"/>
                  <a:gd name="connsiteY81" fmla="*/ 531398 h 761503"/>
                  <a:gd name="connsiteX82" fmla="*/ 419893 w 571128"/>
                  <a:gd name="connsiteY82" fmla="*/ 558595 h 761503"/>
                  <a:gd name="connsiteX83" fmla="*/ 425332 w 571128"/>
                  <a:gd name="connsiteY83" fmla="*/ 564034 h 761503"/>
                  <a:gd name="connsiteX84" fmla="*/ 430771 w 571128"/>
                  <a:gd name="connsiteY84" fmla="*/ 558595 h 761503"/>
                  <a:gd name="connsiteX85" fmla="*/ 430771 w 571128"/>
                  <a:gd name="connsiteY85" fmla="*/ 550436 h 761503"/>
                  <a:gd name="connsiteX86" fmla="*/ 430771 w 571128"/>
                  <a:gd name="connsiteY86" fmla="*/ 501482 h 761503"/>
                  <a:gd name="connsiteX87" fmla="*/ 430771 w 571128"/>
                  <a:gd name="connsiteY87" fmla="*/ 403575 h 761503"/>
                  <a:gd name="connsiteX88" fmla="*/ 425332 w 571128"/>
                  <a:gd name="connsiteY88" fmla="*/ 313826 h 761503"/>
                  <a:gd name="connsiteX89" fmla="*/ 425332 w 571128"/>
                  <a:gd name="connsiteY89" fmla="*/ 248554 h 761503"/>
                  <a:gd name="connsiteX90" fmla="*/ 425332 w 571128"/>
                  <a:gd name="connsiteY90" fmla="*/ 210479 h 761503"/>
                  <a:gd name="connsiteX91" fmla="*/ 422613 w 571128"/>
                  <a:gd name="connsiteY91" fmla="*/ 153366 h 761503"/>
                  <a:gd name="connsiteX92" fmla="*/ 425332 w 571128"/>
                  <a:gd name="connsiteY92" fmla="*/ 123450 h 761503"/>
                  <a:gd name="connsiteX93" fmla="*/ 398136 w 571128"/>
                  <a:gd name="connsiteY93" fmla="*/ 123450 h 761503"/>
                  <a:gd name="connsiteX94" fmla="*/ 379098 w 571128"/>
                  <a:gd name="connsiteY94" fmla="*/ 123450 h 761503"/>
                  <a:gd name="connsiteX95" fmla="*/ 360060 w 571128"/>
                  <a:gd name="connsiteY95" fmla="*/ 118011 h 761503"/>
                  <a:gd name="connsiteX96" fmla="*/ 349182 w 571128"/>
                  <a:gd name="connsiteY96" fmla="*/ 101693 h 761503"/>
                  <a:gd name="connsiteX97" fmla="*/ 351901 w 571128"/>
                  <a:gd name="connsiteY97" fmla="*/ 93534 h 761503"/>
                  <a:gd name="connsiteX98" fmla="*/ 368219 w 571128"/>
                  <a:gd name="connsiteY98" fmla="*/ 85375 h 761503"/>
                  <a:gd name="connsiteX99" fmla="*/ 422613 w 571128"/>
                  <a:gd name="connsiteY99" fmla="*/ 79936 h 761503"/>
                  <a:gd name="connsiteX100" fmla="*/ 444370 w 571128"/>
                  <a:gd name="connsiteY100" fmla="*/ 79936 h 761503"/>
                  <a:gd name="connsiteX101" fmla="*/ 463407 w 571128"/>
                  <a:gd name="connsiteY101" fmla="*/ 71776 h 761503"/>
                  <a:gd name="connsiteX102" fmla="*/ 477006 w 571128"/>
                  <a:gd name="connsiteY102" fmla="*/ 79936 h 761503"/>
                  <a:gd name="connsiteX103" fmla="*/ 512361 w 571128"/>
                  <a:gd name="connsiteY103" fmla="*/ 79936 h 761503"/>
                  <a:gd name="connsiteX104" fmla="*/ 512361 w 571128"/>
                  <a:gd name="connsiteY104" fmla="*/ 79936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571128" h="761503">
                    <a:moveTo>
                      <a:pt x="512361" y="79936"/>
                    </a:moveTo>
                    <a:cubicBezTo>
                      <a:pt x="520520" y="79936"/>
                      <a:pt x="539558" y="79936"/>
                      <a:pt x="539558" y="96253"/>
                    </a:cubicBezTo>
                    <a:cubicBezTo>
                      <a:pt x="539558" y="104412"/>
                      <a:pt x="539558" y="107132"/>
                      <a:pt x="534118" y="112571"/>
                    </a:cubicBezTo>
                    <a:cubicBezTo>
                      <a:pt x="531399" y="118011"/>
                      <a:pt x="525960" y="120730"/>
                      <a:pt x="523240" y="120730"/>
                    </a:cubicBezTo>
                    <a:cubicBezTo>
                      <a:pt x="515081" y="123450"/>
                      <a:pt x="512361" y="123450"/>
                      <a:pt x="506922" y="123450"/>
                    </a:cubicBezTo>
                    <a:cubicBezTo>
                      <a:pt x="504202" y="123450"/>
                      <a:pt x="490604" y="123450"/>
                      <a:pt x="477006" y="123450"/>
                    </a:cubicBezTo>
                    <a:cubicBezTo>
                      <a:pt x="477006" y="131609"/>
                      <a:pt x="479725" y="137048"/>
                      <a:pt x="479725" y="145207"/>
                    </a:cubicBezTo>
                    <a:cubicBezTo>
                      <a:pt x="479725" y="156086"/>
                      <a:pt x="477006" y="166964"/>
                      <a:pt x="477006" y="180563"/>
                    </a:cubicBezTo>
                    <a:cubicBezTo>
                      <a:pt x="477006" y="196881"/>
                      <a:pt x="479725" y="215918"/>
                      <a:pt x="482445" y="232236"/>
                    </a:cubicBezTo>
                    <a:cubicBezTo>
                      <a:pt x="485165" y="248554"/>
                      <a:pt x="485165" y="267592"/>
                      <a:pt x="485165" y="283910"/>
                    </a:cubicBezTo>
                    <a:cubicBezTo>
                      <a:pt x="485165" y="297508"/>
                      <a:pt x="485165" y="313826"/>
                      <a:pt x="485165" y="327424"/>
                    </a:cubicBezTo>
                    <a:cubicBezTo>
                      <a:pt x="485165" y="343742"/>
                      <a:pt x="487884" y="357340"/>
                      <a:pt x="487884" y="373658"/>
                    </a:cubicBezTo>
                    <a:cubicBezTo>
                      <a:pt x="487884" y="389976"/>
                      <a:pt x="485165" y="403575"/>
                      <a:pt x="485165" y="419892"/>
                    </a:cubicBezTo>
                    <a:cubicBezTo>
                      <a:pt x="485165" y="436210"/>
                      <a:pt x="485165" y="449809"/>
                      <a:pt x="485165" y="463407"/>
                    </a:cubicBezTo>
                    <a:cubicBezTo>
                      <a:pt x="485165" y="479725"/>
                      <a:pt x="485165" y="498762"/>
                      <a:pt x="482445" y="515080"/>
                    </a:cubicBezTo>
                    <a:cubicBezTo>
                      <a:pt x="482445" y="528679"/>
                      <a:pt x="482445" y="542277"/>
                      <a:pt x="482445" y="558595"/>
                    </a:cubicBezTo>
                    <a:cubicBezTo>
                      <a:pt x="482445" y="572193"/>
                      <a:pt x="479725" y="588511"/>
                      <a:pt x="479725" y="602109"/>
                    </a:cubicBezTo>
                    <a:cubicBezTo>
                      <a:pt x="479725" y="615708"/>
                      <a:pt x="485165" y="632026"/>
                      <a:pt x="485165" y="648343"/>
                    </a:cubicBezTo>
                    <a:cubicBezTo>
                      <a:pt x="485165" y="659222"/>
                      <a:pt x="482445" y="670101"/>
                      <a:pt x="474286" y="675540"/>
                    </a:cubicBezTo>
                    <a:cubicBezTo>
                      <a:pt x="460688" y="686419"/>
                      <a:pt x="444370" y="691858"/>
                      <a:pt x="428052" y="691858"/>
                    </a:cubicBezTo>
                    <a:cubicBezTo>
                      <a:pt x="414454" y="691858"/>
                      <a:pt x="400855" y="689138"/>
                      <a:pt x="387257" y="683699"/>
                    </a:cubicBezTo>
                    <a:cubicBezTo>
                      <a:pt x="373659" y="678260"/>
                      <a:pt x="360060" y="672820"/>
                      <a:pt x="351901" y="664661"/>
                    </a:cubicBezTo>
                    <a:cubicBezTo>
                      <a:pt x="330144" y="645624"/>
                      <a:pt x="316546" y="621147"/>
                      <a:pt x="305667" y="596670"/>
                    </a:cubicBezTo>
                    <a:cubicBezTo>
                      <a:pt x="292069" y="569473"/>
                      <a:pt x="281190" y="539557"/>
                      <a:pt x="270312" y="509641"/>
                    </a:cubicBezTo>
                    <a:cubicBezTo>
                      <a:pt x="264872" y="493323"/>
                      <a:pt x="256713" y="477005"/>
                      <a:pt x="251274" y="460687"/>
                    </a:cubicBezTo>
                    <a:cubicBezTo>
                      <a:pt x="240395" y="433491"/>
                      <a:pt x="232236" y="409014"/>
                      <a:pt x="224077" y="381817"/>
                    </a:cubicBezTo>
                    <a:cubicBezTo>
                      <a:pt x="218638" y="365499"/>
                      <a:pt x="213199" y="346462"/>
                      <a:pt x="207759" y="330144"/>
                    </a:cubicBezTo>
                    <a:cubicBezTo>
                      <a:pt x="202320" y="316545"/>
                      <a:pt x="196881" y="300228"/>
                      <a:pt x="191442" y="286629"/>
                    </a:cubicBezTo>
                    <a:cubicBezTo>
                      <a:pt x="188722" y="281190"/>
                      <a:pt x="186002" y="278470"/>
                      <a:pt x="183283" y="278470"/>
                    </a:cubicBezTo>
                    <a:cubicBezTo>
                      <a:pt x="180563" y="278470"/>
                      <a:pt x="180563" y="286629"/>
                      <a:pt x="180563" y="292069"/>
                    </a:cubicBezTo>
                    <a:cubicBezTo>
                      <a:pt x="180563" y="297508"/>
                      <a:pt x="180563" y="302947"/>
                      <a:pt x="180563" y="305667"/>
                    </a:cubicBezTo>
                    <a:cubicBezTo>
                      <a:pt x="180563" y="321985"/>
                      <a:pt x="183283" y="338303"/>
                      <a:pt x="183283" y="354621"/>
                    </a:cubicBezTo>
                    <a:cubicBezTo>
                      <a:pt x="183283" y="387257"/>
                      <a:pt x="186002" y="417173"/>
                      <a:pt x="188722" y="449809"/>
                    </a:cubicBezTo>
                    <a:cubicBezTo>
                      <a:pt x="188722" y="460687"/>
                      <a:pt x="188722" y="468846"/>
                      <a:pt x="188722" y="479725"/>
                    </a:cubicBezTo>
                    <a:cubicBezTo>
                      <a:pt x="188722" y="501482"/>
                      <a:pt x="188722" y="523239"/>
                      <a:pt x="188722" y="542277"/>
                    </a:cubicBezTo>
                    <a:cubicBezTo>
                      <a:pt x="188722" y="566754"/>
                      <a:pt x="186002" y="591231"/>
                      <a:pt x="186002" y="615708"/>
                    </a:cubicBezTo>
                    <a:cubicBezTo>
                      <a:pt x="186002" y="623867"/>
                      <a:pt x="186002" y="632026"/>
                      <a:pt x="186002" y="637465"/>
                    </a:cubicBezTo>
                    <a:cubicBezTo>
                      <a:pt x="186002" y="645624"/>
                      <a:pt x="183283" y="656502"/>
                      <a:pt x="183283" y="664661"/>
                    </a:cubicBezTo>
                    <a:cubicBezTo>
                      <a:pt x="202320" y="664661"/>
                      <a:pt x="218638" y="664661"/>
                      <a:pt x="226797" y="664661"/>
                    </a:cubicBezTo>
                    <a:cubicBezTo>
                      <a:pt x="234956" y="664661"/>
                      <a:pt x="253994" y="664661"/>
                      <a:pt x="253994" y="680979"/>
                    </a:cubicBezTo>
                    <a:cubicBezTo>
                      <a:pt x="253994" y="689138"/>
                      <a:pt x="253994" y="691858"/>
                      <a:pt x="248554" y="697297"/>
                    </a:cubicBezTo>
                    <a:cubicBezTo>
                      <a:pt x="245835" y="702737"/>
                      <a:pt x="240395" y="705456"/>
                      <a:pt x="234956" y="705456"/>
                    </a:cubicBezTo>
                    <a:cubicBezTo>
                      <a:pt x="226797" y="708176"/>
                      <a:pt x="224077" y="708176"/>
                      <a:pt x="218638" y="708176"/>
                    </a:cubicBezTo>
                    <a:cubicBezTo>
                      <a:pt x="215918" y="708176"/>
                      <a:pt x="199600" y="708176"/>
                      <a:pt x="183283" y="708176"/>
                    </a:cubicBezTo>
                    <a:cubicBezTo>
                      <a:pt x="166965" y="708176"/>
                      <a:pt x="153366" y="708176"/>
                      <a:pt x="150647" y="708176"/>
                    </a:cubicBezTo>
                    <a:cubicBezTo>
                      <a:pt x="139768" y="708176"/>
                      <a:pt x="120730" y="708176"/>
                      <a:pt x="107132" y="708176"/>
                    </a:cubicBezTo>
                    <a:cubicBezTo>
                      <a:pt x="101693" y="708176"/>
                      <a:pt x="96253" y="708176"/>
                      <a:pt x="88094" y="708176"/>
                    </a:cubicBezTo>
                    <a:cubicBezTo>
                      <a:pt x="82655" y="708176"/>
                      <a:pt x="74496" y="708176"/>
                      <a:pt x="69057" y="702737"/>
                    </a:cubicBezTo>
                    <a:cubicBezTo>
                      <a:pt x="63618" y="700017"/>
                      <a:pt x="58178" y="691858"/>
                      <a:pt x="58178" y="686419"/>
                    </a:cubicBezTo>
                    <a:cubicBezTo>
                      <a:pt x="58178" y="683699"/>
                      <a:pt x="58178" y="680979"/>
                      <a:pt x="60898" y="678260"/>
                    </a:cubicBezTo>
                    <a:cubicBezTo>
                      <a:pt x="63618" y="675540"/>
                      <a:pt x="71777" y="672820"/>
                      <a:pt x="77216" y="670101"/>
                    </a:cubicBezTo>
                    <a:cubicBezTo>
                      <a:pt x="90814" y="667381"/>
                      <a:pt x="115291" y="664661"/>
                      <a:pt x="120730" y="664661"/>
                    </a:cubicBezTo>
                    <a:cubicBezTo>
                      <a:pt x="123450" y="664661"/>
                      <a:pt x="126170" y="664661"/>
                      <a:pt x="131609" y="664661"/>
                    </a:cubicBezTo>
                    <a:cubicBezTo>
                      <a:pt x="131609" y="623867"/>
                      <a:pt x="134329" y="583072"/>
                      <a:pt x="134329" y="539557"/>
                    </a:cubicBezTo>
                    <a:cubicBezTo>
                      <a:pt x="134329" y="528679"/>
                      <a:pt x="134329" y="515080"/>
                      <a:pt x="134329" y="504202"/>
                    </a:cubicBezTo>
                    <a:cubicBezTo>
                      <a:pt x="131609" y="460687"/>
                      <a:pt x="131609" y="417173"/>
                      <a:pt x="131609" y="376378"/>
                    </a:cubicBezTo>
                    <a:cubicBezTo>
                      <a:pt x="131609" y="351901"/>
                      <a:pt x="131609" y="327424"/>
                      <a:pt x="131609" y="302947"/>
                    </a:cubicBezTo>
                    <a:cubicBezTo>
                      <a:pt x="131609" y="275751"/>
                      <a:pt x="131609" y="248554"/>
                      <a:pt x="134329" y="221357"/>
                    </a:cubicBezTo>
                    <a:cubicBezTo>
                      <a:pt x="134329" y="188722"/>
                      <a:pt x="137048" y="156086"/>
                      <a:pt x="137048" y="123450"/>
                    </a:cubicBezTo>
                    <a:cubicBezTo>
                      <a:pt x="126170" y="123450"/>
                      <a:pt x="115291" y="123450"/>
                      <a:pt x="107132" y="123450"/>
                    </a:cubicBezTo>
                    <a:cubicBezTo>
                      <a:pt x="101693" y="123450"/>
                      <a:pt x="96253" y="123450"/>
                      <a:pt x="88094" y="123450"/>
                    </a:cubicBezTo>
                    <a:cubicBezTo>
                      <a:pt x="82655" y="123450"/>
                      <a:pt x="74496" y="120730"/>
                      <a:pt x="69057" y="118011"/>
                    </a:cubicBezTo>
                    <a:cubicBezTo>
                      <a:pt x="63618" y="115291"/>
                      <a:pt x="58178" y="107132"/>
                      <a:pt x="58178" y="101693"/>
                    </a:cubicBezTo>
                    <a:cubicBezTo>
                      <a:pt x="58178" y="98973"/>
                      <a:pt x="58178" y="96253"/>
                      <a:pt x="60898" y="93534"/>
                    </a:cubicBezTo>
                    <a:cubicBezTo>
                      <a:pt x="63618" y="90814"/>
                      <a:pt x="71777" y="88095"/>
                      <a:pt x="77216" y="85375"/>
                    </a:cubicBezTo>
                    <a:cubicBezTo>
                      <a:pt x="90814" y="82655"/>
                      <a:pt x="126170" y="79936"/>
                      <a:pt x="131609" y="79936"/>
                    </a:cubicBezTo>
                    <a:cubicBezTo>
                      <a:pt x="137048" y="79936"/>
                      <a:pt x="147927" y="79936"/>
                      <a:pt x="161525" y="79936"/>
                    </a:cubicBezTo>
                    <a:cubicBezTo>
                      <a:pt x="166965" y="74496"/>
                      <a:pt x="172404" y="71776"/>
                      <a:pt x="177843" y="66337"/>
                    </a:cubicBezTo>
                    <a:cubicBezTo>
                      <a:pt x="186002" y="60898"/>
                      <a:pt x="194161" y="58178"/>
                      <a:pt x="202320" y="58178"/>
                    </a:cubicBezTo>
                    <a:cubicBezTo>
                      <a:pt x="215918" y="58178"/>
                      <a:pt x="226797" y="63618"/>
                      <a:pt x="234956" y="77216"/>
                    </a:cubicBezTo>
                    <a:cubicBezTo>
                      <a:pt x="240395" y="88095"/>
                      <a:pt x="248554" y="96253"/>
                      <a:pt x="251274" y="107132"/>
                    </a:cubicBezTo>
                    <a:cubicBezTo>
                      <a:pt x="256713" y="120730"/>
                      <a:pt x="259433" y="134329"/>
                      <a:pt x="267592" y="147927"/>
                    </a:cubicBezTo>
                    <a:cubicBezTo>
                      <a:pt x="273031" y="158806"/>
                      <a:pt x="275751" y="172404"/>
                      <a:pt x="281190" y="183282"/>
                    </a:cubicBezTo>
                    <a:cubicBezTo>
                      <a:pt x="286630" y="196881"/>
                      <a:pt x="292069" y="210479"/>
                      <a:pt x="297508" y="224077"/>
                    </a:cubicBezTo>
                    <a:cubicBezTo>
                      <a:pt x="300228" y="237676"/>
                      <a:pt x="305667" y="251274"/>
                      <a:pt x="308387" y="264872"/>
                    </a:cubicBezTo>
                    <a:cubicBezTo>
                      <a:pt x="311107" y="278470"/>
                      <a:pt x="311107" y="289349"/>
                      <a:pt x="319265" y="300228"/>
                    </a:cubicBezTo>
                    <a:cubicBezTo>
                      <a:pt x="332864" y="324704"/>
                      <a:pt x="346462" y="351901"/>
                      <a:pt x="351901" y="379098"/>
                    </a:cubicBezTo>
                    <a:cubicBezTo>
                      <a:pt x="354621" y="392696"/>
                      <a:pt x="360060" y="403575"/>
                      <a:pt x="365500" y="417173"/>
                    </a:cubicBezTo>
                    <a:cubicBezTo>
                      <a:pt x="373659" y="430771"/>
                      <a:pt x="373659" y="444369"/>
                      <a:pt x="379098" y="457968"/>
                    </a:cubicBezTo>
                    <a:cubicBezTo>
                      <a:pt x="381818" y="471566"/>
                      <a:pt x="387257" y="482445"/>
                      <a:pt x="395416" y="496043"/>
                    </a:cubicBezTo>
                    <a:cubicBezTo>
                      <a:pt x="398136" y="501482"/>
                      <a:pt x="403575" y="506921"/>
                      <a:pt x="406295" y="512361"/>
                    </a:cubicBezTo>
                    <a:cubicBezTo>
                      <a:pt x="409014" y="517800"/>
                      <a:pt x="409014" y="525959"/>
                      <a:pt x="411734" y="531398"/>
                    </a:cubicBezTo>
                    <a:cubicBezTo>
                      <a:pt x="414454" y="539557"/>
                      <a:pt x="417173" y="550436"/>
                      <a:pt x="419893" y="558595"/>
                    </a:cubicBezTo>
                    <a:cubicBezTo>
                      <a:pt x="422613" y="561314"/>
                      <a:pt x="422613" y="564034"/>
                      <a:pt x="425332" y="564034"/>
                    </a:cubicBezTo>
                    <a:cubicBezTo>
                      <a:pt x="428052" y="564034"/>
                      <a:pt x="428052" y="561314"/>
                      <a:pt x="430771" y="558595"/>
                    </a:cubicBezTo>
                    <a:cubicBezTo>
                      <a:pt x="430771" y="555875"/>
                      <a:pt x="430771" y="553156"/>
                      <a:pt x="430771" y="550436"/>
                    </a:cubicBezTo>
                    <a:cubicBezTo>
                      <a:pt x="430771" y="534118"/>
                      <a:pt x="430771" y="517800"/>
                      <a:pt x="430771" y="501482"/>
                    </a:cubicBezTo>
                    <a:cubicBezTo>
                      <a:pt x="430771" y="468846"/>
                      <a:pt x="433491" y="436210"/>
                      <a:pt x="430771" y="403575"/>
                    </a:cubicBezTo>
                    <a:cubicBezTo>
                      <a:pt x="430771" y="373658"/>
                      <a:pt x="425332" y="343742"/>
                      <a:pt x="425332" y="313826"/>
                    </a:cubicBezTo>
                    <a:cubicBezTo>
                      <a:pt x="425332" y="292069"/>
                      <a:pt x="425332" y="270311"/>
                      <a:pt x="425332" y="248554"/>
                    </a:cubicBezTo>
                    <a:cubicBezTo>
                      <a:pt x="425332" y="234956"/>
                      <a:pt x="425332" y="224077"/>
                      <a:pt x="425332" y="210479"/>
                    </a:cubicBezTo>
                    <a:cubicBezTo>
                      <a:pt x="425332" y="191441"/>
                      <a:pt x="422613" y="172404"/>
                      <a:pt x="422613" y="153366"/>
                    </a:cubicBezTo>
                    <a:cubicBezTo>
                      <a:pt x="422613" y="142488"/>
                      <a:pt x="422613" y="134329"/>
                      <a:pt x="425332" y="123450"/>
                    </a:cubicBezTo>
                    <a:cubicBezTo>
                      <a:pt x="417173" y="123450"/>
                      <a:pt x="406295" y="123450"/>
                      <a:pt x="398136" y="123450"/>
                    </a:cubicBezTo>
                    <a:cubicBezTo>
                      <a:pt x="392696" y="123450"/>
                      <a:pt x="387257" y="123450"/>
                      <a:pt x="379098" y="123450"/>
                    </a:cubicBezTo>
                    <a:cubicBezTo>
                      <a:pt x="373659" y="123450"/>
                      <a:pt x="365500" y="120730"/>
                      <a:pt x="360060" y="118011"/>
                    </a:cubicBezTo>
                    <a:cubicBezTo>
                      <a:pt x="354621" y="115291"/>
                      <a:pt x="349182" y="107132"/>
                      <a:pt x="349182" y="101693"/>
                    </a:cubicBezTo>
                    <a:cubicBezTo>
                      <a:pt x="349182" y="98973"/>
                      <a:pt x="349182" y="96253"/>
                      <a:pt x="351901" y="93534"/>
                    </a:cubicBezTo>
                    <a:cubicBezTo>
                      <a:pt x="354621" y="90814"/>
                      <a:pt x="362780" y="88095"/>
                      <a:pt x="368219" y="85375"/>
                    </a:cubicBezTo>
                    <a:cubicBezTo>
                      <a:pt x="381818" y="82655"/>
                      <a:pt x="417173" y="79936"/>
                      <a:pt x="422613" y="79936"/>
                    </a:cubicBezTo>
                    <a:cubicBezTo>
                      <a:pt x="428052" y="79936"/>
                      <a:pt x="433491" y="79936"/>
                      <a:pt x="444370" y="79936"/>
                    </a:cubicBezTo>
                    <a:cubicBezTo>
                      <a:pt x="449809" y="74496"/>
                      <a:pt x="455248" y="71776"/>
                      <a:pt x="463407" y="71776"/>
                    </a:cubicBezTo>
                    <a:cubicBezTo>
                      <a:pt x="471566" y="71776"/>
                      <a:pt x="477006" y="74496"/>
                      <a:pt x="477006" y="79936"/>
                    </a:cubicBezTo>
                    <a:cubicBezTo>
                      <a:pt x="490604" y="82655"/>
                      <a:pt x="504202" y="79936"/>
                      <a:pt x="512361" y="79936"/>
                    </a:cubicBezTo>
                    <a:lnTo>
                      <a:pt x="512361" y="79936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38">
                <a:extLst>
                  <a:ext uri="{FF2B5EF4-FFF2-40B4-BE49-F238E27FC236}">
                    <a16:creationId xmlns:a16="http://schemas.microsoft.com/office/drawing/2014/main" id="{F4FE84A7-24FC-4940-A925-0303F7F13143}"/>
                  </a:ext>
                </a:extLst>
              </p:cNvPr>
              <p:cNvSpPr/>
              <p:nvPr/>
            </p:nvSpPr>
            <p:spPr>
              <a:xfrm>
                <a:off x="2987430" y="4242177"/>
                <a:ext cx="494979" cy="674476"/>
              </a:xfrm>
              <a:custGeom>
                <a:avLst/>
                <a:gdLst>
                  <a:gd name="connsiteX0" fmla="*/ 228453 w 494979"/>
                  <a:gd name="connsiteY0" fmla="*/ 97907 h 674476"/>
                  <a:gd name="connsiteX1" fmla="*/ 212135 w 494979"/>
                  <a:gd name="connsiteY1" fmla="*/ 119665 h 674476"/>
                  <a:gd name="connsiteX2" fmla="*/ 203976 w 494979"/>
                  <a:gd name="connsiteY2" fmla="*/ 152300 h 674476"/>
                  <a:gd name="connsiteX3" fmla="*/ 201256 w 494979"/>
                  <a:gd name="connsiteY3" fmla="*/ 168618 h 674476"/>
                  <a:gd name="connsiteX4" fmla="*/ 198537 w 494979"/>
                  <a:gd name="connsiteY4" fmla="*/ 184936 h 674476"/>
                  <a:gd name="connsiteX5" fmla="*/ 190378 w 494979"/>
                  <a:gd name="connsiteY5" fmla="*/ 220292 h 674476"/>
                  <a:gd name="connsiteX6" fmla="*/ 171340 w 494979"/>
                  <a:gd name="connsiteY6" fmla="*/ 291003 h 674476"/>
                  <a:gd name="connsiteX7" fmla="*/ 163180 w 494979"/>
                  <a:gd name="connsiteY7" fmla="*/ 323639 h 674476"/>
                  <a:gd name="connsiteX8" fmla="*/ 152302 w 494979"/>
                  <a:gd name="connsiteY8" fmla="*/ 361714 h 674476"/>
                  <a:gd name="connsiteX9" fmla="*/ 146862 w 494979"/>
                  <a:gd name="connsiteY9" fmla="*/ 388910 h 674476"/>
                  <a:gd name="connsiteX10" fmla="*/ 152302 w 494979"/>
                  <a:gd name="connsiteY10" fmla="*/ 391630 h 674476"/>
                  <a:gd name="connsiteX11" fmla="*/ 174060 w 494979"/>
                  <a:gd name="connsiteY11" fmla="*/ 391630 h 674476"/>
                  <a:gd name="connsiteX12" fmla="*/ 195817 w 494979"/>
                  <a:gd name="connsiteY12" fmla="*/ 388910 h 674476"/>
                  <a:gd name="connsiteX13" fmla="*/ 214855 w 494979"/>
                  <a:gd name="connsiteY13" fmla="*/ 388910 h 674476"/>
                  <a:gd name="connsiteX14" fmla="*/ 239332 w 494979"/>
                  <a:gd name="connsiteY14" fmla="*/ 388910 h 674476"/>
                  <a:gd name="connsiteX15" fmla="*/ 252930 w 494979"/>
                  <a:gd name="connsiteY15" fmla="*/ 386191 h 674476"/>
                  <a:gd name="connsiteX16" fmla="*/ 261089 w 494979"/>
                  <a:gd name="connsiteY16" fmla="*/ 386191 h 674476"/>
                  <a:gd name="connsiteX17" fmla="*/ 258369 w 494979"/>
                  <a:gd name="connsiteY17" fmla="*/ 367153 h 674476"/>
                  <a:gd name="connsiteX18" fmla="*/ 252930 w 494979"/>
                  <a:gd name="connsiteY18" fmla="*/ 331797 h 674476"/>
                  <a:gd name="connsiteX19" fmla="*/ 250210 w 494979"/>
                  <a:gd name="connsiteY19" fmla="*/ 244769 h 674476"/>
                  <a:gd name="connsiteX20" fmla="*/ 244771 w 494979"/>
                  <a:gd name="connsiteY20" fmla="*/ 203974 h 674476"/>
                  <a:gd name="connsiteX21" fmla="*/ 239332 w 494979"/>
                  <a:gd name="connsiteY21" fmla="*/ 157740 h 674476"/>
                  <a:gd name="connsiteX22" fmla="*/ 236612 w 494979"/>
                  <a:gd name="connsiteY22" fmla="*/ 119665 h 674476"/>
                  <a:gd name="connsiteX23" fmla="*/ 228453 w 494979"/>
                  <a:gd name="connsiteY23" fmla="*/ 97907 h 674476"/>
                  <a:gd name="connsiteX24" fmla="*/ 274687 w 494979"/>
                  <a:gd name="connsiteY24" fmla="*/ 0 h 674476"/>
                  <a:gd name="connsiteX25" fmla="*/ 304603 w 494979"/>
                  <a:gd name="connsiteY25" fmla="*/ 5439 h 674476"/>
                  <a:gd name="connsiteX26" fmla="*/ 320921 w 494979"/>
                  <a:gd name="connsiteY26" fmla="*/ 24477 h 674476"/>
                  <a:gd name="connsiteX27" fmla="*/ 334519 w 494979"/>
                  <a:gd name="connsiteY27" fmla="*/ 43515 h 674476"/>
                  <a:gd name="connsiteX28" fmla="*/ 339959 w 494979"/>
                  <a:gd name="connsiteY28" fmla="*/ 65272 h 674476"/>
                  <a:gd name="connsiteX29" fmla="*/ 348118 w 494979"/>
                  <a:gd name="connsiteY29" fmla="*/ 114226 h 674476"/>
                  <a:gd name="connsiteX30" fmla="*/ 361716 w 494979"/>
                  <a:gd name="connsiteY30" fmla="*/ 163180 h 674476"/>
                  <a:gd name="connsiteX31" fmla="*/ 369875 w 494979"/>
                  <a:gd name="connsiteY31" fmla="*/ 220293 h 674476"/>
                  <a:gd name="connsiteX32" fmla="*/ 378034 w 494979"/>
                  <a:gd name="connsiteY32" fmla="*/ 274686 h 674476"/>
                  <a:gd name="connsiteX33" fmla="*/ 383473 w 494979"/>
                  <a:gd name="connsiteY33" fmla="*/ 301883 h 674476"/>
                  <a:gd name="connsiteX34" fmla="*/ 391632 w 494979"/>
                  <a:gd name="connsiteY34" fmla="*/ 337238 h 674476"/>
                  <a:gd name="connsiteX35" fmla="*/ 397071 w 494979"/>
                  <a:gd name="connsiteY35" fmla="*/ 364435 h 674476"/>
                  <a:gd name="connsiteX36" fmla="*/ 405230 w 494979"/>
                  <a:gd name="connsiteY36" fmla="*/ 383473 h 674476"/>
                  <a:gd name="connsiteX37" fmla="*/ 416109 w 494979"/>
                  <a:gd name="connsiteY37" fmla="*/ 386192 h 674476"/>
                  <a:gd name="connsiteX38" fmla="*/ 426988 w 494979"/>
                  <a:gd name="connsiteY38" fmla="*/ 386192 h 674476"/>
                  <a:gd name="connsiteX39" fmla="*/ 454184 w 494979"/>
                  <a:gd name="connsiteY39" fmla="*/ 397071 h 674476"/>
                  <a:gd name="connsiteX40" fmla="*/ 456904 w 494979"/>
                  <a:gd name="connsiteY40" fmla="*/ 405230 h 674476"/>
                  <a:gd name="connsiteX41" fmla="*/ 451465 w 494979"/>
                  <a:gd name="connsiteY41" fmla="*/ 416108 h 674476"/>
                  <a:gd name="connsiteX42" fmla="*/ 432427 w 494979"/>
                  <a:gd name="connsiteY42" fmla="*/ 429707 h 674476"/>
                  <a:gd name="connsiteX43" fmla="*/ 421548 w 494979"/>
                  <a:gd name="connsiteY43" fmla="*/ 432426 h 674476"/>
                  <a:gd name="connsiteX44" fmla="*/ 413389 w 494979"/>
                  <a:gd name="connsiteY44" fmla="*/ 435146 h 674476"/>
                  <a:gd name="connsiteX45" fmla="*/ 413389 w 494979"/>
                  <a:gd name="connsiteY45" fmla="*/ 440585 h 674476"/>
                  <a:gd name="connsiteX46" fmla="*/ 416109 w 494979"/>
                  <a:gd name="connsiteY46" fmla="*/ 451464 h 674476"/>
                  <a:gd name="connsiteX47" fmla="*/ 418829 w 494979"/>
                  <a:gd name="connsiteY47" fmla="*/ 465062 h 674476"/>
                  <a:gd name="connsiteX48" fmla="*/ 418829 w 494979"/>
                  <a:gd name="connsiteY48" fmla="*/ 475941 h 674476"/>
                  <a:gd name="connsiteX49" fmla="*/ 418829 w 494979"/>
                  <a:gd name="connsiteY49" fmla="*/ 486820 h 674476"/>
                  <a:gd name="connsiteX50" fmla="*/ 426988 w 494979"/>
                  <a:gd name="connsiteY50" fmla="*/ 516736 h 674476"/>
                  <a:gd name="connsiteX51" fmla="*/ 432427 w 494979"/>
                  <a:gd name="connsiteY51" fmla="*/ 543932 h 674476"/>
                  <a:gd name="connsiteX52" fmla="*/ 437866 w 494979"/>
                  <a:gd name="connsiteY52" fmla="*/ 573848 h 674476"/>
                  <a:gd name="connsiteX53" fmla="*/ 443306 w 494979"/>
                  <a:gd name="connsiteY53" fmla="*/ 606484 h 674476"/>
                  <a:gd name="connsiteX54" fmla="*/ 446025 w 494979"/>
                  <a:gd name="connsiteY54" fmla="*/ 617363 h 674476"/>
                  <a:gd name="connsiteX55" fmla="*/ 470502 w 494979"/>
                  <a:gd name="connsiteY55" fmla="*/ 617363 h 674476"/>
                  <a:gd name="connsiteX56" fmla="*/ 494979 w 494979"/>
                  <a:gd name="connsiteY56" fmla="*/ 641840 h 674476"/>
                  <a:gd name="connsiteX57" fmla="*/ 486820 w 494979"/>
                  <a:gd name="connsiteY57" fmla="*/ 655438 h 674476"/>
                  <a:gd name="connsiteX58" fmla="*/ 470502 w 494979"/>
                  <a:gd name="connsiteY58" fmla="*/ 663597 h 674476"/>
                  <a:gd name="connsiteX59" fmla="*/ 446025 w 494979"/>
                  <a:gd name="connsiteY59" fmla="*/ 666317 h 674476"/>
                  <a:gd name="connsiteX60" fmla="*/ 424268 w 494979"/>
                  <a:gd name="connsiteY60" fmla="*/ 666317 h 674476"/>
                  <a:gd name="connsiteX61" fmla="*/ 416109 w 494979"/>
                  <a:gd name="connsiteY61" fmla="*/ 666317 h 674476"/>
                  <a:gd name="connsiteX62" fmla="*/ 402511 w 494979"/>
                  <a:gd name="connsiteY62" fmla="*/ 671756 h 674476"/>
                  <a:gd name="connsiteX63" fmla="*/ 386193 w 494979"/>
                  <a:gd name="connsiteY63" fmla="*/ 674476 h 674476"/>
                  <a:gd name="connsiteX64" fmla="*/ 350837 w 494979"/>
                  <a:gd name="connsiteY64" fmla="*/ 669036 h 674476"/>
                  <a:gd name="connsiteX65" fmla="*/ 329080 w 494979"/>
                  <a:gd name="connsiteY65" fmla="*/ 669036 h 674476"/>
                  <a:gd name="connsiteX66" fmla="*/ 280126 w 494979"/>
                  <a:gd name="connsiteY66" fmla="*/ 669036 h 674476"/>
                  <a:gd name="connsiteX67" fmla="*/ 255649 w 494979"/>
                  <a:gd name="connsiteY67" fmla="*/ 663597 h 674476"/>
                  <a:gd name="connsiteX68" fmla="*/ 239331 w 494979"/>
                  <a:gd name="connsiteY68" fmla="*/ 647279 h 674476"/>
                  <a:gd name="connsiteX69" fmla="*/ 263808 w 494979"/>
                  <a:gd name="connsiteY69" fmla="*/ 630961 h 674476"/>
                  <a:gd name="connsiteX70" fmla="*/ 291005 w 494979"/>
                  <a:gd name="connsiteY70" fmla="*/ 628241 h 674476"/>
                  <a:gd name="connsiteX71" fmla="*/ 288285 w 494979"/>
                  <a:gd name="connsiteY71" fmla="*/ 609204 h 674476"/>
                  <a:gd name="connsiteX72" fmla="*/ 285565 w 494979"/>
                  <a:gd name="connsiteY72" fmla="*/ 582007 h 674476"/>
                  <a:gd name="connsiteX73" fmla="*/ 282846 w 494979"/>
                  <a:gd name="connsiteY73" fmla="*/ 568409 h 674476"/>
                  <a:gd name="connsiteX74" fmla="*/ 285565 w 494979"/>
                  <a:gd name="connsiteY74" fmla="*/ 554811 h 674476"/>
                  <a:gd name="connsiteX75" fmla="*/ 280126 w 494979"/>
                  <a:gd name="connsiteY75" fmla="*/ 538493 h 674476"/>
                  <a:gd name="connsiteX76" fmla="*/ 274687 w 494979"/>
                  <a:gd name="connsiteY76" fmla="*/ 505857 h 674476"/>
                  <a:gd name="connsiteX77" fmla="*/ 271967 w 494979"/>
                  <a:gd name="connsiteY77" fmla="*/ 478660 h 674476"/>
                  <a:gd name="connsiteX78" fmla="*/ 269247 w 494979"/>
                  <a:gd name="connsiteY78" fmla="*/ 446025 h 674476"/>
                  <a:gd name="connsiteX79" fmla="*/ 263808 w 494979"/>
                  <a:gd name="connsiteY79" fmla="*/ 437866 h 674476"/>
                  <a:gd name="connsiteX80" fmla="*/ 252929 w 494979"/>
                  <a:gd name="connsiteY80" fmla="*/ 437866 h 674476"/>
                  <a:gd name="connsiteX81" fmla="*/ 223013 w 494979"/>
                  <a:gd name="connsiteY81" fmla="*/ 440585 h 674476"/>
                  <a:gd name="connsiteX82" fmla="*/ 193097 w 494979"/>
                  <a:gd name="connsiteY82" fmla="*/ 443305 h 674476"/>
                  <a:gd name="connsiteX83" fmla="*/ 168620 w 494979"/>
                  <a:gd name="connsiteY83" fmla="*/ 443305 h 674476"/>
                  <a:gd name="connsiteX84" fmla="*/ 146862 w 494979"/>
                  <a:gd name="connsiteY84" fmla="*/ 440585 h 674476"/>
                  <a:gd name="connsiteX85" fmla="*/ 138703 w 494979"/>
                  <a:gd name="connsiteY85" fmla="*/ 454184 h 674476"/>
                  <a:gd name="connsiteX86" fmla="*/ 133263 w 494979"/>
                  <a:gd name="connsiteY86" fmla="*/ 486820 h 674476"/>
                  <a:gd name="connsiteX87" fmla="*/ 122385 w 494979"/>
                  <a:gd name="connsiteY87" fmla="*/ 541213 h 674476"/>
                  <a:gd name="connsiteX88" fmla="*/ 106067 w 494979"/>
                  <a:gd name="connsiteY88" fmla="*/ 614643 h 674476"/>
                  <a:gd name="connsiteX89" fmla="*/ 135983 w 494979"/>
                  <a:gd name="connsiteY89" fmla="*/ 614643 h 674476"/>
                  <a:gd name="connsiteX90" fmla="*/ 171340 w 494979"/>
                  <a:gd name="connsiteY90" fmla="*/ 630961 h 674476"/>
                  <a:gd name="connsiteX91" fmla="*/ 165900 w 494979"/>
                  <a:gd name="connsiteY91" fmla="*/ 647279 h 674476"/>
                  <a:gd name="connsiteX92" fmla="*/ 149581 w 494979"/>
                  <a:gd name="connsiteY92" fmla="*/ 655438 h 674476"/>
                  <a:gd name="connsiteX93" fmla="*/ 127824 w 494979"/>
                  <a:gd name="connsiteY93" fmla="*/ 658158 h 674476"/>
                  <a:gd name="connsiteX94" fmla="*/ 106067 w 494979"/>
                  <a:gd name="connsiteY94" fmla="*/ 658158 h 674476"/>
                  <a:gd name="connsiteX95" fmla="*/ 62552 w 494979"/>
                  <a:gd name="connsiteY95" fmla="*/ 658158 h 674476"/>
                  <a:gd name="connsiteX96" fmla="*/ 40795 w 494979"/>
                  <a:gd name="connsiteY96" fmla="*/ 658158 h 674476"/>
                  <a:gd name="connsiteX97" fmla="*/ 16318 w 494979"/>
                  <a:gd name="connsiteY97" fmla="*/ 652718 h 674476"/>
                  <a:gd name="connsiteX98" fmla="*/ 0 w 494979"/>
                  <a:gd name="connsiteY98" fmla="*/ 636401 h 674476"/>
                  <a:gd name="connsiteX99" fmla="*/ 2720 w 494979"/>
                  <a:gd name="connsiteY99" fmla="*/ 628241 h 674476"/>
                  <a:gd name="connsiteX100" fmla="*/ 24477 w 494979"/>
                  <a:gd name="connsiteY100" fmla="*/ 620082 h 674476"/>
                  <a:gd name="connsiteX101" fmla="*/ 62552 w 494979"/>
                  <a:gd name="connsiteY101" fmla="*/ 617363 h 674476"/>
                  <a:gd name="connsiteX102" fmla="*/ 62552 w 494979"/>
                  <a:gd name="connsiteY102" fmla="*/ 614643 h 674476"/>
                  <a:gd name="connsiteX103" fmla="*/ 65272 w 494979"/>
                  <a:gd name="connsiteY103" fmla="*/ 587447 h 674476"/>
                  <a:gd name="connsiteX104" fmla="*/ 76151 w 494979"/>
                  <a:gd name="connsiteY104" fmla="*/ 522175 h 674476"/>
                  <a:gd name="connsiteX105" fmla="*/ 87029 w 494979"/>
                  <a:gd name="connsiteY105" fmla="*/ 470501 h 674476"/>
                  <a:gd name="connsiteX106" fmla="*/ 92469 w 494979"/>
                  <a:gd name="connsiteY106" fmla="*/ 446025 h 674476"/>
                  <a:gd name="connsiteX107" fmla="*/ 65272 w 494979"/>
                  <a:gd name="connsiteY107" fmla="*/ 432426 h 674476"/>
                  <a:gd name="connsiteX108" fmla="*/ 54393 w 494979"/>
                  <a:gd name="connsiteY108" fmla="*/ 421548 h 674476"/>
                  <a:gd name="connsiteX109" fmla="*/ 73431 w 494979"/>
                  <a:gd name="connsiteY109" fmla="*/ 407949 h 674476"/>
                  <a:gd name="connsiteX110" fmla="*/ 100628 w 494979"/>
                  <a:gd name="connsiteY110" fmla="*/ 399790 h 674476"/>
                  <a:gd name="connsiteX111" fmla="*/ 108787 w 494979"/>
                  <a:gd name="connsiteY111" fmla="*/ 369874 h 674476"/>
                  <a:gd name="connsiteX112" fmla="*/ 125105 w 494979"/>
                  <a:gd name="connsiteY112" fmla="*/ 307322 h 674476"/>
                  <a:gd name="connsiteX113" fmla="*/ 141423 w 494979"/>
                  <a:gd name="connsiteY113" fmla="*/ 242051 h 674476"/>
                  <a:gd name="connsiteX114" fmla="*/ 155021 w 494979"/>
                  <a:gd name="connsiteY114" fmla="*/ 179498 h 674476"/>
                  <a:gd name="connsiteX115" fmla="*/ 168620 w 494979"/>
                  <a:gd name="connsiteY115" fmla="*/ 119665 h 674476"/>
                  <a:gd name="connsiteX116" fmla="*/ 193097 w 494979"/>
                  <a:gd name="connsiteY116" fmla="*/ 57113 h 674476"/>
                  <a:gd name="connsiteX117" fmla="*/ 201256 w 494979"/>
                  <a:gd name="connsiteY117" fmla="*/ 38075 h 674476"/>
                  <a:gd name="connsiteX118" fmla="*/ 217574 w 494979"/>
                  <a:gd name="connsiteY118" fmla="*/ 13598 h 674476"/>
                  <a:gd name="connsiteX119" fmla="*/ 274687 w 494979"/>
                  <a:gd name="connsiteY119" fmla="*/ 0 h 674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494979" h="674476">
                    <a:moveTo>
                      <a:pt x="228453" y="97907"/>
                    </a:moveTo>
                    <a:cubicBezTo>
                      <a:pt x="220294" y="97907"/>
                      <a:pt x="212135" y="114225"/>
                      <a:pt x="212135" y="119665"/>
                    </a:cubicBezTo>
                    <a:cubicBezTo>
                      <a:pt x="209415" y="130543"/>
                      <a:pt x="206696" y="144141"/>
                      <a:pt x="203976" y="152300"/>
                    </a:cubicBezTo>
                    <a:cubicBezTo>
                      <a:pt x="201256" y="157740"/>
                      <a:pt x="201256" y="163179"/>
                      <a:pt x="201256" y="168618"/>
                    </a:cubicBezTo>
                    <a:cubicBezTo>
                      <a:pt x="201256" y="174058"/>
                      <a:pt x="198537" y="179497"/>
                      <a:pt x="198537" y="184936"/>
                    </a:cubicBezTo>
                    <a:cubicBezTo>
                      <a:pt x="195817" y="195815"/>
                      <a:pt x="193097" y="209413"/>
                      <a:pt x="190378" y="220292"/>
                    </a:cubicBezTo>
                    <a:cubicBezTo>
                      <a:pt x="187658" y="244769"/>
                      <a:pt x="179499" y="269246"/>
                      <a:pt x="171340" y="291003"/>
                    </a:cubicBezTo>
                    <a:cubicBezTo>
                      <a:pt x="168620" y="301881"/>
                      <a:pt x="165900" y="312760"/>
                      <a:pt x="163180" y="323639"/>
                    </a:cubicBezTo>
                    <a:cubicBezTo>
                      <a:pt x="160461" y="337237"/>
                      <a:pt x="157741" y="348115"/>
                      <a:pt x="152302" y="361714"/>
                    </a:cubicBezTo>
                    <a:cubicBezTo>
                      <a:pt x="149582" y="367153"/>
                      <a:pt x="146862" y="383471"/>
                      <a:pt x="146862" y="388910"/>
                    </a:cubicBezTo>
                    <a:cubicBezTo>
                      <a:pt x="146862" y="391630"/>
                      <a:pt x="149582" y="391630"/>
                      <a:pt x="152302" y="391630"/>
                    </a:cubicBezTo>
                    <a:cubicBezTo>
                      <a:pt x="157741" y="391630"/>
                      <a:pt x="171340" y="391630"/>
                      <a:pt x="174060" y="391630"/>
                    </a:cubicBezTo>
                    <a:cubicBezTo>
                      <a:pt x="182219" y="391630"/>
                      <a:pt x="190378" y="391630"/>
                      <a:pt x="195817" y="388910"/>
                    </a:cubicBezTo>
                    <a:cubicBezTo>
                      <a:pt x="201256" y="388910"/>
                      <a:pt x="206696" y="388910"/>
                      <a:pt x="214855" y="388910"/>
                    </a:cubicBezTo>
                    <a:cubicBezTo>
                      <a:pt x="220294" y="388910"/>
                      <a:pt x="228453" y="388910"/>
                      <a:pt x="239332" y="388910"/>
                    </a:cubicBezTo>
                    <a:cubicBezTo>
                      <a:pt x="244771" y="388910"/>
                      <a:pt x="250210" y="388910"/>
                      <a:pt x="252930" y="386191"/>
                    </a:cubicBezTo>
                    <a:cubicBezTo>
                      <a:pt x="258369" y="391630"/>
                      <a:pt x="261089" y="388910"/>
                      <a:pt x="261089" y="386191"/>
                    </a:cubicBezTo>
                    <a:cubicBezTo>
                      <a:pt x="261089" y="380751"/>
                      <a:pt x="258369" y="372592"/>
                      <a:pt x="258369" y="367153"/>
                    </a:cubicBezTo>
                    <a:cubicBezTo>
                      <a:pt x="255650" y="353555"/>
                      <a:pt x="252930" y="342676"/>
                      <a:pt x="252930" y="331797"/>
                    </a:cubicBezTo>
                    <a:cubicBezTo>
                      <a:pt x="252930" y="301881"/>
                      <a:pt x="252930" y="274685"/>
                      <a:pt x="250210" y="244769"/>
                    </a:cubicBezTo>
                    <a:cubicBezTo>
                      <a:pt x="250210" y="231170"/>
                      <a:pt x="247491" y="217572"/>
                      <a:pt x="244771" y="203974"/>
                    </a:cubicBezTo>
                    <a:cubicBezTo>
                      <a:pt x="242051" y="187656"/>
                      <a:pt x="239332" y="174058"/>
                      <a:pt x="239332" y="157740"/>
                    </a:cubicBezTo>
                    <a:cubicBezTo>
                      <a:pt x="239332" y="152300"/>
                      <a:pt x="239332" y="133263"/>
                      <a:pt x="236612" y="119665"/>
                    </a:cubicBezTo>
                    <a:cubicBezTo>
                      <a:pt x="236612" y="106066"/>
                      <a:pt x="233892" y="97907"/>
                      <a:pt x="228453" y="97907"/>
                    </a:cubicBezTo>
                    <a:close/>
                    <a:moveTo>
                      <a:pt x="274687" y="0"/>
                    </a:moveTo>
                    <a:cubicBezTo>
                      <a:pt x="288285" y="0"/>
                      <a:pt x="293724" y="2720"/>
                      <a:pt x="304603" y="5439"/>
                    </a:cubicBezTo>
                    <a:cubicBezTo>
                      <a:pt x="315482" y="10879"/>
                      <a:pt x="315482" y="16318"/>
                      <a:pt x="320921" y="24477"/>
                    </a:cubicBezTo>
                    <a:cubicBezTo>
                      <a:pt x="326360" y="29916"/>
                      <a:pt x="331800" y="35356"/>
                      <a:pt x="334519" y="43515"/>
                    </a:cubicBezTo>
                    <a:cubicBezTo>
                      <a:pt x="337239" y="51674"/>
                      <a:pt x="337239" y="57113"/>
                      <a:pt x="339959" y="65272"/>
                    </a:cubicBezTo>
                    <a:cubicBezTo>
                      <a:pt x="345398" y="78870"/>
                      <a:pt x="342678" y="97908"/>
                      <a:pt x="348118" y="114226"/>
                    </a:cubicBezTo>
                    <a:cubicBezTo>
                      <a:pt x="350837" y="130544"/>
                      <a:pt x="358996" y="146863"/>
                      <a:pt x="361716" y="163180"/>
                    </a:cubicBezTo>
                    <a:cubicBezTo>
                      <a:pt x="364435" y="182218"/>
                      <a:pt x="364435" y="201256"/>
                      <a:pt x="369875" y="220293"/>
                    </a:cubicBezTo>
                    <a:cubicBezTo>
                      <a:pt x="375314" y="239331"/>
                      <a:pt x="378034" y="255649"/>
                      <a:pt x="378034" y="274686"/>
                    </a:cubicBezTo>
                    <a:cubicBezTo>
                      <a:pt x="378034" y="282845"/>
                      <a:pt x="380753" y="293724"/>
                      <a:pt x="383473" y="301883"/>
                    </a:cubicBezTo>
                    <a:cubicBezTo>
                      <a:pt x="386193" y="312762"/>
                      <a:pt x="388912" y="326360"/>
                      <a:pt x="391632" y="337238"/>
                    </a:cubicBezTo>
                    <a:cubicBezTo>
                      <a:pt x="391632" y="342678"/>
                      <a:pt x="394352" y="353556"/>
                      <a:pt x="397071" y="364435"/>
                    </a:cubicBezTo>
                    <a:cubicBezTo>
                      <a:pt x="399791" y="372594"/>
                      <a:pt x="402511" y="380753"/>
                      <a:pt x="405230" y="383473"/>
                    </a:cubicBezTo>
                    <a:cubicBezTo>
                      <a:pt x="407950" y="386192"/>
                      <a:pt x="413389" y="386192"/>
                      <a:pt x="416109" y="386192"/>
                    </a:cubicBezTo>
                    <a:cubicBezTo>
                      <a:pt x="418829" y="386192"/>
                      <a:pt x="424268" y="386192"/>
                      <a:pt x="426988" y="386192"/>
                    </a:cubicBezTo>
                    <a:cubicBezTo>
                      <a:pt x="437866" y="386192"/>
                      <a:pt x="448745" y="388912"/>
                      <a:pt x="454184" y="397071"/>
                    </a:cubicBezTo>
                    <a:cubicBezTo>
                      <a:pt x="456904" y="399790"/>
                      <a:pt x="456904" y="402510"/>
                      <a:pt x="456904" y="405230"/>
                    </a:cubicBezTo>
                    <a:cubicBezTo>
                      <a:pt x="456904" y="407949"/>
                      <a:pt x="454184" y="410669"/>
                      <a:pt x="451465" y="416108"/>
                    </a:cubicBezTo>
                    <a:cubicBezTo>
                      <a:pt x="446025" y="421548"/>
                      <a:pt x="440586" y="426987"/>
                      <a:pt x="432427" y="429707"/>
                    </a:cubicBezTo>
                    <a:cubicBezTo>
                      <a:pt x="429707" y="429707"/>
                      <a:pt x="426988" y="432426"/>
                      <a:pt x="421548" y="432426"/>
                    </a:cubicBezTo>
                    <a:cubicBezTo>
                      <a:pt x="418829" y="432426"/>
                      <a:pt x="416109" y="432426"/>
                      <a:pt x="413389" y="435146"/>
                    </a:cubicBezTo>
                    <a:cubicBezTo>
                      <a:pt x="413389" y="435146"/>
                      <a:pt x="413389" y="437866"/>
                      <a:pt x="413389" y="440585"/>
                    </a:cubicBezTo>
                    <a:cubicBezTo>
                      <a:pt x="413389" y="443305"/>
                      <a:pt x="413389" y="448744"/>
                      <a:pt x="416109" y="451464"/>
                    </a:cubicBezTo>
                    <a:cubicBezTo>
                      <a:pt x="416109" y="456903"/>
                      <a:pt x="418829" y="462343"/>
                      <a:pt x="418829" y="465062"/>
                    </a:cubicBezTo>
                    <a:lnTo>
                      <a:pt x="418829" y="475941"/>
                    </a:lnTo>
                    <a:cubicBezTo>
                      <a:pt x="418829" y="481380"/>
                      <a:pt x="418829" y="484100"/>
                      <a:pt x="418829" y="486820"/>
                    </a:cubicBezTo>
                    <a:cubicBezTo>
                      <a:pt x="421548" y="497698"/>
                      <a:pt x="424268" y="505857"/>
                      <a:pt x="426988" y="516736"/>
                    </a:cubicBezTo>
                    <a:cubicBezTo>
                      <a:pt x="426988" y="524895"/>
                      <a:pt x="429707" y="535773"/>
                      <a:pt x="432427" y="543932"/>
                    </a:cubicBezTo>
                    <a:cubicBezTo>
                      <a:pt x="435147" y="554811"/>
                      <a:pt x="437866" y="562970"/>
                      <a:pt x="437866" y="573848"/>
                    </a:cubicBezTo>
                    <a:cubicBezTo>
                      <a:pt x="437866" y="587447"/>
                      <a:pt x="440586" y="595606"/>
                      <a:pt x="443306" y="606484"/>
                    </a:cubicBezTo>
                    <a:cubicBezTo>
                      <a:pt x="443306" y="609204"/>
                      <a:pt x="446025" y="614643"/>
                      <a:pt x="446025" y="617363"/>
                    </a:cubicBezTo>
                    <a:cubicBezTo>
                      <a:pt x="454184" y="617363"/>
                      <a:pt x="462343" y="617363"/>
                      <a:pt x="470502" y="617363"/>
                    </a:cubicBezTo>
                    <a:cubicBezTo>
                      <a:pt x="478661" y="625522"/>
                      <a:pt x="492259" y="630961"/>
                      <a:pt x="494979" y="641840"/>
                    </a:cubicBezTo>
                    <a:cubicBezTo>
                      <a:pt x="494979" y="647279"/>
                      <a:pt x="489540" y="649999"/>
                      <a:pt x="486820" y="655438"/>
                    </a:cubicBezTo>
                    <a:cubicBezTo>
                      <a:pt x="484100" y="660877"/>
                      <a:pt x="475942" y="663597"/>
                      <a:pt x="470502" y="663597"/>
                    </a:cubicBezTo>
                    <a:cubicBezTo>
                      <a:pt x="459623" y="666317"/>
                      <a:pt x="454184" y="666317"/>
                      <a:pt x="446025" y="666317"/>
                    </a:cubicBezTo>
                    <a:cubicBezTo>
                      <a:pt x="440586" y="666317"/>
                      <a:pt x="432427" y="666317"/>
                      <a:pt x="424268" y="666317"/>
                    </a:cubicBezTo>
                    <a:cubicBezTo>
                      <a:pt x="421548" y="666317"/>
                      <a:pt x="418829" y="666317"/>
                      <a:pt x="416109" y="666317"/>
                    </a:cubicBezTo>
                    <a:cubicBezTo>
                      <a:pt x="410670" y="669036"/>
                      <a:pt x="407950" y="669036"/>
                      <a:pt x="402511" y="671756"/>
                    </a:cubicBezTo>
                    <a:cubicBezTo>
                      <a:pt x="397071" y="671756"/>
                      <a:pt x="391632" y="674476"/>
                      <a:pt x="386193" y="674476"/>
                    </a:cubicBezTo>
                    <a:cubicBezTo>
                      <a:pt x="375314" y="674476"/>
                      <a:pt x="361716" y="671756"/>
                      <a:pt x="350837" y="669036"/>
                    </a:cubicBezTo>
                    <a:cubicBezTo>
                      <a:pt x="342678" y="669036"/>
                      <a:pt x="334519" y="669036"/>
                      <a:pt x="329080" y="669036"/>
                    </a:cubicBezTo>
                    <a:cubicBezTo>
                      <a:pt x="307323" y="669036"/>
                      <a:pt x="288285" y="669036"/>
                      <a:pt x="280126" y="669036"/>
                    </a:cubicBezTo>
                    <a:cubicBezTo>
                      <a:pt x="271967" y="669036"/>
                      <a:pt x="261088" y="669036"/>
                      <a:pt x="255649" y="663597"/>
                    </a:cubicBezTo>
                    <a:cubicBezTo>
                      <a:pt x="250210" y="660877"/>
                      <a:pt x="239331" y="655438"/>
                      <a:pt x="239331" y="647279"/>
                    </a:cubicBezTo>
                    <a:cubicBezTo>
                      <a:pt x="239331" y="636401"/>
                      <a:pt x="255649" y="633681"/>
                      <a:pt x="263808" y="630961"/>
                    </a:cubicBezTo>
                    <a:cubicBezTo>
                      <a:pt x="269247" y="630961"/>
                      <a:pt x="277406" y="630961"/>
                      <a:pt x="291005" y="628241"/>
                    </a:cubicBezTo>
                    <a:cubicBezTo>
                      <a:pt x="291005" y="620082"/>
                      <a:pt x="291005" y="614643"/>
                      <a:pt x="288285" y="609204"/>
                    </a:cubicBezTo>
                    <a:cubicBezTo>
                      <a:pt x="288285" y="601045"/>
                      <a:pt x="285565" y="590166"/>
                      <a:pt x="285565" y="582007"/>
                    </a:cubicBezTo>
                    <a:cubicBezTo>
                      <a:pt x="285565" y="576568"/>
                      <a:pt x="282846" y="573848"/>
                      <a:pt x="282846" y="568409"/>
                    </a:cubicBezTo>
                    <a:cubicBezTo>
                      <a:pt x="282846" y="562970"/>
                      <a:pt x="285565" y="557531"/>
                      <a:pt x="285565" y="554811"/>
                    </a:cubicBezTo>
                    <a:cubicBezTo>
                      <a:pt x="285565" y="549371"/>
                      <a:pt x="282846" y="546652"/>
                      <a:pt x="280126" y="538493"/>
                    </a:cubicBezTo>
                    <a:cubicBezTo>
                      <a:pt x="280126" y="527614"/>
                      <a:pt x="274687" y="516736"/>
                      <a:pt x="274687" y="505857"/>
                    </a:cubicBezTo>
                    <a:cubicBezTo>
                      <a:pt x="274687" y="494978"/>
                      <a:pt x="274687" y="486820"/>
                      <a:pt x="271967" y="478660"/>
                    </a:cubicBezTo>
                    <a:cubicBezTo>
                      <a:pt x="269247" y="467782"/>
                      <a:pt x="269247" y="456903"/>
                      <a:pt x="269247" y="446025"/>
                    </a:cubicBezTo>
                    <a:cubicBezTo>
                      <a:pt x="269247" y="440585"/>
                      <a:pt x="266528" y="437866"/>
                      <a:pt x="263808" y="437866"/>
                    </a:cubicBezTo>
                    <a:cubicBezTo>
                      <a:pt x="261088" y="437866"/>
                      <a:pt x="258369" y="437866"/>
                      <a:pt x="252929" y="437866"/>
                    </a:cubicBezTo>
                    <a:cubicBezTo>
                      <a:pt x="242051" y="437866"/>
                      <a:pt x="231172" y="437866"/>
                      <a:pt x="223013" y="440585"/>
                    </a:cubicBezTo>
                    <a:cubicBezTo>
                      <a:pt x="212135" y="440585"/>
                      <a:pt x="203976" y="443305"/>
                      <a:pt x="193097" y="443305"/>
                    </a:cubicBezTo>
                    <a:cubicBezTo>
                      <a:pt x="184938" y="443305"/>
                      <a:pt x="176779" y="443305"/>
                      <a:pt x="168620" y="443305"/>
                    </a:cubicBezTo>
                    <a:cubicBezTo>
                      <a:pt x="165900" y="443305"/>
                      <a:pt x="155021" y="440585"/>
                      <a:pt x="146862" y="440585"/>
                    </a:cubicBezTo>
                    <a:cubicBezTo>
                      <a:pt x="138703" y="440585"/>
                      <a:pt x="138703" y="448744"/>
                      <a:pt x="138703" y="454184"/>
                    </a:cubicBezTo>
                    <a:cubicBezTo>
                      <a:pt x="138703" y="465062"/>
                      <a:pt x="135983" y="475941"/>
                      <a:pt x="133263" y="486820"/>
                    </a:cubicBezTo>
                    <a:cubicBezTo>
                      <a:pt x="130544" y="505857"/>
                      <a:pt x="125105" y="522175"/>
                      <a:pt x="122385" y="541213"/>
                    </a:cubicBezTo>
                    <a:cubicBezTo>
                      <a:pt x="119665" y="560250"/>
                      <a:pt x="111506" y="595606"/>
                      <a:pt x="106067" y="614643"/>
                    </a:cubicBezTo>
                    <a:cubicBezTo>
                      <a:pt x="114226" y="614643"/>
                      <a:pt x="125105" y="614643"/>
                      <a:pt x="135983" y="614643"/>
                    </a:cubicBezTo>
                    <a:cubicBezTo>
                      <a:pt x="149581" y="614643"/>
                      <a:pt x="171340" y="614643"/>
                      <a:pt x="171340" y="630961"/>
                    </a:cubicBezTo>
                    <a:cubicBezTo>
                      <a:pt x="171340" y="639120"/>
                      <a:pt x="168620" y="639120"/>
                      <a:pt x="165900" y="647279"/>
                    </a:cubicBezTo>
                    <a:cubicBezTo>
                      <a:pt x="163181" y="652718"/>
                      <a:pt x="155021" y="655438"/>
                      <a:pt x="149581" y="655438"/>
                    </a:cubicBezTo>
                    <a:cubicBezTo>
                      <a:pt x="141423" y="658158"/>
                      <a:pt x="135983" y="658158"/>
                      <a:pt x="127824" y="658158"/>
                    </a:cubicBezTo>
                    <a:cubicBezTo>
                      <a:pt x="122385" y="658158"/>
                      <a:pt x="116946" y="658158"/>
                      <a:pt x="106067" y="658158"/>
                    </a:cubicBezTo>
                    <a:cubicBezTo>
                      <a:pt x="92469" y="658158"/>
                      <a:pt x="78870" y="658158"/>
                      <a:pt x="62552" y="658158"/>
                    </a:cubicBezTo>
                    <a:cubicBezTo>
                      <a:pt x="54393" y="658158"/>
                      <a:pt x="46234" y="658158"/>
                      <a:pt x="40795" y="658158"/>
                    </a:cubicBezTo>
                    <a:cubicBezTo>
                      <a:pt x="32636" y="658158"/>
                      <a:pt x="21758" y="658158"/>
                      <a:pt x="16318" y="652718"/>
                    </a:cubicBezTo>
                    <a:cubicBezTo>
                      <a:pt x="8159" y="649999"/>
                      <a:pt x="0" y="641840"/>
                      <a:pt x="0" y="636401"/>
                    </a:cubicBezTo>
                    <a:cubicBezTo>
                      <a:pt x="0" y="633681"/>
                      <a:pt x="0" y="630961"/>
                      <a:pt x="2720" y="628241"/>
                    </a:cubicBezTo>
                    <a:cubicBezTo>
                      <a:pt x="8159" y="625522"/>
                      <a:pt x="16318" y="622802"/>
                      <a:pt x="24477" y="620082"/>
                    </a:cubicBezTo>
                    <a:cubicBezTo>
                      <a:pt x="38075" y="617363"/>
                      <a:pt x="48954" y="617363"/>
                      <a:pt x="62552" y="617363"/>
                    </a:cubicBezTo>
                    <a:cubicBezTo>
                      <a:pt x="62552" y="617363"/>
                      <a:pt x="62552" y="614643"/>
                      <a:pt x="62552" y="614643"/>
                    </a:cubicBezTo>
                    <a:cubicBezTo>
                      <a:pt x="62552" y="603765"/>
                      <a:pt x="65272" y="590166"/>
                      <a:pt x="65272" y="587447"/>
                    </a:cubicBezTo>
                    <a:cubicBezTo>
                      <a:pt x="67992" y="565689"/>
                      <a:pt x="73431" y="543932"/>
                      <a:pt x="76151" y="522175"/>
                    </a:cubicBezTo>
                    <a:cubicBezTo>
                      <a:pt x="78870" y="505857"/>
                      <a:pt x="81590" y="486820"/>
                      <a:pt x="87029" y="470501"/>
                    </a:cubicBezTo>
                    <a:cubicBezTo>
                      <a:pt x="87029" y="465062"/>
                      <a:pt x="92469" y="451464"/>
                      <a:pt x="92469" y="446025"/>
                    </a:cubicBezTo>
                    <a:cubicBezTo>
                      <a:pt x="92469" y="437866"/>
                      <a:pt x="73431" y="437866"/>
                      <a:pt x="65272" y="432426"/>
                    </a:cubicBezTo>
                    <a:cubicBezTo>
                      <a:pt x="59833" y="429707"/>
                      <a:pt x="54393" y="426987"/>
                      <a:pt x="54393" y="421548"/>
                    </a:cubicBezTo>
                    <a:cubicBezTo>
                      <a:pt x="54393" y="413389"/>
                      <a:pt x="62552" y="410669"/>
                      <a:pt x="73431" y="407949"/>
                    </a:cubicBezTo>
                    <a:cubicBezTo>
                      <a:pt x="78870" y="407949"/>
                      <a:pt x="92469" y="405230"/>
                      <a:pt x="100628" y="399790"/>
                    </a:cubicBezTo>
                    <a:cubicBezTo>
                      <a:pt x="106067" y="394351"/>
                      <a:pt x="106067" y="378033"/>
                      <a:pt x="108787" y="369874"/>
                    </a:cubicBezTo>
                    <a:cubicBezTo>
                      <a:pt x="114226" y="348117"/>
                      <a:pt x="119665" y="326360"/>
                      <a:pt x="125105" y="307322"/>
                    </a:cubicBezTo>
                    <a:cubicBezTo>
                      <a:pt x="130544" y="285565"/>
                      <a:pt x="135983" y="263808"/>
                      <a:pt x="141423" y="242051"/>
                    </a:cubicBezTo>
                    <a:cubicBezTo>
                      <a:pt x="146862" y="220293"/>
                      <a:pt x="152301" y="198536"/>
                      <a:pt x="155021" y="179498"/>
                    </a:cubicBezTo>
                    <a:cubicBezTo>
                      <a:pt x="157740" y="160461"/>
                      <a:pt x="163181" y="138703"/>
                      <a:pt x="168620" y="119665"/>
                    </a:cubicBezTo>
                    <a:cubicBezTo>
                      <a:pt x="176779" y="100627"/>
                      <a:pt x="182218" y="76150"/>
                      <a:pt x="193097" y="57113"/>
                    </a:cubicBezTo>
                    <a:lnTo>
                      <a:pt x="201256" y="38075"/>
                    </a:lnTo>
                    <a:cubicBezTo>
                      <a:pt x="206695" y="29916"/>
                      <a:pt x="209415" y="19038"/>
                      <a:pt x="217574" y="13598"/>
                    </a:cubicBezTo>
                    <a:cubicBezTo>
                      <a:pt x="231172" y="2720"/>
                      <a:pt x="255649" y="0"/>
                      <a:pt x="274687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39">
                <a:extLst>
                  <a:ext uri="{FF2B5EF4-FFF2-40B4-BE49-F238E27FC236}">
                    <a16:creationId xmlns:a16="http://schemas.microsoft.com/office/drawing/2014/main" id="{2A6F97ED-3098-D24A-AB3F-57F3BA330786}"/>
                  </a:ext>
                </a:extLst>
              </p:cNvPr>
              <p:cNvSpPr/>
              <p:nvPr/>
            </p:nvSpPr>
            <p:spPr>
              <a:xfrm>
                <a:off x="3443268" y="4186718"/>
                <a:ext cx="435145" cy="761503"/>
              </a:xfrm>
              <a:custGeom>
                <a:avLst/>
                <a:gdLst>
                  <a:gd name="connsiteX0" fmla="*/ 400855 w 435145"/>
                  <a:gd name="connsiteY0" fmla="*/ 678260 h 761503"/>
                  <a:gd name="connsiteX1" fmla="*/ 384537 w 435145"/>
                  <a:gd name="connsiteY1" fmla="*/ 719054 h 761503"/>
                  <a:gd name="connsiteX2" fmla="*/ 368219 w 435145"/>
                  <a:gd name="connsiteY2" fmla="*/ 713615 h 761503"/>
                  <a:gd name="connsiteX3" fmla="*/ 360060 w 435145"/>
                  <a:gd name="connsiteY3" fmla="*/ 697297 h 761503"/>
                  <a:gd name="connsiteX4" fmla="*/ 360060 w 435145"/>
                  <a:gd name="connsiteY4" fmla="*/ 651063 h 761503"/>
                  <a:gd name="connsiteX5" fmla="*/ 332864 w 435145"/>
                  <a:gd name="connsiteY5" fmla="*/ 686418 h 761503"/>
                  <a:gd name="connsiteX6" fmla="*/ 251274 w 435145"/>
                  <a:gd name="connsiteY6" fmla="*/ 721774 h 761503"/>
                  <a:gd name="connsiteX7" fmla="*/ 229517 w 435145"/>
                  <a:gd name="connsiteY7" fmla="*/ 719054 h 761503"/>
                  <a:gd name="connsiteX8" fmla="*/ 158806 w 435145"/>
                  <a:gd name="connsiteY8" fmla="*/ 694578 h 761503"/>
                  <a:gd name="connsiteX9" fmla="*/ 112571 w 435145"/>
                  <a:gd name="connsiteY9" fmla="*/ 659222 h 761503"/>
                  <a:gd name="connsiteX10" fmla="*/ 79936 w 435145"/>
                  <a:gd name="connsiteY10" fmla="*/ 607548 h 761503"/>
                  <a:gd name="connsiteX11" fmla="*/ 63618 w 435145"/>
                  <a:gd name="connsiteY11" fmla="*/ 542277 h 761503"/>
                  <a:gd name="connsiteX12" fmla="*/ 58178 w 435145"/>
                  <a:gd name="connsiteY12" fmla="*/ 471566 h 761503"/>
                  <a:gd name="connsiteX13" fmla="*/ 60898 w 435145"/>
                  <a:gd name="connsiteY13" fmla="*/ 400855 h 761503"/>
                  <a:gd name="connsiteX14" fmla="*/ 66337 w 435145"/>
                  <a:gd name="connsiteY14" fmla="*/ 335583 h 761503"/>
                  <a:gd name="connsiteX15" fmla="*/ 85375 w 435145"/>
                  <a:gd name="connsiteY15" fmla="*/ 267592 h 761503"/>
                  <a:gd name="connsiteX16" fmla="*/ 109852 w 435145"/>
                  <a:gd name="connsiteY16" fmla="*/ 199600 h 761503"/>
                  <a:gd name="connsiteX17" fmla="*/ 145207 w 435145"/>
                  <a:gd name="connsiteY17" fmla="*/ 145207 h 761503"/>
                  <a:gd name="connsiteX18" fmla="*/ 188722 w 435145"/>
                  <a:gd name="connsiteY18" fmla="*/ 96253 h 761503"/>
                  <a:gd name="connsiteX19" fmla="*/ 243115 w 435145"/>
                  <a:gd name="connsiteY19" fmla="*/ 71776 h 761503"/>
                  <a:gd name="connsiteX20" fmla="*/ 286630 w 435145"/>
                  <a:gd name="connsiteY20" fmla="*/ 63617 h 761503"/>
                  <a:gd name="connsiteX21" fmla="*/ 305667 w 435145"/>
                  <a:gd name="connsiteY21" fmla="*/ 66337 h 761503"/>
                  <a:gd name="connsiteX22" fmla="*/ 324705 w 435145"/>
                  <a:gd name="connsiteY22" fmla="*/ 79936 h 761503"/>
                  <a:gd name="connsiteX23" fmla="*/ 341023 w 435145"/>
                  <a:gd name="connsiteY23" fmla="*/ 101693 h 761503"/>
                  <a:gd name="connsiteX24" fmla="*/ 354621 w 435145"/>
                  <a:gd name="connsiteY24" fmla="*/ 123450 h 761503"/>
                  <a:gd name="connsiteX25" fmla="*/ 354621 w 435145"/>
                  <a:gd name="connsiteY25" fmla="*/ 98973 h 761503"/>
                  <a:gd name="connsiteX26" fmla="*/ 360060 w 435145"/>
                  <a:gd name="connsiteY26" fmla="*/ 74496 h 761503"/>
                  <a:gd name="connsiteX27" fmla="*/ 365500 w 435145"/>
                  <a:gd name="connsiteY27" fmla="*/ 63617 h 761503"/>
                  <a:gd name="connsiteX28" fmla="*/ 373659 w 435145"/>
                  <a:gd name="connsiteY28" fmla="*/ 58178 h 761503"/>
                  <a:gd name="connsiteX29" fmla="*/ 381818 w 435145"/>
                  <a:gd name="connsiteY29" fmla="*/ 63617 h 761503"/>
                  <a:gd name="connsiteX30" fmla="*/ 389977 w 435145"/>
                  <a:gd name="connsiteY30" fmla="*/ 82655 h 761503"/>
                  <a:gd name="connsiteX31" fmla="*/ 392696 w 435145"/>
                  <a:gd name="connsiteY31" fmla="*/ 126170 h 761503"/>
                  <a:gd name="connsiteX32" fmla="*/ 395416 w 435145"/>
                  <a:gd name="connsiteY32" fmla="*/ 186002 h 761503"/>
                  <a:gd name="connsiteX33" fmla="*/ 398136 w 435145"/>
                  <a:gd name="connsiteY33" fmla="*/ 237675 h 761503"/>
                  <a:gd name="connsiteX34" fmla="*/ 398136 w 435145"/>
                  <a:gd name="connsiteY34" fmla="*/ 243115 h 761503"/>
                  <a:gd name="connsiteX35" fmla="*/ 395416 w 435145"/>
                  <a:gd name="connsiteY35" fmla="*/ 256713 h 761503"/>
                  <a:gd name="connsiteX36" fmla="*/ 379098 w 435145"/>
                  <a:gd name="connsiteY36" fmla="*/ 278470 h 761503"/>
                  <a:gd name="connsiteX37" fmla="*/ 362780 w 435145"/>
                  <a:gd name="connsiteY37" fmla="*/ 273031 h 761503"/>
                  <a:gd name="connsiteX38" fmla="*/ 354621 w 435145"/>
                  <a:gd name="connsiteY38" fmla="*/ 256713 h 761503"/>
                  <a:gd name="connsiteX39" fmla="*/ 354621 w 435145"/>
                  <a:gd name="connsiteY39" fmla="*/ 213198 h 761503"/>
                  <a:gd name="connsiteX40" fmla="*/ 354621 w 435145"/>
                  <a:gd name="connsiteY40" fmla="*/ 205040 h 761503"/>
                  <a:gd name="connsiteX41" fmla="*/ 338303 w 435145"/>
                  <a:gd name="connsiteY41" fmla="*/ 147927 h 761503"/>
                  <a:gd name="connsiteX42" fmla="*/ 292069 w 435145"/>
                  <a:gd name="connsiteY42" fmla="*/ 107132 h 761503"/>
                  <a:gd name="connsiteX43" fmla="*/ 262153 w 435145"/>
                  <a:gd name="connsiteY43" fmla="*/ 120730 h 761503"/>
                  <a:gd name="connsiteX44" fmla="*/ 251274 w 435145"/>
                  <a:gd name="connsiteY44" fmla="*/ 131609 h 761503"/>
                  <a:gd name="connsiteX45" fmla="*/ 240395 w 435145"/>
                  <a:gd name="connsiteY45" fmla="*/ 139768 h 761503"/>
                  <a:gd name="connsiteX46" fmla="*/ 237676 w 435145"/>
                  <a:gd name="connsiteY46" fmla="*/ 164245 h 761503"/>
                  <a:gd name="connsiteX47" fmla="*/ 226797 w 435145"/>
                  <a:gd name="connsiteY47" fmla="*/ 196881 h 761503"/>
                  <a:gd name="connsiteX48" fmla="*/ 213199 w 435145"/>
                  <a:gd name="connsiteY48" fmla="*/ 259433 h 761503"/>
                  <a:gd name="connsiteX49" fmla="*/ 207759 w 435145"/>
                  <a:gd name="connsiteY49" fmla="*/ 324704 h 761503"/>
                  <a:gd name="connsiteX50" fmla="*/ 207759 w 435145"/>
                  <a:gd name="connsiteY50" fmla="*/ 335583 h 761503"/>
                  <a:gd name="connsiteX51" fmla="*/ 205040 w 435145"/>
                  <a:gd name="connsiteY51" fmla="*/ 349181 h 761503"/>
                  <a:gd name="connsiteX52" fmla="*/ 207759 w 435145"/>
                  <a:gd name="connsiteY52" fmla="*/ 368219 h 761503"/>
                  <a:gd name="connsiteX53" fmla="*/ 207759 w 435145"/>
                  <a:gd name="connsiteY53" fmla="*/ 376378 h 761503"/>
                  <a:gd name="connsiteX54" fmla="*/ 205040 w 435145"/>
                  <a:gd name="connsiteY54" fmla="*/ 387256 h 761503"/>
                  <a:gd name="connsiteX55" fmla="*/ 205040 w 435145"/>
                  <a:gd name="connsiteY55" fmla="*/ 395415 h 761503"/>
                  <a:gd name="connsiteX56" fmla="*/ 205040 w 435145"/>
                  <a:gd name="connsiteY56" fmla="*/ 406294 h 761503"/>
                  <a:gd name="connsiteX57" fmla="*/ 205040 w 435145"/>
                  <a:gd name="connsiteY57" fmla="*/ 425332 h 761503"/>
                  <a:gd name="connsiteX58" fmla="*/ 213199 w 435145"/>
                  <a:gd name="connsiteY58" fmla="*/ 493323 h 761503"/>
                  <a:gd name="connsiteX59" fmla="*/ 221358 w 435145"/>
                  <a:gd name="connsiteY59" fmla="*/ 561314 h 761503"/>
                  <a:gd name="connsiteX60" fmla="*/ 226797 w 435145"/>
                  <a:gd name="connsiteY60" fmla="*/ 591231 h 761503"/>
                  <a:gd name="connsiteX61" fmla="*/ 240395 w 435145"/>
                  <a:gd name="connsiteY61" fmla="*/ 618427 h 761503"/>
                  <a:gd name="connsiteX62" fmla="*/ 283910 w 435145"/>
                  <a:gd name="connsiteY62" fmla="*/ 651063 h 761503"/>
                  <a:gd name="connsiteX63" fmla="*/ 338303 w 435145"/>
                  <a:gd name="connsiteY63" fmla="*/ 612988 h 761503"/>
                  <a:gd name="connsiteX64" fmla="*/ 354621 w 435145"/>
                  <a:gd name="connsiteY64" fmla="*/ 577632 h 761503"/>
                  <a:gd name="connsiteX65" fmla="*/ 357341 w 435145"/>
                  <a:gd name="connsiteY65" fmla="*/ 509641 h 761503"/>
                  <a:gd name="connsiteX66" fmla="*/ 362780 w 435145"/>
                  <a:gd name="connsiteY66" fmla="*/ 485164 h 761503"/>
                  <a:gd name="connsiteX67" fmla="*/ 368219 w 435145"/>
                  <a:gd name="connsiteY67" fmla="*/ 474286 h 761503"/>
                  <a:gd name="connsiteX68" fmla="*/ 376378 w 435145"/>
                  <a:gd name="connsiteY68" fmla="*/ 468846 h 761503"/>
                  <a:gd name="connsiteX69" fmla="*/ 384537 w 435145"/>
                  <a:gd name="connsiteY69" fmla="*/ 474286 h 761503"/>
                  <a:gd name="connsiteX70" fmla="*/ 392696 w 435145"/>
                  <a:gd name="connsiteY70" fmla="*/ 493323 h 761503"/>
                  <a:gd name="connsiteX71" fmla="*/ 395416 w 435145"/>
                  <a:gd name="connsiteY71" fmla="*/ 558595 h 761503"/>
                  <a:gd name="connsiteX72" fmla="*/ 398136 w 435145"/>
                  <a:gd name="connsiteY72" fmla="*/ 618427 h 761503"/>
                  <a:gd name="connsiteX73" fmla="*/ 400855 w 435145"/>
                  <a:gd name="connsiteY73" fmla="*/ 678260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435145" h="761503">
                    <a:moveTo>
                      <a:pt x="400855" y="678260"/>
                    </a:moveTo>
                    <a:cubicBezTo>
                      <a:pt x="400855" y="689138"/>
                      <a:pt x="400855" y="719054"/>
                      <a:pt x="384537" y="719054"/>
                    </a:cubicBezTo>
                    <a:cubicBezTo>
                      <a:pt x="376378" y="719054"/>
                      <a:pt x="373659" y="716335"/>
                      <a:pt x="368219" y="713615"/>
                    </a:cubicBezTo>
                    <a:cubicBezTo>
                      <a:pt x="362780" y="710895"/>
                      <a:pt x="360060" y="702736"/>
                      <a:pt x="360060" y="697297"/>
                    </a:cubicBezTo>
                    <a:cubicBezTo>
                      <a:pt x="357341" y="680979"/>
                      <a:pt x="357341" y="664661"/>
                      <a:pt x="360060" y="651063"/>
                    </a:cubicBezTo>
                    <a:cubicBezTo>
                      <a:pt x="354621" y="659222"/>
                      <a:pt x="341023" y="678260"/>
                      <a:pt x="332864" y="686418"/>
                    </a:cubicBezTo>
                    <a:cubicBezTo>
                      <a:pt x="311107" y="708176"/>
                      <a:pt x="283910" y="721774"/>
                      <a:pt x="251274" y="721774"/>
                    </a:cubicBezTo>
                    <a:cubicBezTo>
                      <a:pt x="243115" y="721774"/>
                      <a:pt x="237676" y="721774"/>
                      <a:pt x="229517" y="719054"/>
                    </a:cubicBezTo>
                    <a:cubicBezTo>
                      <a:pt x="207759" y="716335"/>
                      <a:pt x="183283" y="708176"/>
                      <a:pt x="158806" y="694578"/>
                    </a:cubicBezTo>
                    <a:cubicBezTo>
                      <a:pt x="142488" y="686418"/>
                      <a:pt x="126170" y="672820"/>
                      <a:pt x="112571" y="659222"/>
                    </a:cubicBezTo>
                    <a:cubicBezTo>
                      <a:pt x="98973" y="642904"/>
                      <a:pt x="88095" y="626586"/>
                      <a:pt x="79936" y="607548"/>
                    </a:cubicBezTo>
                    <a:cubicBezTo>
                      <a:pt x="71777" y="585791"/>
                      <a:pt x="66337" y="566754"/>
                      <a:pt x="63618" y="542277"/>
                    </a:cubicBezTo>
                    <a:cubicBezTo>
                      <a:pt x="60898" y="517800"/>
                      <a:pt x="58178" y="493323"/>
                      <a:pt x="58178" y="471566"/>
                    </a:cubicBezTo>
                    <a:cubicBezTo>
                      <a:pt x="58178" y="447089"/>
                      <a:pt x="58178" y="425332"/>
                      <a:pt x="60898" y="400855"/>
                    </a:cubicBezTo>
                    <a:cubicBezTo>
                      <a:pt x="63618" y="379098"/>
                      <a:pt x="60898" y="357340"/>
                      <a:pt x="66337" y="335583"/>
                    </a:cubicBezTo>
                    <a:cubicBezTo>
                      <a:pt x="69057" y="313826"/>
                      <a:pt x="77216" y="289349"/>
                      <a:pt x="85375" y="267592"/>
                    </a:cubicBezTo>
                    <a:cubicBezTo>
                      <a:pt x="93534" y="243115"/>
                      <a:pt x="98973" y="221357"/>
                      <a:pt x="109852" y="199600"/>
                    </a:cubicBezTo>
                    <a:cubicBezTo>
                      <a:pt x="118011" y="177843"/>
                      <a:pt x="131609" y="161525"/>
                      <a:pt x="145207" y="145207"/>
                    </a:cubicBezTo>
                    <a:cubicBezTo>
                      <a:pt x="158806" y="128889"/>
                      <a:pt x="172404" y="109852"/>
                      <a:pt x="188722" y="96253"/>
                    </a:cubicBezTo>
                    <a:cubicBezTo>
                      <a:pt x="205040" y="82655"/>
                      <a:pt x="224077" y="77216"/>
                      <a:pt x="243115" y="71776"/>
                    </a:cubicBezTo>
                    <a:cubicBezTo>
                      <a:pt x="256713" y="69057"/>
                      <a:pt x="273031" y="63617"/>
                      <a:pt x="286630" y="63617"/>
                    </a:cubicBezTo>
                    <a:cubicBezTo>
                      <a:pt x="292069" y="63617"/>
                      <a:pt x="297508" y="63617"/>
                      <a:pt x="305667" y="66337"/>
                    </a:cubicBezTo>
                    <a:cubicBezTo>
                      <a:pt x="313826" y="69057"/>
                      <a:pt x="319266" y="74496"/>
                      <a:pt x="324705" y="79936"/>
                    </a:cubicBezTo>
                    <a:cubicBezTo>
                      <a:pt x="332864" y="85375"/>
                      <a:pt x="332864" y="93534"/>
                      <a:pt x="341023" y="101693"/>
                    </a:cubicBezTo>
                    <a:cubicBezTo>
                      <a:pt x="346462" y="107132"/>
                      <a:pt x="349182" y="118011"/>
                      <a:pt x="354621" y="123450"/>
                    </a:cubicBezTo>
                    <a:cubicBezTo>
                      <a:pt x="354621" y="115291"/>
                      <a:pt x="354621" y="101693"/>
                      <a:pt x="354621" y="98973"/>
                    </a:cubicBezTo>
                    <a:cubicBezTo>
                      <a:pt x="354621" y="90814"/>
                      <a:pt x="354621" y="79936"/>
                      <a:pt x="360060" y="74496"/>
                    </a:cubicBezTo>
                    <a:cubicBezTo>
                      <a:pt x="362780" y="71776"/>
                      <a:pt x="362780" y="69057"/>
                      <a:pt x="365500" y="63617"/>
                    </a:cubicBezTo>
                    <a:cubicBezTo>
                      <a:pt x="368219" y="60898"/>
                      <a:pt x="370939" y="58178"/>
                      <a:pt x="373659" y="58178"/>
                    </a:cubicBezTo>
                    <a:cubicBezTo>
                      <a:pt x="376378" y="58178"/>
                      <a:pt x="379098" y="60898"/>
                      <a:pt x="381818" y="63617"/>
                    </a:cubicBezTo>
                    <a:cubicBezTo>
                      <a:pt x="384537" y="69057"/>
                      <a:pt x="387257" y="77216"/>
                      <a:pt x="389977" y="82655"/>
                    </a:cubicBezTo>
                    <a:cubicBezTo>
                      <a:pt x="389977" y="90814"/>
                      <a:pt x="392696" y="107132"/>
                      <a:pt x="392696" y="126170"/>
                    </a:cubicBezTo>
                    <a:cubicBezTo>
                      <a:pt x="392696" y="150647"/>
                      <a:pt x="392696" y="177843"/>
                      <a:pt x="395416" y="186002"/>
                    </a:cubicBezTo>
                    <a:cubicBezTo>
                      <a:pt x="398136" y="205040"/>
                      <a:pt x="398136" y="215918"/>
                      <a:pt x="398136" y="237675"/>
                    </a:cubicBezTo>
                    <a:cubicBezTo>
                      <a:pt x="398136" y="240395"/>
                      <a:pt x="398136" y="243115"/>
                      <a:pt x="398136" y="243115"/>
                    </a:cubicBezTo>
                    <a:cubicBezTo>
                      <a:pt x="398136" y="248554"/>
                      <a:pt x="398136" y="251274"/>
                      <a:pt x="395416" y="256713"/>
                    </a:cubicBezTo>
                    <a:cubicBezTo>
                      <a:pt x="392696" y="267592"/>
                      <a:pt x="389977" y="278470"/>
                      <a:pt x="379098" y="278470"/>
                    </a:cubicBezTo>
                    <a:cubicBezTo>
                      <a:pt x="370939" y="278470"/>
                      <a:pt x="368219" y="275751"/>
                      <a:pt x="362780" y="273031"/>
                    </a:cubicBezTo>
                    <a:cubicBezTo>
                      <a:pt x="357341" y="270311"/>
                      <a:pt x="354621" y="262152"/>
                      <a:pt x="354621" y="256713"/>
                    </a:cubicBezTo>
                    <a:cubicBezTo>
                      <a:pt x="349182" y="237675"/>
                      <a:pt x="354621" y="232236"/>
                      <a:pt x="354621" y="213198"/>
                    </a:cubicBezTo>
                    <a:cubicBezTo>
                      <a:pt x="354621" y="210479"/>
                      <a:pt x="354621" y="207759"/>
                      <a:pt x="354621" y="205040"/>
                    </a:cubicBezTo>
                    <a:cubicBezTo>
                      <a:pt x="349182" y="186002"/>
                      <a:pt x="343742" y="169684"/>
                      <a:pt x="338303" y="147927"/>
                    </a:cubicBezTo>
                    <a:cubicBezTo>
                      <a:pt x="332864" y="131609"/>
                      <a:pt x="311107" y="107132"/>
                      <a:pt x="292069" y="107132"/>
                    </a:cubicBezTo>
                    <a:cubicBezTo>
                      <a:pt x="281190" y="107132"/>
                      <a:pt x="270312" y="115291"/>
                      <a:pt x="262153" y="120730"/>
                    </a:cubicBezTo>
                    <a:cubicBezTo>
                      <a:pt x="259433" y="123450"/>
                      <a:pt x="256713" y="126170"/>
                      <a:pt x="251274" y="131609"/>
                    </a:cubicBezTo>
                    <a:cubicBezTo>
                      <a:pt x="248554" y="134329"/>
                      <a:pt x="243115" y="137048"/>
                      <a:pt x="240395" y="139768"/>
                    </a:cubicBezTo>
                    <a:cubicBezTo>
                      <a:pt x="237676" y="145207"/>
                      <a:pt x="240395" y="156086"/>
                      <a:pt x="237676" y="164245"/>
                    </a:cubicBezTo>
                    <a:cubicBezTo>
                      <a:pt x="232236" y="175123"/>
                      <a:pt x="229517" y="186002"/>
                      <a:pt x="226797" y="196881"/>
                    </a:cubicBezTo>
                    <a:cubicBezTo>
                      <a:pt x="221358" y="218638"/>
                      <a:pt x="218638" y="237675"/>
                      <a:pt x="213199" y="259433"/>
                    </a:cubicBezTo>
                    <a:cubicBezTo>
                      <a:pt x="210479" y="281190"/>
                      <a:pt x="207759" y="302947"/>
                      <a:pt x="207759" y="324704"/>
                    </a:cubicBezTo>
                    <a:cubicBezTo>
                      <a:pt x="207759" y="327424"/>
                      <a:pt x="207759" y="332863"/>
                      <a:pt x="207759" y="335583"/>
                    </a:cubicBezTo>
                    <a:cubicBezTo>
                      <a:pt x="207759" y="341022"/>
                      <a:pt x="205040" y="343742"/>
                      <a:pt x="205040" y="349181"/>
                    </a:cubicBezTo>
                    <a:cubicBezTo>
                      <a:pt x="205040" y="354621"/>
                      <a:pt x="207759" y="362779"/>
                      <a:pt x="207759" y="368219"/>
                    </a:cubicBezTo>
                    <a:cubicBezTo>
                      <a:pt x="207759" y="370939"/>
                      <a:pt x="207759" y="373658"/>
                      <a:pt x="207759" y="376378"/>
                    </a:cubicBezTo>
                    <a:cubicBezTo>
                      <a:pt x="205040" y="381817"/>
                      <a:pt x="205040" y="384537"/>
                      <a:pt x="205040" y="387256"/>
                    </a:cubicBezTo>
                    <a:cubicBezTo>
                      <a:pt x="205040" y="389976"/>
                      <a:pt x="205040" y="392696"/>
                      <a:pt x="205040" y="395415"/>
                    </a:cubicBezTo>
                    <a:cubicBezTo>
                      <a:pt x="205040" y="398135"/>
                      <a:pt x="205040" y="403574"/>
                      <a:pt x="205040" y="406294"/>
                    </a:cubicBezTo>
                    <a:cubicBezTo>
                      <a:pt x="205040" y="411733"/>
                      <a:pt x="205040" y="417173"/>
                      <a:pt x="205040" y="425332"/>
                    </a:cubicBezTo>
                    <a:cubicBezTo>
                      <a:pt x="205040" y="449809"/>
                      <a:pt x="213199" y="471566"/>
                      <a:pt x="213199" y="493323"/>
                    </a:cubicBezTo>
                    <a:cubicBezTo>
                      <a:pt x="213199" y="517800"/>
                      <a:pt x="215919" y="539557"/>
                      <a:pt x="221358" y="561314"/>
                    </a:cubicBezTo>
                    <a:cubicBezTo>
                      <a:pt x="224077" y="572193"/>
                      <a:pt x="224077" y="580352"/>
                      <a:pt x="226797" y="591231"/>
                    </a:cubicBezTo>
                    <a:cubicBezTo>
                      <a:pt x="229517" y="599390"/>
                      <a:pt x="237676" y="607548"/>
                      <a:pt x="240395" y="618427"/>
                    </a:cubicBezTo>
                    <a:cubicBezTo>
                      <a:pt x="248554" y="637465"/>
                      <a:pt x="262153" y="651063"/>
                      <a:pt x="283910" y="651063"/>
                    </a:cubicBezTo>
                    <a:cubicBezTo>
                      <a:pt x="302948" y="651063"/>
                      <a:pt x="330144" y="629306"/>
                      <a:pt x="338303" y="612988"/>
                    </a:cubicBezTo>
                    <a:cubicBezTo>
                      <a:pt x="346462" y="599390"/>
                      <a:pt x="351901" y="591231"/>
                      <a:pt x="354621" y="577632"/>
                    </a:cubicBezTo>
                    <a:cubicBezTo>
                      <a:pt x="354621" y="550436"/>
                      <a:pt x="354621" y="517800"/>
                      <a:pt x="357341" y="509641"/>
                    </a:cubicBezTo>
                    <a:cubicBezTo>
                      <a:pt x="357341" y="501482"/>
                      <a:pt x="357341" y="490603"/>
                      <a:pt x="362780" y="485164"/>
                    </a:cubicBezTo>
                    <a:cubicBezTo>
                      <a:pt x="365500" y="482444"/>
                      <a:pt x="365500" y="479725"/>
                      <a:pt x="368219" y="474286"/>
                    </a:cubicBezTo>
                    <a:cubicBezTo>
                      <a:pt x="370939" y="471566"/>
                      <a:pt x="373659" y="468846"/>
                      <a:pt x="376378" y="468846"/>
                    </a:cubicBezTo>
                    <a:cubicBezTo>
                      <a:pt x="379098" y="468846"/>
                      <a:pt x="381818" y="471566"/>
                      <a:pt x="384537" y="474286"/>
                    </a:cubicBezTo>
                    <a:cubicBezTo>
                      <a:pt x="387257" y="479725"/>
                      <a:pt x="389977" y="487884"/>
                      <a:pt x="392696" y="493323"/>
                    </a:cubicBezTo>
                    <a:cubicBezTo>
                      <a:pt x="392696" y="501482"/>
                      <a:pt x="395416" y="539557"/>
                      <a:pt x="395416" y="558595"/>
                    </a:cubicBezTo>
                    <a:cubicBezTo>
                      <a:pt x="395416" y="583072"/>
                      <a:pt x="395416" y="610268"/>
                      <a:pt x="398136" y="618427"/>
                    </a:cubicBezTo>
                    <a:cubicBezTo>
                      <a:pt x="398136" y="648343"/>
                      <a:pt x="400855" y="659222"/>
                      <a:pt x="400855" y="678260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40">
                <a:extLst>
                  <a:ext uri="{FF2B5EF4-FFF2-40B4-BE49-F238E27FC236}">
                    <a16:creationId xmlns:a16="http://schemas.microsoft.com/office/drawing/2014/main" id="{24E4BF81-4E22-244B-9088-E1F3E890213B}"/>
                  </a:ext>
                </a:extLst>
              </p:cNvPr>
              <p:cNvSpPr/>
              <p:nvPr/>
            </p:nvSpPr>
            <p:spPr>
              <a:xfrm>
                <a:off x="3829459" y="4200317"/>
                <a:ext cx="598325" cy="761503"/>
              </a:xfrm>
              <a:custGeom>
                <a:avLst/>
                <a:gdLst>
                  <a:gd name="connsiteX0" fmla="*/ 360060 w 598324"/>
                  <a:gd name="connsiteY0" fmla="*/ 332863 h 761503"/>
                  <a:gd name="connsiteX1" fmla="*/ 341023 w 598324"/>
                  <a:gd name="connsiteY1" fmla="*/ 370939 h 761503"/>
                  <a:gd name="connsiteX2" fmla="*/ 376378 w 598324"/>
                  <a:gd name="connsiteY2" fmla="*/ 389976 h 761503"/>
                  <a:gd name="connsiteX3" fmla="*/ 425332 w 598324"/>
                  <a:gd name="connsiteY3" fmla="*/ 433491 h 761503"/>
                  <a:gd name="connsiteX4" fmla="*/ 438930 w 598324"/>
                  <a:gd name="connsiteY4" fmla="*/ 463407 h 761503"/>
                  <a:gd name="connsiteX5" fmla="*/ 449809 w 598324"/>
                  <a:gd name="connsiteY5" fmla="*/ 498762 h 761503"/>
                  <a:gd name="connsiteX6" fmla="*/ 457968 w 598324"/>
                  <a:gd name="connsiteY6" fmla="*/ 528679 h 761503"/>
                  <a:gd name="connsiteX7" fmla="*/ 466127 w 598324"/>
                  <a:gd name="connsiteY7" fmla="*/ 564034 h 761503"/>
                  <a:gd name="connsiteX8" fmla="*/ 471566 w 598324"/>
                  <a:gd name="connsiteY8" fmla="*/ 593950 h 761503"/>
                  <a:gd name="connsiteX9" fmla="*/ 479725 w 598324"/>
                  <a:gd name="connsiteY9" fmla="*/ 607548 h 761503"/>
                  <a:gd name="connsiteX10" fmla="*/ 487884 w 598324"/>
                  <a:gd name="connsiteY10" fmla="*/ 623867 h 761503"/>
                  <a:gd name="connsiteX11" fmla="*/ 501482 w 598324"/>
                  <a:gd name="connsiteY11" fmla="*/ 651063 h 761503"/>
                  <a:gd name="connsiteX12" fmla="*/ 523240 w 598324"/>
                  <a:gd name="connsiteY12" fmla="*/ 670101 h 761503"/>
                  <a:gd name="connsiteX13" fmla="*/ 534119 w 598324"/>
                  <a:gd name="connsiteY13" fmla="*/ 686418 h 761503"/>
                  <a:gd name="connsiteX14" fmla="*/ 531399 w 598324"/>
                  <a:gd name="connsiteY14" fmla="*/ 694578 h 761503"/>
                  <a:gd name="connsiteX15" fmla="*/ 498763 w 598324"/>
                  <a:gd name="connsiteY15" fmla="*/ 708176 h 761503"/>
                  <a:gd name="connsiteX16" fmla="*/ 449809 w 598324"/>
                  <a:gd name="connsiteY16" fmla="*/ 700017 h 761503"/>
                  <a:gd name="connsiteX17" fmla="*/ 400855 w 598324"/>
                  <a:gd name="connsiteY17" fmla="*/ 667381 h 761503"/>
                  <a:gd name="connsiteX18" fmla="*/ 381817 w 598324"/>
                  <a:gd name="connsiteY18" fmla="*/ 642904 h 761503"/>
                  <a:gd name="connsiteX19" fmla="*/ 368219 w 598324"/>
                  <a:gd name="connsiteY19" fmla="*/ 610268 h 761503"/>
                  <a:gd name="connsiteX20" fmla="*/ 349182 w 598324"/>
                  <a:gd name="connsiteY20" fmla="*/ 550436 h 761503"/>
                  <a:gd name="connsiteX21" fmla="*/ 338303 w 598324"/>
                  <a:gd name="connsiteY21" fmla="*/ 504202 h 761503"/>
                  <a:gd name="connsiteX22" fmla="*/ 330144 w 598324"/>
                  <a:gd name="connsiteY22" fmla="*/ 477005 h 761503"/>
                  <a:gd name="connsiteX23" fmla="*/ 321985 w 598324"/>
                  <a:gd name="connsiteY23" fmla="*/ 455248 h 761503"/>
                  <a:gd name="connsiteX24" fmla="*/ 305667 w 598324"/>
                  <a:gd name="connsiteY24" fmla="*/ 436210 h 761503"/>
                  <a:gd name="connsiteX25" fmla="*/ 294788 w 598324"/>
                  <a:gd name="connsiteY25" fmla="*/ 441650 h 761503"/>
                  <a:gd name="connsiteX26" fmla="*/ 278471 w 598324"/>
                  <a:gd name="connsiteY26" fmla="*/ 463407 h 761503"/>
                  <a:gd name="connsiteX27" fmla="*/ 264872 w 598324"/>
                  <a:gd name="connsiteY27" fmla="*/ 496043 h 761503"/>
                  <a:gd name="connsiteX28" fmla="*/ 262153 w 598324"/>
                  <a:gd name="connsiteY28" fmla="*/ 517800 h 761503"/>
                  <a:gd name="connsiteX29" fmla="*/ 262153 w 598324"/>
                  <a:gd name="connsiteY29" fmla="*/ 523239 h 761503"/>
                  <a:gd name="connsiteX30" fmla="*/ 262153 w 598324"/>
                  <a:gd name="connsiteY30" fmla="*/ 553155 h 761503"/>
                  <a:gd name="connsiteX31" fmla="*/ 262153 w 598324"/>
                  <a:gd name="connsiteY31" fmla="*/ 629306 h 761503"/>
                  <a:gd name="connsiteX32" fmla="*/ 259433 w 598324"/>
                  <a:gd name="connsiteY32" fmla="*/ 659222 h 761503"/>
                  <a:gd name="connsiteX33" fmla="*/ 283910 w 598324"/>
                  <a:gd name="connsiteY33" fmla="*/ 659222 h 761503"/>
                  <a:gd name="connsiteX34" fmla="*/ 321985 w 598324"/>
                  <a:gd name="connsiteY34" fmla="*/ 675540 h 761503"/>
                  <a:gd name="connsiteX35" fmla="*/ 316546 w 598324"/>
                  <a:gd name="connsiteY35" fmla="*/ 691858 h 761503"/>
                  <a:gd name="connsiteX36" fmla="*/ 300228 w 598324"/>
                  <a:gd name="connsiteY36" fmla="*/ 700017 h 761503"/>
                  <a:gd name="connsiteX37" fmla="*/ 278471 w 598324"/>
                  <a:gd name="connsiteY37" fmla="*/ 702736 h 761503"/>
                  <a:gd name="connsiteX38" fmla="*/ 243115 w 598324"/>
                  <a:gd name="connsiteY38" fmla="*/ 702736 h 761503"/>
                  <a:gd name="connsiteX39" fmla="*/ 221358 w 598324"/>
                  <a:gd name="connsiteY39" fmla="*/ 710895 h 761503"/>
                  <a:gd name="connsiteX40" fmla="*/ 194161 w 598324"/>
                  <a:gd name="connsiteY40" fmla="*/ 702736 h 761503"/>
                  <a:gd name="connsiteX41" fmla="*/ 177843 w 598324"/>
                  <a:gd name="connsiteY41" fmla="*/ 702736 h 761503"/>
                  <a:gd name="connsiteX42" fmla="*/ 126170 w 598324"/>
                  <a:gd name="connsiteY42" fmla="*/ 702736 h 761503"/>
                  <a:gd name="connsiteX43" fmla="*/ 101693 w 598324"/>
                  <a:gd name="connsiteY43" fmla="*/ 702736 h 761503"/>
                  <a:gd name="connsiteX44" fmla="*/ 74496 w 598324"/>
                  <a:gd name="connsiteY44" fmla="*/ 697297 h 761503"/>
                  <a:gd name="connsiteX45" fmla="*/ 58178 w 598324"/>
                  <a:gd name="connsiteY45" fmla="*/ 680979 h 761503"/>
                  <a:gd name="connsiteX46" fmla="*/ 63617 w 598324"/>
                  <a:gd name="connsiteY46" fmla="*/ 672820 h 761503"/>
                  <a:gd name="connsiteX47" fmla="*/ 85375 w 598324"/>
                  <a:gd name="connsiteY47" fmla="*/ 664661 h 761503"/>
                  <a:gd name="connsiteX48" fmla="*/ 128889 w 598324"/>
                  <a:gd name="connsiteY48" fmla="*/ 659222 h 761503"/>
                  <a:gd name="connsiteX49" fmla="*/ 147927 w 598324"/>
                  <a:gd name="connsiteY49" fmla="*/ 659222 h 761503"/>
                  <a:gd name="connsiteX50" fmla="*/ 145207 w 598324"/>
                  <a:gd name="connsiteY50" fmla="*/ 653783 h 761503"/>
                  <a:gd name="connsiteX51" fmla="*/ 131609 w 598324"/>
                  <a:gd name="connsiteY51" fmla="*/ 585791 h 761503"/>
                  <a:gd name="connsiteX52" fmla="*/ 134329 w 598324"/>
                  <a:gd name="connsiteY52" fmla="*/ 498762 h 761503"/>
                  <a:gd name="connsiteX53" fmla="*/ 137048 w 598324"/>
                  <a:gd name="connsiteY53" fmla="*/ 406294 h 761503"/>
                  <a:gd name="connsiteX54" fmla="*/ 134329 w 598324"/>
                  <a:gd name="connsiteY54" fmla="*/ 327424 h 761503"/>
                  <a:gd name="connsiteX55" fmla="*/ 137048 w 598324"/>
                  <a:gd name="connsiteY55" fmla="*/ 253993 h 761503"/>
                  <a:gd name="connsiteX56" fmla="*/ 139768 w 598324"/>
                  <a:gd name="connsiteY56" fmla="*/ 207759 h 761503"/>
                  <a:gd name="connsiteX57" fmla="*/ 137048 w 598324"/>
                  <a:gd name="connsiteY57" fmla="*/ 172404 h 761503"/>
                  <a:gd name="connsiteX58" fmla="*/ 137048 w 598324"/>
                  <a:gd name="connsiteY58" fmla="*/ 112571 h 761503"/>
                  <a:gd name="connsiteX59" fmla="*/ 126170 w 598324"/>
                  <a:gd name="connsiteY59" fmla="*/ 112571 h 761503"/>
                  <a:gd name="connsiteX60" fmla="*/ 101693 w 598324"/>
                  <a:gd name="connsiteY60" fmla="*/ 112571 h 761503"/>
                  <a:gd name="connsiteX61" fmla="*/ 74496 w 598324"/>
                  <a:gd name="connsiteY61" fmla="*/ 107132 h 761503"/>
                  <a:gd name="connsiteX62" fmla="*/ 58178 w 598324"/>
                  <a:gd name="connsiteY62" fmla="*/ 90814 h 761503"/>
                  <a:gd name="connsiteX63" fmla="*/ 63617 w 598324"/>
                  <a:gd name="connsiteY63" fmla="*/ 82655 h 761503"/>
                  <a:gd name="connsiteX64" fmla="*/ 85375 w 598324"/>
                  <a:gd name="connsiteY64" fmla="*/ 74496 h 761503"/>
                  <a:gd name="connsiteX65" fmla="*/ 137048 w 598324"/>
                  <a:gd name="connsiteY65" fmla="*/ 69057 h 761503"/>
                  <a:gd name="connsiteX66" fmla="*/ 145207 w 598324"/>
                  <a:gd name="connsiteY66" fmla="*/ 69057 h 761503"/>
                  <a:gd name="connsiteX67" fmla="*/ 169684 w 598324"/>
                  <a:gd name="connsiteY67" fmla="*/ 58178 h 761503"/>
                  <a:gd name="connsiteX68" fmla="*/ 177843 w 598324"/>
                  <a:gd name="connsiteY68" fmla="*/ 58178 h 761503"/>
                  <a:gd name="connsiteX69" fmla="*/ 205040 w 598324"/>
                  <a:gd name="connsiteY69" fmla="*/ 66337 h 761503"/>
                  <a:gd name="connsiteX70" fmla="*/ 286629 w 598324"/>
                  <a:gd name="connsiteY70" fmla="*/ 63617 h 761503"/>
                  <a:gd name="connsiteX71" fmla="*/ 324705 w 598324"/>
                  <a:gd name="connsiteY71" fmla="*/ 79936 h 761503"/>
                  <a:gd name="connsiteX72" fmla="*/ 319265 w 598324"/>
                  <a:gd name="connsiteY72" fmla="*/ 96253 h 761503"/>
                  <a:gd name="connsiteX73" fmla="*/ 302948 w 598324"/>
                  <a:gd name="connsiteY73" fmla="*/ 104412 h 761503"/>
                  <a:gd name="connsiteX74" fmla="*/ 278471 w 598324"/>
                  <a:gd name="connsiteY74" fmla="*/ 112571 h 761503"/>
                  <a:gd name="connsiteX75" fmla="*/ 232236 w 598324"/>
                  <a:gd name="connsiteY75" fmla="*/ 112571 h 761503"/>
                  <a:gd name="connsiteX76" fmla="*/ 240395 w 598324"/>
                  <a:gd name="connsiteY76" fmla="*/ 137048 h 761503"/>
                  <a:gd name="connsiteX77" fmla="*/ 240395 w 598324"/>
                  <a:gd name="connsiteY77" fmla="*/ 150647 h 761503"/>
                  <a:gd name="connsiteX78" fmla="*/ 243115 w 598324"/>
                  <a:gd name="connsiteY78" fmla="*/ 158805 h 761503"/>
                  <a:gd name="connsiteX79" fmla="*/ 248554 w 598324"/>
                  <a:gd name="connsiteY79" fmla="*/ 188722 h 761503"/>
                  <a:gd name="connsiteX80" fmla="*/ 248554 w 598324"/>
                  <a:gd name="connsiteY80" fmla="*/ 199600 h 761503"/>
                  <a:gd name="connsiteX81" fmla="*/ 248554 w 598324"/>
                  <a:gd name="connsiteY81" fmla="*/ 221357 h 761503"/>
                  <a:gd name="connsiteX82" fmla="*/ 253994 w 598324"/>
                  <a:gd name="connsiteY82" fmla="*/ 264872 h 761503"/>
                  <a:gd name="connsiteX83" fmla="*/ 262153 w 598324"/>
                  <a:gd name="connsiteY83" fmla="*/ 297508 h 761503"/>
                  <a:gd name="connsiteX84" fmla="*/ 264872 w 598324"/>
                  <a:gd name="connsiteY84" fmla="*/ 324704 h 761503"/>
                  <a:gd name="connsiteX85" fmla="*/ 264872 w 598324"/>
                  <a:gd name="connsiteY85" fmla="*/ 332863 h 761503"/>
                  <a:gd name="connsiteX86" fmla="*/ 264872 w 598324"/>
                  <a:gd name="connsiteY86" fmla="*/ 351901 h 761503"/>
                  <a:gd name="connsiteX87" fmla="*/ 262153 w 598324"/>
                  <a:gd name="connsiteY87" fmla="*/ 370939 h 761503"/>
                  <a:gd name="connsiteX88" fmla="*/ 267592 w 598324"/>
                  <a:gd name="connsiteY88" fmla="*/ 384537 h 761503"/>
                  <a:gd name="connsiteX89" fmla="*/ 278471 w 598324"/>
                  <a:gd name="connsiteY89" fmla="*/ 370939 h 761503"/>
                  <a:gd name="connsiteX90" fmla="*/ 297508 w 598324"/>
                  <a:gd name="connsiteY90" fmla="*/ 332863 h 761503"/>
                  <a:gd name="connsiteX91" fmla="*/ 311106 w 598324"/>
                  <a:gd name="connsiteY91" fmla="*/ 305667 h 761503"/>
                  <a:gd name="connsiteX92" fmla="*/ 335583 w 598324"/>
                  <a:gd name="connsiteY92" fmla="*/ 259433 h 761503"/>
                  <a:gd name="connsiteX93" fmla="*/ 354621 w 598324"/>
                  <a:gd name="connsiteY93" fmla="*/ 224077 h 761503"/>
                  <a:gd name="connsiteX94" fmla="*/ 381817 w 598324"/>
                  <a:gd name="connsiteY94" fmla="*/ 172404 h 761503"/>
                  <a:gd name="connsiteX95" fmla="*/ 409014 w 598324"/>
                  <a:gd name="connsiteY95" fmla="*/ 118011 h 761503"/>
                  <a:gd name="connsiteX96" fmla="*/ 411734 w 598324"/>
                  <a:gd name="connsiteY96" fmla="*/ 115291 h 761503"/>
                  <a:gd name="connsiteX97" fmla="*/ 398136 w 598324"/>
                  <a:gd name="connsiteY97" fmla="*/ 115291 h 761503"/>
                  <a:gd name="connsiteX98" fmla="*/ 379098 w 598324"/>
                  <a:gd name="connsiteY98" fmla="*/ 109852 h 761503"/>
                  <a:gd name="connsiteX99" fmla="*/ 368219 w 598324"/>
                  <a:gd name="connsiteY99" fmla="*/ 93534 h 761503"/>
                  <a:gd name="connsiteX100" fmla="*/ 370939 w 598324"/>
                  <a:gd name="connsiteY100" fmla="*/ 85375 h 761503"/>
                  <a:gd name="connsiteX101" fmla="*/ 387257 w 598324"/>
                  <a:gd name="connsiteY101" fmla="*/ 77216 h 761503"/>
                  <a:gd name="connsiteX102" fmla="*/ 422612 w 598324"/>
                  <a:gd name="connsiteY102" fmla="*/ 71776 h 761503"/>
                  <a:gd name="connsiteX103" fmla="*/ 436211 w 598324"/>
                  <a:gd name="connsiteY103" fmla="*/ 71776 h 761503"/>
                  <a:gd name="connsiteX104" fmla="*/ 438930 w 598324"/>
                  <a:gd name="connsiteY104" fmla="*/ 69057 h 761503"/>
                  <a:gd name="connsiteX105" fmla="*/ 452529 w 598324"/>
                  <a:gd name="connsiteY105" fmla="*/ 66337 h 761503"/>
                  <a:gd name="connsiteX106" fmla="*/ 466127 w 598324"/>
                  <a:gd name="connsiteY106" fmla="*/ 69057 h 761503"/>
                  <a:gd name="connsiteX107" fmla="*/ 471566 w 598324"/>
                  <a:gd name="connsiteY107" fmla="*/ 71776 h 761503"/>
                  <a:gd name="connsiteX108" fmla="*/ 515081 w 598324"/>
                  <a:gd name="connsiteY108" fmla="*/ 71776 h 761503"/>
                  <a:gd name="connsiteX109" fmla="*/ 542277 w 598324"/>
                  <a:gd name="connsiteY109" fmla="*/ 88094 h 761503"/>
                  <a:gd name="connsiteX110" fmla="*/ 536838 w 598324"/>
                  <a:gd name="connsiteY110" fmla="*/ 104412 h 761503"/>
                  <a:gd name="connsiteX111" fmla="*/ 525959 w 598324"/>
                  <a:gd name="connsiteY111" fmla="*/ 112571 h 761503"/>
                  <a:gd name="connsiteX112" fmla="*/ 509642 w 598324"/>
                  <a:gd name="connsiteY112" fmla="*/ 115291 h 761503"/>
                  <a:gd name="connsiteX113" fmla="*/ 468847 w 598324"/>
                  <a:gd name="connsiteY113" fmla="*/ 115291 h 761503"/>
                  <a:gd name="connsiteX114" fmla="*/ 457968 w 598324"/>
                  <a:gd name="connsiteY114" fmla="*/ 137048 h 761503"/>
                  <a:gd name="connsiteX115" fmla="*/ 430771 w 598324"/>
                  <a:gd name="connsiteY115" fmla="*/ 194161 h 761503"/>
                  <a:gd name="connsiteX116" fmla="*/ 400855 w 598324"/>
                  <a:gd name="connsiteY116" fmla="*/ 262152 h 761503"/>
                  <a:gd name="connsiteX117" fmla="*/ 360060 w 598324"/>
                  <a:gd name="connsiteY117" fmla="*/ 332863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</a:cxnLst>
                <a:rect l="l" t="t" r="r" b="b"/>
                <a:pathLst>
                  <a:path w="598324" h="761503">
                    <a:moveTo>
                      <a:pt x="360060" y="332863"/>
                    </a:moveTo>
                    <a:cubicBezTo>
                      <a:pt x="351901" y="343742"/>
                      <a:pt x="341023" y="357340"/>
                      <a:pt x="341023" y="370939"/>
                    </a:cubicBezTo>
                    <a:cubicBezTo>
                      <a:pt x="341023" y="379098"/>
                      <a:pt x="357341" y="381817"/>
                      <a:pt x="376378" y="389976"/>
                    </a:cubicBezTo>
                    <a:cubicBezTo>
                      <a:pt x="395416" y="398135"/>
                      <a:pt x="417173" y="417173"/>
                      <a:pt x="425332" y="433491"/>
                    </a:cubicBezTo>
                    <a:cubicBezTo>
                      <a:pt x="430771" y="444369"/>
                      <a:pt x="436211" y="452528"/>
                      <a:pt x="438930" y="463407"/>
                    </a:cubicBezTo>
                    <a:cubicBezTo>
                      <a:pt x="444370" y="474286"/>
                      <a:pt x="447089" y="487884"/>
                      <a:pt x="449809" y="498762"/>
                    </a:cubicBezTo>
                    <a:cubicBezTo>
                      <a:pt x="452529" y="512361"/>
                      <a:pt x="452529" y="517800"/>
                      <a:pt x="457968" y="528679"/>
                    </a:cubicBezTo>
                    <a:cubicBezTo>
                      <a:pt x="463407" y="539557"/>
                      <a:pt x="463407" y="553155"/>
                      <a:pt x="466127" y="564034"/>
                    </a:cubicBezTo>
                    <a:cubicBezTo>
                      <a:pt x="468847" y="572193"/>
                      <a:pt x="468847" y="585791"/>
                      <a:pt x="471566" y="593950"/>
                    </a:cubicBezTo>
                    <a:cubicBezTo>
                      <a:pt x="474286" y="599390"/>
                      <a:pt x="477006" y="602109"/>
                      <a:pt x="479725" y="607548"/>
                    </a:cubicBezTo>
                    <a:cubicBezTo>
                      <a:pt x="482445" y="612988"/>
                      <a:pt x="487884" y="618427"/>
                      <a:pt x="487884" y="623867"/>
                    </a:cubicBezTo>
                    <a:cubicBezTo>
                      <a:pt x="490604" y="634745"/>
                      <a:pt x="496043" y="642904"/>
                      <a:pt x="501482" y="651063"/>
                    </a:cubicBezTo>
                    <a:cubicBezTo>
                      <a:pt x="506922" y="661942"/>
                      <a:pt x="512361" y="664661"/>
                      <a:pt x="523240" y="670101"/>
                    </a:cubicBezTo>
                    <a:cubicBezTo>
                      <a:pt x="528679" y="672820"/>
                      <a:pt x="534119" y="680979"/>
                      <a:pt x="534119" y="686418"/>
                    </a:cubicBezTo>
                    <a:cubicBezTo>
                      <a:pt x="534119" y="689138"/>
                      <a:pt x="534119" y="691858"/>
                      <a:pt x="531399" y="694578"/>
                    </a:cubicBezTo>
                    <a:cubicBezTo>
                      <a:pt x="525959" y="702736"/>
                      <a:pt x="512361" y="708176"/>
                      <a:pt x="498763" y="708176"/>
                    </a:cubicBezTo>
                    <a:cubicBezTo>
                      <a:pt x="485165" y="708176"/>
                      <a:pt x="466127" y="705456"/>
                      <a:pt x="449809" y="700017"/>
                    </a:cubicBezTo>
                    <a:cubicBezTo>
                      <a:pt x="430771" y="694578"/>
                      <a:pt x="409014" y="675540"/>
                      <a:pt x="400855" y="667381"/>
                    </a:cubicBezTo>
                    <a:cubicBezTo>
                      <a:pt x="392696" y="659222"/>
                      <a:pt x="387257" y="651063"/>
                      <a:pt x="381817" y="642904"/>
                    </a:cubicBezTo>
                    <a:cubicBezTo>
                      <a:pt x="376378" y="632025"/>
                      <a:pt x="370939" y="623867"/>
                      <a:pt x="368219" y="610268"/>
                    </a:cubicBezTo>
                    <a:cubicBezTo>
                      <a:pt x="360060" y="588511"/>
                      <a:pt x="357341" y="574913"/>
                      <a:pt x="349182" y="550436"/>
                    </a:cubicBezTo>
                    <a:cubicBezTo>
                      <a:pt x="343742" y="534118"/>
                      <a:pt x="341023" y="520520"/>
                      <a:pt x="338303" y="504202"/>
                    </a:cubicBezTo>
                    <a:cubicBezTo>
                      <a:pt x="335583" y="493323"/>
                      <a:pt x="332864" y="485164"/>
                      <a:pt x="330144" y="477005"/>
                    </a:cubicBezTo>
                    <a:cubicBezTo>
                      <a:pt x="327424" y="471566"/>
                      <a:pt x="324705" y="463407"/>
                      <a:pt x="321985" y="455248"/>
                    </a:cubicBezTo>
                    <a:cubicBezTo>
                      <a:pt x="316546" y="444369"/>
                      <a:pt x="311106" y="436210"/>
                      <a:pt x="305667" y="436210"/>
                    </a:cubicBezTo>
                    <a:cubicBezTo>
                      <a:pt x="302948" y="436210"/>
                      <a:pt x="300228" y="438930"/>
                      <a:pt x="294788" y="441650"/>
                    </a:cubicBezTo>
                    <a:cubicBezTo>
                      <a:pt x="289349" y="447089"/>
                      <a:pt x="283910" y="455248"/>
                      <a:pt x="278471" y="463407"/>
                    </a:cubicBezTo>
                    <a:cubicBezTo>
                      <a:pt x="270312" y="474286"/>
                      <a:pt x="267592" y="485164"/>
                      <a:pt x="264872" y="496043"/>
                    </a:cubicBezTo>
                    <a:cubicBezTo>
                      <a:pt x="264872" y="504202"/>
                      <a:pt x="262153" y="512361"/>
                      <a:pt x="262153" y="517800"/>
                    </a:cubicBezTo>
                    <a:cubicBezTo>
                      <a:pt x="262153" y="520520"/>
                      <a:pt x="262153" y="520520"/>
                      <a:pt x="262153" y="523239"/>
                    </a:cubicBezTo>
                    <a:cubicBezTo>
                      <a:pt x="262153" y="528679"/>
                      <a:pt x="262153" y="544997"/>
                      <a:pt x="262153" y="553155"/>
                    </a:cubicBezTo>
                    <a:cubicBezTo>
                      <a:pt x="262153" y="583072"/>
                      <a:pt x="264872" y="599390"/>
                      <a:pt x="262153" y="629306"/>
                    </a:cubicBezTo>
                    <a:cubicBezTo>
                      <a:pt x="262153" y="640184"/>
                      <a:pt x="262153" y="648343"/>
                      <a:pt x="259433" y="659222"/>
                    </a:cubicBezTo>
                    <a:cubicBezTo>
                      <a:pt x="270312" y="659222"/>
                      <a:pt x="278471" y="659222"/>
                      <a:pt x="283910" y="659222"/>
                    </a:cubicBezTo>
                    <a:cubicBezTo>
                      <a:pt x="297508" y="659222"/>
                      <a:pt x="321985" y="659222"/>
                      <a:pt x="321985" y="675540"/>
                    </a:cubicBezTo>
                    <a:cubicBezTo>
                      <a:pt x="321985" y="683699"/>
                      <a:pt x="319265" y="686418"/>
                      <a:pt x="316546" y="691858"/>
                    </a:cubicBezTo>
                    <a:cubicBezTo>
                      <a:pt x="311106" y="697297"/>
                      <a:pt x="305667" y="700017"/>
                      <a:pt x="300228" y="700017"/>
                    </a:cubicBezTo>
                    <a:cubicBezTo>
                      <a:pt x="292069" y="702736"/>
                      <a:pt x="283910" y="702736"/>
                      <a:pt x="278471" y="702736"/>
                    </a:cubicBezTo>
                    <a:cubicBezTo>
                      <a:pt x="275751" y="702736"/>
                      <a:pt x="259433" y="702736"/>
                      <a:pt x="243115" y="702736"/>
                    </a:cubicBezTo>
                    <a:cubicBezTo>
                      <a:pt x="237676" y="708176"/>
                      <a:pt x="229517" y="710895"/>
                      <a:pt x="221358" y="710895"/>
                    </a:cubicBezTo>
                    <a:cubicBezTo>
                      <a:pt x="213199" y="710895"/>
                      <a:pt x="202320" y="708176"/>
                      <a:pt x="194161" y="702736"/>
                    </a:cubicBezTo>
                    <a:cubicBezTo>
                      <a:pt x="186002" y="702736"/>
                      <a:pt x="180563" y="702736"/>
                      <a:pt x="177843" y="702736"/>
                    </a:cubicBezTo>
                    <a:cubicBezTo>
                      <a:pt x="164245" y="702736"/>
                      <a:pt x="139768" y="702736"/>
                      <a:pt x="126170" y="702736"/>
                    </a:cubicBezTo>
                    <a:cubicBezTo>
                      <a:pt x="118011" y="702736"/>
                      <a:pt x="109852" y="702736"/>
                      <a:pt x="101693" y="702736"/>
                    </a:cubicBezTo>
                    <a:cubicBezTo>
                      <a:pt x="93534" y="702736"/>
                      <a:pt x="82655" y="702736"/>
                      <a:pt x="74496" y="697297"/>
                    </a:cubicBezTo>
                    <a:cubicBezTo>
                      <a:pt x="66337" y="694578"/>
                      <a:pt x="58178" y="686418"/>
                      <a:pt x="58178" y="680979"/>
                    </a:cubicBezTo>
                    <a:cubicBezTo>
                      <a:pt x="58178" y="678260"/>
                      <a:pt x="58178" y="675540"/>
                      <a:pt x="63617" y="672820"/>
                    </a:cubicBezTo>
                    <a:cubicBezTo>
                      <a:pt x="69057" y="670101"/>
                      <a:pt x="79935" y="667381"/>
                      <a:pt x="85375" y="664661"/>
                    </a:cubicBezTo>
                    <a:cubicBezTo>
                      <a:pt x="104412" y="661942"/>
                      <a:pt x="123450" y="659222"/>
                      <a:pt x="128889" y="659222"/>
                    </a:cubicBezTo>
                    <a:cubicBezTo>
                      <a:pt x="134329" y="659222"/>
                      <a:pt x="139768" y="659222"/>
                      <a:pt x="147927" y="659222"/>
                    </a:cubicBezTo>
                    <a:cubicBezTo>
                      <a:pt x="147927" y="656502"/>
                      <a:pt x="145207" y="653783"/>
                      <a:pt x="145207" y="653783"/>
                    </a:cubicBezTo>
                    <a:cubicBezTo>
                      <a:pt x="131609" y="632025"/>
                      <a:pt x="131609" y="610268"/>
                      <a:pt x="131609" y="585791"/>
                    </a:cubicBezTo>
                    <a:cubicBezTo>
                      <a:pt x="131609" y="555875"/>
                      <a:pt x="131609" y="528679"/>
                      <a:pt x="134329" y="498762"/>
                    </a:cubicBezTo>
                    <a:cubicBezTo>
                      <a:pt x="134329" y="468846"/>
                      <a:pt x="137048" y="436210"/>
                      <a:pt x="137048" y="406294"/>
                    </a:cubicBezTo>
                    <a:cubicBezTo>
                      <a:pt x="137048" y="379098"/>
                      <a:pt x="134329" y="354621"/>
                      <a:pt x="134329" y="327424"/>
                    </a:cubicBezTo>
                    <a:cubicBezTo>
                      <a:pt x="134329" y="302947"/>
                      <a:pt x="137048" y="278470"/>
                      <a:pt x="137048" y="253993"/>
                    </a:cubicBezTo>
                    <a:cubicBezTo>
                      <a:pt x="137048" y="237675"/>
                      <a:pt x="139768" y="224077"/>
                      <a:pt x="139768" y="207759"/>
                    </a:cubicBezTo>
                    <a:cubicBezTo>
                      <a:pt x="139768" y="196881"/>
                      <a:pt x="137048" y="183282"/>
                      <a:pt x="137048" y="172404"/>
                    </a:cubicBezTo>
                    <a:cubicBezTo>
                      <a:pt x="137048" y="150647"/>
                      <a:pt x="137048" y="131609"/>
                      <a:pt x="137048" y="112571"/>
                    </a:cubicBezTo>
                    <a:cubicBezTo>
                      <a:pt x="134329" y="112571"/>
                      <a:pt x="137048" y="112571"/>
                      <a:pt x="126170" y="112571"/>
                    </a:cubicBezTo>
                    <a:cubicBezTo>
                      <a:pt x="118011" y="112571"/>
                      <a:pt x="109852" y="112571"/>
                      <a:pt x="101693" y="112571"/>
                    </a:cubicBezTo>
                    <a:cubicBezTo>
                      <a:pt x="93534" y="112571"/>
                      <a:pt x="82655" y="109852"/>
                      <a:pt x="74496" y="107132"/>
                    </a:cubicBezTo>
                    <a:cubicBezTo>
                      <a:pt x="66337" y="104412"/>
                      <a:pt x="58178" y="96253"/>
                      <a:pt x="58178" y="90814"/>
                    </a:cubicBezTo>
                    <a:cubicBezTo>
                      <a:pt x="58178" y="88094"/>
                      <a:pt x="58178" y="85375"/>
                      <a:pt x="63617" y="82655"/>
                    </a:cubicBezTo>
                    <a:cubicBezTo>
                      <a:pt x="69057" y="79936"/>
                      <a:pt x="79935" y="77216"/>
                      <a:pt x="85375" y="74496"/>
                    </a:cubicBezTo>
                    <a:cubicBezTo>
                      <a:pt x="104412" y="71776"/>
                      <a:pt x="128889" y="69057"/>
                      <a:pt x="137048" y="69057"/>
                    </a:cubicBezTo>
                    <a:cubicBezTo>
                      <a:pt x="137048" y="69057"/>
                      <a:pt x="139768" y="69057"/>
                      <a:pt x="145207" y="69057"/>
                    </a:cubicBezTo>
                    <a:cubicBezTo>
                      <a:pt x="150646" y="60898"/>
                      <a:pt x="158806" y="58178"/>
                      <a:pt x="169684" y="58178"/>
                    </a:cubicBezTo>
                    <a:cubicBezTo>
                      <a:pt x="172404" y="58178"/>
                      <a:pt x="175123" y="58178"/>
                      <a:pt x="177843" y="58178"/>
                    </a:cubicBezTo>
                    <a:cubicBezTo>
                      <a:pt x="186002" y="58178"/>
                      <a:pt x="196881" y="63617"/>
                      <a:pt x="205040" y="66337"/>
                    </a:cubicBezTo>
                    <a:cubicBezTo>
                      <a:pt x="237676" y="66337"/>
                      <a:pt x="273031" y="63617"/>
                      <a:pt x="286629" y="63617"/>
                    </a:cubicBezTo>
                    <a:cubicBezTo>
                      <a:pt x="300228" y="63617"/>
                      <a:pt x="324705" y="63617"/>
                      <a:pt x="324705" y="79936"/>
                    </a:cubicBezTo>
                    <a:cubicBezTo>
                      <a:pt x="324705" y="88094"/>
                      <a:pt x="321985" y="90814"/>
                      <a:pt x="319265" y="96253"/>
                    </a:cubicBezTo>
                    <a:cubicBezTo>
                      <a:pt x="313826" y="101693"/>
                      <a:pt x="308387" y="104412"/>
                      <a:pt x="302948" y="104412"/>
                    </a:cubicBezTo>
                    <a:cubicBezTo>
                      <a:pt x="289349" y="112571"/>
                      <a:pt x="283910" y="112571"/>
                      <a:pt x="278471" y="112571"/>
                    </a:cubicBezTo>
                    <a:cubicBezTo>
                      <a:pt x="273031" y="112571"/>
                      <a:pt x="253994" y="112571"/>
                      <a:pt x="232236" y="112571"/>
                    </a:cubicBezTo>
                    <a:cubicBezTo>
                      <a:pt x="237676" y="120730"/>
                      <a:pt x="240395" y="128889"/>
                      <a:pt x="240395" y="137048"/>
                    </a:cubicBezTo>
                    <a:cubicBezTo>
                      <a:pt x="240395" y="142487"/>
                      <a:pt x="240395" y="145207"/>
                      <a:pt x="240395" y="150647"/>
                    </a:cubicBezTo>
                    <a:cubicBezTo>
                      <a:pt x="240395" y="153366"/>
                      <a:pt x="240395" y="156086"/>
                      <a:pt x="243115" y="158805"/>
                    </a:cubicBezTo>
                    <a:cubicBezTo>
                      <a:pt x="245835" y="169684"/>
                      <a:pt x="245835" y="180563"/>
                      <a:pt x="248554" y="188722"/>
                    </a:cubicBezTo>
                    <a:cubicBezTo>
                      <a:pt x="248554" y="191441"/>
                      <a:pt x="248554" y="194161"/>
                      <a:pt x="248554" y="199600"/>
                    </a:cubicBezTo>
                    <a:cubicBezTo>
                      <a:pt x="248554" y="207759"/>
                      <a:pt x="248554" y="213198"/>
                      <a:pt x="248554" y="221357"/>
                    </a:cubicBezTo>
                    <a:cubicBezTo>
                      <a:pt x="248554" y="234956"/>
                      <a:pt x="251274" y="248554"/>
                      <a:pt x="253994" y="264872"/>
                    </a:cubicBezTo>
                    <a:cubicBezTo>
                      <a:pt x="256713" y="275751"/>
                      <a:pt x="259433" y="286629"/>
                      <a:pt x="262153" y="297508"/>
                    </a:cubicBezTo>
                    <a:cubicBezTo>
                      <a:pt x="264872" y="305667"/>
                      <a:pt x="264872" y="313826"/>
                      <a:pt x="264872" y="324704"/>
                    </a:cubicBezTo>
                    <a:cubicBezTo>
                      <a:pt x="264872" y="327424"/>
                      <a:pt x="264872" y="330144"/>
                      <a:pt x="264872" y="332863"/>
                    </a:cubicBezTo>
                    <a:cubicBezTo>
                      <a:pt x="264872" y="338303"/>
                      <a:pt x="264872" y="346462"/>
                      <a:pt x="264872" y="351901"/>
                    </a:cubicBezTo>
                    <a:cubicBezTo>
                      <a:pt x="264872" y="357340"/>
                      <a:pt x="262153" y="365499"/>
                      <a:pt x="262153" y="370939"/>
                    </a:cubicBezTo>
                    <a:cubicBezTo>
                      <a:pt x="262153" y="376378"/>
                      <a:pt x="264872" y="384537"/>
                      <a:pt x="267592" y="384537"/>
                    </a:cubicBezTo>
                    <a:cubicBezTo>
                      <a:pt x="273031" y="384537"/>
                      <a:pt x="275751" y="376378"/>
                      <a:pt x="278471" y="370939"/>
                    </a:cubicBezTo>
                    <a:cubicBezTo>
                      <a:pt x="283910" y="360060"/>
                      <a:pt x="289349" y="346462"/>
                      <a:pt x="297508" y="332863"/>
                    </a:cubicBezTo>
                    <a:cubicBezTo>
                      <a:pt x="302948" y="324704"/>
                      <a:pt x="305667" y="313826"/>
                      <a:pt x="311106" y="305667"/>
                    </a:cubicBezTo>
                    <a:cubicBezTo>
                      <a:pt x="319265" y="289349"/>
                      <a:pt x="327424" y="275751"/>
                      <a:pt x="335583" y="259433"/>
                    </a:cubicBezTo>
                    <a:cubicBezTo>
                      <a:pt x="341023" y="248554"/>
                      <a:pt x="349182" y="234956"/>
                      <a:pt x="354621" y="224077"/>
                    </a:cubicBezTo>
                    <a:cubicBezTo>
                      <a:pt x="362780" y="207759"/>
                      <a:pt x="370939" y="191441"/>
                      <a:pt x="381817" y="172404"/>
                    </a:cubicBezTo>
                    <a:cubicBezTo>
                      <a:pt x="389977" y="153366"/>
                      <a:pt x="400855" y="134329"/>
                      <a:pt x="409014" y="118011"/>
                    </a:cubicBezTo>
                    <a:cubicBezTo>
                      <a:pt x="409014" y="115291"/>
                      <a:pt x="409014" y="115291"/>
                      <a:pt x="411734" y="115291"/>
                    </a:cubicBezTo>
                    <a:cubicBezTo>
                      <a:pt x="406294" y="115291"/>
                      <a:pt x="400855" y="115291"/>
                      <a:pt x="398136" y="115291"/>
                    </a:cubicBezTo>
                    <a:cubicBezTo>
                      <a:pt x="392696" y="115291"/>
                      <a:pt x="384537" y="115291"/>
                      <a:pt x="379098" y="109852"/>
                    </a:cubicBezTo>
                    <a:cubicBezTo>
                      <a:pt x="373659" y="107132"/>
                      <a:pt x="368219" y="98973"/>
                      <a:pt x="368219" y="93534"/>
                    </a:cubicBezTo>
                    <a:cubicBezTo>
                      <a:pt x="368219" y="90814"/>
                      <a:pt x="368219" y="88094"/>
                      <a:pt x="370939" y="85375"/>
                    </a:cubicBezTo>
                    <a:cubicBezTo>
                      <a:pt x="373659" y="82655"/>
                      <a:pt x="381817" y="79936"/>
                      <a:pt x="387257" y="77216"/>
                    </a:cubicBezTo>
                    <a:cubicBezTo>
                      <a:pt x="400855" y="74496"/>
                      <a:pt x="414453" y="71776"/>
                      <a:pt x="422612" y="71776"/>
                    </a:cubicBezTo>
                    <a:cubicBezTo>
                      <a:pt x="425332" y="71776"/>
                      <a:pt x="430771" y="71776"/>
                      <a:pt x="436211" y="71776"/>
                    </a:cubicBezTo>
                    <a:cubicBezTo>
                      <a:pt x="436211" y="71776"/>
                      <a:pt x="438930" y="69057"/>
                      <a:pt x="438930" y="69057"/>
                    </a:cubicBezTo>
                    <a:cubicBezTo>
                      <a:pt x="444370" y="66337"/>
                      <a:pt x="447089" y="66337"/>
                      <a:pt x="452529" y="66337"/>
                    </a:cubicBezTo>
                    <a:cubicBezTo>
                      <a:pt x="457968" y="66337"/>
                      <a:pt x="460688" y="66337"/>
                      <a:pt x="466127" y="69057"/>
                    </a:cubicBezTo>
                    <a:cubicBezTo>
                      <a:pt x="468847" y="69057"/>
                      <a:pt x="471566" y="71776"/>
                      <a:pt x="471566" y="71776"/>
                    </a:cubicBezTo>
                    <a:cubicBezTo>
                      <a:pt x="490604" y="71776"/>
                      <a:pt x="506922" y="71776"/>
                      <a:pt x="515081" y="71776"/>
                    </a:cubicBezTo>
                    <a:cubicBezTo>
                      <a:pt x="523240" y="71776"/>
                      <a:pt x="542277" y="71776"/>
                      <a:pt x="542277" y="88094"/>
                    </a:cubicBezTo>
                    <a:cubicBezTo>
                      <a:pt x="542277" y="96253"/>
                      <a:pt x="542277" y="98973"/>
                      <a:pt x="536838" y="104412"/>
                    </a:cubicBezTo>
                    <a:cubicBezTo>
                      <a:pt x="534119" y="109852"/>
                      <a:pt x="528679" y="112571"/>
                      <a:pt x="525959" y="112571"/>
                    </a:cubicBezTo>
                    <a:cubicBezTo>
                      <a:pt x="520520" y="115291"/>
                      <a:pt x="515081" y="115291"/>
                      <a:pt x="509642" y="115291"/>
                    </a:cubicBezTo>
                    <a:cubicBezTo>
                      <a:pt x="506922" y="115291"/>
                      <a:pt x="487884" y="115291"/>
                      <a:pt x="468847" y="115291"/>
                    </a:cubicBezTo>
                    <a:cubicBezTo>
                      <a:pt x="466127" y="123450"/>
                      <a:pt x="460688" y="128889"/>
                      <a:pt x="457968" y="137048"/>
                    </a:cubicBezTo>
                    <a:cubicBezTo>
                      <a:pt x="447089" y="156086"/>
                      <a:pt x="438930" y="175123"/>
                      <a:pt x="430771" y="194161"/>
                    </a:cubicBezTo>
                    <a:cubicBezTo>
                      <a:pt x="419893" y="215918"/>
                      <a:pt x="411734" y="240395"/>
                      <a:pt x="400855" y="262152"/>
                    </a:cubicBezTo>
                    <a:cubicBezTo>
                      <a:pt x="387257" y="289349"/>
                      <a:pt x="373659" y="311106"/>
                      <a:pt x="360060" y="332863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8" name="Freeform: Shape 41">
                <a:extLst>
                  <a:ext uri="{FF2B5EF4-FFF2-40B4-BE49-F238E27FC236}">
                    <a16:creationId xmlns:a16="http://schemas.microsoft.com/office/drawing/2014/main" id="{1E9D683E-F5C2-F74C-BA7E-7D83F5A40868}"/>
                  </a:ext>
                </a:extLst>
              </p:cNvPr>
              <p:cNvSpPr/>
              <p:nvPr/>
            </p:nvSpPr>
            <p:spPr>
              <a:xfrm>
                <a:off x="4335316" y="4186718"/>
                <a:ext cx="353556" cy="761503"/>
              </a:xfrm>
              <a:custGeom>
                <a:avLst/>
                <a:gdLst>
                  <a:gd name="connsiteX0" fmla="*/ 283910 w 353555"/>
                  <a:gd name="connsiteY0" fmla="*/ 672820 h 761503"/>
                  <a:gd name="connsiteX1" fmla="*/ 321985 w 353555"/>
                  <a:gd name="connsiteY1" fmla="*/ 689138 h 761503"/>
                  <a:gd name="connsiteX2" fmla="*/ 316546 w 353555"/>
                  <a:gd name="connsiteY2" fmla="*/ 705456 h 761503"/>
                  <a:gd name="connsiteX3" fmla="*/ 300228 w 353555"/>
                  <a:gd name="connsiteY3" fmla="*/ 713615 h 761503"/>
                  <a:gd name="connsiteX4" fmla="*/ 278471 w 353555"/>
                  <a:gd name="connsiteY4" fmla="*/ 716335 h 761503"/>
                  <a:gd name="connsiteX5" fmla="*/ 237676 w 353555"/>
                  <a:gd name="connsiteY5" fmla="*/ 716335 h 761503"/>
                  <a:gd name="connsiteX6" fmla="*/ 180563 w 353555"/>
                  <a:gd name="connsiteY6" fmla="*/ 719054 h 761503"/>
                  <a:gd name="connsiteX7" fmla="*/ 126170 w 353555"/>
                  <a:gd name="connsiteY7" fmla="*/ 719054 h 761503"/>
                  <a:gd name="connsiteX8" fmla="*/ 101693 w 353555"/>
                  <a:gd name="connsiteY8" fmla="*/ 719054 h 761503"/>
                  <a:gd name="connsiteX9" fmla="*/ 74496 w 353555"/>
                  <a:gd name="connsiteY9" fmla="*/ 713615 h 761503"/>
                  <a:gd name="connsiteX10" fmla="*/ 58178 w 353555"/>
                  <a:gd name="connsiteY10" fmla="*/ 697297 h 761503"/>
                  <a:gd name="connsiteX11" fmla="*/ 63617 w 353555"/>
                  <a:gd name="connsiteY11" fmla="*/ 689138 h 761503"/>
                  <a:gd name="connsiteX12" fmla="*/ 85375 w 353555"/>
                  <a:gd name="connsiteY12" fmla="*/ 680979 h 761503"/>
                  <a:gd name="connsiteX13" fmla="*/ 131609 w 353555"/>
                  <a:gd name="connsiteY13" fmla="*/ 675540 h 761503"/>
                  <a:gd name="connsiteX14" fmla="*/ 142488 w 353555"/>
                  <a:gd name="connsiteY14" fmla="*/ 675540 h 761503"/>
                  <a:gd name="connsiteX15" fmla="*/ 131609 w 353555"/>
                  <a:gd name="connsiteY15" fmla="*/ 653783 h 761503"/>
                  <a:gd name="connsiteX16" fmla="*/ 128889 w 353555"/>
                  <a:gd name="connsiteY16" fmla="*/ 640184 h 761503"/>
                  <a:gd name="connsiteX17" fmla="*/ 128889 w 353555"/>
                  <a:gd name="connsiteY17" fmla="*/ 629306 h 761503"/>
                  <a:gd name="connsiteX18" fmla="*/ 128889 w 353555"/>
                  <a:gd name="connsiteY18" fmla="*/ 621147 h 761503"/>
                  <a:gd name="connsiteX19" fmla="*/ 128889 w 353555"/>
                  <a:gd name="connsiteY19" fmla="*/ 593950 h 761503"/>
                  <a:gd name="connsiteX20" fmla="*/ 128889 w 353555"/>
                  <a:gd name="connsiteY20" fmla="*/ 583072 h 761503"/>
                  <a:gd name="connsiteX21" fmla="*/ 128889 w 353555"/>
                  <a:gd name="connsiteY21" fmla="*/ 436210 h 761503"/>
                  <a:gd name="connsiteX22" fmla="*/ 128889 w 353555"/>
                  <a:gd name="connsiteY22" fmla="*/ 357340 h 761503"/>
                  <a:gd name="connsiteX23" fmla="*/ 131609 w 353555"/>
                  <a:gd name="connsiteY23" fmla="*/ 289349 h 761503"/>
                  <a:gd name="connsiteX24" fmla="*/ 131609 w 353555"/>
                  <a:gd name="connsiteY24" fmla="*/ 251274 h 761503"/>
                  <a:gd name="connsiteX25" fmla="*/ 131609 w 353555"/>
                  <a:gd name="connsiteY25" fmla="*/ 205040 h 761503"/>
                  <a:gd name="connsiteX26" fmla="*/ 131609 w 353555"/>
                  <a:gd name="connsiteY26" fmla="*/ 139768 h 761503"/>
                  <a:gd name="connsiteX27" fmla="*/ 131609 w 353555"/>
                  <a:gd name="connsiteY27" fmla="*/ 128889 h 761503"/>
                  <a:gd name="connsiteX28" fmla="*/ 126170 w 353555"/>
                  <a:gd name="connsiteY28" fmla="*/ 128889 h 761503"/>
                  <a:gd name="connsiteX29" fmla="*/ 101693 w 353555"/>
                  <a:gd name="connsiteY29" fmla="*/ 128889 h 761503"/>
                  <a:gd name="connsiteX30" fmla="*/ 74496 w 353555"/>
                  <a:gd name="connsiteY30" fmla="*/ 123450 h 761503"/>
                  <a:gd name="connsiteX31" fmla="*/ 58178 w 353555"/>
                  <a:gd name="connsiteY31" fmla="*/ 107132 h 761503"/>
                  <a:gd name="connsiteX32" fmla="*/ 60898 w 353555"/>
                  <a:gd name="connsiteY32" fmla="*/ 98973 h 761503"/>
                  <a:gd name="connsiteX33" fmla="*/ 82655 w 353555"/>
                  <a:gd name="connsiteY33" fmla="*/ 93534 h 761503"/>
                  <a:gd name="connsiteX34" fmla="*/ 131609 w 353555"/>
                  <a:gd name="connsiteY34" fmla="*/ 88094 h 761503"/>
                  <a:gd name="connsiteX35" fmla="*/ 131609 w 353555"/>
                  <a:gd name="connsiteY35" fmla="*/ 82655 h 761503"/>
                  <a:gd name="connsiteX36" fmla="*/ 134329 w 353555"/>
                  <a:gd name="connsiteY36" fmla="*/ 71776 h 761503"/>
                  <a:gd name="connsiteX37" fmla="*/ 147927 w 353555"/>
                  <a:gd name="connsiteY37" fmla="*/ 63617 h 761503"/>
                  <a:gd name="connsiteX38" fmla="*/ 164245 w 353555"/>
                  <a:gd name="connsiteY38" fmla="*/ 58178 h 761503"/>
                  <a:gd name="connsiteX39" fmla="*/ 177843 w 353555"/>
                  <a:gd name="connsiteY39" fmla="*/ 58178 h 761503"/>
                  <a:gd name="connsiteX40" fmla="*/ 196881 w 353555"/>
                  <a:gd name="connsiteY40" fmla="*/ 60898 h 761503"/>
                  <a:gd name="connsiteX41" fmla="*/ 232236 w 353555"/>
                  <a:gd name="connsiteY41" fmla="*/ 88094 h 761503"/>
                  <a:gd name="connsiteX42" fmla="*/ 278471 w 353555"/>
                  <a:gd name="connsiteY42" fmla="*/ 88094 h 761503"/>
                  <a:gd name="connsiteX43" fmla="*/ 316546 w 353555"/>
                  <a:gd name="connsiteY43" fmla="*/ 104412 h 761503"/>
                  <a:gd name="connsiteX44" fmla="*/ 311106 w 353555"/>
                  <a:gd name="connsiteY44" fmla="*/ 120730 h 761503"/>
                  <a:gd name="connsiteX45" fmla="*/ 294788 w 353555"/>
                  <a:gd name="connsiteY45" fmla="*/ 128889 h 761503"/>
                  <a:gd name="connsiteX46" fmla="*/ 273031 w 353555"/>
                  <a:gd name="connsiteY46" fmla="*/ 131609 h 761503"/>
                  <a:gd name="connsiteX47" fmla="*/ 243115 w 353555"/>
                  <a:gd name="connsiteY47" fmla="*/ 131609 h 761503"/>
                  <a:gd name="connsiteX48" fmla="*/ 243115 w 353555"/>
                  <a:gd name="connsiteY48" fmla="*/ 134329 h 761503"/>
                  <a:gd name="connsiteX49" fmla="*/ 248554 w 353555"/>
                  <a:gd name="connsiteY49" fmla="*/ 169684 h 761503"/>
                  <a:gd name="connsiteX50" fmla="*/ 251274 w 353555"/>
                  <a:gd name="connsiteY50" fmla="*/ 205040 h 761503"/>
                  <a:gd name="connsiteX51" fmla="*/ 251274 w 353555"/>
                  <a:gd name="connsiteY51" fmla="*/ 240395 h 761503"/>
                  <a:gd name="connsiteX52" fmla="*/ 251274 w 353555"/>
                  <a:gd name="connsiteY52" fmla="*/ 256713 h 761503"/>
                  <a:gd name="connsiteX53" fmla="*/ 253994 w 353555"/>
                  <a:gd name="connsiteY53" fmla="*/ 270311 h 761503"/>
                  <a:gd name="connsiteX54" fmla="*/ 259433 w 353555"/>
                  <a:gd name="connsiteY54" fmla="*/ 343742 h 761503"/>
                  <a:gd name="connsiteX55" fmla="*/ 262153 w 353555"/>
                  <a:gd name="connsiteY55" fmla="*/ 425332 h 761503"/>
                  <a:gd name="connsiteX56" fmla="*/ 264872 w 353555"/>
                  <a:gd name="connsiteY56" fmla="*/ 490603 h 761503"/>
                  <a:gd name="connsiteX57" fmla="*/ 270312 w 353555"/>
                  <a:gd name="connsiteY57" fmla="*/ 564034 h 761503"/>
                  <a:gd name="connsiteX58" fmla="*/ 270312 w 353555"/>
                  <a:gd name="connsiteY58" fmla="*/ 599390 h 761503"/>
                  <a:gd name="connsiteX59" fmla="*/ 270312 w 353555"/>
                  <a:gd name="connsiteY59" fmla="*/ 637465 h 761503"/>
                  <a:gd name="connsiteX60" fmla="*/ 264872 w 353555"/>
                  <a:gd name="connsiteY60" fmla="*/ 670101 h 761503"/>
                  <a:gd name="connsiteX61" fmla="*/ 283910 w 353555"/>
                  <a:gd name="connsiteY61" fmla="*/ 672820 h 761503"/>
                  <a:gd name="connsiteX62" fmla="*/ 283910 w 353555"/>
                  <a:gd name="connsiteY62" fmla="*/ 672820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353555" h="761503">
                    <a:moveTo>
                      <a:pt x="283910" y="672820"/>
                    </a:moveTo>
                    <a:cubicBezTo>
                      <a:pt x="297508" y="672820"/>
                      <a:pt x="321985" y="672820"/>
                      <a:pt x="321985" y="689138"/>
                    </a:cubicBezTo>
                    <a:cubicBezTo>
                      <a:pt x="321985" y="697297"/>
                      <a:pt x="319265" y="697297"/>
                      <a:pt x="316546" y="705456"/>
                    </a:cubicBezTo>
                    <a:cubicBezTo>
                      <a:pt x="311106" y="710895"/>
                      <a:pt x="305667" y="713615"/>
                      <a:pt x="300228" y="713615"/>
                    </a:cubicBezTo>
                    <a:cubicBezTo>
                      <a:pt x="292069" y="716335"/>
                      <a:pt x="283910" y="716335"/>
                      <a:pt x="278471" y="716335"/>
                    </a:cubicBezTo>
                    <a:cubicBezTo>
                      <a:pt x="275751" y="716335"/>
                      <a:pt x="256713" y="716335"/>
                      <a:pt x="237676" y="716335"/>
                    </a:cubicBezTo>
                    <a:cubicBezTo>
                      <a:pt x="213199" y="716335"/>
                      <a:pt x="186002" y="719054"/>
                      <a:pt x="180563" y="719054"/>
                    </a:cubicBezTo>
                    <a:cubicBezTo>
                      <a:pt x="166965" y="719054"/>
                      <a:pt x="142488" y="719054"/>
                      <a:pt x="126170" y="719054"/>
                    </a:cubicBezTo>
                    <a:cubicBezTo>
                      <a:pt x="118011" y="719054"/>
                      <a:pt x="109852" y="719054"/>
                      <a:pt x="101693" y="719054"/>
                    </a:cubicBezTo>
                    <a:cubicBezTo>
                      <a:pt x="93534" y="719054"/>
                      <a:pt x="82655" y="719054"/>
                      <a:pt x="74496" y="713615"/>
                    </a:cubicBezTo>
                    <a:cubicBezTo>
                      <a:pt x="66337" y="710895"/>
                      <a:pt x="58178" y="702736"/>
                      <a:pt x="58178" y="697297"/>
                    </a:cubicBezTo>
                    <a:cubicBezTo>
                      <a:pt x="58178" y="694578"/>
                      <a:pt x="58178" y="691858"/>
                      <a:pt x="63617" y="689138"/>
                    </a:cubicBezTo>
                    <a:cubicBezTo>
                      <a:pt x="69057" y="686418"/>
                      <a:pt x="79935" y="683699"/>
                      <a:pt x="85375" y="680979"/>
                    </a:cubicBezTo>
                    <a:cubicBezTo>
                      <a:pt x="104412" y="678260"/>
                      <a:pt x="123450" y="675540"/>
                      <a:pt x="131609" y="675540"/>
                    </a:cubicBezTo>
                    <a:cubicBezTo>
                      <a:pt x="134329" y="675540"/>
                      <a:pt x="137048" y="675540"/>
                      <a:pt x="142488" y="675540"/>
                    </a:cubicBezTo>
                    <a:cubicBezTo>
                      <a:pt x="134329" y="670101"/>
                      <a:pt x="131609" y="661942"/>
                      <a:pt x="131609" y="653783"/>
                    </a:cubicBezTo>
                    <a:cubicBezTo>
                      <a:pt x="131609" y="648343"/>
                      <a:pt x="131609" y="642904"/>
                      <a:pt x="128889" y="640184"/>
                    </a:cubicBezTo>
                    <a:cubicBezTo>
                      <a:pt x="128889" y="637465"/>
                      <a:pt x="128889" y="634745"/>
                      <a:pt x="128889" y="629306"/>
                    </a:cubicBezTo>
                    <a:cubicBezTo>
                      <a:pt x="128889" y="626586"/>
                      <a:pt x="128889" y="623867"/>
                      <a:pt x="128889" y="621147"/>
                    </a:cubicBezTo>
                    <a:cubicBezTo>
                      <a:pt x="128889" y="612988"/>
                      <a:pt x="128889" y="604829"/>
                      <a:pt x="128889" y="593950"/>
                    </a:cubicBezTo>
                    <a:cubicBezTo>
                      <a:pt x="128889" y="591231"/>
                      <a:pt x="128889" y="585791"/>
                      <a:pt x="128889" y="583072"/>
                    </a:cubicBezTo>
                    <a:cubicBezTo>
                      <a:pt x="128889" y="534118"/>
                      <a:pt x="131609" y="485164"/>
                      <a:pt x="128889" y="436210"/>
                    </a:cubicBezTo>
                    <a:cubicBezTo>
                      <a:pt x="128889" y="409014"/>
                      <a:pt x="128889" y="384537"/>
                      <a:pt x="128889" y="357340"/>
                    </a:cubicBezTo>
                    <a:cubicBezTo>
                      <a:pt x="128889" y="335583"/>
                      <a:pt x="131609" y="313826"/>
                      <a:pt x="131609" y="289349"/>
                    </a:cubicBezTo>
                    <a:cubicBezTo>
                      <a:pt x="131609" y="275751"/>
                      <a:pt x="131609" y="264872"/>
                      <a:pt x="131609" y="251274"/>
                    </a:cubicBezTo>
                    <a:cubicBezTo>
                      <a:pt x="131609" y="234956"/>
                      <a:pt x="131609" y="221357"/>
                      <a:pt x="131609" y="205040"/>
                    </a:cubicBezTo>
                    <a:cubicBezTo>
                      <a:pt x="131609" y="183282"/>
                      <a:pt x="131609" y="161525"/>
                      <a:pt x="131609" y="139768"/>
                    </a:cubicBezTo>
                    <a:cubicBezTo>
                      <a:pt x="131609" y="137048"/>
                      <a:pt x="131609" y="134329"/>
                      <a:pt x="131609" y="128889"/>
                    </a:cubicBezTo>
                    <a:cubicBezTo>
                      <a:pt x="128889" y="128889"/>
                      <a:pt x="126170" y="128889"/>
                      <a:pt x="126170" y="128889"/>
                    </a:cubicBezTo>
                    <a:cubicBezTo>
                      <a:pt x="118011" y="128889"/>
                      <a:pt x="109852" y="128889"/>
                      <a:pt x="101693" y="128889"/>
                    </a:cubicBezTo>
                    <a:cubicBezTo>
                      <a:pt x="93534" y="128889"/>
                      <a:pt x="82655" y="128889"/>
                      <a:pt x="74496" y="123450"/>
                    </a:cubicBezTo>
                    <a:cubicBezTo>
                      <a:pt x="66337" y="120730"/>
                      <a:pt x="58178" y="112571"/>
                      <a:pt x="58178" y="107132"/>
                    </a:cubicBezTo>
                    <a:cubicBezTo>
                      <a:pt x="58178" y="104412"/>
                      <a:pt x="58178" y="101693"/>
                      <a:pt x="60898" y="98973"/>
                    </a:cubicBezTo>
                    <a:cubicBezTo>
                      <a:pt x="63617" y="96253"/>
                      <a:pt x="77216" y="93534"/>
                      <a:pt x="82655" y="93534"/>
                    </a:cubicBezTo>
                    <a:cubicBezTo>
                      <a:pt x="98973" y="90814"/>
                      <a:pt x="123450" y="88094"/>
                      <a:pt x="131609" y="88094"/>
                    </a:cubicBezTo>
                    <a:cubicBezTo>
                      <a:pt x="131609" y="85375"/>
                      <a:pt x="131609" y="85375"/>
                      <a:pt x="131609" y="82655"/>
                    </a:cubicBezTo>
                    <a:cubicBezTo>
                      <a:pt x="131609" y="77216"/>
                      <a:pt x="131609" y="74496"/>
                      <a:pt x="134329" y="71776"/>
                    </a:cubicBezTo>
                    <a:cubicBezTo>
                      <a:pt x="137048" y="69057"/>
                      <a:pt x="145207" y="66337"/>
                      <a:pt x="147927" y="63617"/>
                    </a:cubicBezTo>
                    <a:cubicBezTo>
                      <a:pt x="153366" y="60898"/>
                      <a:pt x="158806" y="58178"/>
                      <a:pt x="164245" y="58178"/>
                    </a:cubicBezTo>
                    <a:cubicBezTo>
                      <a:pt x="169684" y="58178"/>
                      <a:pt x="175123" y="58178"/>
                      <a:pt x="177843" y="58178"/>
                    </a:cubicBezTo>
                    <a:cubicBezTo>
                      <a:pt x="183283" y="58178"/>
                      <a:pt x="191442" y="58178"/>
                      <a:pt x="196881" y="60898"/>
                    </a:cubicBezTo>
                    <a:cubicBezTo>
                      <a:pt x="213199" y="63617"/>
                      <a:pt x="224077" y="74496"/>
                      <a:pt x="232236" y="88094"/>
                    </a:cubicBezTo>
                    <a:cubicBezTo>
                      <a:pt x="253994" y="88094"/>
                      <a:pt x="270312" y="88094"/>
                      <a:pt x="278471" y="88094"/>
                    </a:cubicBezTo>
                    <a:cubicBezTo>
                      <a:pt x="292069" y="88094"/>
                      <a:pt x="316546" y="88094"/>
                      <a:pt x="316546" y="104412"/>
                    </a:cubicBezTo>
                    <a:cubicBezTo>
                      <a:pt x="316546" y="112571"/>
                      <a:pt x="313826" y="112571"/>
                      <a:pt x="311106" y="120730"/>
                    </a:cubicBezTo>
                    <a:cubicBezTo>
                      <a:pt x="305667" y="126170"/>
                      <a:pt x="300228" y="128889"/>
                      <a:pt x="294788" y="128889"/>
                    </a:cubicBezTo>
                    <a:cubicBezTo>
                      <a:pt x="286630" y="131609"/>
                      <a:pt x="278471" y="131609"/>
                      <a:pt x="273031" y="131609"/>
                    </a:cubicBezTo>
                    <a:cubicBezTo>
                      <a:pt x="270312" y="131609"/>
                      <a:pt x="259433" y="131609"/>
                      <a:pt x="243115" y="131609"/>
                    </a:cubicBezTo>
                    <a:lnTo>
                      <a:pt x="243115" y="134329"/>
                    </a:lnTo>
                    <a:cubicBezTo>
                      <a:pt x="245835" y="145207"/>
                      <a:pt x="245835" y="158805"/>
                      <a:pt x="248554" y="169684"/>
                    </a:cubicBezTo>
                    <a:cubicBezTo>
                      <a:pt x="251274" y="180563"/>
                      <a:pt x="251274" y="194161"/>
                      <a:pt x="251274" y="205040"/>
                    </a:cubicBezTo>
                    <a:cubicBezTo>
                      <a:pt x="251274" y="215918"/>
                      <a:pt x="251274" y="226797"/>
                      <a:pt x="251274" y="240395"/>
                    </a:cubicBezTo>
                    <a:cubicBezTo>
                      <a:pt x="251274" y="245834"/>
                      <a:pt x="251274" y="251274"/>
                      <a:pt x="251274" y="256713"/>
                    </a:cubicBezTo>
                    <a:cubicBezTo>
                      <a:pt x="251274" y="262152"/>
                      <a:pt x="251274" y="267592"/>
                      <a:pt x="253994" y="270311"/>
                    </a:cubicBezTo>
                    <a:cubicBezTo>
                      <a:pt x="256713" y="294788"/>
                      <a:pt x="256713" y="319265"/>
                      <a:pt x="259433" y="343742"/>
                    </a:cubicBezTo>
                    <a:cubicBezTo>
                      <a:pt x="259433" y="370939"/>
                      <a:pt x="262153" y="398135"/>
                      <a:pt x="262153" y="425332"/>
                    </a:cubicBezTo>
                    <a:cubicBezTo>
                      <a:pt x="262153" y="447089"/>
                      <a:pt x="262153" y="468846"/>
                      <a:pt x="264872" y="490603"/>
                    </a:cubicBezTo>
                    <a:cubicBezTo>
                      <a:pt x="264872" y="515080"/>
                      <a:pt x="270312" y="539557"/>
                      <a:pt x="270312" y="564034"/>
                    </a:cubicBezTo>
                    <a:cubicBezTo>
                      <a:pt x="270312" y="574913"/>
                      <a:pt x="270312" y="588511"/>
                      <a:pt x="270312" y="599390"/>
                    </a:cubicBezTo>
                    <a:cubicBezTo>
                      <a:pt x="270312" y="612988"/>
                      <a:pt x="270312" y="623867"/>
                      <a:pt x="270312" y="637465"/>
                    </a:cubicBezTo>
                    <a:cubicBezTo>
                      <a:pt x="270312" y="648343"/>
                      <a:pt x="270312" y="661942"/>
                      <a:pt x="264872" y="670101"/>
                    </a:cubicBezTo>
                    <a:cubicBezTo>
                      <a:pt x="273031" y="672820"/>
                      <a:pt x="278471" y="672820"/>
                      <a:pt x="283910" y="672820"/>
                    </a:cubicBezTo>
                    <a:lnTo>
                      <a:pt x="283910" y="672820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89" name="Freeform: Shape 42">
                <a:extLst>
                  <a:ext uri="{FF2B5EF4-FFF2-40B4-BE49-F238E27FC236}">
                    <a16:creationId xmlns:a16="http://schemas.microsoft.com/office/drawing/2014/main" id="{E9B99810-5173-EA49-A99E-14FD74B8BBC4}"/>
                  </a:ext>
                </a:extLst>
              </p:cNvPr>
              <p:cNvSpPr/>
              <p:nvPr/>
            </p:nvSpPr>
            <p:spPr>
              <a:xfrm>
                <a:off x="4620880" y="4194877"/>
                <a:ext cx="598325" cy="761503"/>
              </a:xfrm>
              <a:custGeom>
                <a:avLst/>
                <a:gdLst>
                  <a:gd name="connsiteX0" fmla="*/ 515081 w 598324"/>
                  <a:gd name="connsiteY0" fmla="*/ 79935 h 761503"/>
                  <a:gd name="connsiteX1" fmla="*/ 542277 w 598324"/>
                  <a:gd name="connsiteY1" fmla="*/ 96253 h 761503"/>
                  <a:gd name="connsiteX2" fmla="*/ 536838 w 598324"/>
                  <a:gd name="connsiteY2" fmla="*/ 112571 h 761503"/>
                  <a:gd name="connsiteX3" fmla="*/ 523240 w 598324"/>
                  <a:gd name="connsiteY3" fmla="*/ 120730 h 761503"/>
                  <a:gd name="connsiteX4" fmla="*/ 506922 w 598324"/>
                  <a:gd name="connsiteY4" fmla="*/ 123450 h 761503"/>
                  <a:gd name="connsiteX5" fmla="*/ 477006 w 598324"/>
                  <a:gd name="connsiteY5" fmla="*/ 123450 h 761503"/>
                  <a:gd name="connsiteX6" fmla="*/ 479725 w 598324"/>
                  <a:gd name="connsiteY6" fmla="*/ 145207 h 761503"/>
                  <a:gd name="connsiteX7" fmla="*/ 477006 w 598324"/>
                  <a:gd name="connsiteY7" fmla="*/ 180563 h 761503"/>
                  <a:gd name="connsiteX8" fmla="*/ 482445 w 598324"/>
                  <a:gd name="connsiteY8" fmla="*/ 232236 h 761503"/>
                  <a:gd name="connsiteX9" fmla="*/ 485165 w 598324"/>
                  <a:gd name="connsiteY9" fmla="*/ 283909 h 761503"/>
                  <a:gd name="connsiteX10" fmla="*/ 485165 w 598324"/>
                  <a:gd name="connsiteY10" fmla="*/ 327424 h 761503"/>
                  <a:gd name="connsiteX11" fmla="*/ 487884 w 598324"/>
                  <a:gd name="connsiteY11" fmla="*/ 373658 h 761503"/>
                  <a:gd name="connsiteX12" fmla="*/ 485165 w 598324"/>
                  <a:gd name="connsiteY12" fmla="*/ 419892 h 761503"/>
                  <a:gd name="connsiteX13" fmla="*/ 485165 w 598324"/>
                  <a:gd name="connsiteY13" fmla="*/ 463407 h 761503"/>
                  <a:gd name="connsiteX14" fmla="*/ 482445 w 598324"/>
                  <a:gd name="connsiteY14" fmla="*/ 515080 h 761503"/>
                  <a:gd name="connsiteX15" fmla="*/ 482445 w 598324"/>
                  <a:gd name="connsiteY15" fmla="*/ 558595 h 761503"/>
                  <a:gd name="connsiteX16" fmla="*/ 479725 w 598324"/>
                  <a:gd name="connsiteY16" fmla="*/ 602109 h 761503"/>
                  <a:gd name="connsiteX17" fmla="*/ 485165 w 598324"/>
                  <a:gd name="connsiteY17" fmla="*/ 648343 h 761503"/>
                  <a:gd name="connsiteX18" fmla="*/ 474286 w 598324"/>
                  <a:gd name="connsiteY18" fmla="*/ 675540 h 761503"/>
                  <a:gd name="connsiteX19" fmla="*/ 428052 w 598324"/>
                  <a:gd name="connsiteY19" fmla="*/ 691858 h 761503"/>
                  <a:gd name="connsiteX20" fmla="*/ 387257 w 598324"/>
                  <a:gd name="connsiteY20" fmla="*/ 683699 h 761503"/>
                  <a:gd name="connsiteX21" fmla="*/ 351901 w 598324"/>
                  <a:gd name="connsiteY21" fmla="*/ 664661 h 761503"/>
                  <a:gd name="connsiteX22" fmla="*/ 305667 w 598324"/>
                  <a:gd name="connsiteY22" fmla="*/ 596670 h 761503"/>
                  <a:gd name="connsiteX23" fmla="*/ 270312 w 598324"/>
                  <a:gd name="connsiteY23" fmla="*/ 509641 h 761503"/>
                  <a:gd name="connsiteX24" fmla="*/ 251274 w 598324"/>
                  <a:gd name="connsiteY24" fmla="*/ 460687 h 761503"/>
                  <a:gd name="connsiteX25" fmla="*/ 224077 w 598324"/>
                  <a:gd name="connsiteY25" fmla="*/ 381817 h 761503"/>
                  <a:gd name="connsiteX26" fmla="*/ 207759 w 598324"/>
                  <a:gd name="connsiteY26" fmla="*/ 330144 h 761503"/>
                  <a:gd name="connsiteX27" fmla="*/ 191442 w 598324"/>
                  <a:gd name="connsiteY27" fmla="*/ 286629 h 761503"/>
                  <a:gd name="connsiteX28" fmla="*/ 183283 w 598324"/>
                  <a:gd name="connsiteY28" fmla="*/ 278470 h 761503"/>
                  <a:gd name="connsiteX29" fmla="*/ 180563 w 598324"/>
                  <a:gd name="connsiteY29" fmla="*/ 292068 h 761503"/>
                  <a:gd name="connsiteX30" fmla="*/ 180563 w 598324"/>
                  <a:gd name="connsiteY30" fmla="*/ 305667 h 761503"/>
                  <a:gd name="connsiteX31" fmla="*/ 183283 w 598324"/>
                  <a:gd name="connsiteY31" fmla="*/ 354620 h 761503"/>
                  <a:gd name="connsiteX32" fmla="*/ 188722 w 598324"/>
                  <a:gd name="connsiteY32" fmla="*/ 449808 h 761503"/>
                  <a:gd name="connsiteX33" fmla="*/ 188722 w 598324"/>
                  <a:gd name="connsiteY33" fmla="*/ 479725 h 761503"/>
                  <a:gd name="connsiteX34" fmla="*/ 188722 w 598324"/>
                  <a:gd name="connsiteY34" fmla="*/ 542277 h 761503"/>
                  <a:gd name="connsiteX35" fmla="*/ 186002 w 598324"/>
                  <a:gd name="connsiteY35" fmla="*/ 615708 h 761503"/>
                  <a:gd name="connsiteX36" fmla="*/ 186002 w 598324"/>
                  <a:gd name="connsiteY36" fmla="*/ 637465 h 761503"/>
                  <a:gd name="connsiteX37" fmla="*/ 183283 w 598324"/>
                  <a:gd name="connsiteY37" fmla="*/ 664661 h 761503"/>
                  <a:gd name="connsiteX38" fmla="*/ 226797 w 598324"/>
                  <a:gd name="connsiteY38" fmla="*/ 664661 h 761503"/>
                  <a:gd name="connsiteX39" fmla="*/ 253994 w 598324"/>
                  <a:gd name="connsiteY39" fmla="*/ 680979 h 761503"/>
                  <a:gd name="connsiteX40" fmla="*/ 248554 w 598324"/>
                  <a:gd name="connsiteY40" fmla="*/ 697297 h 761503"/>
                  <a:gd name="connsiteX41" fmla="*/ 234956 w 598324"/>
                  <a:gd name="connsiteY41" fmla="*/ 705456 h 761503"/>
                  <a:gd name="connsiteX42" fmla="*/ 218638 w 598324"/>
                  <a:gd name="connsiteY42" fmla="*/ 708176 h 761503"/>
                  <a:gd name="connsiteX43" fmla="*/ 183283 w 598324"/>
                  <a:gd name="connsiteY43" fmla="*/ 708176 h 761503"/>
                  <a:gd name="connsiteX44" fmla="*/ 150647 w 598324"/>
                  <a:gd name="connsiteY44" fmla="*/ 708176 h 761503"/>
                  <a:gd name="connsiteX45" fmla="*/ 107132 w 598324"/>
                  <a:gd name="connsiteY45" fmla="*/ 708176 h 761503"/>
                  <a:gd name="connsiteX46" fmla="*/ 88094 w 598324"/>
                  <a:gd name="connsiteY46" fmla="*/ 708176 h 761503"/>
                  <a:gd name="connsiteX47" fmla="*/ 69057 w 598324"/>
                  <a:gd name="connsiteY47" fmla="*/ 702736 h 761503"/>
                  <a:gd name="connsiteX48" fmla="*/ 58178 w 598324"/>
                  <a:gd name="connsiteY48" fmla="*/ 686418 h 761503"/>
                  <a:gd name="connsiteX49" fmla="*/ 60898 w 598324"/>
                  <a:gd name="connsiteY49" fmla="*/ 678259 h 761503"/>
                  <a:gd name="connsiteX50" fmla="*/ 77216 w 598324"/>
                  <a:gd name="connsiteY50" fmla="*/ 670101 h 761503"/>
                  <a:gd name="connsiteX51" fmla="*/ 120730 w 598324"/>
                  <a:gd name="connsiteY51" fmla="*/ 664661 h 761503"/>
                  <a:gd name="connsiteX52" fmla="*/ 131609 w 598324"/>
                  <a:gd name="connsiteY52" fmla="*/ 664661 h 761503"/>
                  <a:gd name="connsiteX53" fmla="*/ 134329 w 598324"/>
                  <a:gd name="connsiteY53" fmla="*/ 539557 h 761503"/>
                  <a:gd name="connsiteX54" fmla="*/ 134329 w 598324"/>
                  <a:gd name="connsiteY54" fmla="*/ 504201 h 761503"/>
                  <a:gd name="connsiteX55" fmla="*/ 131609 w 598324"/>
                  <a:gd name="connsiteY55" fmla="*/ 376378 h 761503"/>
                  <a:gd name="connsiteX56" fmla="*/ 131609 w 598324"/>
                  <a:gd name="connsiteY56" fmla="*/ 302947 h 761503"/>
                  <a:gd name="connsiteX57" fmla="*/ 134329 w 598324"/>
                  <a:gd name="connsiteY57" fmla="*/ 221357 h 761503"/>
                  <a:gd name="connsiteX58" fmla="*/ 137048 w 598324"/>
                  <a:gd name="connsiteY58" fmla="*/ 123450 h 761503"/>
                  <a:gd name="connsiteX59" fmla="*/ 107132 w 598324"/>
                  <a:gd name="connsiteY59" fmla="*/ 123450 h 761503"/>
                  <a:gd name="connsiteX60" fmla="*/ 88094 w 598324"/>
                  <a:gd name="connsiteY60" fmla="*/ 123450 h 761503"/>
                  <a:gd name="connsiteX61" fmla="*/ 69057 w 598324"/>
                  <a:gd name="connsiteY61" fmla="*/ 118011 h 761503"/>
                  <a:gd name="connsiteX62" fmla="*/ 58178 w 598324"/>
                  <a:gd name="connsiteY62" fmla="*/ 101693 h 761503"/>
                  <a:gd name="connsiteX63" fmla="*/ 60898 w 598324"/>
                  <a:gd name="connsiteY63" fmla="*/ 93534 h 761503"/>
                  <a:gd name="connsiteX64" fmla="*/ 77216 w 598324"/>
                  <a:gd name="connsiteY64" fmla="*/ 85375 h 761503"/>
                  <a:gd name="connsiteX65" fmla="*/ 131609 w 598324"/>
                  <a:gd name="connsiteY65" fmla="*/ 79935 h 761503"/>
                  <a:gd name="connsiteX66" fmla="*/ 161525 w 598324"/>
                  <a:gd name="connsiteY66" fmla="*/ 79935 h 761503"/>
                  <a:gd name="connsiteX67" fmla="*/ 177843 w 598324"/>
                  <a:gd name="connsiteY67" fmla="*/ 66337 h 761503"/>
                  <a:gd name="connsiteX68" fmla="*/ 202320 w 598324"/>
                  <a:gd name="connsiteY68" fmla="*/ 58178 h 761503"/>
                  <a:gd name="connsiteX69" fmla="*/ 234956 w 598324"/>
                  <a:gd name="connsiteY69" fmla="*/ 77216 h 761503"/>
                  <a:gd name="connsiteX70" fmla="*/ 251274 w 598324"/>
                  <a:gd name="connsiteY70" fmla="*/ 107132 h 761503"/>
                  <a:gd name="connsiteX71" fmla="*/ 267592 w 598324"/>
                  <a:gd name="connsiteY71" fmla="*/ 147927 h 761503"/>
                  <a:gd name="connsiteX72" fmla="*/ 281190 w 598324"/>
                  <a:gd name="connsiteY72" fmla="*/ 183282 h 761503"/>
                  <a:gd name="connsiteX73" fmla="*/ 297508 w 598324"/>
                  <a:gd name="connsiteY73" fmla="*/ 224077 h 761503"/>
                  <a:gd name="connsiteX74" fmla="*/ 308387 w 598324"/>
                  <a:gd name="connsiteY74" fmla="*/ 264872 h 761503"/>
                  <a:gd name="connsiteX75" fmla="*/ 319265 w 598324"/>
                  <a:gd name="connsiteY75" fmla="*/ 300227 h 761503"/>
                  <a:gd name="connsiteX76" fmla="*/ 351901 w 598324"/>
                  <a:gd name="connsiteY76" fmla="*/ 379097 h 761503"/>
                  <a:gd name="connsiteX77" fmla="*/ 365500 w 598324"/>
                  <a:gd name="connsiteY77" fmla="*/ 417173 h 761503"/>
                  <a:gd name="connsiteX78" fmla="*/ 379098 w 598324"/>
                  <a:gd name="connsiteY78" fmla="*/ 457967 h 761503"/>
                  <a:gd name="connsiteX79" fmla="*/ 395416 w 598324"/>
                  <a:gd name="connsiteY79" fmla="*/ 496043 h 761503"/>
                  <a:gd name="connsiteX80" fmla="*/ 406294 w 598324"/>
                  <a:gd name="connsiteY80" fmla="*/ 512361 h 761503"/>
                  <a:gd name="connsiteX81" fmla="*/ 411734 w 598324"/>
                  <a:gd name="connsiteY81" fmla="*/ 531398 h 761503"/>
                  <a:gd name="connsiteX82" fmla="*/ 419893 w 598324"/>
                  <a:gd name="connsiteY82" fmla="*/ 558595 h 761503"/>
                  <a:gd name="connsiteX83" fmla="*/ 425332 w 598324"/>
                  <a:gd name="connsiteY83" fmla="*/ 564034 h 761503"/>
                  <a:gd name="connsiteX84" fmla="*/ 430771 w 598324"/>
                  <a:gd name="connsiteY84" fmla="*/ 558595 h 761503"/>
                  <a:gd name="connsiteX85" fmla="*/ 430771 w 598324"/>
                  <a:gd name="connsiteY85" fmla="*/ 550436 h 761503"/>
                  <a:gd name="connsiteX86" fmla="*/ 430771 w 598324"/>
                  <a:gd name="connsiteY86" fmla="*/ 501482 h 761503"/>
                  <a:gd name="connsiteX87" fmla="*/ 430771 w 598324"/>
                  <a:gd name="connsiteY87" fmla="*/ 403574 h 761503"/>
                  <a:gd name="connsiteX88" fmla="*/ 425332 w 598324"/>
                  <a:gd name="connsiteY88" fmla="*/ 313826 h 761503"/>
                  <a:gd name="connsiteX89" fmla="*/ 425332 w 598324"/>
                  <a:gd name="connsiteY89" fmla="*/ 248554 h 761503"/>
                  <a:gd name="connsiteX90" fmla="*/ 425332 w 598324"/>
                  <a:gd name="connsiteY90" fmla="*/ 210479 h 761503"/>
                  <a:gd name="connsiteX91" fmla="*/ 422613 w 598324"/>
                  <a:gd name="connsiteY91" fmla="*/ 153366 h 761503"/>
                  <a:gd name="connsiteX92" fmla="*/ 425332 w 598324"/>
                  <a:gd name="connsiteY92" fmla="*/ 123450 h 761503"/>
                  <a:gd name="connsiteX93" fmla="*/ 398136 w 598324"/>
                  <a:gd name="connsiteY93" fmla="*/ 123450 h 761503"/>
                  <a:gd name="connsiteX94" fmla="*/ 379098 w 598324"/>
                  <a:gd name="connsiteY94" fmla="*/ 123450 h 761503"/>
                  <a:gd name="connsiteX95" fmla="*/ 360060 w 598324"/>
                  <a:gd name="connsiteY95" fmla="*/ 118011 h 761503"/>
                  <a:gd name="connsiteX96" fmla="*/ 349182 w 598324"/>
                  <a:gd name="connsiteY96" fmla="*/ 101693 h 761503"/>
                  <a:gd name="connsiteX97" fmla="*/ 351901 w 598324"/>
                  <a:gd name="connsiteY97" fmla="*/ 93534 h 761503"/>
                  <a:gd name="connsiteX98" fmla="*/ 368219 w 598324"/>
                  <a:gd name="connsiteY98" fmla="*/ 85375 h 761503"/>
                  <a:gd name="connsiteX99" fmla="*/ 422613 w 598324"/>
                  <a:gd name="connsiteY99" fmla="*/ 79935 h 761503"/>
                  <a:gd name="connsiteX100" fmla="*/ 444370 w 598324"/>
                  <a:gd name="connsiteY100" fmla="*/ 79935 h 761503"/>
                  <a:gd name="connsiteX101" fmla="*/ 463407 w 598324"/>
                  <a:gd name="connsiteY101" fmla="*/ 71776 h 761503"/>
                  <a:gd name="connsiteX102" fmla="*/ 477006 w 598324"/>
                  <a:gd name="connsiteY102" fmla="*/ 79935 h 761503"/>
                  <a:gd name="connsiteX103" fmla="*/ 515081 w 598324"/>
                  <a:gd name="connsiteY103" fmla="*/ 79935 h 761503"/>
                  <a:gd name="connsiteX104" fmla="*/ 515081 w 598324"/>
                  <a:gd name="connsiteY104" fmla="*/ 79935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598324" h="761503">
                    <a:moveTo>
                      <a:pt x="515081" y="79935"/>
                    </a:moveTo>
                    <a:cubicBezTo>
                      <a:pt x="523240" y="79935"/>
                      <a:pt x="542277" y="79935"/>
                      <a:pt x="542277" y="96253"/>
                    </a:cubicBezTo>
                    <a:cubicBezTo>
                      <a:pt x="542277" y="104412"/>
                      <a:pt x="542277" y="107132"/>
                      <a:pt x="536838" y="112571"/>
                    </a:cubicBezTo>
                    <a:cubicBezTo>
                      <a:pt x="534119" y="118011"/>
                      <a:pt x="528679" y="120730"/>
                      <a:pt x="523240" y="120730"/>
                    </a:cubicBezTo>
                    <a:cubicBezTo>
                      <a:pt x="515081" y="123450"/>
                      <a:pt x="512361" y="123450"/>
                      <a:pt x="506922" y="123450"/>
                    </a:cubicBezTo>
                    <a:cubicBezTo>
                      <a:pt x="504202" y="123450"/>
                      <a:pt x="490604" y="123450"/>
                      <a:pt x="477006" y="123450"/>
                    </a:cubicBezTo>
                    <a:cubicBezTo>
                      <a:pt x="477006" y="131609"/>
                      <a:pt x="479725" y="137048"/>
                      <a:pt x="479725" y="145207"/>
                    </a:cubicBezTo>
                    <a:cubicBezTo>
                      <a:pt x="479725" y="156086"/>
                      <a:pt x="477006" y="166964"/>
                      <a:pt x="477006" y="180563"/>
                    </a:cubicBezTo>
                    <a:cubicBezTo>
                      <a:pt x="477006" y="196881"/>
                      <a:pt x="479725" y="215918"/>
                      <a:pt x="482445" y="232236"/>
                    </a:cubicBezTo>
                    <a:cubicBezTo>
                      <a:pt x="485165" y="248554"/>
                      <a:pt x="485165" y="267592"/>
                      <a:pt x="485165" y="283909"/>
                    </a:cubicBezTo>
                    <a:cubicBezTo>
                      <a:pt x="485165" y="297508"/>
                      <a:pt x="485165" y="313826"/>
                      <a:pt x="485165" y="327424"/>
                    </a:cubicBezTo>
                    <a:cubicBezTo>
                      <a:pt x="485165" y="343742"/>
                      <a:pt x="487884" y="357340"/>
                      <a:pt x="487884" y="373658"/>
                    </a:cubicBezTo>
                    <a:cubicBezTo>
                      <a:pt x="487884" y="389976"/>
                      <a:pt x="485165" y="403574"/>
                      <a:pt x="485165" y="419892"/>
                    </a:cubicBezTo>
                    <a:cubicBezTo>
                      <a:pt x="485165" y="436210"/>
                      <a:pt x="485165" y="449808"/>
                      <a:pt x="485165" y="463407"/>
                    </a:cubicBezTo>
                    <a:cubicBezTo>
                      <a:pt x="485165" y="479725"/>
                      <a:pt x="485165" y="498762"/>
                      <a:pt x="482445" y="515080"/>
                    </a:cubicBezTo>
                    <a:cubicBezTo>
                      <a:pt x="482445" y="528678"/>
                      <a:pt x="482445" y="542277"/>
                      <a:pt x="482445" y="558595"/>
                    </a:cubicBezTo>
                    <a:cubicBezTo>
                      <a:pt x="482445" y="572193"/>
                      <a:pt x="479725" y="588511"/>
                      <a:pt x="479725" y="602109"/>
                    </a:cubicBezTo>
                    <a:cubicBezTo>
                      <a:pt x="479725" y="615708"/>
                      <a:pt x="485165" y="632025"/>
                      <a:pt x="485165" y="648343"/>
                    </a:cubicBezTo>
                    <a:cubicBezTo>
                      <a:pt x="485165" y="659222"/>
                      <a:pt x="482445" y="670101"/>
                      <a:pt x="474286" y="675540"/>
                    </a:cubicBezTo>
                    <a:cubicBezTo>
                      <a:pt x="460688" y="686418"/>
                      <a:pt x="444370" y="691858"/>
                      <a:pt x="428052" y="691858"/>
                    </a:cubicBezTo>
                    <a:cubicBezTo>
                      <a:pt x="414453" y="691858"/>
                      <a:pt x="400855" y="689138"/>
                      <a:pt x="387257" y="683699"/>
                    </a:cubicBezTo>
                    <a:cubicBezTo>
                      <a:pt x="373659" y="678259"/>
                      <a:pt x="360060" y="672820"/>
                      <a:pt x="351901" y="664661"/>
                    </a:cubicBezTo>
                    <a:cubicBezTo>
                      <a:pt x="330144" y="645624"/>
                      <a:pt x="316546" y="621147"/>
                      <a:pt x="305667" y="596670"/>
                    </a:cubicBezTo>
                    <a:cubicBezTo>
                      <a:pt x="292069" y="569473"/>
                      <a:pt x="281190" y="539557"/>
                      <a:pt x="270312" y="509641"/>
                    </a:cubicBezTo>
                    <a:cubicBezTo>
                      <a:pt x="264872" y="493323"/>
                      <a:pt x="256713" y="477005"/>
                      <a:pt x="251274" y="460687"/>
                    </a:cubicBezTo>
                    <a:cubicBezTo>
                      <a:pt x="240395" y="433490"/>
                      <a:pt x="232236" y="409014"/>
                      <a:pt x="224077" y="381817"/>
                    </a:cubicBezTo>
                    <a:cubicBezTo>
                      <a:pt x="218638" y="365499"/>
                      <a:pt x="213199" y="346462"/>
                      <a:pt x="207759" y="330144"/>
                    </a:cubicBezTo>
                    <a:cubicBezTo>
                      <a:pt x="202320" y="316545"/>
                      <a:pt x="196881" y="300227"/>
                      <a:pt x="191442" y="286629"/>
                    </a:cubicBezTo>
                    <a:cubicBezTo>
                      <a:pt x="188722" y="281190"/>
                      <a:pt x="186002" y="278470"/>
                      <a:pt x="183283" y="278470"/>
                    </a:cubicBezTo>
                    <a:cubicBezTo>
                      <a:pt x="180563" y="278470"/>
                      <a:pt x="180563" y="286629"/>
                      <a:pt x="180563" y="292068"/>
                    </a:cubicBezTo>
                    <a:cubicBezTo>
                      <a:pt x="180563" y="297508"/>
                      <a:pt x="180563" y="302947"/>
                      <a:pt x="180563" y="305667"/>
                    </a:cubicBezTo>
                    <a:cubicBezTo>
                      <a:pt x="180563" y="321985"/>
                      <a:pt x="183283" y="338303"/>
                      <a:pt x="183283" y="354620"/>
                    </a:cubicBezTo>
                    <a:cubicBezTo>
                      <a:pt x="183283" y="387256"/>
                      <a:pt x="186002" y="417173"/>
                      <a:pt x="188722" y="449808"/>
                    </a:cubicBezTo>
                    <a:cubicBezTo>
                      <a:pt x="188722" y="460687"/>
                      <a:pt x="188722" y="468846"/>
                      <a:pt x="188722" y="479725"/>
                    </a:cubicBezTo>
                    <a:cubicBezTo>
                      <a:pt x="188722" y="501482"/>
                      <a:pt x="188722" y="523239"/>
                      <a:pt x="188722" y="542277"/>
                    </a:cubicBezTo>
                    <a:cubicBezTo>
                      <a:pt x="188722" y="566754"/>
                      <a:pt x="186002" y="591231"/>
                      <a:pt x="186002" y="615708"/>
                    </a:cubicBezTo>
                    <a:cubicBezTo>
                      <a:pt x="186002" y="623866"/>
                      <a:pt x="186002" y="632025"/>
                      <a:pt x="186002" y="637465"/>
                    </a:cubicBezTo>
                    <a:cubicBezTo>
                      <a:pt x="186002" y="645624"/>
                      <a:pt x="183283" y="656502"/>
                      <a:pt x="183283" y="664661"/>
                    </a:cubicBezTo>
                    <a:cubicBezTo>
                      <a:pt x="202320" y="664661"/>
                      <a:pt x="218638" y="664661"/>
                      <a:pt x="226797" y="664661"/>
                    </a:cubicBezTo>
                    <a:cubicBezTo>
                      <a:pt x="234956" y="664661"/>
                      <a:pt x="253994" y="664661"/>
                      <a:pt x="253994" y="680979"/>
                    </a:cubicBezTo>
                    <a:cubicBezTo>
                      <a:pt x="253994" y="689138"/>
                      <a:pt x="253994" y="691858"/>
                      <a:pt x="248554" y="697297"/>
                    </a:cubicBezTo>
                    <a:cubicBezTo>
                      <a:pt x="245835" y="702736"/>
                      <a:pt x="240395" y="705456"/>
                      <a:pt x="234956" y="705456"/>
                    </a:cubicBezTo>
                    <a:cubicBezTo>
                      <a:pt x="226797" y="708176"/>
                      <a:pt x="224077" y="708176"/>
                      <a:pt x="218638" y="708176"/>
                    </a:cubicBezTo>
                    <a:cubicBezTo>
                      <a:pt x="215918" y="708176"/>
                      <a:pt x="199600" y="708176"/>
                      <a:pt x="183283" y="708176"/>
                    </a:cubicBezTo>
                    <a:cubicBezTo>
                      <a:pt x="166965" y="708176"/>
                      <a:pt x="153366" y="708176"/>
                      <a:pt x="150647" y="708176"/>
                    </a:cubicBezTo>
                    <a:cubicBezTo>
                      <a:pt x="139768" y="708176"/>
                      <a:pt x="120730" y="708176"/>
                      <a:pt x="107132" y="708176"/>
                    </a:cubicBezTo>
                    <a:cubicBezTo>
                      <a:pt x="101693" y="708176"/>
                      <a:pt x="96254" y="708176"/>
                      <a:pt x="88094" y="708176"/>
                    </a:cubicBezTo>
                    <a:cubicBezTo>
                      <a:pt x="82655" y="708176"/>
                      <a:pt x="74496" y="708176"/>
                      <a:pt x="69057" y="702736"/>
                    </a:cubicBezTo>
                    <a:cubicBezTo>
                      <a:pt x="63617" y="700017"/>
                      <a:pt x="58178" y="691858"/>
                      <a:pt x="58178" y="686418"/>
                    </a:cubicBezTo>
                    <a:cubicBezTo>
                      <a:pt x="58178" y="683699"/>
                      <a:pt x="58178" y="680979"/>
                      <a:pt x="60898" y="678259"/>
                    </a:cubicBezTo>
                    <a:cubicBezTo>
                      <a:pt x="63617" y="675540"/>
                      <a:pt x="71777" y="672820"/>
                      <a:pt x="77216" y="670101"/>
                    </a:cubicBezTo>
                    <a:cubicBezTo>
                      <a:pt x="90814" y="667381"/>
                      <a:pt x="115291" y="664661"/>
                      <a:pt x="120730" y="664661"/>
                    </a:cubicBezTo>
                    <a:cubicBezTo>
                      <a:pt x="123450" y="664661"/>
                      <a:pt x="126170" y="664661"/>
                      <a:pt x="131609" y="664661"/>
                    </a:cubicBezTo>
                    <a:cubicBezTo>
                      <a:pt x="131609" y="623866"/>
                      <a:pt x="134329" y="583072"/>
                      <a:pt x="134329" y="539557"/>
                    </a:cubicBezTo>
                    <a:cubicBezTo>
                      <a:pt x="134329" y="528678"/>
                      <a:pt x="134329" y="515080"/>
                      <a:pt x="134329" y="504201"/>
                    </a:cubicBezTo>
                    <a:cubicBezTo>
                      <a:pt x="131609" y="460687"/>
                      <a:pt x="131609" y="417173"/>
                      <a:pt x="131609" y="376378"/>
                    </a:cubicBezTo>
                    <a:cubicBezTo>
                      <a:pt x="131609" y="351901"/>
                      <a:pt x="131609" y="327424"/>
                      <a:pt x="131609" y="302947"/>
                    </a:cubicBezTo>
                    <a:cubicBezTo>
                      <a:pt x="131609" y="275751"/>
                      <a:pt x="131609" y="248554"/>
                      <a:pt x="134329" y="221357"/>
                    </a:cubicBezTo>
                    <a:cubicBezTo>
                      <a:pt x="134329" y="188722"/>
                      <a:pt x="137048" y="156086"/>
                      <a:pt x="137048" y="123450"/>
                    </a:cubicBezTo>
                    <a:cubicBezTo>
                      <a:pt x="126170" y="123450"/>
                      <a:pt x="115291" y="123450"/>
                      <a:pt x="107132" y="123450"/>
                    </a:cubicBezTo>
                    <a:cubicBezTo>
                      <a:pt x="101693" y="123450"/>
                      <a:pt x="96254" y="123450"/>
                      <a:pt x="88094" y="123450"/>
                    </a:cubicBezTo>
                    <a:cubicBezTo>
                      <a:pt x="82655" y="123450"/>
                      <a:pt x="74496" y="120730"/>
                      <a:pt x="69057" y="118011"/>
                    </a:cubicBezTo>
                    <a:cubicBezTo>
                      <a:pt x="63617" y="115291"/>
                      <a:pt x="58178" y="107132"/>
                      <a:pt x="58178" y="101693"/>
                    </a:cubicBezTo>
                    <a:cubicBezTo>
                      <a:pt x="58178" y="98973"/>
                      <a:pt x="58178" y="96253"/>
                      <a:pt x="60898" y="93534"/>
                    </a:cubicBezTo>
                    <a:cubicBezTo>
                      <a:pt x="63617" y="90814"/>
                      <a:pt x="71777" y="88094"/>
                      <a:pt x="77216" y="85375"/>
                    </a:cubicBezTo>
                    <a:cubicBezTo>
                      <a:pt x="90814" y="82655"/>
                      <a:pt x="126170" y="79935"/>
                      <a:pt x="131609" y="79935"/>
                    </a:cubicBezTo>
                    <a:cubicBezTo>
                      <a:pt x="137048" y="79935"/>
                      <a:pt x="147927" y="79935"/>
                      <a:pt x="161525" y="79935"/>
                    </a:cubicBezTo>
                    <a:cubicBezTo>
                      <a:pt x="166965" y="74496"/>
                      <a:pt x="172404" y="71776"/>
                      <a:pt x="177843" y="66337"/>
                    </a:cubicBezTo>
                    <a:cubicBezTo>
                      <a:pt x="186002" y="60898"/>
                      <a:pt x="194161" y="58178"/>
                      <a:pt x="202320" y="58178"/>
                    </a:cubicBezTo>
                    <a:cubicBezTo>
                      <a:pt x="215918" y="58178"/>
                      <a:pt x="226797" y="63617"/>
                      <a:pt x="234956" y="77216"/>
                    </a:cubicBezTo>
                    <a:cubicBezTo>
                      <a:pt x="240395" y="88094"/>
                      <a:pt x="248554" y="96253"/>
                      <a:pt x="251274" y="107132"/>
                    </a:cubicBezTo>
                    <a:cubicBezTo>
                      <a:pt x="256713" y="120730"/>
                      <a:pt x="259433" y="134328"/>
                      <a:pt x="267592" y="147927"/>
                    </a:cubicBezTo>
                    <a:cubicBezTo>
                      <a:pt x="273031" y="158805"/>
                      <a:pt x="275751" y="172404"/>
                      <a:pt x="281190" y="183282"/>
                    </a:cubicBezTo>
                    <a:cubicBezTo>
                      <a:pt x="286630" y="196881"/>
                      <a:pt x="292069" y="210479"/>
                      <a:pt x="297508" y="224077"/>
                    </a:cubicBezTo>
                    <a:cubicBezTo>
                      <a:pt x="300228" y="237675"/>
                      <a:pt x="305667" y="251274"/>
                      <a:pt x="308387" y="264872"/>
                    </a:cubicBezTo>
                    <a:cubicBezTo>
                      <a:pt x="311106" y="278470"/>
                      <a:pt x="311106" y="289349"/>
                      <a:pt x="319265" y="300227"/>
                    </a:cubicBezTo>
                    <a:cubicBezTo>
                      <a:pt x="332864" y="324704"/>
                      <a:pt x="346462" y="351901"/>
                      <a:pt x="351901" y="379097"/>
                    </a:cubicBezTo>
                    <a:cubicBezTo>
                      <a:pt x="354621" y="392696"/>
                      <a:pt x="360060" y="403574"/>
                      <a:pt x="365500" y="417173"/>
                    </a:cubicBezTo>
                    <a:cubicBezTo>
                      <a:pt x="373659" y="430771"/>
                      <a:pt x="373659" y="444369"/>
                      <a:pt x="379098" y="457967"/>
                    </a:cubicBezTo>
                    <a:cubicBezTo>
                      <a:pt x="381818" y="471566"/>
                      <a:pt x="387257" y="482444"/>
                      <a:pt x="395416" y="496043"/>
                    </a:cubicBezTo>
                    <a:cubicBezTo>
                      <a:pt x="398136" y="501482"/>
                      <a:pt x="403575" y="506921"/>
                      <a:pt x="406294" y="512361"/>
                    </a:cubicBezTo>
                    <a:cubicBezTo>
                      <a:pt x="409014" y="517800"/>
                      <a:pt x="409014" y="525959"/>
                      <a:pt x="411734" y="531398"/>
                    </a:cubicBezTo>
                    <a:cubicBezTo>
                      <a:pt x="414453" y="539557"/>
                      <a:pt x="417173" y="550436"/>
                      <a:pt x="419893" y="558595"/>
                    </a:cubicBezTo>
                    <a:cubicBezTo>
                      <a:pt x="422613" y="561314"/>
                      <a:pt x="422613" y="564034"/>
                      <a:pt x="425332" y="564034"/>
                    </a:cubicBezTo>
                    <a:cubicBezTo>
                      <a:pt x="428052" y="564034"/>
                      <a:pt x="428052" y="561314"/>
                      <a:pt x="430771" y="558595"/>
                    </a:cubicBezTo>
                    <a:cubicBezTo>
                      <a:pt x="430771" y="555875"/>
                      <a:pt x="430771" y="553155"/>
                      <a:pt x="430771" y="550436"/>
                    </a:cubicBezTo>
                    <a:cubicBezTo>
                      <a:pt x="430771" y="534118"/>
                      <a:pt x="430771" y="517800"/>
                      <a:pt x="430771" y="501482"/>
                    </a:cubicBezTo>
                    <a:cubicBezTo>
                      <a:pt x="430771" y="468846"/>
                      <a:pt x="433491" y="436210"/>
                      <a:pt x="430771" y="403574"/>
                    </a:cubicBezTo>
                    <a:cubicBezTo>
                      <a:pt x="430771" y="373658"/>
                      <a:pt x="425332" y="343742"/>
                      <a:pt x="425332" y="313826"/>
                    </a:cubicBezTo>
                    <a:cubicBezTo>
                      <a:pt x="425332" y="292068"/>
                      <a:pt x="425332" y="270311"/>
                      <a:pt x="425332" y="248554"/>
                    </a:cubicBezTo>
                    <a:cubicBezTo>
                      <a:pt x="425332" y="234956"/>
                      <a:pt x="425332" y="224077"/>
                      <a:pt x="425332" y="210479"/>
                    </a:cubicBezTo>
                    <a:cubicBezTo>
                      <a:pt x="425332" y="191441"/>
                      <a:pt x="422613" y="172404"/>
                      <a:pt x="422613" y="153366"/>
                    </a:cubicBezTo>
                    <a:cubicBezTo>
                      <a:pt x="422613" y="142487"/>
                      <a:pt x="422613" y="134328"/>
                      <a:pt x="425332" y="123450"/>
                    </a:cubicBezTo>
                    <a:cubicBezTo>
                      <a:pt x="417173" y="123450"/>
                      <a:pt x="406294" y="123450"/>
                      <a:pt x="398136" y="123450"/>
                    </a:cubicBezTo>
                    <a:cubicBezTo>
                      <a:pt x="392696" y="123450"/>
                      <a:pt x="387257" y="123450"/>
                      <a:pt x="379098" y="123450"/>
                    </a:cubicBezTo>
                    <a:cubicBezTo>
                      <a:pt x="373659" y="123450"/>
                      <a:pt x="365500" y="120730"/>
                      <a:pt x="360060" y="118011"/>
                    </a:cubicBezTo>
                    <a:cubicBezTo>
                      <a:pt x="354621" y="115291"/>
                      <a:pt x="349182" y="107132"/>
                      <a:pt x="349182" y="101693"/>
                    </a:cubicBezTo>
                    <a:cubicBezTo>
                      <a:pt x="349182" y="98973"/>
                      <a:pt x="349182" y="96253"/>
                      <a:pt x="351901" y="93534"/>
                    </a:cubicBezTo>
                    <a:cubicBezTo>
                      <a:pt x="354621" y="90814"/>
                      <a:pt x="362780" y="88094"/>
                      <a:pt x="368219" y="85375"/>
                    </a:cubicBezTo>
                    <a:cubicBezTo>
                      <a:pt x="381818" y="82655"/>
                      <a:pt x="417173" y="79935"/>
                      <a:pt x="422613" y="79935"/>
                    </a:cubicBezTo>
                    <a:cubicBezTo>
                      <a:pt x="428052" y="79935"/>
                      <a:pt x="433491" y="79935"/>
                      <a:pt x="444370" y="79935"/>
                    </a:cubicBezTo>
                    <a:cubicBezTo>
                      <a:pt x="449809" y="74496"/>
                      <a:pt x="455248" y="71776"/>
                      <a:pt x="463407" y="71776"/>
                    </a:cubicBezTo>
                    <a:cubicBezTo>
                      <a:pt x="471566" y="71776"/>
                      <a:pt x="477006" y="74496"/>
                      <a:pt x="477006" y="79935"/>
                    </a:cubicBezTo>
                    <a:cubicBezTo>
                      <a:pt x="493324" y="79935"/>
                      <a:pt x="506922" y="79935"/>
                      <a:pt x="515081" y="79935"/>
                    </a:cubicBezTo>
                    <a:lnTo>
                      <a:pt x="515081" y="79935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0" name="Freeform: Shape 43">
                <a:extLst>
                  <a:ext uri="{FF2B5EF4-FFF2-40B4-BE49-F238E27FC236}">
                    <a16:creationId xmlns:a16="http://schemas.microsoft.com/office/drawing/2014/main" id="{0C7A623E-E5BC-2F4C-8C12-4B1571446356}"/>
                  </a:ext>
                </a:extLst>
              </p:cNvPr>
              <p:cNvSpPr/>
              <p:nvPr/>
            </p:nvSpPr>
            <p:spPr>
              <a:xfrm>
                <a:off x="5139126" y="4192158"/>
                <a:ext cx="516735" cy="788700"/>
              </a:xfrm>
              <a:custGeom>
                <a:avLst/>
                <a:gdLst>
                  <a:gd name="connsiteX0" fmla="*/ 464616 w 516735"/>
                  <a:gd name="connsiteY0" fmla="*/ 436210 h 788699"/>
                  <a:gd name="connsiteX1" fmla="*/ 445578 w 516735"/>
                  <a:gd name="connsiteY1" fmla="*/ 455248 h 788699"/>
                  <a:gd name="connsiteX2" fmla="*/ 404784 w 516735"/>
                  <a:gd name="connsiteY2" fmla="*/ 466126 h 788699"/>
                  <a:gd name="connsiteX3" fmla="*/ 385746 w 516735"/>
                  <a:gd name="connsiteY3" fmla="*/ 479725 h 788699"/>
                  <a:gd name="connsiteX4" fmla="*/ 388466 w 516735"/>
                  <a:gd name="connsiteY4" fmla="*/ 512361 h 788699"/>
                  <a:gd name="connsiteX5" fmla="*/ 388466 w 516735"/>
                  <a:gd name="connsiteY5" fmla="*/ 544997 h 788699"/>
                  <a:gd name="connsiteX6" fmla="*/ 388466 w 516735"/>
                  <a:gd name="connsiteY6" fmla="*/ 566754 h 788699"/>
                  <a:gd name="connsiteX7" fmla="*/ 391185 w 516735"/>
                  <a:gd name="connsiteY7" fmla="*/ 632026 h 788699"/>
                  <a:gd name="connsiteX8" fmla="*/ 393905 w 516735"/>
                  <a:gd name="connsiteY8" fmla="*/ 683699 h 788699"/>
                  <a:gd name="connsiteX9" fmla="*/ 377587 w 516735"/>
                  <a:gd name="connsiteY9" fmla="*/ 724494 h 788699"/>
                  <a:gd name="connsiteX10" fmla="*/ 361269 w 516735"/>
                  <a:gd name="connsiteY10" fmla="*/ 719054 h 788699"/>
                  <a:gd name="connsiteX11" fmla="*/ 353110 w 516735"/>
                  <a:gd name="connsiteY11" fmla="*/ 702737 h 788699"/>
                  <a:gd name="connsiteX12" fmla="*/ 350390 w 516735"/>
                  <a:gd name="connsiteY12" fmla="*/ 686419 h 788699"/>
                  <a:gd name="connsiteX13" fmla="*/ 353110 w 516735"/>
                  <a:gd name="connsiteY13" fmla="*/ 659222 h 788699"/>
                  <a:gd name="connsiteX14" fmla="*/ 353110 w 516735"/>
                  <a:gd name="connsiteY14" fmla="*/ 656502 h 788699"/>
                  <a:gd name="connsiteX15" fmla="*/ 317755 w 516735"/>
                  <a:gd name="connsiteY15" fmla="*/ 708176 h 788699"/>
                  <a:gd name="connsiteX16" fmla="*/ 241604 w 516735"/>
                  <a:gd name="connsiteY16" fmla="*/ 735372 h 788699"/>
                  <a:gd name="connsiteX17" fmla="*/ 187211 w 516735"/>
                  <a:gd name="connsiteY17" fmla="*/ 727214 h 788699"/>
                  <a:gd name="connsiteX18" fmla="*/ 135538 w 516735"/>
                  <a:gd name="connsiteY18" fmla="*/ 694578 h 788699"/>
                  <a:gd name="connsiteX19" fmla="*/ 86584 w 516735"/>
                  <a:gd name="connsiteY19" fmla="*/ 621147 h 788699"/>
                  <a:gd name="connsiteX20" fmla="*/ 67546 w 516735"/>
                  <a:gd name="connsiteY20" fmla="*/ 555875 h 788699"/>
                  <a:gd name="connsiteX21" fmla="*/ 59387 w 516735"/>
                  <a:gd name="connsiteY21" fmla="*/ 509641 h 788699"/>
                  <a:gd name="connsiteX22" fmla="*/ 59387 w 516735"/>
                  <a:gd name="connsiteY22" fmla="*/ 468846 h 788699"/>
                  <a:gd name="connsiteX23" fmla="*/ 86584 w 516735"/>
                  <a:gd name="connsiteY23" fmla="*/ 302947 h 788699"/>
                  <a:gd name="connsiteX24" fmla="*/ 108341 w 516735"/>
                  <a:gd name="connsiteY24" fmla="*/ 224077 h 788699"/>
                  <a:gd name="connsiteX25" fmla="*/ 146416 w 516735"/>
                  <a:gd name="connsiteY25" fmla="*/ 145207 h 788699"/>
                  <a:gd name="connsiteX26" fmla="*/ 198090 w 516735"/>
                  <a:gd name="connsiteY26" fmla="*/ 85375 h 788699"/>
                  <a:gd name="connsiteX27" fmla="*/ 228006 w 516735"/>
                  <a:gd name="connsiteY27" fmla="*/ 69057 h 788699"/>
                  <a:gd name="connsiteX28" fmla="*/ 268801 w 516735"/>
                  <a:gd name="connsiteY28" fmla="*/ 58178 h 788699"/>
                  <a:gd name="connsiteX29" fmla="*/ 274240 w 516735"/>
                  <a:gd name="connsiteY29" fmla="*/ 58178 h 788699"/>
                  <a:gd name="connsiteX30" fmla="*/ 295997 w 516735"/>
                  <a:gd name="connsiteY30" fmla="*/ 60898 h 788699"/>
                  <a:gd name="connsiteX31" fmla="*/ 331353 w 516735"/>
                  <a:gd name="connsiteY31" fmla="*/ 71776 h 788699"/>
                  <a:gd name="connsiteX32" fmla="*/ 350390 w 516735"/>
                  <a:gd name="connsiteY32" fmla="*/ 93534 h 788699"/>
                  <a:gd name="connsiteX33" fmla="*/ 353110 w 516735"/>
                  <a:gd name="connsiteY33" fmla="*/ 74496 h 788699"/>
                  <a:gd name="connsiteX34" fmla="*/ 358549 w 516735"/>
                  <a:gd name="connsiteY34" fmla="*/ 63618 h 788699"/>
                  <a:gd name="connsiteX35" fmla="*/ 366708 w 516735"/>
                  <a:gd name="connsiteY35" fmla="*/ 58178 h 788699"/>
                  <a:gd name="connsiteX36" fmla="*/ 374867 w 516735"/>
                  <a:gd name="connsiteY36" fmla="*/ 63618 h 788699"/>
                  <a:gd name="connsiteX37" fmla="*/ 383026 w 516735"/>
                  <a:gd name="connsiteY37" fmla="*/ 82655 h 788699"/>
                  <a:gd name="connsiteX38" fmla="*/ 385746 w 516735"/>
                  <a:gd name="connsiteY38" fmla="*/ 126170 h 788699"/>
                  <a:gd name="connsiteX39" fmla="*/ 388466 w 516735"/>
                  <a:gd name="connsiteY39" fmla="*/ 186002 h 788699"/>
                  <a:gd name="connsiteX40" fmla="*/ 391185 w 516735"/>
                  <a:gd name="connsiteY40" fmla="*/ 237676 h 788699"/>
                  <a:gd name="connsiteX41" fmla="*/ 374867 w 516735"/>
                  <a:gd name="connsiteY41" fmla="*/ 278470 h 788699"/>
                  <a:gd name="connsiteX42" fmla="*/ 358549 w 516735"/>
                  <a:gd name="connsiteY42" fmla="*/ 273031 h 788699"/>
                  <a:gd name="connsiteX43" fmla="*/ 350390 w 516735"/>
                  <a:gd name="connsiteY43" fmla="*/ 256713 h 788699"/>
                  <a:gd name="connsiteX44" fmla="*/ 347671 w 516735"/>
                  <a:gd name="connsiteY44" fmla="*/ 240395 h 788699"/>
                  <a:gd name="connsiteX45" fmla="*/ 347671 w 516735"/>
                  <a:gd name="connsiteY45" fmla="*/ 213199 h 788699"/>
                  <a:gd name="connsiteX46" fmla="*/ 344951 w 516735"/>
                  <a:gd name="connsiteY46" fmla="*/ 194161 h 788699"/>
                  <a:gd name="connsiteX47" fmla="*/ 339512 w 516735"/>
                  <a:gd name="connsiteY47" fmla="*/ 150647 h 788699"/>
                  <a:gd name="connsiteX48" fmla="*/ 323194 w 516735"/>
                  <a:gd name="connsiteY48" fmla="*/ 112571 h 788699"/>
                  <a:gd name="connsiteX49" fmla="*/ 293278 w 516735"/>
                  <a:gd name="connsiteY49" fmla="*/ 101693 h 788699"/>
                  <a:gd name="connsiteX50" fmla="*/ 263361 w 516735"/>
                  <a:gd name="connsiteY50" fmla="*/ 120730 h 788699"/>
                  <a:gd name="connsiteX51" fmla="*/ 241604 w 516735"/>
                  <a:gd name="connsiteY51" fmla="*/ 153366 h 788699"/>
                  <a:gd name="connsiteX52" fmla="*/ 233445 w 516735"/>
                  <a:gd name="connsiteY52" fmla="*/ 194161 h 788699"/>
                  <a:gd name="connsiteX53" fmla="*/ 225286 w 516735"/>
                  <a:gd name="connsiteY53" fmla="*/ 232236 h 788699"/>
                  <a:gd name="connsiteX54" fmla="*/ 217127 w 516735"/>
                  <a:gd name="connsiteY54" fmla="*/ 275751 h 788699"/>
                  <a:gd name="connsiteX55" fmla="*/ 211688 w 516735"/>
                  <a:gd name="connsiteY55" fmla="*/ 316545 h 788699"/>
                  <a:gd name="connsiteX56" fmla="*/ 206249 w 516735"/>
                  <a:gd name="connsiteY56" fmla="*/ 354621 h 788699"/>
                  <a:gd name="connsiteX57" fmla="*/ 200809 w 516735"/>
                  <a:gd name="connsiteY57" fmla="*/ 398135 h 788699"/>
                  <a:gd name="connsiteX58" fmla="*/ 195370 w 516735"/>
                  <a:gd name="connsiteY58" fmla="*/ 438930 h 788699"/>
                  <a:gd name="connsiteX59" fmla="*/ 192650 w 516735"/>
                  <a:gd name="connsiteY59" fmla="*/ 474286 h 788699"/>
                  <a:gd name="connsiteX60" fmla="*/ 195370 w 516735"/>
                  <a:gd name="connsiteY60" fmla="*/ 525959 h 788699"/>
                  <a:gd name="connsiteX61" fmla="*/ 208968 w 516735"/>
                  <a:gd name="connsiteY61" fmla="*/ 596670 h 788699"/>
                  <a:gd name="connsiteX62" fmla="*/ 214407 w 516735"/>
                  <a:gd name="connsiteY62" fmla="*/ 623867 h 788699"/>
                  <a:gd name="connsiteX63" fmla="*/ 228006 w 516735"/>
                  <a:gd name="connsiteY63" fmla="*/ 656502 h 788699"/>
                  <a:gd name="connsiteX64" fmla="*/ 271520 w 516735"/>
                  <a:gd name="connsiteY64" fmla="*/ 689138 h 788699"/>
                  <a:gd name="connsiteX65" fmla="*/ 306876 w 516735"/>
                  <a:gd name="connsiteY65" fmla="*/ 664661 h 788699"/>
                  <a:gd name="connsiteX66" fmla="*/ 331353 w 516735"/>
                  <a:gd name="connsiteY66" fmla="*/ 602109 h 788699"/>
                  <a:gd name="connsiteX67" fmla="*/ 336792 w 516735"/>
                  <a:gd name="connsiteY67" fmla="*/ 544997 h 788699"/>
                  <a:gd name="connsiteX68" fmla="*/ 336792 w 516735"/>
                  <a:gd name="connsiteY68" fmla="*/ 498762 h 788699"/>
                  <a:gd name="connsiteX69" fmla="*/ 336792 w 516735"/>
                  <a:gd name="connsiteY69" fmla="*/ 490603 h 788699"/>
                  <a:gd name="connsiteX70" fmla="*/ 320474 w 516735"/>
                  <a:gd name="connsiteY70" fmla="*/ 477005 h 788699"/>
                  <a:gd name="connsiteX71" fmla="*/ 282399 w 516735"/>
                  <a:gd name="connsiteY71" fmla="*/ 479725 h 788699"/>
                  <a:gd name="connsiteX72" fmla="*/ 252483 w 516735"/>
                  <a:gd name="connsiteY72" fmla="*/ 474286 h 788699"/>
                  <a:gd name="connsiteX73" fmla="*/ 247043 w 516735"/>
                  <a:gd name="connsiteY73" fmla="*/ 466126 h 788699"/>
                  <a:gd name="connsiteX74" fmla="*/ 249763 w 516735"/>
                  <a:gd name="connsiteY74" fmla="*/ 457968 h 788699"/>
                  <a:gd name="connsiteX75" fmla="*/ 268801 w 516735"/>
                  <a:gd name="connsiteY75" fmla="*/ 447089 h 788699"/>
                  <a:gd name="connsiteX76" fmla="*/ 312315 w 516735"/>
                  <a:gd name="connsiteY76" fmla="*/ 436210 h 788699"/>
                  <a:gd name="connsiteX77" fmla="*/ 353110 w 516735"/>
                  <a:gd name="connsiteY77" fmla="*/ 430771 h 788699"/>
                  <a:gd name="connsiteX78" fmla="*/ 385746 w 516735"/>
                  <a:gd name="connsiteY78" fmla="*/ 430771 h 788699"/>
                  <a:gd name="connsiteX79" fmla="*/ 437420 w 516735"/>
                  <a:gd name="connsiteY79" fmla="*/ 428051 h 788699"/>
                  <a:gd name="connsiteX80" fmla="*/ 464616 w 516735"/>
                  <a:gd name="connsiteY80" fmla="*/ 436210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516735" h="788699">
                    <a:moveTo>
                      <a:pt x="464616" y="436210"/>
                    </a:moveTo>
                    <a:cubicBezTo>
                      <a:pt x="464616" y="447089"/>
                      <a:pt x="453737" y="452528"/>
                      <a:pt x="445578" y="455248"/>
                    </a:cubicBezTo>
                    <a:cubicBezTo>
                      <a:pt x="434700" y="460687"/>
                      <a:pt x="415662" y="463407"/>
                      <a:pt x="404784" y="466126"/>
                    </a:cubicBezTo>
                    <a:cubicBezTo>
                      <a:pt x="393905" y="466126"/>
                      <a:pt x="385746" y="468846"/>
                      <a:pt x="385746" y="479725"/>
                    </a:cubicBezTo>
                    <a:cubicBezTo>
                      <a:pt x="385746" y="487884"/>
                      <a:pt x="388466" y="506921"/>
                      <a:pt x="388466" y="512361"/>
                    </a:cubicBezTo>
                    <a:cubicBezTo>
                      <a:pt x="388466" y="515080"/>
                      <a:pt x="388466" y="539557"/>
                      <a:pt x="388466" y="544997"/>
                    </a:cubicBezTo>
                    <a:cubicBezTo>
                      <a:pt x="388466" y="550436"/>
                      <a:pt x="388466" y="558595"/>
                      <a:pt x="388466" y="566754"/>
                    </a:cubicBezTo>
                    <a:cubicBezTo>
                      <a:pt x="388466" y="591231"/>
                      <a:pt x="388466" y="621147"/>
                      <a:pt x="391185" y="632026"/>
                    </a:cubicBezTo>
                    <a:cubicBezTo>
                      <a:pt x="393905" y="653783"/>
                      <a:pt x="393905" y="661942"/>
                      <a:pt x="393905" y="683699"/>
                    </a:cubicBezTo>
                    <a:cubicBezTo>
                      <a:pt x="393905" y="694578"/>
                      <a:pt x="393905" y="724494"/>
                      <a:pt x="377587" y="724494"/>
                    </a:cubicBezTo>
                    <a:cubicBezTo>
                      <a:pt x="369428" y="724494"/>
                      <a:pt x="366708" y="721774"/>
                      <a:pt x="361269" y="719054"/>
                    </a:cubicBezTo>
                    <a:cubicBezTo>
                      <a:pt x="355830" y="716335"/>
                      <a:pt x="353110" y="708176"/>
                      <a:pt x="353110" y="702737"/>
                    </a:cubicBezTo>
                    <a:cubicBezTo>
                      <a:pt x="350390" y="694578"/>
                      <a:pt x="350390" y="689138"/>
                      <a:pt x="350390" y="686419"/>
                    </a:cubicBezTo>
                    <a:cubicBezTo>
                      <a:pt x="350390" y="678260"/>
                      <a:pt x="353110" y="672820"/>
                      <a:pt x="353110" y="659222"/>
                    </a:cubicBezTo>
                    <a:lnTo>
                      <a:pt x="353110" y="656502"/>
                    </a:lnTo>
                    <a:cubicBezTo>
                      <a:pt x="347671" y="675540"/>
                      <a:pt x="334072" y="694578"/>
                      <a:pt x="317755" y="708176"/>
                    </a:cubicBezTo>
                    <a:cubicBezTo>
                      <a:pt x="293278" y="727214"/>
                      <a:pt x="274240" y="735372"/>
                      <a:pt x="241604" y="735372"/>
                    </a:cubicBezTo>
                    <a:cubicBezTo>
                      <a:pt x="222566" y="735372"/>
                      <a:pt x="203529" y="732653"/>
                      <a:pt x="187211" y="727214"/>
                    </a:cubicBezTo>
                    <a:cubicBezTo>
                      <a:pt x="165454" y="719054"/>
                      <a:pt x="149136" y="708176"/>
                      <a:pt x="135538" y="694578"/>
                    </a:cubicBezTo>
                    <a:cubicBezTo>
                      <a:pt x="113780" y="672820"/>
                      <a:pt x="100182" y="648343"/>
                      <a:pt x="86584" y="621147"/>
                    </a:cubicBezTo>
                    <a:cubicBezTo>
                      <a:pt x="75705" y="599390"/>
                      <a:pt x="70266" y="580352"/>
                      <a:pt x="67546" y="555875"/>
                    </a:cubicBezTo>
                    <a:cubicBezTo>
                      <a:pt x="64826" y="539557"/>
                      <a:pt x="62107" y="525959"/>
                      <a:pt x="59387" y="509641"/>
                    </a:cubicBezTo>
                    <a:cubicBezTo>
                      <a:pt x="56667" y="493323"/>
                      <a:pt x="59387" y="485164"/>
                      <a:pt x="59387" y="468846"/>
                    </a:cubicBezTo>
                    <a:cubicBezTo>
                      <a:pt x="59387" y="414453"/>
                      <a:pt x="72985" y="362780"/>
                      <a:pt x="86584" y="302947"/>
                    </a:cubicBezTo>
                    <a:cubicBezTo>
                      <a:pt x="92023" y="275751"/>
                      <a:pt x="100182" y="248554"/>
                      <a:pt x="108341" y="224077"/>
                    </a:cubicBezTo>
                    <a:cubicBezTo>
                      <a:pt x="116500" y="196881"/>
                      <a:pt x="130098" y="169684"/>
                      <a:pt x="146416" y="145207"/>
                    </a:cubicBezTo>
                    <a:cubicBezTo>
                      <a:pt x="160014" y="123450"/>
                      <a:pt x="176332" y="101693"/>
                      <a:pt x="198090" y="85375"/>
                    </a:cubicBezTo>
                    <a:cubicBezTo>
                      <a:pt x="206249" y="77216"/>
                      <a:pt x="217127" y="71776"/>
                      <a:pt x="228006" y="69057"/>
                    </a:cubicBezTo>
                    <a:cubicBezTo>
                      <a:pt x="241604" y="63618"/>
                      <a:pt x="255202" y="58178"/>
                      <a:pt x="268801" y="58178"/>
                    </a:cubicBezTo>
                    <a:cubicBezTo>
                      <a:pt x="271520" y="58178"/>
                      <a:pt x="274240" y="58178"/>
                      <a:pt x="274240" y="58178"/>
                    </a:cubicBezTo>
                    <a:cubicBezTo>
                      <a:pt x="279679" y="58178"/>
                      <a:pt x="285119" y="58178"/>
                      <a:pt x="295997" y="60898"/>
                    </a:cubicBezTo>
                    <a:cubicBezTo>
                      <a:pt x="309595" y="63618"/>
                      <a:pt x="320474" y="66337"/>
                      <a:pt x="331353" y="71776"/>
                    </a:cubicBezTo>
                    <a:cubicBezTo>
                      <a:pt x="339512" y="77216"/>
                      <a:pt x="347671" y="85375"/>
                      <a:pt x="350390" y="93534"/>
                    </a:cubicBezTo>
                    <a:cubicBezTo>
                      <a:pt x="350390" y="88095"/>
                      <a:pt x="353110" y="79936"/>
                      <a:pt x="353110" y="74496"/>
                    </a:cubicBezTo>
                    <a:cubicBezTo>
                      <a:pt x="355830" y="71776"/>
                      <a:pt x="355830" y="69057"/>
                      <a:pt x="358549" y="63618"/>
                    </a:cubicBezTo>
                    <a:cubicBezTo>
                      <a:pt x="361269" y="60898"/>
                      <a:pt x="363989" y="58178"/>
                      <a:pt x="366708" y="58178"/>
                    </a:cubicBezTo>
                    <a:cubicBezTo>
                      <a:pt x="369428" y="58178"/>
                      <a:pt x="372148" y="60898"/>
                      <a:pt x="374867" y="63618"/>
                    </a:cubicBezTo>
                    <a:cubicBezTo>
                      <a:pt x="377587" y="69057"/>
                      <a:pt x="380307" y="77216"/>
                      <a:pt x="383026" y="82655"/>
                    </a:cubicBezTo>
                    <a:cubicBezTo>
                      <a:pt x="383026" y="90814"/>
                      <a:pt x="385746" y="107132"/>
                      <a:pt x="385746" y="126170"/>
                    </a:cubicBezTo>
                    <a:cubicBezTo>
                      <a:pt x="385746" y="150647"/>
                      <a:pt x="385746" y="177843"/>
                      <a:pt x="388466" y="186002"/>
                    </a:cubicBezTo>
                    <a:cubicBezTo>
                      <a:pt x="391185" y="207759"/>
                      <a:pt x="391185" y="215918"/>
                      <a:pt x="391185" y="237676"/>
                    </a:cubicBezTo>
                    <a:cubicBezTo>
                      <a:pt x="391185" y="248554"/>
                      <a:pt x="391185" y="278470"/>
                      <a:pt x="374867" y="278470"/>
                    </a:cubicBezTo>
                    <a:cubicBezTo>
                      <a:pt x="366708" y="278470"/>
                      <a:pt x="363989" y="275751"/>
                      <a:pt x="358549" y="273031"/>
                    </a:cubicBezTo>
                    <a:cubicBezTo>
                      <a:pt x="353110" y="270311"/>
                      <a:pt x="350390" y="262152"/>
                      <a:pt x="350390" y="256713"/>
                    </a:cubicBezTo>
                    <a:cubicBezTo>
                      <a:pt x="350390" y="251274"/>
                      <a:pt x="347671" y="245834"/>
                      <a:pt x="347671" y="240395"/>
                    </a:cubicBezTo>
                    <a:cubicBezTo>
                      <a:pt x="347671" y="232236"/>
                      <a:pt x="347671" y="224077"/>
                      <a:pt x="347671" y="213199"/>
                    </a:cubicBezTo>
                    <a:cubicBezTo>
                      <a:pt x="347671" y="207759"/>
                      <a:pt x="347671" y="199600"/>
                      <a:pt x="344951" y="194161"/>
                    </a:cubicBezTo>
                    <a:cubicBezTo>
                      <a:pt x="342232" y="180563"/>
                      <a:pt x="342232" y="164245"/>
                      <a:pt x="339512" y="150647"/>
                    </a:cubicBezTo>
                    <a:cubicBezTo>
                      <a:pt x="336792" y="137048"/>
                      <a:pt x="331353" y="123450"/>
                      <a:pt x="323194" y="112571"/>
                    </a:cubicBezTo>
                    <a:cubicBezTo>
                      <a:pt x="317755" y="104412"/>
                      <a:pt x="304156" y="101693"/>
                      <a:pt x="293278" y="101693"/>
                    </a:cubicBezTo>
                    <a:cubicBezTo>
                      <a:pt x="279679" y="101693"/>
                      <a:pt x="271520" y="109852"/>
                      <a:pt x="263361" y="120730"/>
                    </a:cubicBezTo>
                    <a:cubicBezTo>
                      <a:pt x="257922" y="131609"/>
                      <a:pt x="247043" y="139768"/>
                      <a:pt x="241604" y="153366"/>
                    </a:cubicBezTo>
                    <a:cubicBezTo>
                      <a:pt x="236165" y="166964"/>
                      <a:pt x="233445" y="180563"/>
                      <a:pt x="233445" y="194161"/>
                    </a:cubicBezTo>
                    <a:cubicBezTo>
                      <a:pt x="233445" y="207759"/>
                      <a:pt x="230726" y="218638"/>
                      <a:pt x="225286" y="232236"/>
                    </a:cubicBezTo>
                    <a:cubicBezTo>
                      <a:pt x="219847" y="245834"/>
                      <a:pt x="219847" y="262152"/>
                      <a:pt x="217127" y="275751"/>
                    </a:cubicBezTo>
                    <a:cubicBezTo>
                      <a:pt x="214407" y="289349"/>
                      <a:pt x="214407" y="302947"/>
                      <a:pt x="211688" y="316545"/>
                    </a:cubicBezTo>
                    <a:cubicBezTo>
                      <a:pt x="211688" y="330144"/>
                      <a:pt x="206249" y="341022"/>
                      <a:pt x="206249" y="354621"/>
                    </a:cubicBezTo>
                    <a:cubicBezTo>
                      <a:pt x="203529" y="368219"/>
                      <a:pt x="203529" y="381817"/>
                      <a:pt x="200809" y="398135"/>
                    </a:cubicBezTo>
                    <a:cubicBezTo>
                      <a:pt x="198090" y="411733"/>
                      <a:pt x="198090" y="425332"/>
                      <a:pt x="195370" y="438930"/>
                    </a:cubicBezTo>
                    <a:cubicBezTo>
                      <a:pt x="195370" y="449809"/>
                      <a:pt x="192650" y="463407"/>
                      <a:pt x="192650" y="474286"/>
                    </a:cubicBezTo>
                    <a:cubicBezTo>
                      <a:pt x="192650" y="490603"/>
                      <a:pt x="195370" y="509641"/>
                      <a:pt x="195370" y="525959"/>
                    </a:cubicBezTo>
                    <a:cubicBezTo>
                      <a:pt x="195370" y="550436"/>
                      <a:pt x="203529" y="572193"/>
                      <a:pt x="208968" y="596670"/>
                    </a:cubicBezTo>
                    <a:cubicBezTo>
                      <a:pt x="211688" y="604829"/>
                      <a:pt x="211688" y="615708"/>
                      <a:pt x="214407" y="623867"/>
                    </a:cubicBezTo>
                    <a:cubicBezTo>
                      <a:pt x="217127" y="634745"/>
                      <a:pt x="222566" y="645624"/>
                      <a:pt x="228006" y="656502"/>
                    </a:cubicBezTo>
                    <a:cubicBezTo>
                      <a:pt x="236165" y="670101"/>
                      <a:pt x="252483" y="689138"/>
                      <a:pt x="271520" y="689138"/>
                    </a:cubicBezTo>
                    <a:cubicBezTo>
                      <a:pt x="287838" y="689138"/>
                      <a:pt x="298717" y="675540"/>
                      <a:pt x="306876" y="664661"/>
                    </a:cubicBezTo>
                    <a:cubicBezTo>
                      <a:pt x="320474" y="645624"/>
                      <a:pt x="325914" y="623867"/>
                      <a:pt x="331353" y="602109"/>
                    </a:cubicBezTo>
                    <a:cubicBezTo>
                      <a:pt x="334072" y="583072"/>
                      <a:pt x="336792" y="564034"/>
                      <a:pt x="336792" y="544997"/>
                    </a:cubicBezTo>
                    <a:cubicBezTo>
                      <a:pt x="336792" y="531398"/>
                      <a:pt x="336792" y="512361"/>
                      <a:pt x="336792" y="498762"/>
                    </a:cubicBezTo>
                    <a:cubicBezTo>
                      <a:pt x="336792" y="496043"/>
                      <a:pt x="336792" y="493323"/>
                      <a:pt x="336792" y="490603"/>
                    </a:cubicBezTo>
                    <a:cubicBezTo>
                      <a:pt x="336792" y="479725"/>
                      <a:pt x="336792" y="477005"/>
                      <a:pt x="320474" y="477005"/>
                    </a:cubicBezTo>
                    <a:cubicBezTo>
                      <a:pt x="309595" y="477005"/>
                      <a:pt x="295997" y="479725"/>
                      <a:pt x="282399" y="479725"/>
                    </a:cubicBezTo>
                    <a:cubicBezTo>
                      <a:pt x="271520" y="479725"/>
                      <a:pt x="260642" y="479725"/>
                      <a:pt x="252483" y="474286"/>
                    </a:cubicBezTo>
                    <a:cubicBezTo>
                      <a:pt x="249763" y="471566"/>
                      <a:pt x="247043" y="468846"/>
                      <a:pt x="247043" y="466126"/>
                    </a:cubicBezTo>
                    <a:cubicBezTo>
                      <a:pt x="247043" y="463407"/>
                      <a:pt x="247043" y="460687"/>
                      <a:pt x="249763" y="457968"/>
                    </a:cubicBezTo>
                    <a:cubicBezTo>
                      <a:pt x="255202" y="452528"/>
                      <a:pt x="260642" y="449809"/>
                      <a:pt x="268801" y="447089"/>
                    </a:cubicBezTo>
                    <a:cubicBezTo>
                      <a:pt x="282399" y="441650"/>
                      <a:pt x="295997" y="438930"/>
                      <a:pt x="312315" y="436210"/>
                    </a:cubicBezTo>
                    <a:cubicBezTo>
                      <a:pt x="325914" y="433491"/>
                      <a:pt x="339512" y="433491"/>
                      <a:pt x="353110" y="430771"/>
                    </a:cubicBezTo>
                    <a:cubicBezTo>
                      <a:pt x="363989" y="430771"/>
                      <a:pt x="374867" y="430771"/>
                      <a:pt x="385746" y="430771"/>
                    </a:cubicBezTo>
                    <a:cubicBezTo>
                      <a:pt x="402064" y="430771"/>
                      <a:pt x="426541" y="428051"/>
                      <a:pt x="437420" y="428051"/>
                    </a:cubicBezTo>
                    <a:cubicBezTo>
                      <a:pt x="451018" y="419892"/>
                      <a:pt x="464616" y="425332"/>
                      <a:pt x="464616" y="436210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1" name="Freeform: Shape 44">
                <a:extLst>
                  <a:ext uri="{FF2B5EF4-FFF2-40B4-BE49-F238E27FC236}">
                    <a16:creationId xmlns:a16="http://schemas.microsoft.com/office/drawing/2014/main" id="{4A1D28D5-C9D1-224D-AFB0-72BD1ECB9B64}"/>
                  </a:ext>
                </a:extLst>
              </p:cNvPr>
              <p:cNvSpPr/>
              <p:nvPr/>
            </p:nvSpPr>
            <p:spPr>
              <a:xfrm>
                <a:off x="5651630" y="4181279"/>
                <a:ext cx="734308" cy="788700"/>
              </a:xfrm>
              <a:custGeom>
                <a:avLst/>
                <a:gdLst>
                  <a:gd name="connsiteX0" fmla="*/ 653783 w 734307"/>
                  <a:gd name="connsiteY0" fmla="*/ 678259 h 788699"/>
                  <a:gd name="connsiteX1" fmla="*/ 691859 w 734307"/>
                  <a:gd name="connsiteY1" fmla="*/ 694577 h 788699"/>
                  <a:gd name="connsiteX2" fmla="*/ 686419 w 734307"/>
                  <a:gd name="connsiteY2" fmla="*/ 710895 h 788699"/>
                  <a:gd name="connsiteX3" fmla="*/ 670101 w 734307"/>
                  <a:gd name="connsiteY3" fmla="*/ 719054 h 788699"/>
                  <a:gd name="connsiteX4" fmla="*/ 648344 w 734307"/>
                  <a:gd name="connsiteY4" fmla="*/ 721774 h 788699"/>
                  <a:gd name="connsiteX5" fmla="*/ 618428 w 734307"/>
                  <a:gd name="connsiteY5" fmla="*/ 721774 h 788699"/>
                  <a:gd name="connsiteX6" fmla="*/ 572194 w 734307"/>
                  <a:gd name="connsiteY6" fmla="*/ 735372 h 788699"/>
                  <a:gd name="connsiteX7" fmla="*/ 544997 w 734307"/>
                  <a:gd name="connsiteY7" fmla="*/ 729933 h 788699"/>
                  <a:gd name="connsiteX8" fmla="*/ 534119 w 734307"/>
                  <a:gd name="connsiteY8" fmla="*/ 721774 h 788699"/>
                  <a:gd name="connsiteX9" fmla="*/ 496043 w 734307"/>
                  <a:gd name="connsiteY9" fmla="*/ 721774 h 788699"/>
                  <a:gd name="connsiteX10" fmla="*/ 471566 w 734307"/>
                  <a:gd name="connsiteY10" fmla="*/ 721774 h 788699"/>
                  <a:gd name="connsiteX11" fmla="*/ 444370 w 734307"/>
                  <a:gd name="connsiteY11" fmla="*/ 716335 h 788699"/>
                  <a:gd name="connsiteX12" fmla="*/ 428052 w 734307"/>
                  <a:gd name="connsiteY12" fmla="*/ 700017 h 788699"/>
                  <a:gd name="connsiteX13" fmla="*/ 433491 w 734307"/>
                  <a:gd name="connsiteY13" fmla="*/ 691858 h 788699"/>
                  <a:gd name="connsiteX14" fmla="*/ 455248 w 734307"/>
                  <a:gd name="connsiteY14" fmla="*/ 683699 h 788699"/>
                  <a:gd name="connsiteX15" fmla="*/ 506922 w 734307"/>
                  <a:gd name="connsiteY15" fmla="*/ 678259 h 788699"/>
                  <a:gd name="connsiteX16" fmla="*/ 509641 w 734307"/>
                  <a:gd name="connsiteY16" fmla="*/ 678259 h 788699"/>
                  <a:gd name="connsiteX17" fmla="*/ 506922 w 734307"/>
                  <a:gd name="connsiteY17" fmla="*/ 664661 h 788699"/>
                  <a:gd name="connsiteX18" fmla="*/ 498763 w 734307"/>
                  <a:gd name="connsiteY18" fmla="*/ 580352 h 788699"/>
                  <a:gd name="connsiteX19" fmla="*/ 496043 w 734307"/>
                  <a:gd name="connsiteY19" fmla="*/ 479725 h 788699"/>
                  <a:gd name="connsiteX20" fmla="*/ 493324 w 734307"/>
                  <a:gd name="connsiteY20" fmla="*/ 389976 h 788699"/>
                  <a:gd name="connsiteX21" fmla="*/ 490604 w 734307"/>
                  <a:gd name="connsiteY21" fmla="*/ 302947 h 788699"/>
                  <a:gd name="connsiteX22" fmla="*/ 487884 w 734307"/>
                  <a:gd name="connsiteY22" fmla="*/ 229516 h 788699"/>
                  <a:gd name="connsiteX23" fmla="*/ 485165 w 734307"/>
                  <a:gd name="connsiteY23" fmla="*/ 221357 h 788699"/>
                  <a:gd name="connsiteX24" fmla="*/ 482445 w 734307"/>
                  <a:gd name="connsiteY24" fmla="*/ 226797 h 788699"/>
                  <a:gd name="connsiteX25" fmla="*/ 477006 w 734307"/>
                  <a:gd name="connsiteY25" fmla="*/ 262152 h 788699"/>
                  <a:gd name="connsiteX26" fmla="*/ 460688 w 734307"/>
                  <a:gd name="connsiteY26" fmla="*/ 341022 h 788699"/>
                  <a:gd name="connsiteX27" fmla="*/ 444370 w 734307"/>
                  <a:gd name="connsiteY27" fmla="*/ 417173 h 788699"/>
                  <a:gd name="connsiteX28" fmla="*/ 436211 w 734307"/>
                  <a:gd name="connsiteY28" fmla="*/ 455248 h 788699"/>
                  <a:gd name="connsiteX29" fmla="*/ 425332 w 734307"/>
                  <a:gd name="connsiteY29" fmla="*/ 493323 h 788699"/>
                  <a:gd name="connsiteX30" fmla="*/ 411734 w 734307"/>
                  <a:gd name="connsiteY30" fmla="*/ 531398 h 788699"/>
                  <a:gd name="connsiteX31" fmla="*/ 376378 w 734307"/>
                  <a:gd name="connsiteY31" fmla="*/ 547716 h 788699"/>
                  <a:gd name="connsiteX32" fmla="*/ 319265 w 734307"/>
                  <a:gd name="connsiteY32" fmla="*/ 525959 h 788699"/>
                  <a:gd name="connsiteX33" fmla="*/ 289349 w 734307"/>
                  <a:gd name="connsiteY33" fmla="*/ 455248 h 788699"/>
                  <a:gd name="connsiteX34" fmla="*/ 273031 w 734307"/>
                  <a:gd name="connsiteY34" fmla="*/ 373658 h 788699"/>
                  <a:gd name="connsiteX35" fmla="*/ 262153 w 734307"/>
                  <a:gd name="connsiteY35" fmla="*/ 316545 h 788699"/>
                  <a:gd name="connsiteX36" fmla="*/ 245835 w 734307"/>
                  <a:gd name="connsiteY36" fmla="*/ 237675 h 788699"/>
                  <a:gd name="connsiteX37" fmla="*/ 234956 w 734307"/>
                  <a:gd name="connsiteY37" fmla="*/ 196881 h 788699"/>
                  <a:gd name="connsiteX38" fmla="*/ 232236 w 734307"/>
                  <a:gd name="connsiteY38" fmla="*/ 191441 h 788699"/>
                  <a:gd name="connsiteX39" fmla="*/ 226797 w 734307"/>
                  <a:gd name="connsiteY39" fmla="*/ 207759 h 788699"/>
                  <a:gd name="connsiteX40" fmla="*/ 226797 w 734307"/>
                  <a:gd name="connsiteY40" fmla="*/ 232236 h 788699"/>
                  <a:gd name="connsiteX41" fmla="*/ 224077 w 734307"/>
                  <a:gd name="connsiteY41" fmla="*/ 267592 h 788699"/>
                  <a:gd name="connsiteX42" fmla="*/ 221358 w 734307"/>
                  <a:gd name="connsiteY42" fmla="*/ 311106 h 788699"/>
                  <a:gd name="connsiteX43" fmla="*/ 218638 w 734307"/>
                  <a:gd name="connsiteY43" fmla="*/ 360060 h 788699"/>
                  <a:gd name="connsiteX44" fmla="*/ 215919 w 734307"/>
                  <a:gd name="connsiteY44" fmla="*/ 398135 h 788699"/>
                  <a:gd name="connsiteX45" fmla="*/ 213199 w 734307"/>
                  <a:gd name="connsiteY45" fmla="*/ 430771 h 788699"/>
                  <a:gd name="connsiteX46" fmla="*/ 213199 w 734307"/>
                  <a:gd name="connsiteY46" fmla="*/ 455248 h 788699"/>
                  <a:gd name="connsiteX47" fmla="*/ 213199 w 734307"/>
                  <a:gd name="connsiteY47" fmla="*/ 477005 h 788699"/>
                  <a:gd name="connsiteX48" fmla="*/ 207759 w 734307"/>
                  <a:gd name="connsiteY48" fmla="*/ 520520 h 788699"/>
                  <a:gd name="connsiteX49" fmla="*/ 196881 w 734307"/>
                  <a:gd name="connsiteY49" fmla="*/ 610268 h 788699"/>
                  <a:gd name="connsiteX50" fmla="*/ 194161 w 734307"/>
                  <a:gd name="connsiteY50" fmla="*/ 653783 h 788699"/>
                  <a:gd name="connsiteX51" fmla="*/ 191441 w 734307"/>
                  <a:gd name="connsiteY51" fmla="*/ 667381 h 788699"/>
                  <a:gd name="connsiteX52" fmla="*/ 243115 w 734307"/>
                  <a:gd name="connsiteY52" fmla="*/ 667381 h 788699"/>
                  <a:gd name="connsiteX53" fmla="*/ 273031 w 734307"/>
                  <a:gd name="connsiteY53" fmla="*/ 683699 h 788699"/>
                  <a:gd name="connsiteX54" fmla="*/ 262153 w 734307"/>
                  <a:gd name="connsiteY54" fmla="*/ 697297 h 788699"/>
                  <a:gd name="connsiteX55" fmla="*/ 248554 w 734307"/>
                  <a:gd name="connsiteY55" fmla="*/ 705456 h 788699"/>
                  <a:gd name="connsiteX56" fmla="*/ 232236 w 734307"/>
                  <a:gd name="connsiteY56" fmla="*/ 708176 h 788699"/>
                  <a:gd name="connsiteX57" fmla="*/ 166965 w 734307"/>
                  <a:gd name="connsiteY57" fmla="*/ 708176 h 788699"/>
                  <a:gd name="connsiteX58" fmla="*/ 109852 w 734307"/>
                  <a:gd name="connsiteY58" fmla="*/ 708176 h 788699"/>
                  <a:gd name="connsiteX59" fmla="*/ 90814 w 734307"/>
                  <a:gd name="connsiteY59" fmla="*/ 708176 h 788699"/>
                  <a:gd name="connsiteX60" fmla="*/ 69057 w 734307"/>
                  <a:gd name="connsiteY60" fmla="*/ 702736 h 788699"/>
                  <a:gd name="connsiteX61" fmla="*/ 58178 w 734307"/>
                  <a:gd name="connsiteY61" fmla="*/ 686418 h 788699"/>
                  <a:gd name="connsiteX62" fmla="*/ 60898 w 734307"/>
                  <a:gd name="connsiteY62" fmla="*/ 678259 h 788699"/>
                  <a:gd name="connsiteX63" fmla="*/ 77216 w 734307"/>
                  <a:gd name="connsiteY63" fmla="*/ 670101 h 788699"/>
                  <a:gd name="connsiteX64" fmla="*/ 126170 w 734307"/>
                  <a:gd name="connsiteY64" fmla="*/ 664661 h 788699"/>
                  <a:gd name="connsiteX65" fmla="*/ 142487 w 734307"/>
                  <a:gd name="connsiteY65" fmla="*/ 664661 h 788699"/>
                  <a:gd name="connsiteX66" fmla="*/ 147927 w 734307"/>
                  <a:gd name="connsiteY66" fmla="*/ 588511 h 788699"/>
                  <a:gd name="connsiteX67" fmla="*/ 153366 w 734307"/>
                  <a:gd name="connsiteY67" fmla="*/ 493323 h 788699"/>
                  <a:gd name="connsiteX68" fmla="*/ 156086 w 734307"/>
                  <a:gd name="connsiteY68" fmla="*/ 411733 h 788699"/>
                  <a:gd name="connsiteX69" fmla="*/ 161525 w 734307"/>
                  <a:gd name="connsiteY69" fmla="*/ 297508 h 788699"/>
                  <a:gd name="connsiteX70" fmla="*/ 166965 w 734307"/>
                  <a:gd name="connsiteY70" fmla="*/ 240395 h 788699"/>
                  <a:gd name="connsiteX71" fmla="*/ 177843 w 734307"/>
                  <a:gd name="connsiteY71" fmla="*/ 161525 h 788699"/>
                  <a:gd name="connsiteX72" fmla="*/ 183282 w 734307"/>
                  <a:gd name="connsiteY72" fmla="*/ 118011 h 788699"/>
                  <a:gd name="connsiteX73" fmla="*/ 183282 w 734307"/>
                  <a:gd name="connsiteY73" fmla="*/ 115291 h 788699"/>
                  <a:gd name="connsiteX74" fmla="*/ 161525 w 734307"/>
                  <a:gd name="connsiteY74" fmla="*/ 115291 h 788699"/>
                  <a:gd name="connsiteX75" fmla="*/ 137048 w 734307"/>
                  <a:gd name="connsiteY75" fmla="*/ 115291 h 788699"/>
                  <a:gd name="connsiteX76" fmla="*/ 109852 w 734307"/>
                  <a:gd name="connsiteY76" fmla="*/ 109851 h 788699"/>
                  <a:gd name="connsiteX77" fmla="*/ 93534 w 734307"/>
                  <a:gd name="connsiteY77" fmla="*/ 93534 h 788699"/>
                  <a:gd name="connsiteX78" fmla="*/ 98973 w 734307"/>
                  <a:gd name="connsiteY78" fmla="*/ 85375 h 788699"/>
                  <a:gd name="connsiteX79" fmla="*/ 120730 w 734307"/>
                  <a:gd name="connsiteY79" fmla="*/ 77216 h 788699"/>
                  <a:gd name="connsiteX80" fmla="*/ 172404 w 734307"/>
                  <a:gd name="connsiteY80" fmla="*/ 71776 h 788699"/>
                  <a:gd name="connsiteX81" fmla="*/ 234956 w 734307"/>
                  <a:gd name="connsiteY81" fmla="*/ 69057 h 788699"/>
                  <a:gd name="connsiteX82" fmla="*/ 243115 w 734307"/>
                  <a:gd name="connsiteY82" fmla="*/ 69057 h 788699"/>
                  <a:gd name="connsiteX83" fmla="*/ 270312 w 734307"/>
                  <a:gd name="connsiteY83" fmla="*/ 74496 h 788699"/>
                  <a:gd name="connsiteX84" fmla="*/ 308387 w 734307"/>
                  <a:gd name="connsiteY84" fmla="*/ 123450 h 788699"/>
                  <a:gd name="connsiteX85" fmla="*/ 332864 w 734307"/>
                  <a:gd name="connsiteY85" fmla="*/ 202320 h 788699"/>
                  <a:gd name="connsiteX86" fmla="*/ 338303 w 734307"/>
                  <a:gd name="connsiteY86" fmla="*/ 237675 h 788699"/>
                  <a:gd name="connsiteX87" fmla="*/ 349182 w 734307"/>
                  <a:gd name="connsiteY87" fmla="*/ 281190 h 788699"/>
                  <a:gd name="connsiteX88" fmla="*/ 357341 w 734307"/>
                  <a:gd name="connsiteY88" fmla="*/ 316545 h 788699"/>
                  <a:gd name="connsiteX89" fmla="*/ 365500 w 734307"/>
                  <a:gd name="connsiteY89" fmla="*/ 351901 h 788699"/>
                  <a:gd name="connsiteX90" fmla="*/ 376378 w 734307"/>
                  <a:gd name="connsiteY90" fmla="*/ 389976 h 788699"/>
                  <a:gd name="connsiteX91" fmla="*/ 387257 w 734307"/>
                  <a:gd name="connsiteY91" fmla="*/ 414453 h 788699"/>
                  <a:gd name="connsiteX92" fmla="*/ 398136 w 734307"/>
                  <a:gd name="connsiteY92" fmla="*/ 376378 h 788699"/>
                  <a:gd name="connsiteX93" fmla="*/ 406295 w 734307"/>
                  <a:gd name="connsiteY93" fmla="*/ 332863 h 788699"/>
                  <a:gd name="connsiteX94" fmla="*/ 425332 w 734307"/>
                  <a:gd name="connsiteY94" fmla="*/ 243115 h 788699"/>
                  <a:gd name="connsiteX95" fmla="*/ 444370 w 734307"/>
                  <a:gd name="connsiteY95" fmla="*/ 150646 h 788699"/>
                  <a:gd name="connsiteX96" fmla="*/ 477006 w 734307"/>
                  <a:gd name="connsiteY96" fmla="*/ 79935 h 788699"/>
                  <a:gd name="connsiteX97" fmla="*/ 523240 w 734307"/>
                  <a:gd name="connsiteY97" fmla="*/ 58178 h 788699"/>
                  <a:gd name="connsiteX98" fmla="*/ 544997 w 734307"/>
                  <a:gd name="connsiteY98" fmla="*/ 63617 h 788699"/>
                  <a:gd name="connsiteX99" fmla="*/ 612988 w 734307"/>
                  <a:gd name="connsiteY99" fmla="*/ 63617 h 788699"/>
                  <a:gd name="connsiteX100" fmla="*/ 651064 w 734307"/>
                  <a:gd name="connsiteY100" fmla="*/ 79935 h 788699"/>
                  <a:gd name="connsiteX101" fmla="*/ 645624 w 734307"/>
                  <a:gd name="connsiteY101" fmla="*/ 96253 h 788699"/>
                  <a:gd name="connsiteX102" fmla="*/ 629307 w 734307"/>
                  <a:gd name="connsiteY102" fmla="*/ 104412 h 788699"/>
                  <a:gd name="connsiteX103" fmla="*/ 607549 w 734307"/>
                  <a:gd name="connsiteY103" fmla="*/ 107132 h 788699"/>
                  <a:gd name="connsiteX104" fmla="*/ 580353 w 734307"/>
                  <a:gd name="connsiteY104" fmla="*/ 107132 h 788699"/>
                  <a:gd name="connsiteX105" fmla="*/ 583072 w 734307"/>
                  <a:gd name="connsiteY105" fmla="*/ 115291 h 788699"/>
                  <a:gd name="connsiteX106" fmla="*/ 588512 w 734307"/>
                  <a:gd name="connsiteY106" fmla="*/ 156086 h 788699"/>
                  <a:gd name="connsiteX107" fmla="*/ 593951 w 734307"/>
                  <a:gd name="connsiteY107" fmla="*/ 196881 h 788699"/>
                  <a:gd name="connsiteX108" fmla="*/ 599390 w 734307"/>
                  <a:gd name="connsiteY108" fmla="*/ 226797 h 788699"/>
                  <a:gd name="connsiteX109" fmla="*/ 599390 w 734307"/>
                  <a:gd name="connsiteY109" fmla="*/ 232236 h 788699"/>
                  <a:gd name="connsiteX110" fmla="*/ 599390 w 734307"/>
                  <a:gd name="connsiteY110" fmla="*/ 240395 h 788699"/>
                  <a:gd name="connsiteX111" fmla="*/ 602110 w 734307"/>
                  <a:gd name="connsiteY111" fmla="*/ 270311 h 788699"/>
                  <a:gd name="connsiteX112" fmla="*/ 607549 w 734307"/>
                  <a:gd name="connsiteY112" fmla="*/ 308386 h 788699"/>
                  <a:gd name="connsiteX113" fmla="*/ 607549 w 734307"/>
                  <a:gd name="connsiteY113" fmla="*/ 319265 h 788699"/>
                  <a:gd name="connsiteX114" fmla="*/ 612988 w 734307"/>
                  <a:gd name="connsiteY114" fmla="*/ 335583 h 788699"/>
                  <a:gd name="connsiteX115" fmla="*/ 612988 w 734307"/>
                  <a:gd name="connsiteY115" fmla="*/ 346462 h 788699"/>
                  <a:gd name="connsiteX116" fmla="*/ 612988 w 734307"/>
                  <a:gd name="connsiteY116" fmla="*/ 370939 h 788699"/>
                  <a:gd name="connsiteX117" fmla="*/ 612988 w 734307"/>
                  <a:gd name="connsiteY117" fmla="*/ 395415 h 788699"/>
                  <a:gd name="connsiteX118" fmla="*/ 615708 w 734307"/>
                  <a:gd name="connsiteY118" fmla="*/ 422612 h 788699"/>
                  <a:gd name="connsiteX119" fmla="*/ 618428 w 734307"/>
                  <a:gd name="connsiteY119" fmla="*/ 441650 h 788699"/>
                  <a:gd name="connsiteX120" fmla="*/ 618428 w 734307"/>
                  <a:gd name="connsiteY120" fmla="*/ 455248 h 788699"/>
                  <a:gd name="connsiteX121" fmla="*/ 621147 w 734307"/>
                  <a:gd name="connsiteY121" fmla="*/ 463407 h 788699"/>
                  <a:gd name="connsiteX122" fmla="*/ 626587 w 734307"/>
                  <a:gd name="connsiteY122" fmla="*/ 482444 h 788699"/>
                  <a:gd name="connsiteX123" fmla="*/ 629307 w 734307"/>
                  <a:gd name="connsiteY123" fmla="*/ 517800 h 788699"/>
                  <a:gd name="connsiteX124" fmla="*/ 634746 w 734307"/>
                  <a:gd name="connsiteY124" fmla="*/ 561314 h 788699"/>
                  <a:gd name="connsiteX125" fmla="*/ 634746 w 734307"/>
                  <a:gd name="connsiteY125" fmla="*/ 566754 h 788699"/>
                  <a:gd name="connsiteX126" fmla="*/ 634746 w 734307"/>
                  <a:gd name="connsiteY126" fmla="*/ 583072 h 788699"/>
                  <a:gd name="connsiteX127" fmla="*/ 637466 w 734307"/>
                  <a:gd name="connsiteY127" fmla="*/ 607548 h 788699"/>
                  <a:gd name="connsiteX128" fmla="*/ 640185 w 734307"/>
                  <a:gd name="connsiteY128" fmla="*/ 618427 h 788699"/>
                  <a:gd name="connsiteX129" fmla="*/ 640185 w 734307"/>
                  <a:gd name="connsiteY129" fmla="*/ 632025 h 788699"/>
                  <a:gd name="connsiteX130" fmla="*/ 640185 w 734307"/>
                  <a:gd name="connsiteY130" fmla="*/ 640184 h 788699"/>
                  <a:gd name="connsiteX131" fmla="*/ 642905 w 734307"/>
                  <a:gd name="connsiteY131" fmla="*/ 659222 h 788699"/>
                  <a:gd name="connsiteX132" fmla="*/ 642905 w 734307"/>
                  <a:gd name="connsiteY132" fmla="*/ 664661 h 788699"/>
                  <a:gd name="connsiteX133" fmla="*/ 653783 w 734307"/>
                  <a:gd name="connsiteY133" fmla="*/ 678259 h 788699"/>
                  <a:gd name="connsiteX134" fmla="*/ 653783 w 734307"/>
                  <a:gd name="connsiteY134" fmla="*/ 678259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734307" h="788699">
                    <a:moveTo>
                      <a:pt x="653783" y="678259"/>
                    </a:moveTo>
                    <a:cubicBezTo>
                      <a:pt x="667382" y="678259"/>
                      <a:pt x="691859" y="678259"/>
                      <a:pt x="691859" y="694577"/>
                    </a:cubicBezTo>
                    <a:cubicBezTo>
                      <a:pt x="691859" y="702736"/>
                      <a:pt x="689139" y="705456"/>
                      <a:pt x="686419" y="710895"/>
                    </a:cubicBezTo>
                    <a:cubicBezTo>
                      <a:pt x="683700" y="716335"/>
                      <a:pt x="675541" y="719054"/>
                      <a:pt x="670101" y="719054"/>
                    </a:cubicBezTo>
                    <a:cubicBezTo>
                      <a:pt x="661942" y="721774"/>
                      <a:pt x="653783" y="721774"/>
                      <a:pt x="648344" y="721774"/>
                    </a:cubicBezTo>
                    <a:cubicBezTo>
                      <a:pt x="645624" y="721774"/>
                      <a:pt x="634746" y="721774"/>
                      <a:pt x="618428" y="721774"/>
                    </a:cubicBezTo>
                    <a:cubicBezTo>
                      <a:pt x="604829" y="729933"/>
                      <a:pt x="588512" y="735372"/>
                      <a:pt x="572194" y="735372"/>
                    </a:cubicBezTo>
                    <a:cubicBezTo>
                      <a:pt x="564035" y="735372"/>
                      <a:pt x="553156" y="732653"/>
                      <a:pt x="544997" y="729933"/>
                    </a:cubicBezTo>
                    <a:cubicBezTo>
                      <a:pt x="539558" y="727213"/>
                      <a:pt x="536838" y="724494"/>
                      <a:pt x="534119" y="721774"/>
                    </a:cubicBezTo>
                    <a:cubicBezTo>
                      <a:pt x="520520" y="721774"/>
                      <a:pt x="509641" y="721774"/>
                      <a:pt x="496043" y="721774"/>
                    </a:cubicBezTo>
                    <a:cubicBezTo>
                      <a:pt x="487884" y="721774"/>
                      <a:pt x="479725" y="721774"/>
                      <a:pt x="471566" y="721774"/>
                    </a:cubicBezTo>
                    <a:cubicBezTo>
                      <a:pt x="463407" y="721774"/>
                      <a:pt x="452529" y="721774"/>
                      <a:pt x="444370" y="716335"/>
                    </a:cubicBezTo>
                    <a:cubicBezTo>
                      <a:pt x="436211" y="713615"/>
                      <a:pt x="428052" y="705456"/>
                      <a:pt x="428052" y="700017"/>
                    </a:cubicBezTo>
                    <a:cubicBezTo>
                      <a:pt x="428052" y="697297"/>
                      <a:pt x="428052" y="694577"/>
                      <a:pt x="433491" y="691858"/>
                    </a:cubicBezTo>
                    <a:cubicBezTo>
                      <a:pt x="438930" y="689138"/>
                      <a:pt x="449809" y="686418"/>
                      <a:pt x="455248" y="683699"/>
                    </a:cubicBezTo>
                    <a:cubicBezTo>
                      <a:pt x="474286" y="680979"/>
                      <a:pt x="498763" y="678259"/>
                      <a:pt x="506922" y="678259"/>
                    </a:cubicBezTo>
                    <a:cubicBezTo>
                      <a:pt x="506922" y="678259"/>
                      <a:pt x="509641" y="678259"/>
                      <a:pt x="509641" y="678259"/>
                    </a:cubicBezTo>
                    <a:cubicBezTo>
                      <a:pt x="509641" y="672820"/>
                      <a:pt x="506922" y="670101"/>
                      <a:pt x="506922" y="664661"/>
                    </a:cubicBezTo>
                    <a:cubicBezTo>
                      <a:pt x="501483" y="640184"/>
                      <a:pt x="501483" y="612988"/>
                      <a:pt x="498763" y="580352"/>
                    </a:cubicBezTo>
                    <a:cubicBezTo>
                      <a:pt x="496043" y="547716"/>
                      <a:pt x="498763" y="512361"/>
                      <a:pt x="496043" y="479725"/>
                    </a:cubicBezTo>
                    <a:cubicBezTo>
                      <a:pt x="493324" y="449808"/>
                      <a:pt x="493324" y="419892"/>
                      <a:pt x="493324" y="389976"/>
                    </a:cubicBezTo>
                    <a:cubicBezTo>
                      <a:pt x="493324" y="360060"/>
                      <a:pt x="490604" y="332863"/>
                      <a:pt x="490604" y="302947"/>
                    </a:cubicBezTo>
                    <a:cubicBezTo>
                      <a:pt x="487884" y="275751"/>
                      <a:pt x="487884" y="240395"/>
                      <a:pt x="487884" y="229516"/>
                    </a:cubicBezTo>
                    <a:cubicBezTo>
                      <a:pt x="487884" y="224077"/>
                      <a:pt x="487884" y="221357"/>
                      <a:pt x="485165" y="221357"/>
                    </a:cubicBezTo>
                    <a:cubicBezTo>
                      <a:pt x="485165" y="221357"/>
                      <a:pt x="482445" y="224077"/>
                      <a:pt x="482445" y="226797"/>
                    </a:cubicBezTo>
                    <a:cubicBezTo>
                      <a:pt x="479725" y="237675"/>
                      <a:pt x="479725" y="251274"/>
                      <a:pt x="477006" y="262152"/>
                    </a:cubicBezTo>
                    <a:cubicBezTo>
                      <a:pt x="471566" y="289349"/>
                      <a:pt x="466127" y="316545"/>
                      <a:pt x="460688" y="341022"/>
                    </a:cubicBezTo>
                    <a:cubicBezTo>
                      <a:pt x="455248" y="365499"/>
                      <a:pt x="447090" y="392696"/>
                      <a:pt x="444370" y="417173"/>
                    </a:cubicBezTo>
                    <a:cubicBezTo>
                      <a:pt x="441650" y="430771"/>
                      <a:pt x="438930" y="441650"/>
                      <a:pt x="436211" y="455248"/>
                    </a:cubicBezTo>
                    <a:cubicBezTo>
                      <a:pt x="433491" y="468846"/>
                      <a:pt x="428052" y="479725"/>
                      <a:pt x="425332" y="493323"/>
                    </a:cubicBezTo>
                    <a:cubicBezTo>
                      <a:pt x="422612" y="506921"/>
                      <a:pt x="419893" y="520520"/>
                      <a:pt x="411734" y="531398"/>
                    </a:cubicBezTo>
                    <a:cubicBezTo>
                      <a:pt x="406295" y="539557"/>
                      <a:pt x="395416" y="547716"/>
                      <a:pt x="376378" y="547716"/>
                    </a:cubicBezTo>
                    <a:cubicBezTo>
                      <a:pt x="357341" y="547716"/>
                      <a:pt x="335583" y="539557"/>
                      <a:pt x="319265" y="525959"/>
                    </a:cubicBezTo>
                    <a:cubicBezTo>
                      <a:pt x="300228" y="506921"/>
                      <a:pt x="294788" y="479725"/>
                      <a:pt x="289349" y="455248"/>
                    </a:cubicBezTo>
                    <a:cubicBezTo>
                      <a:pt x="283910" y="428051"/>
                      <a:pt x="278470" y="400855"/>
                      <a:pt x="273031" y="373658"/>
                    </a:cubicBezTo>
                    <a:cubicBezTo>
                      <a:pt x="273031" y="368219"/>
                      <a:pt x="267592" y="346462"/>
                      <a:pt x="262153" y="316545"/>
                    </a:cubicBezTo>
                    <a:cubicBezTo>
                      <a:pt x="256713" y="292068"/>
                      <a:pt x="251274" y="262152"/>
                      <a:pt x="245835" y="237675"/>
                    </a:cubicBezTo>
                    <a:cubicBezTo>
                      <a:pt x="240395" y="218638"/>
                      <a:pt x="237675" y="205039"/>
                      <a:pt x="234956" y="196881"/>
                    </a:cubicBezTo>
                    <a:cubicBezTo>
                      <a:pt x="232236" y="191441"/>
                      <a:pt x="232236" y="191441"/>
                      <a:pt x="232236" y="191441"/>
                    </a:cubicBezTo>
                    <a:cubicBezTo>
                      <a:pt x="229517" y="191441"/>
                      <a:pt x="229517" y="196881"/>
                      <a:pt x="226797" y="207759"/>
                    </a:cubicBezTo>
                    <a:cubicBezTo>
                      <a:pt x="226797" y="215918"/>
                      <a:pt x="226797" y="229516"/>
                      <a:pt x="226797" y="232236"/>
                    </a:cubicBezTo>
                    <a:cubicBezTo>
                      <a:pt x="226797" y="243115"/>
                      <a:pt x="224077" y="256713"/>
                      <a:pt x="224077" y="267592"/>
                    </a:cubicBezTo>
                    <a:cubicBezTo>
                      <a:pt x="224077" y="278470"/>
                      <a:pt x="224077" y="294788"/>
                      <a:pt x="221358" y="311106"/>
                    </a:cubicBezTo>
                    <a:cubicBezTo>
                      <a:pt x="221358" y="327424"/>
                      <a:pt x="218638" y="343742"/>
                      <a:pt x="218638" y="360060"/>
                    </a:cubicBezTo>
                    <a:cubicBezTo>
                      <a:pt x="218638" y="373658"/>
                      <a:pt x="215919" y="384537"/>
                      <a:pt x="215919" y="398135"/>
                    </a:cubicBezTo>
                    <a:cubicBezTo>
                      <a:pt x="215919" y="409014"/>
                      <a:pt x="213199" y="419892"/>
                      <a:pt x="213199" y="430771"/>
                    </a:cubicBezTo>
                    <a:cubicBezTo>
                      <a:pt x="213199" y="438930"/>
                      <a:pt x="213199" y="447089"/>
                      <a:pt x="213199" y="455248"/>
                    </a:cubicBezTo>
                    <a:cubicBezTo>
                      <a:pt x="213199" y="463407"/>
                      <a:pt x="213199" y="471566"/>
                      <a:pt x="213199" y="477005"/>
                    </a:cubicBezTo>
                    <a:cubicBezTo>
                      <a:pt x="210479" y="490603"/>
                      <a:pt x="207759" y="506921"/>
                      <a:pt x="207759" y="520520"/>
                    </a:cubicBezTo>
                    <a:cubicBezTo>
                      <a:pt x="202320" y="550436"/>
                      <a:pt x="199600" y="580352"/>
                      <a:pt x="196881" y="610268"/>
                    </a:cubicBezTo>
                    <a:cubicBezTo>
                      <a:pt x="196881" y="623866"/>
                      <a:pt x="196881" y="640184"/>
                      <a:pt x="194161" y="653783"/>
                    </a:cubicBezTo>
                    <a:cubicBezTo>
                      <a:pt x="194161" y="659222"/>
                      <a:pt x="194161" y="661942"/>
                      <a:pt x="191441" y="667381"/>
                    </a:cubicBezTo>
                    <a:cubicBezTo>
                      <a:pt x="213199" y="667381"/>
                      <a:pt x="232236" y="667381"/>
                      <a:pt x="243115" y="667381"/>
                    </a:cubicBezTo>
                    <a:cubicBezTo>
                      <a:pt x="253994" y="667381"/>
                      <a:pt x="273031" y="670101"/>
                      <a:pt x="273031" y="683699"/>
                    </a:cubicBezTo>
                    <a:cubicBezTo>
                      <a:pt x="273031" y="691858"/>
                      <a:pt x="267592" y="691858"/>
                      <a:pt x="262153" y="697297"/>
                    </a:cubicBezTo>
                    <a:cubicBezTo>
                      <a:pt x="259433" y="702736"/>
                      <a:pt x="253994" y="705456"/>
                      <a:pt x="248554" y="705456"/>
                    </a:cubicBezTo>
                    <a:cubicBezTo>
                      <a:pt x="240395" y="708176"/>
                      <a:pt x="234956" y="708176"/>
                      <a:pt x="232236" y="708176"/>
                    </a:cubicBezTo>
                    <a:cubicBezTo>
                      <a:pt x="226797" y="708176"/>
                      <a:pt x="175124" y="708176"/>
                      <a:pt x="166965" y="708176"/>
                    </a:cubicBezTo>
                    <a:cubicBezTo>
                      <a:pt x="156086" y="708176"/>
                      <a:pt x="120730" y="708176"/>
                      <a:pt x="109852" y="708176"/>
                    </a:cubicBezTo>
                    <a:cubicBezTo>
                      <a:pt x="104412" y="708176"/>
                      <a:pt x="96253" y="708176"/>
                      <a:pt x="90814" y="708176"/>
                    </a:cubicBezTo>
                    <a:cubicBezTo>
                      <a:pt x="85375" y="708176"/>
                      <a:pt x="77216" y="705456"/>
                      <a:pt x="69057" y="702736"/>
                    </a:cubicBezTo>
                    <a:cubicBezTo>
                      <a:pt x="63617" y="700017"/>
                      <a:pt x="58178" y="691858"/>
                      <a:pt x="58178" y="686418"/>
                    </a:cubicBezTo>
                    <a:cubicBezTo>
                      <a:pt x="58178" y="683699"/>
                      <a:pt x="58178" y="680979"/>
                      <a:pt x="60898" y="678259"/>
                    </a:cubicBezTo>
                    <a:cubicBezTo>
                      <a:pt x="63617" y="675540"/>
                      <a:pt x="71777" y="672820"/>
                      <a:pt x="77216" y="670101"/>
                    </a:cubicBezTo>
                    <a:cubicBezTo>
                      <a:pt x="90814" y="667381"/>
                      <a:pt x="120730" y="664661"/>
                      <a:pt x="126170" y="664661"/>
                    </a:cubicBezTo>
                    <a:cubicBezTo>
                      <a:pt x="128889" y="664661"/>
                      <a:pt x="134329" y="664661"/>
                      <a:pt x="142487" y="664661"/>
                    </a:cubicBezTo>
                    <a:cubicBezTo>
                      <a:pt x="142487" y="640184"/>
                      <a:pt x="147927" y="612988"/>
                      <a:pt x="147927" y="588511"/>
                    </a:cubicBezTo>
                    <a:cubicBezTo>
                      <a:pt x="150646" y="555875"/>
                      <a:pt x="153366" y="523239"/>
                      <a:pt x="153366" y="493323"/>
                    </a:cubicBezTo>
                    <a:cubicBezTo>
                      <a:pt x="153366" y="466126"/>
                      <a:pt x="156086" y="438930"/>
                      <a:pt x="156086" y="411733"/>
                    </a:cubicBezTo>
                    <a:cubicBezTo>
                      <a:pt x="158806" y="373658"/>
                      <a:pt x="158806" y="335583"/>
                      <a:pt x="161525" y="297508"/>
                    </a:cubicBezTo>
                    <a:cubicBezTo>
                      <a:pt x="161525" y="278470"/>
                      <a:pt x="164245" y="259433"/>
                      <a:pt x="166965" y="240395"/>
                    </a:cubicBezTo>
                    <a:cubicBezTo>
                      <a:pt x="169684" y="210479"/>
                      <a:pt x="172404" y="191441"/>
                      <a:pt x="177843" y="161525"/>
                    </a:cubicBezTo>
                    <a:cubicBezTo>
                      <a:pt x="180563" y="147927"/>
                      <a:pt x="180563" y="131609"/>
                      <a:pt x="183282" y="118011"/>
                    </a:cubicBezTo>
                    <a:cubicBezTo>
                      <a:pt x="183282" y="118011"/>
                      <a:pt x="183282" y="115291"/>
                      <a:pt x="183282" y="115291"/>
                    </a:cubicBezTo>
                    <a:cubicBezTo>
                      <a:pt x="177843" y="115291"/>
                      <a:pt x="172404" y="115291"/>
                      <a:pt x="161525" y="115291"/>
                    </a:cubicBezTo>
                    <a:cubicBezTo>
                      <a:pt x="153366" y="115291"/>
                      <a:pt x="145207" y="115291"/>
                      <a:pt x="137048" y="115291"/>
                    </a:cubicBezTo>
                    <a:cubicBezTo>
                      <a:pt x="128889" y="115291"/>
                      <a:pt x="118011" y="115291"/>
                      <a:pt x="109852" y="109851"/>
                    </a:cubicBezTo>
                    <a:cubicBezTo>
                      <a:pt x="101693" y="107132"/>
                      <a:pt x="93534" y="98973"/>
                      <a:pt x="93534" y="93534"/>
                    </a:cubicBezTo>
                    <a:cubicBezTo>
                      <a:pt x="93534" y="90814"/>
                      <a:pt x="93534" y="88094"/>
                      <a:pt x="98973" y="85375"/>
                    </a:cubicBezTo>
                    <a:cubicBezTo>
                      <a:pt x="104412" y="82655"/>
                      <a:pt x="115291" y="79935"/>
                      <a:pt x="120730" y="77216"/>
                    </a:cubicBezTo>
                    <a:cubicBezTo>
                      <a:pt x="139768" y="74496"/>
                      <a:pt x="164245" y="71776"/>
                      <a:pt x="172404" y="71776"/>
                    </a:cubicBezTo>
                    <a:cubicBezTo>
                      <a:pt x="194161" y="71776"/>
                      <a:pt x="210479" y="69057"/>
                      <a:pt x="234956" y="69057"/>
                    </a:cubicBezTo>
                    <a:cubicBezTo>
                      <a:pt x="237675" y="69057"/>
                      <a:pt x="240395" y="69057"/>
                      <a:pt x="243115" y="69057"/>
                    </a:cubicBezTo>
                    <a:cubicBezTo>
                      <a:pt x="251274" y="69057"/>
                      <a:pt x="262153" y="69057"/>
                      <a:pt x="270312" y="74496"/>
                    </a:cubicBezTo>
                    <a:cubicBezTo>
                      <a:pt x="283910" y="82655"/>
                      <a:pt x="300228" y="96253"/>
                      <a:pt x="308387" y="123450"/>
                    </a:cubicBezTo>
                    <a:cubicBezTo>
                      <a:pt x="316546" y="147927"/>
                      <a:pt x="327424" y="175123"/>
                      <a:pt x="332864" y="202320"/>
                    </a:cubicBezTo>
                    <a:cubicBezTo>
                      <a:pt x="335583" y="213198"/>
                      <a:pt x="335583" y="226797"/>
                      <a:pt x="338303" y="237675"/>
                    </a:cubicBezTo>
                    <a:cubicBezTo>
                      <a:pt x="343742" y="251274"/>
                      <a:pt x="346462" y="264872"/>
                      <a:pt x="349182" y="281190"/>
                    </a:cubicBezTo>
                    <a:cubicBezTo>
                      <a:pt x="351901" y="292068"/>
                      <a:pt x="351901" y="305667"/>
                      <a:pt x="357341" y="316545"/>
                    </a:cubicBezTo>
                    <a:cubicBezTo>
                      <a:pt x="362780" y="327424"/>
                      <a:pt x="362780" y="338303"/>
                      <a:pt x="365500" y="351901"/>
                    </a:cubicBezTo>
                    <a:cubicBezTo>
                      <a:pt x="365500" y="357340"/>
                      <a:pt x="373658" y="373658"/>
                      <a:pt x="376378" y="389976"/>
                    </a:cubicBezTo>
                    <a:cubicBezTo>
                      <a:pt x="381817" y="403574"/>
                      <a:pt x="384537" y="414453"/>
                      <a:pt x="387257" y="414453"/>
                    </a:cubicBezTo>
                    <a:cubicBezTo>
                      <a:pt x="392696" y="414453"/>
                      <a:pt x="395416" y="381817"/>
                      <a:pt x="398136" y="376378"/>
                    </a:cubicBezTo>
                    <a:cubicBezTo>
                      <a:pt x="400855" y="362779"/>
                      <a:pt x="403575" y="346462"/>
                      <a:pt x="406295" y="332863"/>
                    </a:cubicBezTo>
                    <a:cubicBezTo>
                      <a:pt x="411734" y="302947"/>
                      <a:pt x="417173" y="273031"/>
                      <a:pt x="425332" y="243115"/>
                    </a:cubicBezTo>
                    <a:cubicBezTo>
                      <a:pt x="430771" y="213198"/>
                      <a:pt x="436211" y="180563"/>
                      <a:pt x="444370" y="150646"/>
                    </a:cubicBezTo>
                    <a:cubicBezTo>
                      <a:pt x="449809" y="126170"/>
                      <a:pt x="460688" y="98973"/>
                      <a:pt x="477006" y="79935"/>
                    </a:cubicBezTo>
                    <a:cubicBezTo>
                      <a:pt x="487884" y="66337"/>
                      <a:pt x="506922" y="58178"/>
                      <a:pt x="523240" y="58178"/>
                    </a:cubicBezTo>
                    <a:cubicBezTo>
                      <a:pt x="528679" y="58178"/>
                      <a:pt x="539558" y="58178"/>
                      <a:pt x="544997" y="63617"/>
                    </a:cubicBezTo>
                    <a:lnTo>
                      <a:pt x="612988" y="63617"/>
                    </a:lnTo>
                    <a:cubicBezTo>
                      <a:pt x="626587" y="63617"/>
                      <a:pt x="651064" y="63617"/>
                      <a:pt x="651064" y="79935"/>
                    </a:cubicBezTo>
                    <a:cubicBezTo>
                      <a:pt x="651064" y="88094"/>
                      <a:pt x="648344" y="88094"/>
                      <a:pt x="645624" y="96253"/>
                    </a:cubicBezTo>
                    <a:cubicBezTo>
                      <a:pt x="640185" y="101693"/>
                      <a:pt x="634746" y="104412"/>
                      <a:pt x="629307" y="104412"/>
                    </a:cubicBezTo>
                    <a:cubicBezTo>
                      <a:pt x="621147" y="107132"/>
                      <a:pt x="612988" y="107132"/>
                      <a:pt x="607549" y="107132"/>
                    </a:cubicBezTo>
                    <a:cubicBezTo>
                      <a:pt x="604829" y="107132"/>
                      <a:pt x="591231" y="107132"/>
                      <a:pt x="580353" y="107132"/>
                    </a:cubicBezTo>
                    <a:cubicBezTo>
                      <a:pt x="580353" y="109851"/>
                      <a:pt x="583072" y="112571"/>
                      <a:pt x="583072" y="115291"/>
                    </a:cubicBezTo>
                    <a:cubicBezTo>
                      <a:pt x="585792" y="128889"/>
                      <a:pt x="585792" y="142487"/>
                      <a:pt x="588512" y="156086"/>
                    </a:cubicBezTo>
                    <a:cubicBezTo>
                      <a:pt x="591231" y="169684"/>
                      <a:pt x="591231" y="183282"/>
                      <a:pt x="593951" y="196881"/>
                    </a:cubicBezTo>
                    <a:cubicBezTo>
                      <a:pt x="593951" y="207759"/>
                      <a:pt x="599390" y="215918"/>
                      <a:pt x="599390" y="226797"/>
                    </a:cubicBezTo>
                    <a:cubicBezTo>
                      <a:pt x="599390" y="229516"/>
                      <a:pt x="599390" y="229516"/>
                      <a:pt x="599390" y="232236"/>
                    </a:cubicBezTo>
                    <a:cubicBezTo>
                      <a:pt x="599390" y="234956"/>
                      <a:pt x="599390" y="237675"/>
                      <a:pt x="599390" y="240395"/>
                    </a:cubicBezTo>
                    <a:cubicBezTo>
                      <a:pt x="599390" y="251274"/>
                      <a:pt x="599390" y="259433"/>
                      <a:pt x="602110" y="270311"/>
                    </a:cubicBezTo>
                    <a:cubicBezTo>
                      <a:pt x="604829" y="283909"/>
                      <a:pt x="607549" y="294788"/>
                      <a:pt x="607549" y="308386"/>
                    </a:cubicBezTo>
                    <a:cubicBezTo>
                      <a:pt x="607549" y="311106"/>
                      <a:pt x="607549" y="316545"/>
                      <a:pt x="607549" y="319265"/>
                    </a:cubicBezTo>
                    <a:cubicBezTo>
                      <a:pt x="607549" y="324704"/>
                      <a:pt x="610269" y="330144"/>
                      <a:pt x="612988" y="335583"/>
                    </a:cubicBezTo>
                    <a:cubicBezTo>
                      <a:pt x="612988" y="338303"/>
                      <a:pt x="612988" y="343742"/>
                      <a:pt x="612988" y="346462"/>
                    </a:cubicBezTo>
                    <a:cubicBezTo>
                      <a:pt x="612988" y="354620"/>
                      <a:pt x="612988" y="362779"/>
                      <a:pt x="612988" y="370939"/>
                    </a:cubicBezTo>
                    <a:cubicBezTo>
                      <a:pt x="612988" y="379097"/>
                      <a:pt x="612988" y="387256"/>
                      <a:pt x="612988" y="395415"/>
                    </a:cubicBezTo>
                    <a:cubicBezTo>
                      <a:pt x="612988" y="403574"/>
                      <a:pt x="615708" y="414453"/>
                      <a:pt x="615708" y="422612"/>
                    </a:cubicBezTo>
                    <a:cubicBezTo>
                      <a:pt x="618428" y="430771"/>
                      <a:pt x="618428" y="436210"/>
                      <a:pt x="618428" y="441650"/>
                    </a:cubicBezTo>
                    <a:cubicBezTo>
                      <a:pt x="618428" y="444369"/>
                      <a:pt x="618428" y="449808"/>
                      <a:pt x="618428" y="455248"/>
                    </a:cubicBezTo>
                    <a:cubicBezTo>
                      <a:pt x="618428" y="460687"/>
                      <a:pt x="618428" y="460687"/>
                      <a:pt x="621147" y="463407"/>
                    </a:cubicBezTo>
                    <a:cubicBezTo>
                      <a:pt x="623867" y="471566"/>
                      <a:pt x="623867" y="477005"/>
                      <a:pt x="626587" y="482444"/>
                    </a:cubicBezTo>
                    <a:cubicBezTo>
                      <a:pt x="629307" y="493323"/>
                      <a:pt x="629307" y="506921"/>
                      <a:pt x="629307" y="517800"/>
                    </a:cubicBezTo>
                    <a:cubicBezTo>
                      <a:pt x="632026" y="534118"/>
                      <a:pt x="632026" y="547716"/>
                      <a:pt x="634746" y="561314"/>
                    </a:cubicBezTo>
                    <a:cubicBezTo>
                      <a:pt x="634746" y="564034"/>
                      <a:pt x="634746" y="564034"/>
                      <a:pt x="634746" y="566754"/>
                    </a:cubicBezTo>
                    <a:cubicBezTo>
                      <a:pt x="634746" y="572193"/>
                      <a:pt x="634746" y="577632"/>
                      <a:pt x="634746" y="583072"/>
                    </a:cubicBezTo>
                    <a:cubicBezTo>
                      <a:pt x="634746" y="596670"/>
                      <a:pt x="637466" y="602109"/>
                      <a:pt x="637466" y="607548"/>
                    </a:cubicBezTo>
                    <a:cubicBezTo>
                      <a:pt x="637466" y="610268"/>
                      <a:pt x="640185" y="615708"/>
                      <a:pt x="640185" y="618427"/>
                    </a:cubicBezTo>
                    <a:cubicBezTo>
                      <a:pt x="640185" y="623866"/>
                      <a:pt x="640185" y="629306"/>
                      <a:pt x="640185" y="632025"/>
                    </a:cubicBezTo>
                    <a:cubicBezTo>
                      <a:pt x="640185" y="634745"/>
                      <a:pt x="640185" y="637465"/>
                      <a:pt x="640185" y="640184"/>
                    </a:cubicBezTo>
                    <a:cubicBezTo>
                      <a:pt x="640185" y="645624"/>
                      <a:pt x="642905" y="653783"/>
                      <a:pt x="642905" y="659222"/>
                    </a:cubicBezTo>
                    <a:cubicBezTo>
                      <a:pt x="642905" y="661942"/>
                      <a:pt x="642905" y="661942"/>
                      <a:pt x="642905" y="664661"/>
                    </a:cubicBezTo>
                    <a:cubicBezTo>
                      <a:pt x="645624" y="678259"/>
                      <a:pt x="651064" y="678259"/>
                      <a:pt x="653783" y="678259"/>
                    </a:cubicBezTo>
                    <a:lnTo>
                      <a:pt x="653783" y="678259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45">
                <a:extLst>
                  <a:ext uri="{FF2B5EF4-FFF2-40B4-BE49-F238E27FC236}">
                    <a16:creationId xmlns:a16="http://schemas.microsoft.com/office/drawing/2014/main" id="{680A11E8-42C0-AC46-8BDC-938DB604E287}"/>
                  </a:ext>
                </a:extLst>
              </p:cNvPr>
              <p:cNvSpPr/>
              <p:nvPr/>
            </p:nvSpPr>
            <p:spPr>
              <a:xfrm>
                <a:off x="6362526" y="4242177"/>
                <a:ext cx="492259" cy="674476"/>
              </a:xfrm>
              <a:custGeom>
                <a:avLst/>
                <a:gdLst>
                  <a:gd name="connsiteX0" fmla="*/ 225733 w 492259"/>
                  <a:gd name="connsiteY0" fmla="*/ 97907 h 674476"/>
                  <a:gd name="connsiteX1" fmla="*/ 209415 w 492259"/>
                  <a:gd name="connsiteY1" fmla="*/ 119665 h 674476"/>
                  <a:gd name="connsiteX2" fmla="*/ 201256 w 492259"/>
                  <a:gd name="connsiteY2" fmla="*/ 152300 h 674476"/>
                  <a:gd name="connsiteX3" fmla="*/ 198536 w 492259"/>
                  <a:gd name="connsiteY3" fmla="*/ 168618 h 674476"/>
                  <a:gd name="connsiteX4" fmla="*/ 195817 w 492259"/>
                  <a:gd name="connsiteY4" fmla="*/ 184936 h 674476"/>
                  <a:gd name="connsiteX5" fmla="*/ 187658 w 492259"/>
                  <a:gd name="connsiteY5" fmla="*/ 220292 h 674476"/>
                  <a:gd name="connsiteX6" fmla="*/ 168620 w 492259"/>
                  <a:gd name="connsiteY6" fmla="*/ 291003 h 674476"/>
                  <a:gd name="connsiteX7" fmla="*/ 160461 w 492259"/>
                  <a:gd name="connsiteY7" fmla="*/ 323639 h 674476"/>
                  <a:gd name="connsiteX8" fmla="*/ 149582 w 492259"/>
                  <a:gd name="connsiteY8" fmla="*/ 361714 h 674476"/>
                  <a:gd name="connsiteX9" fmla="*/ 144143 w 492259"/>
                  <a:gd name="connsiteY9" fmla="*/ 388910 h 674476"/>
                  <a:gd name="connsiteX10" fmla="*/ 149582 w 492259"/>
                  <a:gd name="connsiteY10" fmla="*/ 391630 h 674476"/>
                  <a:gd name="connsiteX11" fmla="*/ 171340 w 492259"/>
                  <a:gd name="connsiteY11" fmla="*/ 391630 h 674476"/>
                  <a:gd name="connsiteX12" fmla="*/ 193097 w 492259"/>
                  <a:gd name="connsiteY12" fmla="*/ 388910 h 674476"/>
                  <a:gd name="connsiteX13" fmla="*/ 212135 w 492259"/>
                  <a:gd name="connsiteY13" fmla="*/ 388910 h 674476"/>
                  <a:gd name="connsiteX14" fmla="*/ 236611 w 492259"/>
                  <a:gd name="connsiteY14" fmla="*/ 388910 h 674476"/>
                  <a:gd name="connsiteX15" fmla="*/ 250210 w 492259"/>
                  <a:gd name="connsiteY15" fmla="*/ 386191 h 674476"/>
                  <a:gd name="connsiteX16" fmla="*/ 258369 w 492259"/>
                  <a:gd name="connsiteY16" fmla="*/ 386191 h 674476"/>
                  <a:gd name="connsiteX17" fmla="*/ 255649 w 492259"/>
                  <a:gd name="connsiteY17" fmla="*/ 367153 h 674476"/>
                  <a:gd name="connsiteX18" fmla="*/ 250210 w 492259"/>
                  <a:gd name="connsiteY18" fmla="*/ 331797 h 674476"/>
                  <a:gd name="connsiteX19" fmla="*/ 247490 w 492259"/>
                  <a:gd name="connsiteY19" fmla="*/ 244769 h 674476"/>
                  <a:gd name="connsiteX20" fmla="*/ 242051 w 492259"/>
                  <a:gd name="connsiteY20" fmla="*/ 203974 h 674476"/>
                  <a:gd name="connsiteX21" fmla="*/ 236611 w 492259"/>
                  <a:gd name="connsiteY21" fmla="*/ 157740 h 674476"/>
                  <a:gd name="connsiteX22" fmla="*/ 233892 w 492259"/>
                  <a:gd name="connsiteY22" fmla="*/ 119665 h 674476"/>
                  <a:gd name="connsiteX23" fmla="*/ 225733 w 492259"/>
                  <a:gd name="connsiteY23" fmla="*/ 97907 h 674476"/>
                  <a:gd name="connsiteX24" fmla="*/ 274687 w 492259"/>
                  <a:gd name="connsiteY24" fmla="*/ 0 h 674476"/>
                  <a:gd name="connsiteX25" fmla="*/ 304603 w 492259"/>
                  <a:gd name="connsiteY25" fmla="*/ 5439 h 674476"/>
                  <a:gd name="connsiteX26" fmla="*/ 320921 w 492259"/>
                  <a:gd name="connsiteY26" fmla="*/ 24477 h 674476"/>
                  <a:gd name="connsiteX27" fmla="*/ 334519 w 492259"/>
                  <a:gd name="connsiteY27" fmla="*/ 43515 h 674476"/>
                  <a:gd name="connsiteX28" fmla="*/ 339959 w 492259"/>
                  <a:gd name="connsiteY28" fmla="*/ 65272 h 674476"/>
                  <a:gd name="connsiteX29" fmla="*/ 348118 w 492259"/>
                  <a:gd name="connsiteY29" fmla="*/ 114226 h 674476"/>
                  <a:gd name="connsiteX30" fmla="*/ 361716 w 492259"/>
                  <a:gd name="connsiteY30" fmla="*/ 163180 h 674476"/>
                  <a:gd name="connsiteX31" fmla="*/ 369875 w 492259"/>
                  <a:gd name="connsiteY31" fmla="*/ 220293 h 674476"/>
                  <a:gd name="connsiteX32" fmla="*/ 378034 w 492259"/>
                  <a:gd name="connsiteY32" fmla="*/ 274686 h 674476"/>
                  <a:gd name="connsiteX33" fmla="*/ 383473 w 492259"/>
                  <a:gd name="connsiteY33" fmla="*/ 301883 h 674476"/>
                  <a:gd name="connsiteX34" fmla="*/ 391632 w 492259"/>
                  <a:gd name="connsiteY34" fmla="*/ 337238 h 674476"/>
                  <a:gd name="connsiteX35" fmla="*/ 397071 w 492259"/>
                  <a:gd name="connsiteY35" fmla="*/ 364435 h 674476"/>
                  <a:gd name="connsiteX36" fmla="*/ 405230 w 492259"/>
                  <a:gd name="connsiteY36" fmla="*/ 383473 h 674476"/>
                  <a:gd name="connsiteX37" fmla="*/ 416109 w 492259"/>
                  <a:gd name="connsiteY37" fmla="*/ 386192 h 674476"/>
                  <a:gd name="connsiteX38" fmla="*/ 426988 w 492259"/>
                  <a:gd name="connsiteY38" fmla="*/ 386192 h 674476"/>
                  <a:gd name="connsiteX39" fmla="*/ 454184 w 492259"/>
                  <a:gd name="connsiteY39" fmla="*/ 397071 h 674476"/>
                  <a:gd name="connsiteX40" fmla="*/ 456904 w 492259"/>
                  <a:gd name="connsiteY40" fmla="*/ 405230 h 674476"/>
                  <a:gd name="connsiteX41" fmla="*/ 451464 w 492259"/>
                  <a:gd name="connsiteY41" fmla="*/ 416108 h 674476"/>
                  <a:gd name="connsiteX42" fmla="*/ 432427 w 492259"/>
                  <a:gd name="connsiteY42" fmla="*/ 429707 h 674476"/>
                  <a:gd name="connsiteX43" fmla="*/ 421548 w 492259"/>
                  <a:gd name="connsiteY43" fmla="*/ 432426 h 674476"/>
                  <a:gd name="connsiteX44" fmla="*/ 413389 w 492259"/>
                  <a:gd name="connsiteY44" fmla="*/ 435146 h 674476"/>
                  <a:gd name="connsiteX45" fmla="*/ 413389 w 492259"/>
                  <a:gd name="connsiteY45" fmla="*/ 440585 h 674476"/>
                  <a:gd name="connsiteX46" fmla="*/ 416109 w 492259"/>
                  <a:gd name="connsiteY46" fmla="*/ 451464 h 674476"/>
                  <a:gd name="connsiteX47" fmla="*/ 418829 w 492259"/>
                  <a:gd name="connsiteY47" fmla="*/ 465062 h 674476"/>
                  <a:gd name="connsiteX48" fmla="*/ 418829 w 492259"/>
                  <a:gd name="connsiteY48" fmla="*/ 475941 h 674476"/>
                  <a:gd name="connsiteX49" fmla="*/ 418829 w 492259"/>
                  <a:gd name="connsiteY49" fmla="*/ 486820 h 674476"/>
                  <a:gd name="connsiteX50" fmla="*/ 426988 w 492259"/>
                  <a:gd name="connsiteY50" fmla="*/ 516736 h 674476"/>
                  <a:gd name="connsiteX51" fmla="*/ 432427 w 492259"/>
                  <a:gd name="connsiteY51" fmla="*/ 543932 h 674476"/>
                  <a:gd name="connsiteX52" fmla="*/ 437866 w 492259"/>
                  <a:gd name="connsiteY52" fmla="*/ 573848 h 674476"/>
                  <a:gd name="connsiteX53" fmla="*/ 443306 w 492259"/>
                  <a:gd name="connsiteY53" fmla="*/ 606484 h 674476"/>
                  <a:gd name="connsiteX54" fmla="*/ 446025 w 492259"/>
                  <a:gd name="connsiteY54" fmla="*/ 617363 h 674476"/>
                  <a:gd name="connsiteX55" fmla="*/ 470502 w 492259"/>
                  <a:gd name="connsiteY55" fmla="*/ 617363 h 674476"/>
                  <a:gd name="connsiteX56" fmla="*/ 492259 w 492259"/>
                  <a:gd name="connsiteY56" fmla="*/ 641840 h 674476"/>
                  <a:gd name="connsiteX57" fmla="*/ 484101 w 492259"/>
                  <a:gd name="connsiteY57" fmla="*/ 655438 h 674476"/>
                  <a:gd name="connsiteX58" fmla="*/ 467782 w 492259"/>
                  <a:gd name="connsiteY58" fmla="*/ 663597 h 674476"/>
                  <a:gd name="connsiteX59" fmla="*/ 443306 w 492259"/>
                  <a:gd name="connsiteY59" fmla="*/ 666317 h 674476"/>
                  <a:gd name="connsiteX60" fmla="*/ 421548 w 492259"/>
                  <a:gd name="connsiteY60" fmla="*/ 666317 h 674476"/>
                  <a:gd name="connsiteX61" fmla="*/ 413389 w 492259"/>
                  <a:gd name="connsiteY61" fmla="*/ 666317 h 674476"/>
                  <a:gd name="connsiteX62" fmla="*/ 399791 w 492259"/>
                  <a:gd name="connsiteY62" fmla="*/ 671756 h 674476"/>
                  <a:gd name="connsiteX63" fmla="*/ 383473 w 492259"/>
                  <a:gd name="connsiteY63" fmla="*/ 674476 h 674476"/>
                  <a:gd name="connsiteX64" fmla="*/ 348118 w 492259"/>
                  <a:gd name="connsiteY64" fmla="*/ 669036 h 674476"/>
                  <a:gd name="connsiteX65" fmla="*/ 326360 w 492259"/>
                  <a:gd name="connsiteY65" fmla="*/ 669036 h 674476"/>
                  <a:gd name="connsiteX66" fmla="*/ 277406 w 492259"/>
                  <a:gd name="connsiteY66" fmla="*/ 669036 h 674476"/>
                  <a:gd name="connsiteX67" fmla="*/ 252930 w 492259"/>
                  <a:gd name="connsiteY67" fmla="*/ 663597 h 674476"/>
                  <a:gd name="connsiteX68" fmla="*/ 236611 w 492259"/>
                  <a:gd name="connsiteY68" fmla="*/ 647279 h 674476"/>
                  <a:gd name="connsiteX69" fmla="*/ 261088 w 492259"/>
                  <a:gd name="connsiteY69" fmla="*/ 630961 h 674476"/>
                  <a:gd name="connsiteX70" fmla="*/ 288285 w 492259"/>
                  <a:gd name="connsiteY70" fmla="*/ 628241 h 674476"/>
                  <a:gd name="connsiteX71" fmla="*/ 285565 w 492259"/>
                  <a:gd name="connsiteY71" fmla="*/ 609204 h 674476"/>
                  <a:gd name="connsiteX72" fmla="*/ 282846 w 492259"/>
                  <a:gd name="connsiteY72" fmla="*/ 582007 h 674476"/>
                  <a:gd name="connsiteX73" fmla="*/ 280126 w 492259"/>
                  <a:gd name="connsiteY73" fmla="*/ 568409 h 674476"/>
                  <a:gd name="connsiteX74" fmla="*/ 282846 w 492259"/>
                  <a:gd name="connsiteY74" fmla="*/ 554811 h 674476"/>
                  <a:gd name="connsiteX75" fmla="*/ 277406 w 492259"/>
                  <a:gd name="connsiteY75" fmla="*/ 538493 h 674476"/>
                  <a:gd name="connsiteX76" fmla="*/ 271967 w 492259"/>
                  <a:gd name="connsiteY76" fmla="*/ 505857 h 674476"/>
                  <a:gd name="connsiteX77" fmla="*/ 269247 w 492259"/>
                  <a:gd name="connsiteY77" fmla="*/ 478660 h 674476"/>
                  <a:gd name="connsiteX78" fmla="*/ 266528 w 492259"/>
                  <a:gd name="connsiteY78" fmla="*/ 446025 h 674476"/>
                  <a:gd name="connsiteX79" fmla="*/ 261088 w 492259"/>
                  <a:gd name="connsiteY79" fmla="*/ 437866 h 674476"/>
                  <a:gd name="connsiteX80" fmla="*/ 250210 w 492259"/>
                  <a:gd name="connsiteY80" fmla="*/ 437866 h 674476"/>
                  <a:gd name="connsiteX81" fmla="*/ 220293 w 492259"/>
                  <a:gd name="connsiteY81" fmla="*/ 440585 h 674476"/>
                  <a:gd name="connsiteX82" fmla="*/ 190377 w 492259"/>
                  <a:gd name="connsiteY82" fmla="*/ 443305 h 674476"/>
                  <a:gd name="connsiteX83" fmla="*/ 165900 w 492259"/>
                  <a:gd name="connsiteY83" fmla="*/ 443305 h 674476"/>
                  <a:gd name="connsiteX84" fmla="*/ 144143 w 492259"/>
                  <a:gd name="connsiteY84" fmla="*/ 440585 h 674476"/>
                  <a:gd name="connsiteX85" fmla="*/ 135984 w 492259"/>
                  <a:gd name="connsiteY85" fmla="*/ 454184 h 674476"/>
                  <a:gd name="connsiteX86" fmla="*/ 130545 w 492259"/>
                  <a:gd name="connsiteY86" fmla="*/ 486820 h 674476"/>
                  <a:gd name="connsiteX87" fmla="*/ 119666 w 492259"/>
                  <a:gd name="connsiteY87" fmla="*/ 541213 h 674476"/>
                  <a:gd name="connsiteX88" fmla="*/ 103348 w 492259"/>
                  <a:gd name="connsiteY88" fmla="*/ 614643 h 674476"/>
                  <a:gd name="connsiteX89" fmla="*/ 133264 w 492259"/>
                  <a:gd name="connsiteY89" fmla="*/ 614643 h 674476"/>
                  <a:gd name="connsiteX90" fmla="*/ 168620 w 492259"/>
                  <a:gd name="connsiteY90" fmla="*/ 630961 h 674476"/>
                  <a:gd name="connsiteX91" fmla="*/ 163181 w 492259"/>
                  <a:gd name="connsiteY91" fmla="*/ 647279 h 674476"/>
                  <a:gd name="connsiteX92" fmla="*/ 146863 w 492259"/>
                  <a:gd name="connsiteY92" fmla="*/ 655438 h 674476"/>
                  <a:gd name="connsiteX93" fmla="*/ 127825 w 492259"/>
                  <a:gd name="connsiteY93" fmla="*/ 658158 h 674476"/>
                  <a:gd name="connsiteX94" fmla="*/ 106068 w 492259"/>
                  <a:gd name="connsiteY94" fmla="*/ 658158 h 674476"/>
                  <a:gd name="connsiteX95" fmla="*/ 62552 w 492259"/>
                  <a:gd name="connsiteY95" fmla="*/ 658158 h 674476"/>
                  <a:gd name="connsiteX96" fmla="*/ 40795 w 492259"/>
                  <a:gd name="connsiteY96" fmla="*/ 658158 h 674476"/>
                  <a:gd name="connsiteX97" fmla="*/ 16318 w 492259"/>
                  <a:gd name="connsiteY97" fmla="*/ 652718 h 674476"/>
                  <a:gd name="connsiteX98" fmla="*/ 0 w 492259"/>
                  <a:gd name="connsiteY98" fmla="*/ 636401 h 674476"/>
                  <a:gd name="connsiteX99" fmla="*/ 2720 w 492259"/>
                  <a:gd name="connsiteY99" fmla="*/ 628241 h 674476"/>
                  <a:gd name="connsiteX100" fmla="*/ 24477 w 492259"/>
                  <a:gd name="connsiteY100" fmla="*/ 620082 h 674476"/>
                  <a:gd name="connsiteX101" fmla="*/ 62552 w 492259"/>
                  <a:gd name="connsiteY101" fmla="*/ 617363 h 674476"/>
                  <a:gd name="connsiteX102" fmla="*/ 62552 w 492259"/>
                  <a:gd name="connsiteY102" fmla="*/ 614643 h 674476"/>
                  <a:gd name="connsiteX103" fmla="*/ 65272 w 492259"/>
                  <a:gd name="connsiteY103" fmla="*/ 587447 h 674476"/>
                  <a:gd name="connsiteX104" fmla="*/ 76151 w 492259"/>
                  <a:gd name="connsiteY104" fmla="*/ 522175 h 674476"/>
                  <a:gd name="connsiteX105" fmla="*/ 87029 w 492259"/>
                  <a:gd name="connsiteY105" fmla="*/ 470501 h 674476"/>
                  <a:gd name="connsiteX106" fmla="*/ 92468 w 492259"/>
                  <a:gd name="connsiteY106" fmla="*/ 446025 h 674476"/>
                  <a:gd name="connsiteX107" fmla="*/ 65272 w 492259"/>
                  <a:gd name="connsiteY107" fmla="*/ 432426 h 674476"/>
                  <a:gd name="connsiteX108" fmla="*/ 54393 w 492259"/>
                  <a:gd name="connsiteY108" fmla="*/ 421548 h 674476"/>
                  <a:gd name="connsiteX109" fmla="*/ 73431 w 492259"/>
                  <a:gd name="connsiteY109" fmla="*/ 407949 h 674476"/>
                  <a:gd name="connsiteX110" fmla="*/ 100629 w 492259"/>
                  <a:gd name="connsiteY110" fmla="*/ 399790 h 674476"/>
                  <a:gd name="connsiteX111" fmla="*/ 108788 w 492259"/>
                  <a:gd name="connsiteY111" fmla="*/ 369874 h 674476"/>
                  <a:gd name="connsiteX112" fmla="*/ 125105 w 492259"/>
                  <a:gd name="connsiteY112" fmla="*/ 307322 h 674476"/>
                  <a:gd name="connsiteX113" fmla="*/ 141423 w 492259"/>
                  <a:gd name="connsiteY113" fmla="*/ 242051 h 674476"/>
                  <a:gd name="connsiteX114" fmla="*/ 155022 w 492259"/>
                  <a:gd name="connsiteY114" fmla="*/ 179498 h 674476"/>
                  <a:gd name="connsiteX115" fmla="*/ 168620 w 492259"/>
                  <a:gd name="connsiteY115" fmla="*/ 119665 h 674476"/>
                  <a:gd name="connsiteX116" fmla="*/ 193097 w 492259"/>
                  <a:gd name="connsiteY116" fmla="*/ 57113 h 674476"/>
                  <a:gd name="connsiteX117" fmla="*/ 201256 w 492259"/>
                  <a:gd name="connsiteY117" fmla="*/ 38075 h 674476"/>
                  <a:gd name="connsiteX118" fmla="*/ 217574 w 492259"/>
                  <a:gd name="connsiteY118" fmla="*/ 13598 h 674476"/>
                  <a:gd name="connsiteX119" fmla="*/ 274687 w 492259"/>
                  <a:gd name="connsiteY119" fmla="*/ 0 h 674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492259" h="674476">
                    <a:moveTo>
                      <a:pt x="225733" y="97907"/>
                    </a:moveTo>
                    <a:cubicBezTo>
                      <a:pt x="217574" y="97907"/>
                      <a:pt x="209415" y="114225"/>
                      <a:pt x="209415" y="119665"/>
                    </a:cubicBezTo>
                    <a:cubicBezTo>
                      <a:pt x="206695" y="130543"/>
                      <a:pt x="203976" y="144141"/>
                      <a:pt x="201256" y="152300"/>
                    </a:cubicBezTo>
                    <a:cubicBezTo>
                      <a:pt x="198536" y="157740"/>
                      <a:pt x="198536" y="163179"/>
                      <a:pt x="198536" y="168618"/>
                    </a:cubicBezTo>
                    <a:cubicBezTo>
                      <a:pt x="198536" y="174058"/>
                      <a:pt x="195817" y="179497"/>
                      <a:pt x="195817" y="184936"/>
                    </a:cubicBezTo>
                    <a:cubicBezTo>
                      <a:pt x="193097" y="195815"/>
                      <a:pt x="190377" y="209413"/>
                      <a:pt x="187658" y="220292"/>
                    </a:cubicBezTo>
                    <a:cubicBezTo>
                      <a:pt x="184938" y="244769"/>
                      <a:pt x="176779" y="269246"/>
                      <a:pt x="168620" y="291003"/>
                    </a:cubicBezTo>
                    <a:cubicBezTo>
                      <a:pt x="165900" y="301881"/>
                      <a:pt x="163181" y="312760"/>
                      <a:pt x="160461" y="323639"/>
                    </a:cubicBezTo>
                    <a:cubicBezTo>
                      <a:pt x="157742" y="337237"/>
                      <a:pt x="155022" y="348115"/>
                      <a:pt x="149582" y="361714"/>
                    </a:cubicBezTo>
                    <a:cubicBezTo>
                      <a:pt x="146863" y="367153"/>
                      <a:pt x="144143" y="383471"/>
                      <a:pt x="144143" y="388910"/>
                    </a:cubicBezTo>
                    <a:cubicBezTo>
                      <a:pt x="144143" y="391630"/>
                      <a:pt x="146863" y="391630"/>
                      <a:pt x="149582" y="391630"/>
                    </a:cubicBezTo>
                    <a:cubicBezTo>
                      <a:pt x="155022" y="391630"/>
                      <a:pt x="168620" y="391630"/>
                      <a:pt x="171340" y="391630"/>
                    </a:cubicBezTo>
                    <a:cubicBezTo>
                      <a:pt x="179498" y="391630"/>
                      <a:pt x="187658" y="391630"/>
                      <a:pt x="193097" y="388910"/>
                    </a:cubicBezTo>
                    <a:cubicBezTo>
                      <a:pt x="198536" y="388910"/>
                      <a:pt x="203976" y="388910"/>
                      <a:pt x="212135" y="388910"/>
                    </a:cubicBezTo>
                    <a:cubicBezTo>
                      <a:pt x="217574" y="388910"/>
                      <a:pt x="225733" y="388910"/>
                      <a:pt x="236611" y="388910"/>
                    </a:cubicBezTo>
                    <a:cubicBezTo>
                      <a:pt x="242051" y="388910"/>
                      <a:pt x="247490" y="388910"/>
                      <a:pt x="250210" y="386191"/>
                    </a:cubicBezTo>
                    <a:cubicBezTo>
                      <a:pt x="255649" y="391630"/>
                      <a:pt x="258369" y="388910"/>
                      <a:pt x="258369" y="386191"/>
                    </a:cubicBezTo>
                    <a:cubicBezTo>
                      <a:pt x="258369" y="380751"/>
                      <a:pt x="255649" y="372592"/>
                      <a:pt x="255649" y="367153"/>
                    </a:cubicBezTo>
                    <a:cubicBezTo>
                      <a:pt x="252930" y="353555"/>
                      <a:pt x="250210" y="342676"/>
                      <a:pt x="250210" y="331797"/>
                    </a:cubicBezTo>
                    <a:cubicBezTo>
                      <a:pt x="250210" y="301881"/>
                      <a:pt x="250210" y="274685"/>
                      <a:pt x="247490" y="244769"/>
                    </a:cubicBezTo>
                    <a:cubicBezTo>
                      <a:pt x="247490" y="231170"/>
                      <a:pt x="244771" y="217572"/>
                      <a:pt x="242051" y="203974"/>
                    </a:cubicBezTo>
                    <a:cubicBezTo>
                      <a:pt x="239331" y="187656"/>
                      <a:pt x="236611" y="174058"/>
                      <a:pt x="236611" y="157740"/>
                    </a:cubicBezTo>
                    <a:cubicBezTo>
                      <a:pt x="236611" y="152300"/>
                      <a:pt x="236611" y="133263"/>
                      <a:pt x="233892" y="119665"/>
                    </a:cubicBezTo>
                    <a:cubicBezTo>
                      <a:pt x="233892" y="106066"/>
                      <a:pt x="231172" y="97907"/>
                      <a:pt x="225733" y="97907"/>
                    </a:cubicBezTo>
                    <a:close/>
                    <a:moveTo>
                      <a:pt x="274687" y="0"/>
                    </a:moveTo>
                    <a:cubicBezTo>
                      <a:pt x="288285" y="0"/>
                      <a:pt x="293724" y="2720"/>
                      <a:pt x="304603" y="5439"/>
                    </a:cubicBezTo>
                    <a:cubicBezTo>
                      <a:pt x="315481" y="10879"/>
                      <a:pt x="315481" y="16318"/>
                      <a:pt x="320921" y="24477"/>
                    </a:cubicBezTo>
                    <a:cubicBezTo>
                      <a:pt x="326360" y="29916"/>
                      <a:pt x="331800" y="35356"/>
                      <a:pt x="334519" y="43515"/>
                    </a:cubicBezTo>
                    <a:cubicBezTo>
                      <a:pt x="337239" y="51674"/>
                      <a:pt x="337239" y="57113"/>
                      <a:pt x="339959" y="65272"/>
                    </a:cubicBezTo>
                    <a:cubicBezTo>
                      <a:pt x="345398" y="78870"/>
                      <a:pt x="342678" y="97908"/>
                      <a:pt x="348118" y="114226"/>
                    </a:cubicBezTo>
                    <a:cubicBezTo>
                      <a:pt x="350837" y="130544"/>
                      <a:pt x="358996" y="146863"/>
                      <a:pt x="361716" y="163180"/>
                    </a:cubicBezTo>
                    <a:cubicBezTo>
                      <a:pt x="364435" y="182218"/>
                      <a:pt x="364435" y="201256"/>
                      <a:pt x="369875" y="220293"/>
                    </a:cubicBezTo>
                    <a:cubicBezTo>
                      <a:pt x="375314" y="239331"/>
                      <a:pt x="378034" y="255649"/>
                      <a:pt x="378034" y="274686"/>
                    </a:cubicBezTo>
                    <a:cubicBezTo>
                      <a:pt x="378034" y="282845"/>
                      <a:pt x="380753" y="293724"/>
                      <a:pt x="383473" y="301883"/>
                    </a:cubicBezTo>
                    <a:cubicBezTo>
                      <a:pt x="386193" y="312762"/>
                      <a:pt x="388913" y="326360"/>
                      <a:pt x="391632" y="337238"/>
                    </a:cubicBezTo>
                    <a:cubicBezTo>
                      <a:pt x="391632" y="342678"/>
                      <a:pt x="394352" y="353556"/>
                      <a:pt x="397071" y="364435"/>
                    </a:cubicBezTo>
                    <a:cubicBezTo>
                      <a:pt x="399791" y="372594"/>
                      <a:pt x="402511" y="380753"/>
                      <a:pt x="405230" y="383473"/>
                    </a:cubicBezTo>
                    <a:cubicBezTo>
                      <a:pt x="407950" y="386192"/>
                      <a:pt x="413389" y="386192"/>
                      <a:pt x="416109" y="386192"/>
                    </a:cubicBezTo>
                    <a:cubicBezTo>
                      <a:pt x="418829" y="386192"/>
                      <a:pt x="424268" y="386192"/>
                      <a:pt x="426988" y="386192"/>
                    </a:cubicBezTo>
                    <a:cubicBezTo>
                      <a:pt x="437866" y="386192"/>
                      <a:pt x="448745" y="388912"/>
                      <a:pt x="454184" y="397071"/>
                    </a:cubicBezTo>
                    <a:cubicBezTo>
                      <a:pt x="456904" y="399790"/>
                      <a:pt x="456904" y="402510"/>
                      <a:pt x="456904" y="405230"/>
                    </a:cubicBezTo>
                    <a:cubicBezTo>
                      <a:pt x="456904" y="407949"/>
                      <a:pt x="454184" y="410669"/>
                      <a:pt x="451464" y="416108"/>
                    </a:cubicBezTo>
                    <a:cubicBezTo>
                      <a:pt x="446025" y="421548"/>
                      <a:pt x="440586" y="426987"/>
                      <a:pt x="432427" y="429707"/>
                    </a:cubicBezTo>
                    <a:cubicBezTo>
                      <a:pt x="429707" y="429707"/>
                      <a:pt x="426988" y="432426"/>
                      <a:pt x="421548" y="432426"/>
                    </a:cubicBezTo>
                    <a:cubicBezTo>
                      <a:pt x="418829" y="432426"/>
                      <a:pt x="416109" y="432426"/>
                      <a:pt x="413389" y="435146"/>
                    </a:cubicBezTo>
                    <a:cubicBezTo>
                      <a:pt x="413389" y="435146"/>
                      <a:pt x="413389" y="437866"/>
                      <a:pt x="413389" y="440585"/>
                    </a:cubicBezTo>
                    <a:cubicBezTo>
                      <a:pt x="413389" y="443305"/>
                      <a:pt x="413389" y="448744"/>
                      <a:pt x="416109" y="451464"/>
                    </a:cubicBezTo>
                    <a:cubicBezTo>
                      <a:pt x="416109" y="456903"/>
                      <a:pt x="418829" y="462343"/>
                      <a:pt x="418829" y="465062"/>
                    </a:cubicBezTo>
                    <a:lnTo>
                      <a:pt x="418829" y="475941"/>
                    </a:lnTo>
                    <a:cubicBezTo>
                      <a:pt x="418829" y="481380"/>
                      <a:pt x="418829" y="484100"/>
                      <a:pt x="418829" y="486820"/>
                    </a:cubicBezTo>
                    <a:cubicBezTo>
                      <a:pt x="421548" y="497698"/>
                      <a:pt x="424268" y="505857"/>
                      <a:pt x="426988" y="516736"/>
                    </a:cubicBezTo>
                    <a:cubicBezTo>
                      <a:pt x="426988" y="524895"/>
                      <a:pt x="429707" y="535773"/>
                      <a:pt x="432427" y="543932"/>
                    </a:cubicBezTo>
                    <a:cubicBezTo>
                      <a:pt x="435147" y="554811"/>
                      <a:pt x="437866" y="562970"/>
                      <a:pt x="437866" y="573848"/>
                    </a:cubicBezTo>
                    <a:cubicBezTo>
                      <a:pt x="437866" y="587447"/>
                      <a:pt x="440586" y="595606"/>
                      <a:pt x="443306" y="606484"/>
                    </a:cubicBezTo>
                    <a:cubicBezTo>
                      <a:pt x="443306" y="609204"/>
                      <a:pt x="446025" y="614643"/>
                      <a:pt x="446025" y="617363"/>
                    </a:cubicBezTo>
                    <a:cubicBezTo>
                      <a:pt x="454184" y="617363"/>
                      <a:pt x="462343" y="617363"/>
                      <a:pt x="470502" y="617363"/>
                    </a:cubicBezTo>
                    <a:cubicBezTo>
                      <a:pt x="475942" y="625522"/>
                      <a:pt x="492259" y="630961"/>
                      <a:pt x="492259" y="641840"/>
                    </a:cubicBezTo>
                    <a:cubicBezTo>
                      <a:pt x="492259" y="647279"/>
                      <a:pt x="486820" y="649999"/>
                      <a:pt x="484101" y="655438"/>
                    </a:cubicBezTo>
                    <a:cubicBezTo>
                      <a:pt x="481381" y="660877"/>
                      <a:pt x="473222" y="663597"/>
                      <a:pt x="467782" y="663597"/>
                    </a:cubicBezTo>
                    <a:cubicBezTo>
                      <a:pt x="456904" y="666317"/>
                      <a:pt x="451464" y="666317"/>
                      <a:pt x="443306" y="666317"/>
                    </a:cubicBezTo>
                    <a:cubicBezTo>
                      <a:pt x="437866" y="666317"/>
                      <a:pt x="429707" y="666317"/>
                      <a:pt x="421548" y="666317"/>
                    </a:cubicBezTo>
                    <a:cubicBezTo>
                      <a:pt x="418829" y="666317"/>
                      <a:pt x="416109" y="666317"/>
                      <a:pt x="413389" y="666317"/>
                    </a:cubicBezTo>
                    <a:cubicBezTo>
                      <a:pt x="407950" y="669036"/>
                      <a:pt x="405230" y="669036"/>
                      <a:pt x="399791" y="671756"/>
                    </a:cubicBezTo>
                    <a:cubicBezTo>
                      <a:pt x="394352" y="671756"/>
                      <a:pt x="388913" y="674476"/>
                      <a:pt x="383473" y="674476"/>
                    </a:cubicBezTo>
                    <a:cubicBezTo>
                      <a:pt x="372594" y="674476"/>
                      <a:pt x="358996" y="671756"/>
                      <a:pt x="348118" y="669036"/>
                    </a:cubicBezTo>
                    <a:cubicBezTo>
                      <a:pt x="339959" y="669036"/>
                      <a:pt x="331800" y="669036"/>
                      <a:pt x="326360" y="669036"/>
                    </a:cubicBezTo>
                    <a:cubicBezTo>
                      <a:pt x="304603" y="669036"/>
                      <a:pt x="285565" y="669036"/>
                      <a:pt x="277406" y="669036"/>
                    </a:cubicBezTo>
                    <a:cubicBezTo>
                      <a:pt x="269247" y="669036"/>
                      <a:pt x="258369" y="669036"/>
                      <a:pt x="252930" y="663597"/>
                    </a:cubicBezTo>
                    <a:cubicBezTo>
                      <a:pt x="247490" y="660877"/>
                      <a:pt x="236611" y="655438"/>
                      <a:pt x="236611" y="647279"/>
                    </a:cubicBezTo>
                    <a:cubicBezTo>
                      <a:pt x="236611" y="636401"/>
                      <a:pt x="252930" y="633681"/>
                      <a:pt x="261088" y="630961"/>
                    </a:cubicBezTo>
                    <a:cubicBezTo>
                      <a:pt x="266528" y="630961"/>
                      <a:pt x="274687" y="630961"/>
                      <a:pt x="288285" y="628241"/>
                    </a:cubicBezTo>
                    <a:cubicBezTo>
                      <a:pt x="288285" y="620082"/>
                      <a:pt x="288285" y="614643"/>
                      <a:pt x="285565" y="609204"/>
                    </a:cubicBezTo>
                    <a:cubicBezTo>
                      <a:pt x="285565" y="601045"/>
                      <a:pt x="282846" y="590166"/>
                      <a:pt x="282846" y="582007"/>
                    </a:cubicBezTo>
                    <a:cubicBezTo>
                      <a:pt x="282846" y="576568"/>
                      <a:pt x="280126" y="573848"/>
                      <a:pt x="280126" y="568409"/>
                    </a:cubicBezTo>
                    <a:cubicBezTo>
                      <a:pt x="280126" y="562970"/>
                      <a:pt x="282846" y="557531"/>
                      <a:pt x="282846" y="554811"/>
                    </a:cubicBezTo>
                    <a:cubicBezTo>
                      <a:pt x="282846" y="549371"/>
                      <a:pt x="280126" y="546652"/>
                      <a:pt x="277406" y="538493"/>
                    </a:cubicBezTo>
                    <a:cubicBezTo>
                      <a:pt x="277406" y="527614"/>
                      <a:pt x="271967" y="516736"/>
                      <a:pt x="271967" y="505857"/>
                    </a:cubicBezTo>
                    <a:cubicBezTo>
                      <a:pt x="271967" y="494978"/>
                      <a:pt x="271967" y="486820"/>
                      <a:pt x="269247" y="478660"/>
                    </a:cubicBezTo>
                    <a:cubicBezTo>
                      <a:pt x="266528" y="467782"/>
                      <a:pt x="266528" y="456903"/>
                      <a:pt x="266528" y="446025"/>
                    </a:cubicBezTo>
                    <a:cubicBezTo>
                      <a:pt x="266528" y="440585"/>
                      <a:pt x="263808" y="437866"/>
                      <a:pt x="261088" y="437866"/>
                    </a:cubicBezTo>
                    <a:cubicBezTo>
                      <a:pt x="258369" y="437866"/>
                      <a:pt x="255649" y="437866"/>
                      <a:pt x="250210" y="437866"/>
                    </a:cubicBezTo>
                    <a:cubicBezTo>
                      <a:pt x="239331" y="437866"/>
                      <a:pt x="228452" y="437866"/>
                      <a:pt x="220293" y="440585"/>
                    </a:cubicBezTo>
                    <a:cubicBezTo>
                      <a:pt x="209415" y="440585"/>
                      <a:pt x="201256" y="443305"/>
                      <a:pt x="190377" y="443305"/>
                    </a:cubicBezTo>
                    <a:cubicBezTo>
                      <a:pt x="182218" y="443305"/>
                      <a:pt x="174059" y="443305"/>
                      <a:pt x="165900" y="443305"/>
                    </a:cubicBezTo>
                    <a:cubicBezTo>
                      <a:pt x="163181" y="443305"/>
                      <a:pt x="152302" y="440585"/>
                      <a:pt x="144143" y="440585"/>
                    </a:cubicBezTo>
                    <a:cubicBezTo>
                      <a:pt x="135984" y="440585"/>
                      <a:pt x="135984" y="448744"/>
                      <a:pt x="135984" y="454184"/>
                    </a:cubicBezTo>
                    <a:cubicBezTo>
                      <a:pt x="135984" y="465062"/>
                      <a:pt x="133264" y="475941"/>
                      <a:pt x="130545" y="486820"/>
                    </a:cubicBezTo>
                    <a:cubicBezTo>
                      <a:pt x="127825" y="505857"/>
                      <a:pt x="122386" y="522175"/>
                      <a:pt x="119666" y="541213"/>
                    </a:cubicBezTo>
                    <a:cubicBezTo>
                      <a:pt x="116947" y="560250"/>
                      <a:pt x="108788" y="595606"/>
                      <a:pt x="103348" y="614643"/>
                    </a:cubicBezTo>
                    <a:cubicBezTo>
                      <a:pt x="111507" y="614643"/>
                      <a:pt x="122386" y="614643"/>
                      <a:pt x="133264" y="614643"/>
                    </a:cubicBezTo>
                    <a:cubicBezTo>
                      <a:pt x="146863" y="614643"/>
                      <a:pt x="168620" y="614643"/>
                      <a:pt x="168620" y="630961"/>
                    </a:cubicBezTo>
                    <a:cubicBezTo>
                      <a:pt x="168620" y="639120"/>
                      <a:pt x="165900" y="639120"/>
                      <a:pt x="163181" y="647279"/>
                    </a:cubicBezTo>
                    <a:cubicBezTo>
                      <a:pt x="160461" y="652718"/>
                      <a:pt x="152302" y="655438"/>
                      <a:pt x="146863" y="655438"/>
                    </a:cubicBezTo>
                    <a:cubicBezTo>
                      <a:pt x="138704" y="658158"/>
                      <a:pt x="133264" y="658158"/>
                      <a:pt x="127825" y="658158"/>
                    </a:cubicBezTo>
                    <a:cubicBezTo>
                      <a:pt x="122386" y="658158"/>
                      <a:pt x="116947" y="658158"/>
                      <a:pt x="106068" y="658158"/>
                    </a:cubicBezTo>
                    <a:cubicBezTo>
                      <a:pt x="92468" y="658158"/>
                      <a:pt x="78870" y="658158"/>
                      <a:pt x="62552" y="658158"/>
                    </a:cubicBezTo>
                    <a:cubicBezTo>
                      <a:pt x="54393" y="658158"/>
                      <a:pt x="46234" y="658158"/>
                      <a:pt x="40795" y="658158"/>
                    </a:cubicBezTo>
                    <a:cubicBezTo>
                      <a:pt x="32636" y="658158"/>
                      <a:pt x="21758" y="658158"/>
                      <a:pt x="16318" y="652718"/>
                    </a:cubicBezTo>
                    <a:cubicBezTo>
                      <a:pt x="8159" y="649999"/>
                      <a:pt x="0" y="641840"/>
                      <a:pt x="0" y="636401"/>
                    </a:cubicBezTo>
                    <a:cubicBezTo>
                      <a:pt x="0" y="633681"/>
                      <a:pt x="0" y="630961"/>
                      <a:pt x="2720" y="628241"/>
                    </a:cubicBezTo>
                    <a:cubicBezTo>
                      <a:pt x="8159" y="625522"/>
                      <a:pt x="16318" y="622802"/>
                      <a:pt x="24477" y="620082"/>
                    </a:cubicBezTo>
                    <a:cubicBezTo>
                      <a:pt x="38075" y="617363"/>
                      <a:pt x="48954" y="617363"/>
                      <a:pt x="62552" y="617363"/>
                    </a:cubicBezTo>
                    <a:cubicBezTo>
                      <a:pt x="62552" y="617363"/>
                      <a:pt x="62552" y="614643"/>
                      <a:pt x="62552" y="614643"/>
                    </a:cubicBezTo>
                    <a:cubicBezTo>
                      <a:pt x="62552" y="603765"/>
                      <a:pt x="65272" y="590166"/>
                      <a:pt x="65272" y="587447"/>
                    </a:cubicBezTo>
                    <a:cubicBezTo>
                      <a:pt x="67992" y="565689"/>
                      <a:pt x="73431" y="543932"/>
                      <a:pt x="76151" y="522175"/>
                    </a:cubicBezTo>
                    <a:cubicBezTo>
                      <a:pt x="78870" y="505857"/>
                      <a:pt x="81590" y="486820"/>
                      <a:pt x="87029" y="470501"/>
                    </a:cubicBezTo>
                    <a:cubicBezTo>
                      <a:pt x="87029" y="465062"/>
                      <a:pt x="92468" y="451464"/>
                      <a:pt x="92468" y="446025"/>
                    </a:cubicBezTo>
                    <a:cubicBezTo>
                      <a:pt x="92468" y="437866"/>
                      <a:pt x="73431" y="437866"/>
                      <a:pt x="65272" y="432426"/>
                    </a:cubicBezTo>
                    <a:cubicBezTo>
                      <a:pt x="59833" y="429707"/>
                      <a:pt x="54393" y="426987"/>
                      <a:pt x="54393" y="421548"/>
                    </a:cubicBezTo>
                    <a:cubicBezTo>
                      <a:pt x="54393" y="413389"/>
                      <a:pt x="62552" y="410669"/>
                      <a:pt x="73431" y="407949"/>
                    </a:cubicBezTo>
                    <a:cubicBezTo>
                      <a:pt x="78870" y="407949"/>
                      <a:pt x="92468" y="405230"/>
                      <a:pt x="100629" y="399790"/>
                    </a:cubicBezTo>
                    <a:cubicBezTo>
                      <a:pt x="106068" y="394351"/>
                      <a:pt x="106068" y="378033"/>
                      <a:pt x="108788" y="369874"/>
                    </a:cubicBezTo>
                    <a:cubicBezTo>
                      <a:pt x="114227" y="348117"/>
                      <a:pt x="119666" y="326360"/>
                      <a:pt x="125105" y="307322"/>
                    </a:cubicBezTo>
                    <a:cubicBezTo>
                      <a:pt x="130545" y="285565"/>
                      <a:pt x="135984" y="263808"/>
                      <a:pt x="141423" y="242051"/>
                    </a:cubicBezTo>
                    <a:cubicBezTo>
                      <a:pt x="146863" y="220293"/>
                      <a:pt x="152302" y="198536"/>
                      <a:pt x="155022" y="179498"/>
                    </a:cubicBezTo>
                    <a:cubicBezTo>
                      <a:pt x="157742" y="160461"/>
                      <a:pt x="163181" y="138703"/>
                      <a:pt x="168620" y="119665"/>
                    </a:cubicBezTo>
                    <a:cubicBezTo>
                      <a:pt x="176779" y="100627"/>
                      <a:pt x="182218" y="76150"/>
                      <a:pt x="193097" y="57113"/>
                    </a:cubicBezTo>
                    <a:lnTo>
                      <a:pt x="201256" y="38075"/>
                    </a:lnTo>
                    <a:cubicBezTo>
                      <a:pt x="206695" y="29916"/>
                      <a:pt x="209415" y="19038"/>
                      <a:pt x="217574" y="13598"/>
                    </a:cubicBezTo>
                    <a:cubicBezTo>
                      <a:pt x="231172" y="2720"/>
                      <a:pt x="255649" y="0"/>
                      <a:pt x="274687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46">
                <a:extLst>
                  <a:ext uri="{FF2B5EF4-FFF2-40B4-BE49-F238E27FC236}">
                    <a16:creationId xmlns:a16="http://schemas.microsoft.com/office/drawing/2014/main" id="{12B8217B-10F4-6848-9D27-1210B67B2FDA}"/>
                  </a:ext>
                </a:extLst>
              </p:cNvPr>
              <p:cNvSpPr/>
              <p:nvPr/>
            </p:nvSpPr>
            <p:spPr>
              <a:xfrm>
                <a:off x="6876542" y="4244897"/>
                <a:ext cx="462342" cy="677195"/>
              </a:xfrm>
              <a:custGeom>
                <a:avLst/>
                <a:gdLst>
                  <a:gd name="connsiteX0" fmla="*/ 214853 w 462342"/>
                  <a:gd name="connsiteY0" fmla="*/ 65272 h 677195"/>
                  <a:gd name="connsiteX1" fmla="*/ 195815 w 462342"/>
                  <a:gd name="connsiteY1" fmla="*/ 73431 h 677195"/>
                  <a:gd name="connsiteX2" fmla="*/ 193096 w 462342"/>
                  <a:gd name="connsiteY2" fmla="*/ 125105 h 677195"/>
                  <a:gd name="connsiteX3" fmla="*/ 190376 w 462342"/>
                  <a:gd name="connsiteY3" fmla="*/ 280125 h 677195"/>
                  <a:gd name="connsiteX4" fmla="*/ 190376 w 462342"/>
                  <a:gd name="connsiteY4" fmla="*/ 301882 h 677195"/>
                  <a:gd name="connsiteX5" fmla="*/ 193096 w 462342"/>
                  <a:gd name="connsiteY5" fmla="*/ 342677 h 677195"/>
                  <a:gd name="connsiteX6" fmla="*/ 195815 w 462342"/>
                  <a:gd name="connsiteY6" fmla="*/ 397070 h 677195"/>
                  <a:gd name="connsiteX7" fmla="*/ 195815 w 462342"/>
                  <a:gd name="connsiteY7" fmla="*/ 443304 h 677195"/>
                  <a:gd name="connsiteX8" fmla="*/ 195815 w 462342"/>
                  <a:gd name="connsiteY8" fmla="*/ 530333 h 677195"/>
                  <a:gd name="connsiteX9" fmla="*/ 193096 w 462342"/>
                  <a:gd name="connsiteY9" fmla="*/ 554810 h 677195"/>
                  <a:gd name="connsiteX10" fmla="*/ 190376 w 462342"/>
                  <a:gd name="connsiteY10" fmla="*/ 603764 h 677195"/>
                  <a:gd name="connsiteX11" fmla="*/ 198535 w 462342"/>
                  <a:gd name="connsiteY11" fmla="*/ 611923 h 677195"/>
                  <a:gd name="connsiteX12" fmla="*/ 214853 w 462342"/>
                  <a:gd name="connsiteY12" fmla="*/ 611923 h 677195"/>
                  <a:gd name="connsiteX13" fmla="*/ 236610 w 462342"/>
                  <a:gd name="connsiteY13" fmla="*/ 611923 h 677195"/>
                  <a:gd name="connsiteX14" fmla="*/ 263807 w 462342"/>
                  <a:gd name="connsiteY14" fmla="*/ 598325 h 677195"/>
                  <a:gd name="connsiteX15" fmla="*/ 277405 w 462342"/>
                  <a:gd name="connsiteY15" fmla="*/ 592885 h 677195"/>
                  <a:gd name="connsiteX16" fmla="*/ 291004 w 462342"/>
                  <a:gd name="connsiteY16" fmla="*/ 573848 h 677195"/>
                  <a:gd name="connsiteX17" fmla="*/ 307322 w 462342"/>
                  <a:gd name="connsiteY17" fmla="*/ 543931 h 677195"/>
                  <a:gd name="connsiteX18" fmla="*/ 326359 w 462342"/>
                  <a:gd name="connsiteY18" fmla="*/ 481379 h 677195"/>
                  <a:gd name="connsiteX19" fmla="*/ 337238 w 462342"/>
                  <a:gd name="connsiteY19" fmla="*/ 413388 h 677195"/>
                  <a:gd name="connsiteX20" fmla="*/ 337238 w 462342"/>
                  <a:gd name="connsiteY20" fmla="*/ 350836 h 677195"/>
                  <a:gd name="connsiteX21" fmla="*/ 334518 w 462342"/>
                  <a:gd name="connsiteY21" fmla="*/ 296443 h 677195"/>
                  <a:gd name="connsiteX22" fmla="*/ 329079 w 462342"/>
                  <a:gd name="connsiteY22" fmla="*/ 244769 h 677195"/>
                  <a:gd name="connsiteX23" fmla="*/ 307322 w 462342"/>
                  <a:gd name="connsiteY23" fmla="*/ 135983 h 677195"/>
                  <a:gd name="connsiteX24" fmla="*/ 271966 w 462342"/>
                  <a:gd name="connsiteY24" fmla="*/ 78870 h 677195"/>
                  <a:gd name="connsiteX25" fmla="*/ 214853 w 462342"/>
                  <a:gd name="connsiteY25" fmla="*/ 65272 h 677195"/>
                  <a:gd name="connsiteX26" fmla="*/ 114226 w 462342"/>
                  <a:gd name="connsiteY26" fmla="*/ 0 h 677195"/>
                  <a:gd name="connsiteX27" fmla="*/ 127824 w 462342"/>
                  <a:gd name="connsiteY27" fmla="*/ 0 h 677195"/>
                  <a:gd name="connsiteX28" fmla="*/ 146862 w 462342"/>
                  <a:gd name="connsiteY28" fmla="*/ 2720 h 677195"/>
                  <a:gd name="connsiteX29" fmla="*/ 174059 w 462342"/>
                  <a:gd name="connsiteY29" fmla="*/ 21758 h 677195"/>
                  <a:gd name="connsiteX30" fmla="*/ 193096 w 462342"/>
                  <a:gd name="connsiteY30" fmla="*/ 21758 h 677195"/>
                  <a:gd name="connsiteX31" fmla="*/ 261088 w 462342"/>
                  <a:gd name="connsiteY31" fmla="*/ 27197 h 677195"/>
                  <a:gd name="connsiteX32" fmla="*/ 310042 w 462342"/>
                  <a:gd name="connsiteY32" fmla="*/ 35356 h 677195"/>
                  <a:gd name="connsiteX33" fmla="*/ 334518 w 462342"/>
                  <a:gd name="connsiteY33" fmla="*/ 40795 h 677195"/>
                  <a:gd name="connsiteX34" fmla="*/ 356276 w 462342"/>
                  <a:gd name="connsiteY34" fmla="*/ 59833 h 677195"/>
                  <a:gd name="connsiteX35" fmla="*/ 372593 w 462342"/>
                  <a:gd name="connsiteY35" fmla="*/ 76151 h 677195"/>
                  <a:gd name="connsiteX36" fmla="*/ 380752 w 462342"/>
                  <a:gd name="connsiteY36" fmla="*/ 95188 h 677195"/>
                  <a:gd name="connsiteX37" fmla="*/ 405230 w 462342"/>
                  <a:gd name="connsiteY37" fmla="*/ 114226 h 677195"/>
                  <a:gd name="connsiteX38" fmla="*/ 416108 w 462342"/>
                  <a:gd name="connsiteY38" fmla="*/ 141422 h 677195"/>
                  <a:gd name="connsiteX39" fmla="*/ 451464 w 462342"/>
                  <a:gd name="connsiteY39" fmla="*/ 201256 h 677195"/>
                  <a:gd name="connsiteX40" fmla="*/ 456903 w 462342"/>
                  <a:gd name="connsiteY40" fmla="*/ 252929 h 677195"/>
                  <a:gd name="connsiteX41" fmla="*/ 456903 w 462342"/>
                  <a:gd name="connsiteY41" fmla="*/ 291004 h 677195"/>
                  <a:gd name="connsiteX42" fmla="*/ 459623 w 462342"/>
                  <a:gd name="connsiteY42" fmla="*/ 318201 h 677195"/>
                  <a:gd name="connsiteX43" fmla="*/ 459623 w 462342"/>
                  <a:gd name="connsiteY43" fmla="*/ 326360 h 677195"/>
                  <a:gd name="connsiteX44" fmla="*/ 459623 w 462342"/>
                  <a:gd name="connsiteY44" fmla="*/ 348117 h 677195"/>
                  <a:gd name="connsiteX45" fmla="*/ 462342 w 462342"/>
                  <a:gd name="connsiteY45" fmla="*/ 367155 h 677195"/>
                  <a:gd name="connsiteX46" fmla="*/ 456903 w 462342"/>
                  <a:gd name="connsiteY46" fmla="*/ 391632 h 677195"/>
                  <a:gd name="connsiteX47" fmla="*/ 456903 w 462342"/>
                  <a:gd name="connsiteY47" fmla="*/ 418828 h 677195"/>
                  <a:gd name="connsiteX48" fmla="*/ 451464 w 462342"/>
                  <a:gd name="connsiteY48" fmla="*/ 437866 h 677195"/>
                  <a:gd name="connsiteX49" fmla="*/ 446025 w 462342"/>
                  <a:gd name="connsiteY49" fmla="*/ 454184 h 677195"/>
                  <a:gd name="connsiteX50" fmla="*/ 440585 w 462342"/>
                  <a:gd name="connsiteY50" fmla="*/ 481380 h 677195"/>
                  <a:gd name="connsiteX51" fmla="*/ 432426 w 462342"/>
                  <a:gd name="connsiteY51" fmla="*/ 508577 h 677195"/>
                  <a:gd name="connsiteX52" fmla="*/ 418828 w 462342"/>
                  <a:gd name="connsiteY52" fmla="*/ 530334 h 677195"/>
                  <a:gd name="connsiteX53" fmla="*/ 410669 w 462342"/>
                  <a:gd name="connsiteY53" fmla="*/ 549371 h 677195"/>
                  <a:gd name="connsiteX54" fmla="*/ 391631 w 462342"/>
                  <a:gd name="connsiteY54" fmla="*/ 579288 h 677195"/>
                  <a:gd name="connsiteX55" fmla="*/ 337238 w 462342"/>
                  <a:gd name="connsiteY55" fmla="*/ 630961 h 677195"/>
                  <a:gd name="connsiteX56" fmla="*/ 301883 w 462342"/>
                  <a:gd name="connsiteY56" fmla="*/ 647279 h 677195"/>
                  <a:gd name="connsiteX57" fmla="*/ 263807 w 462342"/>
                  <a:gd name="connsiteY57" fmla="*/ 652718 h 677195"/>
                  <a:gd name="connsiteX58" fmla="*/ 233891 w 462342"/>
                  <a:gd name="connsiteY58" fmla="*/ 649999 h 677195"/>
                  <a:gd name="connsiteX59" fmla="*/ 187657 w 462342"/>
                  <a:gd name="connsiteY59" fmla="*/ 652718 h 677195"/>
                  <a:gd name="connsiteX60" fmla="*/ 171339 w 462342"/>
                  <a:gd name="connsiteY60" fmla="*/ 669036 h 677195"/>
                  <a:gd name="connsiteX61" fmla="*/ 155021 w 462342"/>
                  <a:gd name="connsiteY61" fmla="*/ 671756 h 677195"/>
                  <a:gd name="connsiteX62" fmla="*/ 138703 w 462342"/>
                  <a:gd name="connsiteY62" fmla="*/ 674476 h 677195"/>
                  <a:gd name="connsiteX63" fmla="*/ 125105 w 462342"/>
                  <a:gd name="connsiteY63" fmla="*/ 677195 h 677195"/>
                  <a:gd name="connsiteX64" fmla="*/ 106067 w 462342"/>
                  <a:gd name="connsiteY64" fmla="*/ 671756 h 677195"/>
                  <a:gd name="connsiteX65" fmla="*/ 87029 w 462342"/>
                  <a:gd name="connsiteY65" fmla="*/ 658158 h 677195"/>
                  <a:gd name="connsiteX66" fmla="*/ 81590 w 462342"/>
                  <a:gd name="connsiteY66" fmla="*/ 652718 h 677195"/>
                  <a:gd name="connsiteX67" fmla="*/ 67992 w 462342"/>
                  <a:gd name="connsiteY67" fmla="*/ 652718 h 677195"/>
                  <a:gd name="connsiteX68" fmla="*/ 43515 w 462342"/>
                  <a:gd name="connsiteY68" fmla="*/ 652718 h 677195"/>
                  <a:gd name="connsiteX69" fmla="*/ 16318 w 462342"/>
                  <a:gd name="connsiteY69" fmla="*/ 647279 h 677195"/>
                  <a:gd name="connsiteX70" fmla="*/ 0 w 462342"/>
                  <a:gd name="connsiteY70" fmla="*/ 630961 h 677195"/>
                  <a:gd name="connsiteX71" fmla="*/ 5439 w 462342"/>
                  <a:gd name="connsiteY71" fmla="*/ 620083 h 677195"/>
                  <a:gd name="connsiteX72" fmla="*/ 27197 w 462342"/>
                  <a:gd name="connsiteY72" fmla="*/ 611924 h 677195"/>
                  <a:gd name="connsiteX73" fmla="*/ 65272 w 462342"/>
                  <a:gd name="connsiteY73" fmla="*/ 609204 h 677195"/>
                  <a:gd name="connsiteX74" fmla="*/ 65272 w 462342"/>
                  <a:gd name="connsiteY74" fmla="*/ 584727 h 677195"/>
                  <a:gd name="connsiteX75" fmla="*/ 62552 w 462342"/>
                  <a:gd name="connsiteY75" fmla="*/ 456903 h 677195"/>
                  <a:gd name="connsiteX76" fmla="*/ 65272 w 462342"/>
                  <a:gd name="connsiteY76" fmla="*/ 337238 h 677195"/>
                  <a:gd name="connsiteX77" fmla="*/ 67992 w 462342"/>
                  <a:gd name="connsiteY77" fmla="*/ 203975 h 677195"/>
                  <a:gd name="connsiteX78" fmla="*/ 70712 w 462342"/>
                  <a:gd name="connsiteY78" fmla="*/ 119665 h 677195"/>
                  <a:gd name="connsiteX79" fmla="*/ 73431 w 462342"/>
                  <a:gd name="connsiteY79" fmla="*/ 67992 h 677195"/>
                  <a:gd name="connsiteX80" fmla="*/ 67992 w 462342"/>
                  <a:gd name="connsiteY80" fmla="*/ 67992 h 677195"/>
                  <a:gd name="connsiteX81" fmla="*/ 43515 w 462342"/>
                  <a:gd name="connsiteY81" fmla="*/ 67992 h 677195"/>
                  <a:gd name="connsiteX82" fmla="*/ 16318 w 462342"/>
                  <a:gd name="connsiteY82" fmla="*/ 62552 h 677195"/>
                  <a:gd name="connsiteX83" fmla="*/ 0 w 462342"/>
                  <a:gd name="connsiteY83" fmla="*/ 46234 h 677195"/>
                  <a:gd name="connsiteX84" fmla="*/ 5439 w 462342"/>
                  <a:gd name="connsiteY84" fmla="*/ 35356 h 677195"/>
                  <a:gd name="connsiteX85" fmla="*/ 27197 w 462342"/>
                  <a:gd name="connsiteY85" fmla="*/ 27197 h 677195"/>
                  <a:gd name="connsiteX86" fmla="*/ 76151 w 462342"/>
                  <a:gd name="connsiteY86" fmla="*/ 21758 h 677195"/>
                  <a:gd name="connsiteX87" fmla="*/ 81590 w 462342"/>
                  <a:gd name="connsiteY87" fmla="*/ 13598 h 677195"/>
                  <a:gd name="connsiteX88" fmla="*/ 97908 w 462342"/>
                  <a:gd name="connsiteY88" fmla="*/ 5439 h 677195"/>
                  <a:gd name="connsiteX89" fmla="*/ 114226 w 462342"/>
                  <a:gd name="connsiteY89" fmla="*/ 0 h 6771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462342" h="677195">
                    <a:moveTo>
                      <a:pt x="214853" y="65272"/>
                    </a:moveTo>
                    <a:cubicBezTo>
                      <a:pt x="203975" y="65272"/>
                      <a:pt x="195815" y="67992"/>
                      <a:pt x="195815" y="73431"/>
                    </a:cubicBezTo>
                    <a:cubicBezTo>
                      <a:pt x="193096" y="78870"/>
                      <a:pt x="193096" y="100628"/>
                      <a:pt x="193096" y="125105"/>
                    </a:cubicBezTo>
                    <a:cubicBezTo>
                      <a:pt x="193096" y="182217"/>
                      <a:pt x="193096" y="266527"/>
                      <a:pt x="190376" y="280125"/>
                    </a:cubicBezTo>
                    <a:cubicBezTo>
                      <a:pt x="190376" y="288284"/>
                      <a:pt x="190376" y="293723"/>
                      <a:pt x="190376" y="301882"/>
                    </a:cubicBezTo>
                    <a:cubicBezTo>
                      <a:pt x="190376" y="315480"/>
                      <a:pt x="190376" y="329079"/>
                      <a:pt x="193096" y="342677"/>
                    </a:cubicBezTo>
                    <a:cubicBezTo>
                      <a:pt x="193096" y="361715"/>
                      <a:pt x="193096" y="378033"/>
                      <a:pt x="195815" y="397070"/>
                    </a:cubicBezTo>
                    <a:cubicBezTo>
                      <a:pt x="195815" y="413388"/>
                      <a:pt x="195815" y="426986"/>
                      <a:pt x="195815" y="443304"/>
                    </a:cubicBezTo>
                    <a:cubicBezTo>
                      <a:pt x="195815" y="465061"/>
                      <a:pt x="198535" y="508576"/>
                      <a:pt x="195815" y="530333"/>
                    </a:cubicBezTo>
                    <a:cubicBezTo>
                      <a:pt x="195815" y="538492"/>
                      <a:pt x="193096" y="546651"/>
                      <a:pt x="193096" y="554810"/>
                    </a:cubicBezTo>
                    <a:cubicBezTo>
                      <a:pt x="193096" y="560249"/>
                      <a:pt x="190376" y="590166"/>
                      <a:pt x="190376" y="603764"/>
                    </a:cubicBezTo>
                    <a:cubicBezTo>
                      <a:pt x="190376" y="609203"/>
                      <a:pt x="190376" y="611923"/>
                      <a:pt x="198535" y="611923"/>
                    </a:cubicBezTo>
                    <a:cubicBezTo>
                      <a:pt x="206694" y="611923"/>
                      <a:pt x="209414" y="611923"/>
                      <a:pt x="214853" y="611923"/>
                    </a:cubicBezTo>
                    <a:cubicBezTo>
                      <a:pt x="223012" y="611923"/>
                      <a:pt x="220293" y="611923"/>
                      <a:pt x="236610" y="611923"/>
                    </a:cubicBezTo>
                    <a:cubicBezTo>
                      <a:pt x="242050" y="611923"/>
                      <a:pt x="258368" y="601044"/>
                      <a:pt x="263807" y="598325"/>
                    </a:cubicBezTo>
                    <a:cubicBezTo>
                      <a:pt x="266527" y="598325"/>
                      <a:pt x="274686" y="592885"/>
                      <a:pt x="277405" y="592885"/>
                    </a:cubicBezTo>
                    <a:cubicBezTo>
                      <a:pt x="285564" y="587446"/>
                      <a:pt x="288284" y="579287"/>
                      <a:pt x="291004" y="573848"/>
                    </a:cubicBezTo>
                    <a:cubicBezTo>
                      <a:pt x="296443" y="562969"/>
                      <a:pt x="301882" y="554810"/>
                      <a:pt x="307322" y="543931"/>
                    </a:cubicBezTo>
                    <a:cubicBezTo>
                      <a:pt x="315481" y="524894"/>
                      <a:pt x="320920" y="524894"/>
                      <a:pt x="326359" y="481379"/>
                    </a:cubicBezTo>
                    <a:cubicBezTo>
                      <a:pt x="329079" y="456903"/>
                      <a:pt x="334518" y="435145"/>
                      <a:pt x="337238" y="413388"/>
                    </a:cubicBezTo>
                    <a:cubicBezTo>
                      <a:pt x="337238" y="391631"/>
                      <a:pt x="337238" y="369873"/>
                      <a:pt x="337238" y="350836"/>
                    </a:cubicBezTo>
                    <a:cubicBezTo>
                      <a:pt x="337238" y="339957"/>
                      <a:pt x="337238" y="320920"/>
                      <a:pt x="334518" y="296443"/>
                    </a:cubicBezTo>
                    <a:cubicBezTo>
                      <a:pt x="331798" y="269246"/>
                      <a:pt x="329079" y="250209"/>
                      <a:pt x="329079" y="244769"/>
                    </a:cubicBezTo>
                    <a:cubicBezTo>
                      <a:pt x="323640" y="206694"/>
                      <a:pt x="318200" y="174058"/>
                      <a:pt x="307322" y="135983"/>
                    </a:cubicBezTo>
                    <a:cubicBezTo>
                      <a:pt x="304602" y="125105"/>
                      <a:pt x="304602" y="108787"/>
                      <a:pt x="271966" y="78870"/>
                    </a:cubicBezTo>
                    <a:cubicBezTo>
                      <a:pt x="263807" y="73431"/>
                      <a:pt x="233891" y="65272"/>
                      <a:pt x="214853" y="65272"/>
                    </a:cubicBezTo>
                    <a:close/>
                    <a:moveTo>
                      <a:pt x="114226" y="0"/>
                    </a:moveTo>
                    <a:cubicBezTo>
                      <a:pt x="119665" y="0"/>
                      <a:pt x="125105" y="0"/>
                      <a:pt x="127824" y="0"/>
                    </a:cubicBezTo>
                    <a:cubicBezTo>
                      <a:pt x="133264" y="0"/>
                      <a:pt x="141422" y="0"/>
                      <a:pt x="146862" y="2720"/>
                    </a:cubicBezTo>
                    <a:cubicBezTo>
                      <a:pt x="157741" y="5439"/>
                      <a:pt x="165900" y="13598"/>
                      <a:pt x="174059" y="21758"/>
                    </a:cubicBezTo>
                    <a:cubicBezTo>
                      <a:pt x="179498" y="21758"/>
                      <a:pt x="187657" y="21758"/>
                      <a:pt x="193096" y="21758"/>
                    </a:cubicBezTo>
                    <a:cubicBezTo>
                      <a:pt x="212134" y="21758"/>
                      <a:pt x="228452" y="27197"/>
                      <a:pt x="261088" y="27197"/>
                    </a:cubicBezTo>
                    <a:cubicBezTo>
                      <a:pt x="277405" y="27197"/>
                      <a:pt x="293723" y="35356"/>
                      <a:pt x="310042" y="35356"/>
                    </a:cubicBezTo>
                    <a:cubicBezTo>
                      <a:pt x="318200" y="35356"/>
                      <a:pt x="329079" y="35356"/>
                      <a:pt x="334518" y="40795"/>
                    </a:cubicBezTo>
                    <a:cubicBezTo>
                      <a:pt x="342677" y="46234"/>
                      <a:pt x="348117" y="54393"/>
                      <a:pt x="356276" y="59833"/>
                    </a:cubicBezTo>
                    <a:cubicBezTo>
                      <a:pt x="361715" y="65272"/>
                      <a:pt x="369874" y="67992"/>
                      <a:pt x="372593" y="76151"/>
                    </a:cubicBezTo>
                    <a:cubicBezTo>
                      <a:pt x="375313" y="81590"/>
                      <a:pt x="378033" y="89749"/>
                      <a:pt x="380752" y="95188"/>
                    </a:cubicBezTo>
                    <a:cubicBezTo>
                      <a:pt x="386192" y="103347"/>
                      <a:pt x="391631" y="106067"/>
                      <a:pt x="405230" y="114226"/>
                    </a:cubicBezTo>
                    <a:cubicBezTo>
                      <a:pt x="413388" y="119665"/>
                      <a:pt x="410669" y="133263"/>
                      <a:pt x="416108" y="141422"/>
                    </a:cubicBezTo>
                    <a:cubicBezTo>
                      <a:pt x="426987" y="160461"/>
                      <a:pt x="446025" y="182218"/>
                      <a:pt x="451464" y="201256"/>
                    </a:cubicBezTo>
                    <a:cubicBezTo>
                      <a:pt x="456903" y="220293"/>
                      <a:pt x="456903" y="236611"/>
                      <a:pt x="456903" y="252929"/>
                    </a:cubicBezTo>
                    <a:cubicBezTo>
                      <a:pt x="456903" y="266527"/>
                      <a:pt x="456903" y="277406"/>
                      <a:pt x="456903" y="291004"/>
                    </a:cubicBezTo>
                    <a:cubicBezTo>
                      <a:pt x="456903" y="299163"/>
                      <a:pt x="456903" y="307322"/>
                      <a:pt x="459623" y="318201"/>
                    </a:cubicBezTo>
                    <a:cubicBezTo>
                      <a:pt x="459623" y="320921"/>
                      <a:pt x="459623" y="323640"/>
                      <a:pt x="459623" y="326360"/>
                    </a:cubicBezTo>
                    <a:cubicBezTo>
                      <a:pt x="462342" y="331799"/>
                      <a:pt x="459623" y="337238"/>
                      <a:pt x="459623" y="348117"/>
                    </a:cubicBezTo>
                    <a:cubicBezTo>
                      <a:pt x="459623" y="350837"/>
                      <a:pt x="462342" y="361715"/>
                      <a:pt x="462342" y="367155"/>
                    </a:cubicBezTo>
                    <a:cubicBezTo>
                      <a:pt x="462342" y="375314"/>
                      <a:pt x="456903" y="383473"/>
                      <a:pt x="456903" y="391632"/>
                    </a:cubicBezTo>
                    <a:cubicBezTo>
                      <a:pt x="456903" y="399790"/>
                      <a:pt x="456903" y="410669"/>
                      <a:pt x="456903" y="418828"/>
                    </a:cubicBezTo>
                    <a:cubicBezTo>
                      <a:pt x="456903" y="421548"/>
                      <a:pt x="454183" y="429707"/>
                      <a:pt x="451464" y="437866"/>
                    </a:cubicBezTo>
                    <a:cubicBezTo>
                      <a:pt x="448744" y="443305"/>
                      <a:pt x="448744" y="451464"/>
                      <a:pt x="446025" y="454184"/>
                    </a:cubicBezTo>
                    <a:cubicBezTo>
                      <a:pt x="443305" y="462343"/>
                      <a:pt x="440585" y="473221"/>
                      <a:pt x="440585" y="481380"/>
                    </a:cubicBezTo>
                    <a:cubicBezTo>
                      <a:pt x="437865" y="489539"/>
                      <a:pt x="437865" y="500418"/>
                      <a:pt x="432426" y="508577"/>
                    </a:cubicBezTo>
                    <a:cubicBezTo>
                      <a:pt x="429706" y="516736"/>
                      <a:pt x="424267" y="522175"/>
                      <a:pt x="418828" y="530334"/>
                    </a:cubicBezTo>
                    <a:cubicBezTo>
                      <a:pt x="416108" y="535773"/>
                      <a:pt x="413388" y="543932"/>
                      <a:pt x="410669" y="549371"/>
                    </a:cubicBezTo>
                    <a:cubicBezTo>
                      <a:pt x="405230" y="557531"/>
                      <a:pt x="397071" y="573848"/>
                      <a:pt x="391631" y="579288"/>
                    </a:cubicBezTo>
                    <a:cubicBezTo>
                      <a:pt x="369874" y="609204"/>
                      <a:pt x="350836" y="620083"/>
                      <a:pt x="337238" y="630961"/>
                    </a:cubicBezTo>
                    <a:cubicBezTo>
                      <a:pt x="326359" y="639120"/>
                      <a:pt x="315481" y="641840"/>
                      <a:pt x="301883" y="647279"/>
                    </a:cubicBezTo>
                    <a:cubicBezTo>
                      <a:pt x="291004" y="649999"/>
                      <a:pt x="277405" y="652718"/>
                      <a:pt x="263807" y="652718"/>
                    </a:cubicBezTo>
                    <a:cubicBezTo>
                      <a:pt x="252929" y="652718"/>
                      <a:pt x="244770" y="649999"/>
                      <a:pt x="233891" y="649999"/>
                    </a:cubicBezTo>
                    <a:cubicBezTo>
                      <a:pt x="206694" y="649999"/>
                      <a:pt x="217573" y="652718"/>
                      <a:pt x="187657" y="652718"/>
                    </a:cubicBezTo>
                    <a:cubicBezTo>
                      <a:pt x="184937" y="660877"/>
                      <a:pt x="179498" y="666317"/>
                      <a:pt x="171339" y="669036"/>
                    </a:cubicBezTo>
                    <a:cubicBezTo>
                      <a:pt x="165900" y="671756"/>
                      <a:pt x="160460" y="671756"/>
                      <a:pt x="155021" y="671756"/>
                    </a:cubicBezTo>
                    <a:cubicBezTo>
                      <a:pt x="149581" y="671756"/>
                      <a:pt x="144142" y="674476"/>
                      <a:pt x="138703" y="674476"/>
                    </a:cubicBezTo>
                    <a:cubicBezTo>
                      <a:pt x="135983" y="674476"/>
                      <a:pt x="127824" y="677195"/>
                      <a:pt x="125105" y="677195"/>
                    </a:cubicBezTo>
                    <a:cubicBezTo>
                      <a:pt x="116946" y="677195"/>
                      <a:pt x="108787" y="671756"/>
                      <a:pt x="106067" y="671756"/>
                    </a:cubicBezTo>
                    <a:cubicBezTo>
                      <a:pt x="100628" y="669036"/>
                      <a:pt x="95188" y="663597"/>
                      <a:pt x="87029" y="658158"/>
                    </a:cubicBezTo>
                    <a:cubicBezTo>
                      <a:pt x="84310" y="655438"/>
                      <a:pt x="81590" y="655438"/>
                      <a:pt x="81590" y="652718"/>
                    </a:cubicBezTo>
                    <a:cubicBezTo>
                      <a:pt x="73431" y="652718"/>
                      <a:pt x="81590" y="652718"/>
                      <a:pt x="67992" y="652718"/>
                    </a:cubicBezTo>
                    <a:cubicBezTo>
                      <a:pt x="59833" y="652718"/>
                      <a:pt x="51674" y="652718"/>
                      <a:pt x="43515" y="652718"/>
                    </a:cubicBezTo>
                    <a:cubicBezTo>
                      <a:pt x="35356" y="652718"/>
                      <a:pt x="24477" y="652718"/>
                      <a:pt x="16318" y="647279"/>
                    </a:cubicBezTo>
                    <a:cubicBezTo>
                      <a:pt x="8159" y="644559"/>
                      <a:pt x="0" y="636401"/>
                      <a:pt x="0" y="630961"/>
                    </a:cubicBezTo>
                    <a:cubicBezTo>
                      <a:pt x="0" y="625522"/>
                      <a:pt x="0" y="622802"/>
                      <a:pt x="5439" y="620083"/>
                    </a:cubicBezTo>
                    <a:cubicBezTo>
                      <a:pt x="10879" y="617363"/>
                      <a:pt x="21758" y="614643"/>
                      <a:pt x="27197" y="611924"/>
                    </a:cubicBezTo>
                    <a:cubicBezTo>
                      <a:pt x="38076" y="609204"/>
                      <a:pt x="54393" y="609204"/>
                      <a:pt x="65272" y="609204"/>
                    </a:cubicBezTo>
                    <a:cubicBezTo>
                      <a:pt x="65272" y="601045"/>
                      <a:pt x="65272" y="592886"/>
                      <a:pt x="65272" y="584727"/>
                    </a:cubicBezTo>
                    <a:cubicBezTo>
                      <a:pt x="65272" y="541213"/>
                      <a:pt x="62552" y="500418"/>
                      <a:pt x="62552" y="456903"/>
                    </a:cubicBezTo>
                    <a:cubicBezTo>
                      <a:pt x="62552" y="440585"/>
                      <a:pt x="65272" y="397071"/>
                      <a:pt x="65272" y="337238"/>
                    </a:cubicBezTo>
                    <a:cubicBezTo>
                      <a:pt x="65272" y="293724"/>
                      <a:pt x="67992" y="247490"/>
                      <a:pt x="67992" y="203975"/>
                    </a:cubicBezTo>
                    <a:cubicBezTo>
                      <a:pt x="67992" y="179498"/>
                      <a:pt x="67992" y="149582"/>
                      <a:pt x="70712" y="119665"/>
                    </a:cubicBezTo>
                    <a:cubicBezTo>
                      <a:pt x="70712" y="103347"/>
                      <a:pt x="73431" y="84309"/>
                      <a:pt x="73431" y="67992"/>
                    </a:cubicBezTo>
                    <a:cubicBezTo>
                      <a:pt x="73431" y="67992"/>
                      <a:pt x="70712" y="67992"/>
                      <a:pt x="67992" y="67992"/>
                    </a:cubicBezTo>
                    <a:cubicBezTo>
                      <a:pt x="59833" y="67992"/>
                      <a:pt x="51674" y="67992"/>
                      <a:pt x="43515" y="67992"/>
                    </a:cubicBezTo>
                    <a:cubicBezTo>
                      <a:pt x="35356" y="67992"/>
                      <a:pt x="24477" y="67992"/>
                      <a:pt x="16318" y="62552"/>
                    </a:cubicBezTo>
                    <a:cubicBezTo>
                      <a:pt x="8159" y="59833"/>
                      <a:pt x="0" y="51674"/>
                      <a:pt x="0" y="46234"/>
                    </a:cubicBezTo>
                    <a:cubicBezTo>
                      <a:pt x="0" y="43515"/>
                      <a:pt x="0" y="38075"/>
                      <a:pt x="5439" y="35356"/>
                    </a:cubicBezTo>
                    <a:cubicBezTo>
                      <a:pt x="10879" y="32636"/>
                      <a:pt x="21758" y="29916"/>
                      <a:pt x="27197" y="27197"/>
                    </a:cubicBezTo>
                    <a:cubicBezTo>
                      <a:pt x="46234" y="24477"/>
                      <a:pt x="65272" y="21758"/>
                      <a:pt x="76151" y="21758"/>
                    </a:cubicBezTo>
                    <a:cubicBezTo>
                      <a:pt x="76151" y="19038"/>
                      <a:pt x="78871" y="16318"/>
                      <a:pt x="81590" y="13598"/>
                    </a:cubicBezTo>
                    <a:cubicBezTo>
                      <a:pt x="84310" y="10879"/>
                      <a:pt x="92469" y="5439"/>
                      <a:pt x="97908" y="5439"/>
                    </a:cubicBezTo>
                    <a:cubicBezTo>
                      <a:pt x="103347" y="2720"/>
                      <a:pt x="108787" y="0"/>
                      <a:pt x="114226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47">
                <a:extLst>
                  <a:ext uri="{FF2B5EF4-FFF2-40B4-BE49-F238E27FC236}">
                    <a16:creationId xmlns:a16="http://schemas.microsoft.com/office/drawing/2014/main" id="{385C219A-663D-2E4F-AC32-EA119AB20906}"/>
                  </a:ext>
                </a:extLst>
              </p:cNvPr>
              <p:cNvSpPr/>
              <p:nvPr/>
            </p:nvSpPr>
            <p:spPr>
              <a:xfrm>
                <a:off x="7310622" y="4197597"/>
                <a:ext cx="489539" cy="761503"/>
              </a:xfrm>
              <a:custGeom>
                <a:avLst/>
                <a:gdLst>
                  <a:gd name="connsiteX0" fmla="*/ 433491 w 489538"/>
                  <a:gd name="connsiteY0" fmla="*/ 651063 h 761503"/>
                  <a:gd name="connsiteX1" fmla="*/ 438930 w 489538"/>
                  <a:gd name="connsiteY1" fmla="*/ 661942 h 761503"/>
                  <a:gd name="connsiteX2" fmla="*/ 425332 w 489538"/>
                  <a:gd name="connsiteY2" fmla="*/ 683699 h 761503"/>
                  <a:gd name="connsiteX3" fmla="*/ 400855 w 489538"/>
                  <a:gd name="connsiteY3" fmla="*/ 691858 h 761503"/>
                  <a:gd name="connsiteX4" fmla="*/ 343742 w 489538"/>
                  <a:gd name="connsiteY4" fmla="*/ 700017 h 761503"/>
                  <a:gd name="connsiteX5" fmla="*/ 316546 w 489538"/>
                  <a:gd name="connsiteY5" fmla="*/ 705456 h 761503"/>
                  <a:gd name="connsiteX6" fmla="*/ 275751 w 489538"/>
                  <a:gd name="connsiteY6" fmla="*/ 705456 h 761503"/>
                  <a:gd name="connsiteX7" fmla="*/ 264872 w 489538"/>
                  <a:gd name="connsiteY7" fmla="*/ 708176 h 761503"/>
                  <a:gd name="connsiteX8" fmla="*/ 253994 w 489538"/>
                  <a:gd name="connsiteY8" fmla="*/ 708176 h 761503"/>
                  <a:gd name="connsiteX9" fmla="*/ 240395 w 489538"/>
                  <a:gd name="connsiteY9" fmla="*/ 719054 h 761503"/>
                  <a:gd name="connsiteX10" fmla="*/ 224077 w 489538"/>
                  <a:gd name="connsiteY10" fmla="*/ 721774 h 761503"/>
                  <a:gd name="connsiteX11" fmla="*/ 205040 w 489538"/>
                  <a:gd name="connsiteY11" fmla="*/ 724494 h 761503"/>
                  <a:gd name="connsiteX12" fmla="*/ 191441 w 489538"/>
                  <a:gd name="connsiteY12" fmla="*/ 727213 h 761503"/>
                  <a:gd name="connsiteX13" fmla="*/ 169684 w 489538"/>
                  <a:gd name="connsiteY13" fmla="*/ 721774 h 761503"/>
                  <a:gd name="connsiteX14" fmla="*/ 150646 w 489538"/>
                  <a:gd name="connsiteY14" fmla="*/ 708176 h 761503"/>
                  <a:gd name="connsiteX15" fmla="*/ 139768 w 489538"/>
                  <a:gd name="connsiteY15" fmla="*/ 708176 h 761503"/>
                  <a:gd name="connsiteX16" fmla="*/ 120730 w 489538"/>
                  <a:gd name="connsiteY16" fmla="*/ 708176 h 761503"/>
                  <a:gd name="connsiteX17" fmla="*/ 98973 w 489538"/>
                  <a:gd name="connsiteY17" fmla="*/ 708176 h 761503"/>
                  <a:gd name="connsiteX18" fmla="*/ 74496 w 489538"/>
                  <a:gd name="connsiteY18" fmla="*/ 702736 h 761503"/>
                  <a:gd name="connsiteX19" fmla="*/ 58178 w 489538"/>
                  <a:gd name="connsiteY19" fmla="*/ 683699 h 761503"/>
                  <a:gd name="connsiteX20" fmla="*/ 63617 w 489538"/>
                  <a:gd name="connsiteY20" fmla="*/ 675540 h 761503"/>
                  <a:gd name="connsiteX21" fmla="*/ 85375 w 489538"/>
                  <a:gd name="connsiteY21" fmla="*/ 667381 h 761503"/>
                  <a:gd name="connsiteX22" fmla="*/ 128889 w 489538"/>
                  <a:gd name="connsiteY22" fmla="*/ 661942 h 761503"/>
                  <a:gd name="connsiteX23" fmla="*/ 128889 w 489538"/>
                  <a:gd name="connsiteY23" fmla="*/ 602109 h 761503"/>
                  <a:gd name="connsiteX24" fmla="*/ 126170 w 489538"/>
                  <a:gd name="connsiteY24" fmla="*/ 523239 h 761503"/>
                  <a:gd name="connsiteX25" fmla="*/ 126170 w 489538"/>
                  <a:gd name="connsiteY25" fmla="*/ 468846 h 761503"/>
                  <a:gd name="connsiteX26" fmla="*/ 123450 w 489538"/>
                  <a:gd name="connsiteY26" fmla="*/ 409014 h 761503"/>
                  <a:gd name="connsiteX27" fmla="*/ 123450 w 489538"/>
                  <a:gd name="connsiteY27" fmla="*/ 384537 h 761503"/>
                  <a:gd name="connsiteX28" fmla="*/ 126170 w 489538"/>
                  <a:gd name="connsiteY28" fmla="*/ 349181 h 761503"/>
                  <a:gd name="connsiteX29" fmla="*/ 126170 w 489538"/>
                  <a:gd name="connsiteY29" fmla="*/ 324704 h 761503"/>
                  <a:gd name="connsiteX30" fmla="*/ 128889 w 489538"/>
                  <a:gd name="connsiteY30" fmla="*/ 292068 h 761503"/>
                  <a:gd name="connsiteX31" fmla="*/ 134329 w 489538"/>
                  <a:gd name="connsiteY31" fmla="*/ 234956 h 761503"/>
                  <a:gd name="connsiteX32" fmla="*/ 134329 w 489538"/>
                  <a:gd name="connsiteY32" fmla="*/ 172404 h 761503"/>
                  <a:gd name="connsiteX33" fmla="*/ 137048 w 489538"/>
                  <a:gd name="connsiteY33" fmla="*/ 123450 h 761503"/>
                  <a:gd name="connsiteX34" fmla="*/ 123450 w 489538"/>
                  <a:gd name="connsiteY34" fmla="*/ 123450 h 761503"/>
                  <a:gd name="connsiteX35" fmla="*/ 101693 w 489538"/>
                  <a:gd name="connsiteY35" fmla="*/ 123450 h 761503"/>
                  <a:gd name="connsiteX36" fmla="*/ 77216 w 489538"/>
                  <a:gd name="connsiteY36" fmla="*/ 118011 h 761503"/>
                  <a:gd name="connsiteX37" fmla="*/ 60898 w 489538"/>
                  <a:gd name="connsiteY37" fmla="*/ 98973 h 761503"/>
                  <a:gd name="connsiteX38" fmla="*/ 66337 w 489538"/>
                  <a:gd name="connsiteY38" fmla="*/ 90814 h 761503"/>
                  <a:gd name="connsiteX39" fmla="*/ 88094 w 489538"/>
                  <a:gd name="connsiteY39" fmla="*/ 82655 h 761503"/>
                  <a:gd name="connsiteX40" fmla="*/ 145207 w 489538"/>
                  <a:gd name="connsiteY40" fmla="*/ 77216 h 761503"/>
                  <a:gd name="connsiteX41" fmla="*/ 145207 w 489538"/>
                  <a:gd name="connsiteY41" fmla="*/ 77216 h 761503"/>
                  <a:gd name="connsiteX42" fmla="*/ 153366 w 489538"/>
                  <a:gd name="connsiteY42" fmla="*/ 69057 h 761503"/>
                  <a:gd name="connsiteX43" fmla="*/ 177843 w 489538"/>
                  <a:gd name="connsiteY43" fmla="*/ 60898 h 761503"/>
                  <a:gd name="connsiteX44" fmla="*/ 196881 w 489538"/>
                  <a:gd name="connsiteY44" fmla="*/ 58178 h 761503"/>
                  <a:gd name="connsiteX45" fmla="*/ 205040 w 489538"/>
                  <a:gd name="connsiteY45" fmla="*/ 58178 h 761503"/>
                  <a:gd name="connsiteX46" fmla="*/ 215919 w 489538"/>
                  <a:gd name="connsiteY46" fmla="*/ 63617 h 761503"/>
                  <a:gd name="connsiteX47" fmla="*/ 229517 w 489538"/>
                  <a:gd name="connsiteY47" fmla="*/ 69057 h 761503"/>
                  <a:gd name="connsiteX48" fmla="*/ 256713 w 489538"/>
                  <a:gd name="connsiteY48" fmla="*/ 77216 h 761503"/>
                  <a:gd name="connsiteX49" fmla="*/ 264872 w 489538"/>
                  <a:gd name="connsiteY49" fmla="*/ 77216 h 761503"/>
                  <a:gd name="connsiteX50" fmla="*/ 281190 w 489538"/>
                  <a:gd name="connsiteY50" fmla="*/ 77216 h 761503"/>
                  <a:gd name="connsiteX51" fmla="*/ 330144 w 489538"/>
                  <a:gd name="connsiteY51" fmla="*/ 77216 h 761503"/>
                  <a:gd name="connsiteX52" fmla="*/ 357341 w 489538"/>
                  <a:gd name="connsiteY52" fmla="*/ 79935 h 761503"/>
                  <a:gd name="connsiteX53" fmla="*/ 387257 w 489538"/>
                  <a:gd name="connsiteY53" fmla="*/ 82655 h 761503"/>
                  <a:gd name="connsiteX54" fmla="*/ 406295 w 489538"/>
                  <a:gd name="connsiteY54" fmla="*/ 85375 h 761503"/>
                  <a:gd name="connsiteX55" fmla="*/ 417173 w 489538"/>
                  <a:gd name="connsiteY55" fmla="*/ 79935 h 761503"/>
                  <a:gd name="connsiteX56" fmla="*/ 425332 w 489538"/>
                  <a:gd name="connsiteY56" fmla="*/ 85375 h 761503"/>
                  <a:gd name="connsiteX57" fmla="*/ 433491 w 489538"/>
                  <a:gd name="connsiteY57" fmla="*/ 104412 h 761503"/>
                  <a:gd name="connsiteX58" fmla="*/ 436211 w 489538"/>
                  <a:gd name="connsiteY58" fmla="*/ 137048 h 761503"/>
                  <a:gd name="connsiteX59" fmla="*/ 438930 w 489538"/>
                  <a:gd name="connsiteY59" fmla="*/ 183282 h 761503"/>
                  <a:gd name="connsiteX60" fmla="*/ 422612 w 489538"/>
                  <a:gd name="connsiteY60" fmla="*/ 218638 h 761503"/>
                  <a:gd name="connsiteX61" fmla="*/ 406295 w 489538"/>
                  <a:gd name="connsiteY61" fmla="*/ 213198 h 761503"/>
                  <a:gd name="connsiteX62" fmla="*/ 398136 w 489538"/>
                  <a:gd name="connsiteY62" fmla="*/ 196881 h 761503"/>
                  <a:gd name="connsiteX63" fmla="*/ 395416 w 489538"/>
                  <a:gd name="connsiteY63" fmla="*/ 175123 h 761503"/>
                  <a:gd name="connsiteX64" fmla="*/ 395416 w 489538"/>
                  <a:gd name="connsiteY64" fmla="*/ 153366 h 761503"/>
                  <a:gd name="connsiteX65" fmla="*/ 395416 w 489538"/>
                  <a:gd name="connsiteY65" fmla="*/ 126170 h 761503"/>
                  <a:gd name="connsiteX66" fmla="*/ 370939 w 489538"/>
                  <a:gd name="connsiteY66" fmla="*/ 128889 h 761503"/>
                  <a:gd name="connsiteX67" fmla="*/ 338303 w 489538"/>
                  <a:gd name="connsiteY67" fmla="*/ 131609 h 761503"/>
                  <a:gd name="connsiteX68" fmla="*/ 286629 w 489538"/>
                  <a:gd name="connsiteY68" fmla="*/ 134328 h 761503"/>
                  <a:gd name="connsiteX69" fmla="*/ 273031 w 489538"/>
                  <a:gd name="connsiteY69" fmla="*/ 137048 h 761503"/>
                  <a:gd name="connsiteX70" fmla="*/ 262153 w 489538"/>
                  <a:gd name="connsiteY70" fmla="*/ 142487 h 761503"/>
                  <a:gd name="connsiteX71" fmla="*/ 259433 w 489538"/>
                  <a:gd name="connsiteY71" fmla="*/ 153366 h 761503"/>
                  <a:gd name="connsiteX72" fmla="*/ 262153 w 489538"/>
                  <a:gd name="connsiteY72" fmla="*/ 166964 h 761503"/>
                  <a:gd name="connsiteX73" fmla="*/ 262153 w 489538"/>
                  <a:gd name="connsiteY73" fmla="*/ 196881 h 761503"/>
                  <a:gd name="connsiteX74" fmla="*/ 262153 w 489538"/>
                  <a:gd name="connsiteY74" fmla="*/ 215918 h 761503"/>
                  <a:gd name="connsiteX75" fmla="*/ 262153 w 489538"/>
                  <a:gd name="connsiteY75" fmla="*/ 251274 h 761503"/>
                  <a:gd name="connsiteX76" fmla="*/ 259433 w 489538"/>
                  <a:gd name="connsiteY76" fmla="*/ 278470 h 761503"/>
                  <a:gd name="connsiteX77" fmla="*/ 259433 w 489538"/>
                  <a:gd name="connsiteY77" fmla="*/ 308386 h 761503"/>
                  <a:gd name="connsiteX78" fmla="*/ 259433 w 489538"/>
                  <a:gd name="connsiteY78" fmla="*/ 321985 h 761503"/>
                  <a:gd name="connsiteX79" fmla="*/ 259433 w 489538"/>
                  <a:gd name="connsiteY79" fmla="*/ 332863 h 761503"/>
                  <a:gd name="connsiteX80" fmla="*/ 267592 w 489538"/>
                  <a:gd name="connsiteY80" fmla="*/ 335583 h 761503"/>
                  <a:gd name="connsiteX81" fmla="*/ 281190 w 489538"/>
                  <a:gd name="connsiteY81" fmla="*/ 335583 h 761503"/>
                  <a:gd name="connsiteX82" fmla="*/ 327424 w 489538"/>
                  <a:gd name="connsiteY82" fmla="*/ 338303 h 761503"/>
                  <a:gd name="connsiteX83" fmla="*/ 351901 w 489538"/>
                  <a:gd name="connsiteY83" fmla="*/ 341022 h 761503"/>
                  <a:gd name="connsiteX84" fmla="*/ 351901 w 489538"/>
                  <a:gd name="connsiteY84" fmla="*/ 335583 h 761503"/>
                  <a:gd name="connsiteX85" fmla="*/ 351901 w 489538"/>
                  <a:gd name="connsiteY85" fmla="*/ 313826 h 761503"/>
                  <a:gd name="connsiteX86" fmla="*/ 357341 w 489538"/>
                  <a:gd name="connsiteY86" fmla="*/ 289349 h 761503"/>
                  <a:gd name="connsiteX87" fmla="*/ 373658 w 489538"/>
                  <a:gd name="connsiteY87" fmla="*/ 273031 h 761503"/>
                  <a:gd name="connsiteX88" fmla="*/ 381817 w 489538"/>
                  <a:gd name="connsiteY88" fmla="*/ 278470 h 761503"/>
                  <a:gd name="connsiteX89" fmla="*/ 389977 w 489538"/>
                  <a:gd name="connsiteY89" fmla="*/ 300228 h 761503"/>
                  <a:gd name="connsiteX90" fmla="*/ 395416 w 489538"/>
                  <a:gd name="connsiteY90" fmla="*/ 351901 h 761503"/>
                  <a:gd name="connsiteX91" fmla="*/ 398136 w 489538"/>
                  <a:gd name="connsiteY91" fmla="*/ 409014 h 761503"/>
                  <a:gd name="connsiteX92" fmla="*/ 381817 w 489538"/>
                  <a:gd name="connsiteY92" fmla="*/ 444369 h 761503"/>
                  <a:gd name="connsiteX93" fmla="*/ 365500 w 489538"/>
                  <a:gd name="connsiteY93" fmla="*/ 438930 h 761503"/>
                  <a:gd name="connsiteX94" fmla="*/ 357341 w 489538"/>
                  <a:gd name="connsiteY94" fmla="*/ 422612 h 761503"/>
                  <a:gd name="connsiteX95" fmla="*/ 354621 w 489538"/>
                  <a:gd name="connsiteY95" fmla="*/ 400855 h 761503"/>
                  <a:gd name="connsiteX96" fmla="*/ 354621 w 489538"/>
                  <a:gd name="connsiteY96" fmla="*/ 381817 h 761503"/>
                  <a:gd name="connsiteX97" fmla="*/ 270312 w 489538"/>
                  <a:gd name="connsiteY97" fmla="*/ 381817 h 761503"/>
                  <a:gd name="connsiteX98" fmla="*/ 256713 w 489538"/>
                  <a:gd name="connsiteY98" fmla="*/ 395415 h 761503"/>
                  <a:gd name="connsiteX99" fmla="*/ 253994 w 489538"/>
                  <a:gd name="connsiteY99" fmla="*/ 422612 h 761503"/>
                  <a:gd name="connsiteX100" fmla="*/ 253994 w 489538"/>
                  <a:gd name="connsiteY100" fmla="*/ 433490 h 761503"/>
                  <a:gd name="connsiteX101" fmla="*/ 253994 w 489538"/>
                  <a:gd name="connsiteY101" fmla="*/ 449809 h 761503"/>
                  <a:gd name="connsiteX102" fmla="*/ 256713 w 489538"/>
                  <a:gd name="connsiteY102" fmla="*/ 474285 h 761503"/>
                  <a:gd name="connsiteX103" fmla="*/ 256713 w 489538"/>
                  <a:gd name="connsiteY103" fmla="*/ 496043 h 761503"/>
                  <a:gd name="connsiteX104" fmla="*/ 259433 w 489538"/>
                  <a:gd name="connsiteY104" fmla="*/ 534118 h 761503"/>
                  <a:gd name="connsiteX105" fmla="*/ 259433 w 489538"/>
                  <a:gd name="connsiteY105" fmla="*/ 591231 h 761503"/>
                  <a:gd name="connsiteX106" fmla="*/ 262153 w 489538"/>
                  <a:gd name="connsiteY106" fmla="*/ 618427 h 761503"/>
                  <a:gd name="connsiteX107" fmla="*/ 267592 w 489538"/>
                  <a:gd name="connsiteY107" fmla="*/ 648343 h 761503"/>
                  <a:gd name="connsiteX108" fmla="*/ 292069 w 489538"/>
                  <a:gd name="connsiteY108" fmla="*/ 651063 h 761503"/>
                  <a:gd name="connsiteX109" fmla="*/ 327424 w 489538"/>
                  <a:gd name="connsiteY109" fmla="*/ 651063 h 761503"/>
                  <a:gd name="connsiteX110" fmla="*/ 362780 w 489538"/>
                  <a:gd name="connsiteY110" fmla="*/ 653783 h 761503"/>
                  <a:gd name="connsiteX111" fmla="*/ 395416 w 489538"/>
                  <a:gd name="connsiteY111" fmla="*/ 648343 h 761503"/>
                  <a:gd name="connsiteX112" fmla="*/ 395416 w 489538"/>
                  <a:gd name="connsiteY112" fmla="*/ 618427 h 761503"/>
                  <a:gd name="connsiteX113" fmla="*/ 395416 w 489538"/>
                  <a:gd name="connsiteY113" fmla="*/ 596670 h 761503"/>
                  <a:gd name="connsiteX114" fmla="*/ 398136 w 489538"/>
                  <a:gd name="connsiteY114" fmla="*/ 574913 h 761503"/>
                  <a:gd name="connsiteX115" fmla="*/ 406295 w 489538"/>
                  <a:gd name="connsiteY115" fmla="*/ 558595 h 761503"/>
                  <a:gd name="connsiteX116" fmla="*/ 422612 w 489538"/>
                  <a:gd name="connsiteY116" fmla="*/ 553155 h 761503"/>
                  <a:gd name="connsiteX117" fmla="*/ 438930 w 489538"/>
                  <a:gd name="connsiteY117" fmla="*/ 588511 h 761503"/>
                  <a:gd name="connsiteX118" fmla="*/ 436211 w 489538"/>
                  <a:gd name="connsiteY118" fmla="*/ 645624 h 761503"/>
                  <a:gd name="connsiteX119" fmla="*/ 433491 w 489538"/>
                  <a:gd name="connsiteY119" fmla="*/ 651063 h 761503"/>
                  <a:gd name="connsiteX120" fmla="*/ 433491 w 489538"/>
                  <a:gd name="connsiteY120" fmla="*/ 651063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</a:cxnLst>
                <a:rect l="l" t="t" r="r" b="b"/>
                <a:pathLst>
                  <a:path w="489538" h="761503">
                    <a:moveTo>
                      <a:pt x="433491" y="651063"/>
                    </a:moveTo>
                    <a:cubicBezTo>
                      <a:pt x="436211" y="653783"/>
                      <a:pt x="438930" y="656502"/>
                      <a:pt x="438930" y="661942"/>
                    </a:cubicBezTo>
                    <a:cubicBezTo>
                      <a:pt x="438930" y="670101"/>
                      <a:pt x="433491" y="678259"/>
                      <a:pt x="425332" y="683699"/>
                    </a:cubicBezTo>
                    <a:cubicBezTo>
                      <a:pt x="417173" y="689138"/>
                      <a:pt x="409014" y="689138"/>
                      <a:pt x="400855" y="691858"/>
                    </a:cubicBezTo>
                    <a:cubicBezTo>
                      <a:pt x="381817" y="694578"/>
                      <a:pt x="362780" y="694578"/>
                      <a:pt x="343742" y="700017"/>
                    </a:cubicBezTo>
                    <a:cubicBezTo>
                      <a:pt x="335583" y="702736"/>
                      <a:pt x="324705" y="702736"/>
                      <a:pt x="316546" y="705456"/>
                    </a:cubicBezTo>
                    <a:cubicBezTo>
                      <a:pt x="308387" y="705456"/>
                      <a:pt x="289349" y="705456"/>
                      <a:pt x="275751" y="705456"/>
                    </a:cubicBezTo>
                    <a:cubicBezTo>
                      <a:pt x="270312" y="705456"/>
                      <a:pt x="267592" y="708176"/>
                      <a:pt x="264872" y="708176"/>
                    </a:cubicBezTo>
                    <a:cubicBezTo>
                      <a:pt x="264872" y="708176"/>
                      <a:pt x="259433" y="708176"/>
                      <a:pt x="253994" y="708176"/>
                    </a:cubicBezTo>
                    <a:cubicBezTo>
                      <a:pt x="251274" y="713615"/>
                      <a:pt x="245835" y="716335"/>
                      <a:pt x="240395" y="719054"/>
                    </a:cubicBezTo>
                    <a:cubicBezTo>
                      <a:pt x="234956" y="721774"/>
                      <a:pt x="229517" y="721774"/>
                      <a:pt x="224077" y="721774"/>
                    </a:cubicBezTo>
                    <a:cubicBezTo>
                      <a:pt x="218638" y="721774"/>
                      <a:pt x="213199" y="724494"/>
                      <a:pt x="205040" y="724494"/>
                    </a:cubicBezTo>
                    <a:cubicBezTo>
                      <a:pt x="202320" y="724494"/>
                      <a:pt x="194161" y="727213"/>
                      <a:pt x="191441" y="727213"/>
                    </a:cubicBezTo>
                    <a:cubicBezTo>
                      <a:pt x="183282" y="727213"/>
                      <a:pt x="172404" y="721774"/>
                      <a:pt x="169684" y="721774"/>
                    </a:cubicBezTo>
                    <a:cubicBezTo>
                      <a:pt x="164245" y="719054"/>
                      <a:pt x="156086" y="713615"/>
                      <a:pt x="150646" y="708176"/>
                    </a:cubicBezTo>
                    <a:cubicBezTo>
                      <a:pt x="145207" y="708176"/>
                      <a:pt x="139768" y="708176"/>
                      <a:pt x="139768" y="708176"/>
                    </a:cubicBezTo>
                    <a:cubicBezTo>
                      <a:pt x="126170" y="708176"/>
                      <a:pt x="137048" y="708176"/>
                      <a:pt x="120730" y="708176"/>
                    </a:cubicBezTo>
                    <a:cubicBezTo>
                      <a:pt x="112571" y="708176"/>
                      <a:pt x="104412" y="708176"/>
                      <a:pt x="98973" y="708176"/>
                    </a:cubicBezTo>
                    <a:cubicBezTo>
                      <a:pt x="90814" y="708176"/>
                      <a:pt x="79936" y="708176"/>
                      <a:pt x="74496" y="702736"/>
                    </a:cubicBezTo>
                    <a:cubicBezTo>
                      <a:pt x="66337" y="700017"/>
                      <a:pt x="58178" y="689138"/>
                      <a:pt x="58178" y="683699"/>
                    </a:cubicBezTo>
                    <a:cubicBezTo>
                      <a:pt x="58178" y="680979"/>
                      <a:pt x="58178" y="678259"/>
                      <a:pt x="63617" y="675540"/>
                    </a:cubicBezTo>
                    <a:cubicBezTo>
                      <a:pt x="69057" y="672820"/>
                      <a:pt x="77216" y="670101"/>
                      <a:pt x="85375" y="667381"/>
                    </a:cubicBezTo>
                    <a:cubicBezTo>
                      <a:pt x="98973" y="664661"/>
                      <a:pt x="115291" y="664661"/>
                      <a:pt x="128889" y="661942"/>
                    </a:cubicBezTo>
                    <a:cubicBezTo>
                      <a:pt x="128889" y="645624"/>
                      <a:pt x="128889" y="623866"/>
                      <a:pt x="128889" y="602109"/>
                    </a:cubicBezTo>
                    <a:cubicBezTo>
                      <a:pt x="128889" y="566754"/>
                      <a:pt x="128889" y="531398"/>
                      <a:pt x="126170" y="523239"/>
                    </a:cubicBezTo>
                    <a:cubicBezTo>
                      <a:pt x="126170" y="517800"/>
                      <a:pt x="126170" y="487884"/>
                      <a:pt x="126170" y="468846"/>
                    </a:cubicBezTo>
                    <a:cubicBezTo>
                      <a:pt x="126170" y="449809"/>
                      <a:pt x="123450" y="430771"/>
                      <a:pt x="123450" y="409014"/>
                    </a:cubicBezTo>
                    <a:cubicBezTo>
                      <a:pt x="123450" y="400855"/>
                      <a:pt x="123450" y="392696"/>
                      <a:pt x="123450" y="384537"/>
                    </a:cubicBezTo>
                    <a:cubicBezTo>
                      <a:pt x="123450" y="373658"/>
                      <a:pt x="126170" y="360060"/>
                      <a:pt x="126170" y="349181"/>
                    </a:cubicBezTo>
                    <a:cubicBezTo>
                      <a:pt x="126170" y="341022"/>
                      <a:pt x="126170" y="332863"/>
                      <a:pt x="126170" y="324704"/>
                    </a:cubicBezTo>
                    <a:cubicBezTo>
                      <a:pt x="126170" y="313826"/>
                      <a:pt x="126170" y="302947"/>
                      <a:pt x="128889" y="292068"/>
                    </a:cubicBezTo>
                    <a:cubicBezTo>
                      <a:pt x="131609" y="273031"/>
                      <a:pt x="134329" y="253993"/>
                      <a:pt x="134329" y="234956"/>
                    </a:cubicBezTo>
                    <a:cubicBezTo>
                      <a:pt x="134329" y="213198"/>
                      <a:pt x="134329" y="191441"/>
                      <a:pt x="134329" y="172404"/>
                    </a:cubicBezTo>
                    <a:cubicBezTo>
                      <a:pt x="134329" y="156086"/>
                      <a:pt x="134329" y="139768"/>
                      <a:pt x="137048" y="123450"/>
                    </a:cubicBezTo>
                    <a:cubicBezTo>
                      <a:pt x="131609" y="123450"/>
                      <a:pt x="134329" y="123450"/>
                      <a:pt x="123450" y="123450"/>
                    </a:cubicBezTo>
                    <a:cubicBezTo>
                      <a:pt x="115291" y="123450"/>
                      <a:pt x="107132" y="123450"/>
                      <a:pt x="101693" y="123450"/>
                    </a:cubicBezTo>
                    <a:cubicBezTo>
                      <a:pt x="93534" y="123450"/>
                      <a:pt x="82655" y="123450"/>
                      <a:pt x="77216" y="118011"/>
                    </a:cubicBezTo>
                    <a:cubicBezTo>
                      <a:pt x="69057" y="115291"/>
                      <a:pt x="60898" y="101693"/>
                      <a:pt x="60898" y="98973"/>
                    </a:cubicBezTo>
                    <a:cubicBezTo>
                      <a:pt x="60898" y="96253"/>
                      <a:pt x="60898" y="93534"/>
                      <a:pt x="66337" y="90814"/>
                    </a:cubicBezTo>
                    <a:cubicBezTo>
                      <a:pt x="71777" y="88094"/>
                      <a:pt x="79936" y="85375"/>
                      <a:pt x="88094" y="82655"/>
                    </a:cubicBezTo>
                    <a:cubicBezTo>
                      <a:pt x="104412" y="79935"/>
                      <a:pt x="131609" y="77216"/>
                      <a:pt x="145207" y="77216"/>
                    </a:cubicBezTo>
                    <a:cubicBezTo>
                      <a:pt x="145207" y="77216"/>
                      <a:pt x="145207" y="77216"/>
                      <a:pt x="145207" y="77216"/>
                    </a:cubicBezTo>
                    <a:cubicBezTo>
                      <a:pt x="145207" y="74496"/>
                      <a:pt x="150646" y="71776"/>
                      <a:pt x="153366" y="69057"/>
                    </a:cubicBezTo>
                    <a:cubicBezTo>
                      <a:pt x="161525" y="63617"/>
                      <a:pt x="169684" y="63617"/>
                      <a:pt x="177843" y="60898"/>
                    </a:cubicBezTo>
                    <a:cubicBezTo>
                      <a:pt x="183282" y="58178"/>
                      <a:pt x="191441" y="58178"/>
                      <a:pt x="196881" y="58178"/>
                    </a:cubicBezTo>
                    <a:cubicBezTo>
                      <a:pt x="199600" y="58178"/>
                      <a:pt x="202320" y="58178"/>
                      <a:pt x="205040" y="58178"/>
                    </a:cubicBezTo>
                    <a:cubicBezTo>
                      <a:pt x="207759" y="58178"/>
                      <a:pt x="213199" y="60898"/>
                      <a:pt x="215919" y="63617"/>
                    </a:cubicBezTo>
                    <a:cubicBezTo>
                      <a:pt x="221358" y="66337"/>
                      <a:pt x="224077" y="66337"/>
                      <a:pt x="229517" y="69057"/>
                    </a:cubicBezTo>
                    <a:cubicBezTo>
                      <a:pt x="237675" y="71776"/>
                      <a:pt x="245835" y="77216"/>
                      <a:pt x="256713" y="77216"/>
                    </a:cubicBezTo>
                    <a:cubicBezTo>
                      <a:pt x="259433" y="77216"/>
                      <a:pt x="262153" y="77216"/>
                      <a:pt x="264872" y="77216"/>
                    </a:cubicBezTo>
                    <a:cubicBezTo>
                      <a:pt x="270312" y="77216"/>
                      <a:pt x="275751" y="77216"/>
                      <a:pt x="281190" y="77216"/>
                    </a:cubicBezTo>
                    <a:cubicBezTo>
                      <a:pt x="292069" y="77216"/>
                      <a:pt x="321985" y="77216"/>
                      <a:pt x="330144" y="77216"/>
                    </a:cubicBezTo>
                    <a:cubicBezTo>
                      <a:pt x="338303" y="77216"/>
                      <a:pt x="349182" y="77216"/>
                      <a:pt x="357341" y="79935"/>
                    </a:cubicBezTo>
                    <a:cubicBezTo>
                      <a:pt x="368219" y="79935"/>
                      <a:pt x="379098" y="82655"/>
                      <a:pt x="387257" y="82655"/>
                    </a:cubicBezTo>
                    <a:cubicBezTo>
                      <a:pt x="392696" y="82655"/>
                      <a:pt x="400855" y="85375"/>
                      <a:pt x="406295" y="85375"/>
                    </a:cubicBezTo>
                    <a:cubicBezTo>
                      <a:pt x="409014" y="82655"/>
                      <a:pt x="414453" y="79935"/>
                      <a:pt x="417173" y="79935"/>
                    </a:cubicBezTo>
                    <a:cubicBezTo>
                      <a:pt x="419893" y="79935"/>
                      <a:pt x="422612" y="79935"/>
                      <a:pt x="425332" y="85375"/>
                    </a:cubicBezTo>
                    <a:cubicBezTo>
                      <a:pt x="428052" y="90814"/>
                      <a:pt x="433491" y="98973"/>
                      <a:pt x="433491" y="104412"/>
                    </a:cubicBezTo>
                    <a:cubicBezTo>
                      <a:pt x="436211" y="131609"/>
                      <a:pt x="436211" y="120730"/>
                      <a:pt x="436211" y="137048"/>
                    </a:cubicBezTo>
                    <a:cubicBezTo>
                      <a:pt x="438930" y="158805"/>
                      <a:pt x="438930" y="158805"/>
                      <a:pt x="438930" y="183282"/>
                    </a:cubicBezTo>
                    <a:cubicBezTo>
                      <a:pt x="438930" y="194161"/>
                      <a:pt x="438930" y="218638"/>
                      <a:pt x="422612" y="218638"/>
                    </a:cubicBezTo>
                    <a:cubicBezTo>
                      <a:pt x="414453" y="218638"/>
                      <a:pt x="411734" y="215918"/>
                      <a:pt x="406295" y="213198"/>
                    </a:cubicBezTo>
                    <a:cubicBezTo>
                      <a:pt x="400855" y="210479"/>
                      <a:pt x="398136" y="202320"/>
                      <a:pt x="398136" y="196881"/>
                    </a:cubicBezTo>
                    <a:cubicBezTo>
                      <a:pt x="395416" y="188722"/>
                      <a:pt x="395416" y="183282"/>
                      <a:pt x="395416" y="175123"/>
                    </a:cubicBezTo>
                    <a:cubicBezTo>
                      <a:pt x="395416" y="169684"/>
                      <a:pt x="395416" y="164245"/>
                      <a:pt x="395416" y="153366"/>
                    </a:cubicBezTo>
                    <a:cubicBezTo>
                      <a:pt x="395416" y="145207"/>
                      <a:pt x="395416" y="134328"/>
                      <a:pt x="395416" y="126170"/>
                    </a:cubicBezTo>
                    <a:cubicBezTo>
                      <a:pt x="387257" y="128889"/>
                      <a:pt x="379098" y="128889"/>
                      <a:pt x="370939" y="128889"/>
                    </a:cubicBezTo>
                    <a:cubicBezTo>
                      <a:pt x="360060" y="128889"/>
                      <a:pt x="349182" y="128889"/>
                      <a:pt x="338303" y="131609"/>
                    </a:cubicBezTo>
                    <a:cubicBezTo>
                      <a:pt x="327424" y="131609"/>
                      <a:pt x="319265" y="134328"/>
                      <a:pt x="286629" y="134328"/>
                    </a:cubicBezTo>
                    <a:cubicBezTo>
                      <a:pt x="281190" y="134328"/>
                      <a:pt x="278470" y="134328"/>
                      <a:pt x="273031" y="137048"/>
                    </a:cubicBezTo>
                    <a:cubicBezTo>
                      <a:pt x="270312" y="137048"/>
                      <a:pt x="264872" y="137048"/>
                      <a:pt x="262153" y="142487"/>
                    </a:cubicBezTo>
                    <a:cubicBezTo>
                      <a:pt x="259433" y="145207"/>
                      <a:pt x="259433" y="150647"/>
                      <a:pt x="259433" y="153366"/>
                    </a:cubicBezTo>
                    <a:cubicBezTo>
                      <a:pt x="259433" y="158805"/>
                      <a:pt x="259433" y="164245"/>
                      <a:pt x="262153" y="166964"/>
                    </a:cubicBezTo>
                    <a:cubicBezTo>
                      <a:pt x="262153" y="177843"/>
                      <a:pt x="262153" y="186002"/>
                      <a:pt x="262153" y="196881"/>
                    </a:cubicBezTo>
                    <a:cubicBezTo>
                      <a:pt x="262153" y="202320"/>
                      <a:pt x="262153" y="210479"/>
                      <a:pt x="262153" y="215918"/>
                    </a:cubicBezTo>
                    <a:cubicBezTo>
                      <a:pt x="262153" y="229516"/>
                      <a:pt x="262153" y="240395"/>
                      <a:pt x="262153" y="251274"/>
                    </a:cubicBezTo>
                    <a:cubicBezTo>
                      <a:pt x="262153" y="259433"/>
                      <a:pt x="259433" y="270311"/>
                      <a:pt x="259433" y="278470"/>
                    </a:cubicBezTo>
                    <a:cubicBezTo>
                      <a:pt x="259433" y="289349"/>
                      <a:pt x="259433" y="297508"/>
                      <a:pt x="259433" y="308386"/>
                    </a:cubicBezTo>
                    <a:cubicBezTo>
                      <a:pt x="259433" y="313826"/>
                      <a:pt x="259433" y="319265"/>
                      <a:pt x="259433" y="321985"/>
                    </a:cubicBezTo>
                    <a:cubicBezTo>
                      <a:pt x="259433" y="324704"/>
                      <a:pt x="259433" y="330144"/>
                      <a:pt x="259433" y="332863"/>
                    </a:cubicBezTo>
                    <a:cubicBezTo>
                      <a:pt x="262153" y="335583"/>
                      <a:pt x="264872" y="335583"/>
                      <a:pt x="267592" y="335583"/>
                    </a:cubicBezTo>
                    <a:cubicBezTo>
                      <a:pt x="273031" y="335583"/>
                      <a:pt x="275751" y="335583"/>
                      <a:pt x="281190" y="335583"/>
                    </a:cubicBezTo>
                    <a:cubicBezTo>
                      <a:pt x="311107" y="335583"/>
                      <a:pt x="319265" y="335583"/>
                      <a:pt x="327424" y="338303"/>
                    </a:cubicBezTo>
                    <a:cubicBezTo>
                      <a:pt x="335583" y="341022"/>
                      <a:pt x="343742" y="341022"/>
                      <a:pt x="351901" y="341022"/>
                    </a:cubicBezTo>
                    <a:cubicBezTo>
                      <a:pt x="351901" y="338303"/>
                      <a:pt x="351901" y="338303"/>
                      <a:pt x="351901" y="335583"/>
                    </a:cubicBezTo>
                    <a:cubicBezTo>
                      <a:pt x="351901" y="327424"/>
                      <a:pt x="351901" y="319265"/>
                      <a:pt x="351901" y="313826"/>
                    </a:cubicBezTo>
                    <a:cubicBezTo>
                      <a:pt x="351901" y="305667"/>
                      <a:pt x="351901" y="294788"/>
                      <a:pt x="357341" y="289349"/>
                    </a:cubicBezTo>
                    <a:cubicBezTo>
                      <a:pt x="360060" y="281190"/>
                      <a:pt x="368219" y="273031"/>
                      <a:pt x="373658" y="273031"/>
                    </a:cubicBezTo>
                    <a:cubicBezTo>
                      <a:pt x="376378" y="273031"/>
                      <a:pt x="379098" y="273031"/>
                      <a:pt x="381817" y="278470"/>
                    </a:cubicBezTo>
                    <a:cubicBezTo>
                      <a:pt x="384537" y="283909"/>
                      <a:pt x="387257" y="292068"/>
                      <a:pt x="389977" y="300228"/>
                    </a:cubicBezTo>
                    <a:cubicBezTo>
                      <a:pt x="392696" y="316545"/>
                      <a:pt x="392696" y="335583"/>
                      <a:pt x="395416" y="351901"/>
                    </a:cubicBezTo>
                    <a:cubicBezTo>
                      <a:pt x="398136" y="373658"/>
                      <a:pt x="398136" y="384537"/>
                      <a:pt x="398136" y="409014"/>
                    </a:cubicBezTo>
                    <a:cubicBezTo>
                      <a:pt x="398136" y="422612"/>
                      <a:pt x="398136" y="444369"/>
                      <a:pt x="381817" y="444369"/>
                    </a:cubicBezTo>
                    <a:cubicBezTo>
                      <a:pt x="373658" y="444369"/>
                      <a:pt x="370939" y="441650"/>
                      <a:pt x="365500" y="438930"/>
                    </a:cubicBezTo>
                    <a:cubicBezTo>
                      <a:pt x="360060" y="436210"/>
                      <a:pt x="357341" y="428051"/>
                      <a:pt x="357341" y="422612"/>
                    </a:cubicBezTo>
                    <a:cubicBezTo>
                      <a:pt x="354621" y="414453"/>
                      <a:pt x="354621" y="409014"/>
                      <a:pt x="354621" y="400855"/>
                    </a:cubicBezTo>
                    <a:cubicBezTo>
                      <a:pt x="354621" y="395415"/>
                      <a:pt x="354621" y="389976"/>
                      <a:pt x="354621" y="381817"/>
                    </a:cubicBezTo>
                    <a:cubicBezTo>
                      <a:pt x="335583" y="381817"/>
                      <a:pt x="308387" y="384537"/>
                      <a:pt x="270312" y="381817"/>
                    </a:cubicBezTo>
                    <a:cubicBezTo>
                      <a:pt x="262153" y="381817"/>
                      <a:pt x="256713" y="387256"/>
                      <a:pt x="256713" y="395415"/>
                    </a:cubicBezTo>
                    <a:cubicBezTo>
                      <a:pt x="256713" y="403574"/>
                      <a:pt x="256713" y="414453"/>
                      <a:pt x="253994" y="422612"/>
                    </a:cubicBezTo>
                    <a:cubicBezTo>
                      <a:pt x="253994" y="425332"/>
                      <a:pt x="253994" y="430771"/>
                      <a:pt x="253994" y="433490"/>
                    </a:cubicBezTo>
                    <a:cubicBezTo>
                      <a:pt x="253994" y="438930"/>
                      <a:pt x="253994" y="444369"/>
                      <a:pt x="253994" y="449809"/>
                    </a:cubicBezTo>
                    <a:cubicBezTo>
                      <a:pt x="253994" y="457967"/>
                      <a:pt x="256713" y="466126"/>
                      <a:pt x="256713" y="474285"/>
                    </a:cubicBezTo>
                    <a:cubicBezTo>
                      <a:pt x="256713" y="482444"/>
                      <a:pt x="256713" y="490603"/>
                      <a:pt x="256713" y="496043"/>
                    </a:cubicBezTo>
                    <a:cubicBezTo>
                      <a:pt x="256713" y="509641"/>
                      <a:pt x="259433" y="520520"/>
                      <a:pt x="259433" y="534118"/>
                    </a:cubicBezTo>
                    <a:cubicBezTo>
                      <a:pt x="259433" y="553155"/>
                      <a:pt x="259433" y="572193"/>
                      <a:pt x="259433" y="591231"/>
                    </a:cubicBezTo>
                    <a:cubicBezTo>
                      <a:pt x="259433" y="602109"/>
                      <a:pt x="262153" y="610268"/>
                      <a:pt x="262153" y="618427"/>
                    </a:cubicBezTo>
                    <a:cubicBezTo>
                      <a:pt x="264872" y="626586"/>
                      <a:pt x="262153" y="642904"/>
                      <a:pt x="267592" y="648343"/>
                    </a:cubicBezTo>
                    <a:cubicBezTo>
                      <a:pt x="270312" y="651063"/>
                      <a:pt x="275751" y="651063"/>
                      <a:pt x="292069" y="651063"/>
                    </a:cubicBezTo>
                    <a:cubicBezTo>
                      <a:pt x="305667" y="651063"/>
                      <a:pt x="319265" y="651063"/>
                      <a:pt x="327424" y="651063"/>
                    </a:cubicBezTo>
                    <a:cubicBezTo>
                      <a:pt x="338303" y="651063"/>
                      <a:pt x="351901" y="653783"/>
                      <a:pt x="362780" y="653783"/>
                    </a:cubicBezTo>
                    <a:cubicBezTo>
                      <a:pt x="376378" y="653783"/>
                      <a:pt x="384537" y="651063"/>
                      <a:pt x="395416" y="648343"/>
                    </a:cubicBezTo>
                    <a:cubicBezTo>
                      <a:pt x="395416" y="637465"/>
                      <a:pt x="395416" y="629306"/>
                      <a:pt x="395416" y="618427"/>
                    </a:cubicBezTo>
                    <a:cubicBezTo>
                      <a:pt x="395416" y="610268"/>
                      <a:pt x="395416" y="602109"/>
                      <a:pt x="395416" y="596670"/>
                    </a:cubicBezTo>
                    <a:cubicBezTo>
                      <a:pt x="395416" y="591231"/>
                      <a:pt x="395416" y="585791"/>
                      <a:pt x="398136" y="574913"/>
                    </a:cubicBezTo>
                    <a:cubicBezTo>
                      <a:pt x="400855" y="569473"/>
                      <a:pt x="400855" y="564034"/>
                      <a:pt x="406295" y="558595"/>
                    </a:cubicBezTo>
                    <a:cubicBezTo>
                      <a:pt x="411734" y="553155"/>
                      <a:pt x="414453" y="553155"/>
                      <a:pt x="422612" y="553155"/>
                    </a:cubicBezTo>
                    <a:cubicBezTo>
                      <a:pt x="436211" y="553155"/>
                      <a:pt x="438930" y="577632"/>
                      <a:pt x="438930" y="588511"/>
                    </a:cubicBezTo>
                    <a:cubicBezTo>
                      <a:pt x="438930" y="612988"/>
                      <a:pt x="438930" y="623866"/>
                      <a:pt x="436211" y="645624"/>
                    </a:cubicBezTo>
                    <a:cubicBezTo>
                      <a:pt x="433491" y="648343"/>
                      <a:pt x="433491" y="648343"/>
                      <a:pt x="433491" y="651063"/>
                    </a:cubicBezTo>
                    <a:lnTo>
                      <a:pt x="433491" y="651063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5" name="Freeform: Shape 48">
                <a:extLst>
                  <a:ext uri="{FF2B5EF4-FFF2-40B4-BE49-F238E27FC236}">
                    <a16:creationId xmlns:a16="http://schemas.microsoft.com/office/drawing/2014/main" id="{FF9CC2AF-879B-4348-8CBD-D62225B2750A}"/>
                  </a:ext>
                </a:extLst>
              </p:cNvPr>
              <p:cNvSpPr/>
              <p:nvPr/>
            </p:nvSpPr>
            <p:spPr>
              <a:xfrm>
                <a:off x="7912732" y="4250336"/>
                <a:ext cx="465062" cy="658157"/>
              </a:xfrm>
              <a:custGeom>
                <a:avLst/>
                <a:gdLst>
                  <a:gd name="connsiteX0" fmla="*/ 193096 w 465062"/>
                  <a:gd name="connsiteY0" fmla="*/ 59832 h 658157"/>
                  <a:gd name="connsiteX1" fmla="*/ 193096 w 465062"/>
                  <a:gd name="connsiteY1" fmla="*/ 114226 h 658157"/>
                  <a:gd name="connsiteX2" fmla="*/ 198536 w 465062"/>
                  <a:gd name="connsiteY2" fmla="*/ 209414 h 658157"/>
                  <a:gd name="connsiteX3" fmla="*/ 201255 w 465062"/>
                  <a:gd name="connsiteY3" fmla="*/ 282845 h 658157"/>
                  <a:gd name="connsiteX4" fmla="*/ 203975 w 465062"/>
                  <a:gd name="connsiteY4" fmla="*/ 315481 h 658157"/>
                  <a:gd name="connsiteX5" fmla="*/ 203975 w 465062"/>
                  <a:gd name="connsiteY5" fmla="*/ 320920 h 658157"/>
                  <a:gd name="connsiteX6" fmla="*/ 212134 w 465062"/>
                  <a:gd name="connsiteY6" fmla="*/ 329079 h 658157"/>
                  <a:gd name="connsiteX7" fmla="*/ 223013 w 465062"/>
                  <a:gd name="connsiteY7" fmla="*/ 329079 h 658157"/>
                  <a:gd name="connsiteX8" fmla="*/ 239331 w 465062"/>
                  <a:gd name="connsiteY8" fmla="*/ 329079 h 658157"/>
                  <a:gd name="connsiteX9" fmla="*/ 280126 w 465062"/>
                  <a:gd name="connsiteY9" fmla="*/ 312761 h 658157"/>
                  <a:gd name="connsiteX10" fmla="*/ 296443 w 465062"/>
                  <a:gd name="connsiteY10" fmla="*/ 288284 h 658157"/>
                  <a:gd name="connsiteX11" fmla="*/ 304602 w 465062"/>
                  <a:gd name="connsiteY11" fmla="*/ 258368 h 658157"/>
                  <a:gd name="connsiteX12" fmla="*/ 312761 w 465062"/>
                  <a:gd name="connsiteY12" fmla="*/ 225732 h 658157"/>
                  <a:gd name="connsiteX13" fmla="*/ 315481 w 465062"/>
                  <a:gd name="connsiteY13" fmla="*/ 195816 h 658157"/>
                  <a:gd name="connsiteX14" fmla="*/ 318201 w 465062"/>
                  <a:gd name="connsiteY14" fmla="*/ 168619 h 658157"/>
                  <a:gd name="connsiteX15" fmla="*/ 312761 w 465062"/>
                  <a:gd name="connsiteY15" fmla="*/ 135983 h 658157"/>
                  <a:gd name="connsiteX16" fmla="*/ 312761 w 465062"/>
                  <a:gd name="connsiteY16" fmla="*/ 122385 h 658157"/>
                  <a:gd name="connsiteX17" fmla="*/ 293724 w 465062"/>
                  <a:gd name="connsiteY17" fmla="*/ 84309 h 658157"/>
                  <a:gd name="connsiteX18" fmla="*/ 280126 w 465062"/>
                  <a:gd name="connsiteY18" fmla="*/ 73430 h 658157"/>
                  <a:gd name="connsiteX19" fmla="*/ 258368 w 465062"/>
                  <a:gd name="connsiteY19" fmla="*/ 62552 h 658157"/>
                  <a:gd name="connsiteX20" fmla="*/ 217573 w 465062"/>
                  <a:gd name="connsiteY20" fmla="*/ 59832 h 658157"/>
                  <a:gd name="connsiteX21" fmla="*/ 111506 w 465062"/>
                  <a:gd name="connsiteY21" fmla="*/ 0 h 658157"/>
                  <a:gd name="connsiteX22" fmla="*/ 127824 w 465062"/>
                  <a:gd name="connsiteY22" fmla="*/ 0 h 658157"/>
                  <a:gd name="connsiteX23" fmla="*/ 157741 w 465062"/>
                  <a:gd name="connsiteY23" fmla="*/ 5440 h 658157"/>
                  <a:gd name="connsiteX24" fmla="*/ 179497 w 465062"/>
                  <a:gd name="connsiteY24" fmla="*/ 16318 h 658157"/>
                  <a:gd name="connsiteX25" fmla="*/ 209414 w 465062"/>
                  <a:gd name="connsiteY25" fmla="*/ 16318 h 658157"/>
                  <a:gd name="connsiteX26" fmla="*/ 247489 w 465062"/>
                  <a:gd name="connsiteY26" fmla="*/ 16318 h 658157"/>
                  <a:gd name="connsiteX27" fmla="*/ 266527 w 465062"/>
                  <a:gd name="connsiteY27" fmla="*/ 16318 h 658157"/>
                  <a:gd name="connsiteX28" fmla="*/ 312761 w 465062"/>
                  <a:gd name="connsiteY28" fmla="*/ 27197 h 658157"/>
                  <a:gd name="connsiteX29" fmla="*/ 337238 w 465062"/>
                  <a:gd name="connsiteY29" fmla="*/ 38075 h 658157"/>
                  <a:gd name="connsiteX30" fmla="*/ 364434 w 465062"/>
                  <a:gd name="connsiteY30" fmla="*/ 54393 h 658157"/>
                  <a:gd name="connsiteX31" fmla="*/ 386192 w 465062"/>
                  <a:gd name="connsiteY31" fmla="*/ 73431 h 658157"/>
                  <a:gd name="connsiteX32" fmla="*/ 407949 w 465062"/>
                  <a:gd name="connsiteY32" fmla="*/ 103347 h 658157"/>
                  <a:gd name="connsiteX33" fmla="*/ 416108 w 465062"/>
                  <a:gd name="connsiteY33" fmla="*/ 141422 h 658157"/>
                  <a:gd name="connsiteX34" fmla="*/ 418828 w 465062"/>
                  <a:gd name="connsiteY34" fmla="*/ 163179 h 658157"/>
                  <a:gd name="connsiteX35" fmla="*/ 418828 w 465062"/>
                  <a:gd name="connsiteY35" fmla="*/ 171339 h 658157"/>
                  <a:gd name="connsiteX36" fmla="*/ 421547 w 465062"/>
                  <a:gd name="connsiteY36" fmla="*/ 187656 h 658157"/>
                  <a:gd name="connsiteX37" fmla="*/ 418828 w 465062"/>
                  <a:gd name="connsiteY37" fmla="*/ 206694 h 658157"/>
                  <a:gd name="connsiteX38" fmla="*/ 416108 w 465062"/>
                  <a:gd name="connsiteY38" fmla="*/ 233891 h 658157"/>
                  <a:gd name="connsiteX39" fmla="*/ 405229 w 465062"/>
                  <a:gd name="connsiteY39" fmla="*/ 263807 h 658157"/>
                  <a:gd name="connsiteX40" fmla="*/ 394351 w 465062"/>
                  <a:gd name="connsiteY40" fmla="*/ 274686 h 658157"/>
                  <a:gd name="connsiteX41" fmla="*/ 388912 w 465062"/>
                  <a:gd name="connsiteY41" fmla="*/ 285564 h 658157"/>
                  <a:gd name="connsiteX42" fmla="*/ 369874 w 465062"/>
                  <a:gd name="connsiteY42" fmla="*/ 304602 h 658157"/>
                  <a:gd name="connsiteX43" fmla="*/ 358995 w 465062"/>
                  <a:gd name="connsiteY43" fmla="*/ 310041 h 658157"/>
                  <a:gd name="connsiteX44" fmla="*/ 348117 w 465062"/>
                  <a:gd name="connsiteY44" fmla="*/ 320920 h 658157"/>
                  <a:gd name="connsiteX45" fmla="*/ 326359 w 465062"/>
                  <a:gd name="connsiteY45" fmla="*/ 339957 h 658157"/>
                  <a:gd name="connsiteX46" fmla="*/ 312761 w 465062"/>
                  <a:gd name="connsiteY46" fmla="*/ 353555 h 658157"/>
                  <a:gd name="connsiteX47" fmla="*/ 337238 w 465062"/>
                  <a:gd name="connsiteY47" fmla="*/ 380752 h 658157"/>
                  <a:gd name="connsiteX48" fmla="*/ 358995 w 465062"/>
                  <a:gd name="connsiteY48" fmla="*/ 421547 h 658157"/>
                  <a:gd name="connsiteX49" fmla="*/ 372593 w 465062"/>
                  <a:gd name="connsiteY49" fmla="*/ 459622 h 658157"/>
                  <a:gd name="connsiteX50" fmla="*/ 386192 w 465062"/>
                  <a:gd name="connsiteY50" fmla="*/ 514015 h 658157"/>
                  <a:gd name="connsiteX51" fmla="*/ 407949 w 465062"/>
                  <a:gd name="connsiteY51" fmla="*/ 568408 h 658157"/>
                  <a:gd name="connsiteX52" fmla="*/ 421547 w 465062"/>
                  <a:gd name="connsiteY52" fmla="*/ 598324 h 658157"/>
                  <a:gd name="connsiteX53" fmla="*/ 451463 w 465062"/>
                  <a:gd name="connsiteY53" fmla="*/ 628241 h 658157"/>
                  <a:gd name="connsiteX54" fmla="*/ 465062 w 465062"/>
                  <a:gd name="connsiteY54" fmla="*/ 644559 h 658157"/>
                  <a:gd name="connsiteX55" fmla="*/ 462342 w 465062"/>
                  <a:gd name="connsiteY55" fmla="*/ 649998 h 658157"/>
                  <a:gd name="connsiteX56" fmla="*/ 437865 w 465062"/>
                  <a:gd name="connsiteY56" fmla="*/ 658157 h 658157"/>
                  <a:gd name="connsiteX57" fmla="*/ 361715 w 465062"/>
                  <a:gd name="connsiteY57" fmla="*/ 622801 h 658157"/>
                  <a:gd name="connsiteX58" fmla="*/ 320920 w 465062"/>
                  <a:gd name="connsiteY58" fmla="*/ 565689 h 658157"/>
                  <a:gd name="connsiteX59" fmla="*/ 304602 w 465062"/>
                  <a:gd name="connsiteY59" fmla="*/ 530333 h 658157"/>
                  <a:gd name="connsiteX60" fmla="*/ 293723 w 465062"/>
                  <a:gd name="connsiteY60" fmla="*/ 497697 h 658157"/>
                  <a:gd name="connsiteX61" fmla="*/ 282845 w 465062"/>
                  <a:gd name="connsiteY61" fmla="*/ 462342 h 658157"/>
                  <a:gd name="connsiteX62" fmla="*/ 269246 w 465062"/>
                  <a:gd name="connsiteY62" fmla="*/ 424267 h 658157"/>
                  <a:gd name="connsiteX63" fmla="*/ 255648 w 465062"/>
                  <a:gd name="connsiteY63" fmla="*/ 391631 h 658157"/>
                  <a:gd name="connsiteX64" fmla="*/ 236610 w 465062"/>
                  <a:gd name="connsiteY64" fmla="*/ 367154 h 658157"/>
                  <a:gd name="connsiteX65" fmla="*/ 217573 w 465062"/>
                  <a:gd name="connsiteY65" fmla="*/ 361714 h 658157"/>
                  <a:gd name="connsiteX66" fmla="*/ 201255 w 465062"/>
                  <a:gd name="connsiteY66" fmla="*/ 361714 h 658157"/>
                  <a:gd name="connsiteX67" fmla="*/ 198535 w 465062"/>
                  <a:gd name="connsiteY67" fmla="*/ 367154 h 658157"/>
                  <a:gd name="connsiteX68" fmla="*/ 201255 w 465062"/>
                  <a:gd name="connsiteY68" fmla="*/ 388911 h 658157"/>
                  <a:gd name="connsiteX69" fmla="*/ 198535 w 465062"/>
                  <a:gd name="connsiteY69" fmla="*/ 426986 h 658157"/>
                  <a:gd name="connsiteX70" fmla="*/ 203975 w 465062"/>
                  <a:gd name="connsiteY70" fmla="*/ 478660 h 658157"/>
                  <a:gd name="connsiteX71" fmla="*/ 198535 w 465062"/>
                  <a:gd name="connsiteY71" fmla="*/ 552090 h 658157"/>
                  <a:gd name="connsiteX72" fmla="*/ 195816 w 465062"/>
                  <a:gd name="connsiteY72" fmla="*/ 576567 h 658157"/>
                  <a:gd name="connsiteX73" fmla="*/ 198535 w 465062"/>
                  <a:gd name="connsiteY73" fmla="*/ 592885 h 658157"/>
                  <a:gd name="connsiteX74" fmla="*/ 233891 w 465062"/>
                  <a:gd name="connsiteY74" fmla="*/ 592885 h 658157"/>
                  <a:gd name="connsiteX75" fmla="*/ 271966 w 465062"/>
                  <a:gd name="connsiteY75" fmla="*/ 611923 h 658157"/>
                  <a:gd name="connsiteX76" fmla="*/ 266527 w 465062"/>
                  <a:gd name="connsiteY76" fmla="*/ 628241 h 658157"/>
                  <a:gd name="connsiteX77" fmla="*/ 250209 w 465062"/>
                  <a:gd name="connsiteY77" fmla="*/ 636400 h 658157"/>
                  <a:gd name="connsiteX78" fmla="*/ 228451 w 465062"/>
                  <a:gd name="connsiteY78" fmla="*/ 639119 h 658157"/>
                  <a:gd name="connsiteX79" fmla="*/ 187657 w 465062"/>
                  <a:gd name="connsiteY79" fmla="*/ 639119 h 658157"/>
                  <a:gd name="connsiteX80" fmla="*/ 152301 w 465062"/>
                  <a:gd name="connsiteY80" fmla="*/ 652717 h 658157"/>
                  <a:gd name="connsiteX81" fmla="*/ 133263 w 465062"/>
                  <a:gd name="connsiteY81" fmla="*/ 655437 h 658157"/>
                  <a:gd name="connsiteX82" fmla="*/ 122385 w 465062"/>
                  <a:gd name="connsiteY82" fmla="*/ 652717 h 658157"/>
                  <a:gd name="connsiteX83" fmla="*/ 97908 w 465062"/>
                  <a:gd name="connsiteY83" fmla="*/ 639119 h 658157"/>
                  <a:gd name="connsiteX84" fmla="*/ 70711 w 465062"/>
                  <a:gd name="connsiteY84" fmla="*/ 639119 h 658157"/>
                  <a:gd name="connsiteX85" fmla="*/ 46234 w 465062"/>
                  <a:gd name="connsiteY85" fmla="*/ 639119 h 658157"/>
                  <a:gd name="connsiteX86" fmla="*/ 19038 w 465062"/>
                  <a:gd name="connsiteY86" fmla="*/ 630960 h 658157"/>
                  <a:gd name="connsiteX87" fmla="*/ 2720 w 465062"/>
                  <a:gd name="connsiteY87" fmla="*/ 614642 h 658157"/>
                  <a:gd name="connsiteX88" fmla="*/ 8159 w 465062"/>
                  <a:gd name="connsiteY88" fmla="*/ 606483 h 658157"/>
                  <a:gd name="connsiteX89" fmla="*/ 29916 w 465062"/>
                  <a:gd name="connsiteY89" fmla="*/ 598324 h 658157"/>
                  <a:gd name="connsiteX90" fmla="*/ 76151 w 465062"/>
                  <a:gd name="connsiteY90" fmla="*/ 592885 h 658157"/>
                  <a:gd name="connsiteX91" fmla="*/ 73431 w 465062"/>
                  <a:gd name="connsiteY91" fmla="*/ 573848 h 658157"/>
                  <a:gd name="connsiteX92" fmla="*/ 70711 w 465062"/>
                  <a:gd name="connsiteY92" fmla="*/ 500417 h 658157"/>
                  <a:gd name="connsiteX93" fmla="*/ 73431 w 465062"/>
                  <a:gd name="connsiteY93" fmla="*/ 437865 h 658157"/>
                  <a:gd name="connsiteX94" fmla="*/ 70711 w 465062"/>
                  <a:gd name="connsiteY94" fmla="*/ 369873 h 658157"/>
                  <a:gd name="connsiteX95" fmla="*/ 70711 w 465062"/>
                  <a:gd name="connsiteY95" fmla="*/ 293723 h 658157"/>
                  <a:gd name="connsiteX96" fmla="*/ 73431 w 465062"/>
                  <a:gd name="connsiteY96" fmla="*/ 212133 h 658157"/>
                  <a:gd name="connsiteX97" fmla="*/ 76151 w 465062"/>
                  <a:gd name="connsiteY97" fmla="*/ 155021 h 658157"/>
                  <a:gd name="connsiteX98" fmla="*/ 76151 w 465062"/>
                  <a:gd name="connsiteY98" fmla="*/ 119665 h 658157"/>
                  <a:gd name="connsiteX99" fmla="*/ 78870 w 465062"/>
                  <a:gd name="connsiteY99" fmla="*/ 84310 h 658157"/>
                  <a:gd name="connsiteX100" fmla="*/ 76151 w 465062"/>
                  <a:gd name="connsiteY100" fmla="*/ 62552 h 658157"/>
                  <a:gd name="connsiteX101" fmla="*/ 67992 w 465062"/>
                  <a:gd name="connsiteY101" fmla="*/ 62552 h 658157"/>
                  <a:gd name="connsiteX102" fmla="*/ 43515 w 465062"/>
                  <a:gd name="connsiteY102" fmla="*/ 62552 h 658157"/>
                  <a:gd name="connsiteX103" fmla="*/ 16318 w 465062"/>
                  <a:gd name="connsiteY103" fmla="*/ 57113 h 658157"/>
                  <a:gd name="connsiteX104" fmla="*/ 0 w 465062"/>
                  <a:gd name="connsiteY104" fmla="*/ 40795 h 658157"/>
                  <a:gd name="connsiteX105" fmla="*/ 5439 w 465062"/>
                  <a:gd name="connsiteY105" fmla="*/ 32636 h 658157"/>
                  <a:gd name="connsiteX106" fmla="*/ 27197 w 465062"/>
                  <a:gd name="connsiteY106" fmla="*/ 24477 h 658157"/>
                  <a:gd name="connsiteX107" fmla="*/ 76151 w 465062"/>
                  <a:gd name="connsiteY107" fmla="*/ 19038 h 658157"/>
                  <a:gd name="connsiteX108" fmla="*/ 78870 w 465062"/>
                  <a:gd name="connsiteY108" fmla="*/ 13598 h 658157"/>
                  <a:gd name="connsiteX109" fmla="*/ 95188 w 465062"/>
                  <a:gd name="connsiteY109" fmla="*/ 5440 h 658157"/>
                  <a:gd name="connsiteX110" fmla="*/ 111506 w 465062"/>
                  <a:gd name="connsiteY110" fmla="*/ 0 h 6581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</a:cxnLst>
                <a:rect l="l" t="t" r="r" b="b"/>
                <a:pathLst>
                  <a:path w="465062" h="658157">
                    <a:moveTo>
                      <a:pt x="193096" y="59832"/>
                    </a:moveTo>
                    <a:cubicBezTo>
                      <a:pt x="193096" y="73430"/>
                      <a:pt x="193096" y="89748"/>
                      <a:pt x="193096" y="114226"/>
                    </a:cubicBezTo>
                    <a:cubicBezTo>
                      <a:pt x="193096" y="144142"/>
                      <a:pt x="195816" y="176778"/>
                      <a:pt x="198536" y="209414"/>
                    </a:cubicBezTo>
                    <a:cubicBezTo>
                      <a:pt x="198536" y="247489"/>
                      <a:pt x="201255" y="277406"/>
                      <a:pt x="201255" y="282845"/>
                    </a:cubicBezTo>
                    <a:cubicBezTo>
                      <a:pt x="201255" y="293723"/>
                      <a:pt x="203975" y="304602"/>
                      <a:pt x="203975" y="315481"/>
                    </a:cubicBezTo>
                    <a:cubicBezTo>
                      <a:pt x="203975" y="318200"/>
                      <a:pt x="203975" y="318200"/>
                      <a:pt x="203975" y="320920"/>
                    </a:cubicBezTo>
                    <a:cubicBezTo>
                      <a:pt x="203975" y="326359"/>
                      <a:pt x="206695" y="329079"/>
                      <a:pt x="212134" y="329079"/>
                    </a:cubicBezTo>
                    <a:cubicBezTo>
                      <a:pt x="214854" y="329079"/>
                      <a:pt x="220293" y="329079"/>
                      <a:pt x="223013" y="329079"/>
                    </a:cubicBezTo>
                    <a:cubicBezTo>
                      <a:pt x="228452" y="329079"/>
                      <a:pt x="233891" y="329079"/>
                      <a:pt x="239331" y="329079"/>
                    </a:cubicBezTo>
                    <a:cubicBezTo>
                      <a:pt x="252929" y="329079"/>
                      <a:pt x="271967" y="323640"/>
                      <a:pt x="280126" y="312761"/>
                    </a:cubicBezTo>
                    <a:cubicBezTo>
                      <a:pt x="288284" y="304602"/>
                      <a:pt x="291004" y="299163"/>
                      <a:pt x="296443" y="288284"/>
                    </a:cubicBezTo>
                    <a:cubicBezTo>
                      <a:pt x="299163" y="277406"/>
                      <a:pt x="301883" y="269247"/>
                      <a:pt x="304602" y="258368"/>
                    </a:cubicBezTo>
                    <a:cubicBezTo>
                      <a:pt x="307322" y="244770"/>
                      <a:pt x="310042" y="239330"/>
                      <a:pt x="312761" y="225732"/>
                    </a:cubicBezTo>
                    <a:cubicBezTo>
                      <a:pt x="315481" y="212134"/>
                      <a:pt x="315481" y="209414"/>
                      <a:pt x="315481" y="195816"/>
                    </a:cubicBezTo>
                    <a:cubicBezTo>
                      <a:pt x="315481" y="179498"/>
                      <a:pt x="315481" y="184937"/>
                      <a:pt x="318201" y="168619"/>
                    </a:cubicBezTo>
                    <a:cubicBezTo>
                      <a:pt x="312761" y="152302"/>
                      <a:pt x="312761" y="149582"/>
                      <a:pt x="312761" y="135983"/>
                    </a:cubicBezTo>
                    <a:cubicBezTo>
                      <a:pt x="312761" y="133264"/>
                      <a:pt x="312761" y="127825"/>
                      <a:pt x="312761" y="122385"/>
                    </a:cubicBezTo>
                    <a:cubicBezTo>
                      <a:pt x="312761" y="111507"/>
                      <a:pt x="301883" y="95188"/>
                      <a:pt x="293724" y="84309"/>
                    </a:cubicBezTo>
                    <a:cubicBezTo>
                      <a:pt x="288284" y="78870"/>
                      <a:pt x="285565" y="76150"/>
                      <a:pt x="280126" y="73430"/>
                    </a:cubicBezTo>
                    <a:cubicBezTo>
                      <a:pt x="271967" y="67991"/>
                      <a:pt x="266527" y="65271"/>
                      <a:pt x="258368" y="62552"/>
                    </a:cubicBezTo>
                    <a:cubicBezTo>
                      <a:pt x="244770" y="59832"/>
                      <a:pt x="228452" y="59832"/>
                      <a:pt x="217573" y="59832"/>
                    </a:cubicBezTo>
                    <a:close/>
                    <a:moveTo>
                      <a:pt x="111506" y="0"/>
                    </a:moveTo>
                    <a:cubicBezTo>
                      <a:pt x="114226" y="0"/>
                      <a:pt x="122385" y="0"/>
                      <a:pt x="127824" y="0"/>
                    </a:cubicBezTo>
                    <a:cubicBezTo>
                      <a:pt x="135983" y="0"/>
                      <a:pt x="146862" y="2720"/>
                      <a:pt x="157741" y="5440"/>
                    </a:cubicBezTo>
                    <a:cubicBezTo>
                      <a:pt x="168619" y="8159"/>
                      <a:pt x="176778" y="10879"/>
                      <a:pt x="179497" y="16318"/>
                    </a:cubicBezTo>
                    <a:cubicBezTo>
                      <a:pt x="193096" y="16318"/>
                      <a:pt x="201255" y="16318"/>
                      <a:pt x="209414" y="16318"/>
                    </a:cubicBezTo>
                    <a:cubicBezTo>
                      <a:pt x="220292" y="16318"/>
                      <a:pt x="231171" y="16318"/>
                      <a:pt x="247489" y="16318"/>
                    </a:cubicBezTo>
                    <a:cubicBezTo>
                      <a:pt x="250209" y="16318"/>
                      <a:pt x="258368" y="16318"/>
                      <a:pt x="266527" y="16318"/>
                    </a:cubicBezTo>
                    <a:cubicBezTo>
                      <a:pt x="277405" y="16318"/>
                      <a:pt x="291004" y="21758"/>
                      <a:pt x="312761" y="27197"/>
                    </a:cubicBezTo>
                    <a:cubicBezTo>
                      <a:pt x="320920" y="29917"/>
                      <a:pt x="329079" y="35356"/>
                      <a:pt x="337238" y="38075"/>
                    </a:cubicBezTo>
                    <a:cubicBezTo>
                      <a:pt x="342677" y="40795"/>
                      <a:pt x="353556" y="48954"/>
                      <a:pt x="364434" y="54393"/>
                    </a:cubicBezTo>
                    <a:cubicBezTo>
                      <a:pt x="375313" y="62552"/>
                      <a:pt x="386192" y="67992"/>
                      <a:pt x="386192" y="73431"/>
                    </a:cubicBezTo>
                    <a:cubicBezTo>
                      <a:pt x="391631" y="84310"/>
                      <a:pt x="402510" y="92469"/>
                      <a:pt x="407949" y="103347"/>
                    </a:cubicBezTo>
                    <a:cubicBezTo>
                      <a:pt x="413388" y="116945"/>
                      <a:pt x="416108" y="130544"/>
                      <a:pt x="416108" y="141422"/>
                    </a:cubicBezTo>
                    <a:cubicBezTo>
                      <a:pt x="416108" y="152301"/>
                      <a:pt x="418828" y="157740"/>
                      <a:pt x="418828" y="163179"/>
                    </a:cubicBezTo>
                    <a:cubicBezTo>
                      <a:pt x="418828" y="165899"/>
                      <a:pt x="418828" y="168619"/>
                      <a:pt x="418828" y="171339"/>
                    </a:cubicBezTo>
                    <a:cubicBezTo>
                      <a:pt x="418828" y="174058"/>
                      <a:pt x="421547" y="182217"/>
                      <a:pt x="421547" y="187656"/>
                    </a:cubicBezTo>
                    <a:cubicBezTo>
                      <a:pt x="421547" y="193096"/>
                      <a:pt x="418828" y="201255"/>
                      <a:pt x="418828" y="206694"/>
                    </a:cubicBezTo>
                    <a:cubicBezTo>
                      <a:pt x="418828" y="217573"/>
                      <a:pt x="418828" y="223012"/>
                      <a:pt x="416108" y="233891"/>
                    </a:cubicBezTo>
                    <a:cubicBezTo>
                      <a:pt x="413388" y="244769"/>
                      <a:pt x="410668" y="255648"/>
                      <a:pt x="405229" y="263807"/>
                    </a:cubicBezTo>
                    <a:cubicBezTo>
                      <a:pt x="402510" y="269246"/>
                      <a:pt x="397070" y="269246"/>
                      <a:pt x="394351" y="274686"/>
                    </a:cubicBezTo>
                    <a:cubicBezTo>
                      <a:pt x="391631" y="277405"/>
                      <a:pt x="391631" y="282844"/>
                      <a:pt x="388912" y="285564"/>
                    </a:cubicBezTo>
                    <a:cubicBezTo>
                      <a:pt x="383472" y="291003"/>
                      <a:pt x="375313" y="301882"/>
                      <a:pt x="369874" y="304602"/>
                    </a:cubicBezTo>
                    <a:cubicBezTo>
                      <a:pt x="367154" y="307321"/>
                      <a:pt x="361715" y="307321"/>
                      <a:pt x="358995" y="310041"/>
                    </a:cubicBezTo>
                    <a:cubicBezTo>
                      <a:pt x="356275" y="312761"/>
                      <a:pt x="350836" y="318200"/>
                      <a:pt x="348117" y="320920"/>
                    </a:cubicBezTo>
                    <a:cubicBezTo>
                      <a:pt x="339958" y="326359"/>
                      <a:pt x="334518" y="334518"/>
                      <a:pt x="326359" y="339957"/>
                    </a:cubicBezTo>
                    <a:cubicBezTo>
                      <a:pt x="320920" y="342677"/>
                      <a:pt x="312761" y="342677"/>
                      <a:pt x="312761" y="353555"/>
                    </a:cubicBezTo>
                    <a:cubicBezTo>
                      <a:pt x="312761" y="361714"/>
                      <a:pt x="334518" y="372593"/>
                      <a:pt x="337238" y="380752"/>
                    </a:cubicBezTo>
                    <a:cubicBezTo>
                      <a:pt x="345397" y="394350"/>
                      <a:pt x="353556" y="407948"/>
                      <a:pt x="358995" y="421547"/>
                    </a:cubicBezTo>
                    <a:cubicBezTo>
                      <a:pt x="364434" y="435145"/>
                      <a:pt x="367154" y="446024"/>
                      <a:pt x="372593" y="459622"/>
                    </a:cubicBezTo>
                    <a:cubicBezTo>
                      <a:pt x="378033" y="478660"/>
                      <a:pt x="383472" y="494978"/>
                      <a:pt x="386192" y="514015"/>
                    </a:cubicBezTo>
                    <a:cubicBezTo>
                      <a:pt x="391631" y="533053"/>
                      <a:pt x="402510" y="549371"/>
                      <a:pt x="407949" y="568408"/>
                    </a:cubicBezTo>
                    <a:cubicBezTo>
                      <a:pt x="410668" y="579287"/>
                      <a:pt x="416108" y="590165"/>
                      <a:pt x="421547" y="598324"/>
                    </a:cubicBezTo>
                    <a:cubicBezTo>
                      <a:pt x="435146" y="614642"/>
                      <a:pt x="443305" y="622801"/>
                      <a:pt x="451463" y="628241"/>
                    </a:cubicBezTo>
                    <a:cubicBezTo>
                      <a:pt x="456903" y="630960"/>
                      <a:pt x="465062" y="636400"/>
                      <a:pt x="465062" y="644559"/>
                    </a:cubicBezTo>
                    <a:cubicBezTo>
                      <a:pt x="465062" y="647278"/>
                      <a:pt x="465062" y="647278"/>
                      <a:pt x="462342" y="649998"/>
                    </a:cubicBezTo>
                    <a:cubicBezTo>
                      <a:pt x="456903" y="655437"/>
                      <a:pt x="446024" y="658157"/>
                      <a:pt x="437865" y="658157"/>
                    </a:cubicBezTo>
                    <a:cubicBezTo>
                      <a:pt x="413388" y="658157"/>
                      <a:pt x="378033" y="641839"/>
                      <a:pt x="361715" y="622801"/>
                    </a:cubicBezTo>
                    <a:cubicBezTo>
                      <a:pt x="345397" y="606483"/>
                      <a:pt x="334518" y="584726"/>
                      <a:pt x="320920" y="565689"/>
                    </a:cubicBezTo>
                    <a:cubicBezTo>
                      <a:pt x="315480" y="554810"/>
                      <a:pt x="310041" y="543931"/>
                      <a:pt x="304602" y="530333"/>
                    </a:cubicBezTo>
                    <a:cubicBezTo>
                      <a:pt x="299163" y="519454"/>
                      <a:pt x="296443" y="508576"/>
                      <a:pt x="293723" y="497697"/>
                    </a:cubicBezTo>
                    <a:cubicBezTo>
                      <a:pt x="291004" y="486819"/>
                      <a:pt x="288284" y="473220"/>
                      <a:pt x="282845" y="462342"/>
                    </a:cubicBezTo>
                    <a:cubicBezTo>
                      <a:pt x="280125" y="448743"/>
                      <a:pt x="274686" y="437865"/>
                      <a:pt x="269246" y="424267"/>
                    </a:cubicBezTo>
                    <a:cubicBezTo>
                      <a:pt x="266527" y="416108"/>
                      <a:pt x="261087" y="402509"/>
                      <a:pt x="255648" y="391631"/>
                    </a:cubicBezTo>
                    <a:cubicBezTo>
                      <a:pt x="250209" y="380752"/>
                      <a:pt x="244770" y="375313"/>
                      <a:pt x="236610" y="367154"/>
                    </a:cubicBezTo>
                    <a:cubicBezTo>
                      <a:pt x="231171" y="361714"/>
                      <a:pt x="223012" y="361714"/>
                      <a:pt x="217573" y="361714"/>
                    </a:cubicBezTo>
                    <a:cubicBezTo>
                      <a:pt x="212134" y="361714"/>
                      <a:pt x="206694" y="361714"/>
                      <a:pt x="201255" y="361714"/>
                    </a:cubicBezTo>
                    <a:cubicBezTo>
                      <a:pt x="198535" y="361714"/>
                      <a:pt x="198535" y="364434"/>
                      <a:pt x="198535" y="367154"/>
                    </a:cubicBezTo>
                    <a:cubicBezTo>
                      <a:pt x="198535" y="375313"/>
                      <a:pt x="201255" y="386191"/>
                      <a:pt x="201255" y="388911"/>
                    </a:cubicBezTo>
                    <a:cubicBezTo>
                      <a:pt x="201255" y="402509"/>
                      <a:pt x="198535" y="413388"/>
                      <a:pt x="198535" y="426986"/>
                    </a:cubicBezTo>
                    <a:cubicBezTo>
                      <a:pt x="198535" y="446024"/>
                      <a:pt x="203975" y="456902"/>
                      <a:pt x="203975" y="478660"/>
                    </a:cubicBezTo>
                    <a:cubicBezTo>
                      <a:pt x="203975" y="503136"/>
                      <a:pt x="201255" y="527613"/>
                      <a:pt x="198535" y="552090"/>
                    </a:cubicBezTo>
                    <a:cubicBezTo>
                      <a:pt x="198535" y="560249"/>
                      <a:pt x="195816" y="568408"/>
                      <a:pt x="195816" y="576567"/>
                    </a:cubicBezTo>
                    <a:cubicBezTo>
                      <a:pt x="195816" y="582006"/>
                      <a:pt x="195816" y="587446"/>
                      <a:pt x="198535" y="592885"/>
                    </a:cubicBezTo>
                    <a:cubicBezTo>
                      <a:pt x="212134" y="592885"/>
                      <a:pt x="225732" y="592885"/>
                      <a:pt x="233891" y="592885"/>
                    </a:cubicBezTo>
                    <a:cubicBezTo>
                      <a:pt x="247489" y="592885"/>
                      <a:pt x="271966" y="592885"/>
                      <a:pt x="271966" y="611923"/>
                    </a:cubicBezTo>
                    <a:cubicBezTo>
                      <a:pt x="271966" y="620082"/>
                      <a:pt x="269246" y="622801"/>
                      <a:pt x="266527" y="628241"/>
                    </a:cubicBezTo>
                    <a:cubicBezTo>
                      <a:pt x="261087" y="633680"/>
                      <a:pt x="255648" y="636400"/>
                      <a:pt x="250209" y="636400"/>
                    </a:cubicBezTo>
                    <a:cubicBezTo>
                      <a:pt x="239330" y="639119"/>
                      <a:pt x="233891" y="639119"/>
                      <a:pt x="228451" y="639119"/>
                    </a:cubicBezTo>
                    <a:cubicBezTo>
                      <a:pt x="223012" y="639119"/>
                      <a:pt x="206694" y="639119"/>
                      <a:pt x="187657" y="639119"/>
                    </a:cubicBezTo>
                    <a:cubicBezTo>
                      <a:pt x="176778" y="647278"/>
                      <a:pt x="163180" y="649998"/>
                      <a:pt x="152301" y="652717"/>
                    </a:cubicBezTo>
                    <a:cubicBezTo>
                      <a:pt x="146862" y="652717"/>
                      <a:pt x="138703" y="655437"/>
                      <a:pt x="133263" y="655437"/>
                    </a:cubicBezTo>
                    <a:cubicBezTo>
                      <a:pt x="130544" y="655437"/>
                      <a:pt x="125104" y="655437"/>
                      <a:pt x="122385" y="652717"/>
                    </a:cubicBezTo>
                    <a:cubicBezTo>
                      <a:pt x="114226" y="649998"/>
                      <a:pt x="103347" y="644559"/>
                      <a:pt x="97908" y="639119"/>
                    </a:cubicBezTo>
                    <a:cubicBezTo>
                      <a:pt x="87029" y="639119"/>
                      <a:pt x="78870" y="639119"/>
                      <a:pt x="70711" y="639119"/>
                    </a:cubicBezTo>
                    <a:cubicBezTo>
                      <a:pt x="62552" y="639119"/>
                      <a:pt x="54393" y="639119"/>
                      <a:pt x="46234" y="639119"/>
                    </a:cubicBezTo>
                    <a:cubicBezTo>
                      <a:pt x="38075" y="639119"/>
                      <a:pt x="27197" y="633680"/>
                      <a:pt x="19038" y="630960"/>
                    </a:cubicBezTo>
                    <a:cubicBezTo>
                      <a:pt x="10879" y="628241"/>
                      <a:pt x="2720" y="620082"/>
                      <a:pt x="2720" y="614642"/>
                    </a:cubicBezTo>
                    <a:cubicBezTo>
                      <a:pt x="2720" y="611923"/>
                      <a:pt x="2720" y="609203"/>
                      <a:pt x="8159" y="606483"/>
                    </a:cubicBezTo>
                    <a:cubicBezTo>
                      <a:pt x="13599" y="603764"/>
                      <a:pt x="24477" y="601044"/>
                      <a:pt x="29916" y="598324"/>
                    </a:cubicBezTo>
                    <a:cubicBezTo>
                      <a:pt x="43515" y="595605"/>
                      <a:pt x="62552" y="595605"/>
                      <a:pt x="76151" y="592885"/>
                    </a:cubicBezTo>
                    <a:cubicBezTo>
                      <a:pt x="76151" y="587446"/>
                      <a:pt x="73431" y="582006"/>
                      <a:pt x="73431" y="573848"/>
                    </a:cubicBezTo>
                    <a:cubicBezTo>
                      <a:pt x="73431" y="565689"/>
                      <a:pt x="70711" y="516735"/>
                      <a:pt x="70711" y="500417"/>
                    </a:cubicBezTo>
                    <a:cubicBezTo>
                      <a:pt x="70711" y="481379"/>
                      <a:pt x="73431" y="456902"/>
                      <a:pt x="73431" y="437865"/>
                    </a:cubicBezTo>
                    <a:cubicBezTo>
                      <a:pt x="73431" y="416108"/>
                      <a:pt x="70711" y="391631"/>
                      <a:pt x="70711" y="369873"/>
                    </a:cubicBezTo>
                    <a:cubicBezTo>
                      <a:pt x="70711" y="345397"/>
                      <a:pt x="70711" y="318200"/>
                      <a:pt x="70711" y="293723"/>
                    </a:cubicBezTo>
                    <a:cubicBezTo>
                      <a:pt x="70711" y="266526"/>
                      <a:pt x="73431" y="239330"/>
                      <a:pt x="73431" y="212133"/>
                    </a:cubicBezTo>
                    <a:cubicBezTo>
                      <a:pt x="73431" y="187656"/>
                      <a:pt x="76151" y="179498"/>
                      <a:pt x="76151" y="155021"/>
                    </a:cubicBezTo>
                    <a:cubicBezTo>
                      <a:pt x="76151" y="144142"/>
                      <a:pt x="76151" y="130544"/>
                      <a:pt x="76151" y="119665"/>
                    </a:cubicBezTo>
                    <a:cubicBezTo>
                      <a:pt x="76151" y="106067"/>
                      <a:pt x="78870" y="95188"/>
                      <a:pt x="78870" y="84310"/>
                    </a:cubicBezTo>
                    <a:cubicBezTo>
                      <a:pt x="78870" y="78870"/>
                      <a:pt x="78870" y="70711"/>
                      <a:pt x="76151" y="62552"/>
                    </a:cubicBezTo>
                    <a:cubicBezTo>
                      <a:pt x="76151" y="62552"/>
                      <a:pt x="73431" y="62552"/>
                      <a:pt x="67992" y="62552"/>
                    </a:cubicBezTo>
                    <a:cubicBezTo>
                      <a:pt x="59833" y="62552"/>
                      <a:pt x="51674" y="62552"/>
                      <a:pt x="43515" y="62552"/>
                    </a:cubicBezTo>
                    <a:cubicBezTo>
                      <a:pt x="35356" y="62552"/>
                      <a:pt x="24477" y="59833"/>
                      <a:pt x="16318" y="57113"/>
                    </a:cubicBezTo>
                    <a:cubicBezTo>
                      <a:pt x="8159" y="54393"/>
                      <a:pt x="0" y="43515"/>
                      <a:pt x="0" y="40795"/>
                    </a:cubicBezTo>
                    <a:cubicBezTo>
                      <a:pt x="0" y="38075"/>
                      <a:pt x="0" y="35356"/>
                      <a:pt x="5439" y="32636"/>
                    </a:cubicBezTo>
                    <a:cubicBezTo>
                      <a:pt x="10879" y="29917"/>
                      <a:pt x="21758" y="27197"/>
                      <a:pt x="27197" y="24477"/>
                    </a:cubicBezTo>
                    <a:cubicBezTo>
                      <a:pt x="46234" y="21758"/>
                      <a:pt x="62552" y="19038"/>
                      <a:pt x="76151" y="19038"/>
                    </a:cubicBezTo>
                    <a:cubicBezTo>
                      <a:pt x="76151" y="16318"/>
                      <a:pt x="78870" y="16318"/>
                      <a:pt x="78870" y="13598"/>
                    </a:cubicBezTo>
                    <a:cubicBezTo>
                      <a:pt x="84309" y="10879"/>
                      <a:pt x="89749" y="8159"/>
                      <a:pt x="95188" y="5440"/>
                    </a:cubicBezTo>
                    <a:cubicBezTo>
                      <a:pt x="100628" y="2720"/>
                      <a:pt x="106067" y="0"/>
                      <a:pt x="111506" y="0"/>
                    </a:cubicBez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6" name="Freeform: Shape 49">
                <a:extLst>
                  <a:ext uri="{FF2B5EF4-FFF2-40B4-BE49-F238E27FC236}">
                    <a16:creationId xmlns:a16="http://schemas.microsoft.com/office/drawing/2014/main" id="{A03A3D18-9F49-1F46-BEF3-F8A12A42DA69}"/>
                  </a:ext>
                </a:extLst>
              </p:cNvPr>
              <p:cNvSpPr/>
              <p:nvPr/>
            </p:nvSpPr>
            <p:spPr>
              <a:xfrm>
                <a:off x="8346812" y="4186718"/>
                <a:ext cx="353556" cy="761503"/>
              </a:xfrm>
              <a:custGeom>
                <a:avLst/>
                <a:gdLst>
                  <a:gd name="connsiteX0" fmla="*/ 283910 w 353555"/>
                  <a:gd name="connsiteY0" fmla="*/ 672820 h 761503"/>
                  <a:gd name="connsiteX1" fmla="*/ 321985 w 353555"/>
                  <a:gd name="connsiteY1" fmla="*/ 689138 h 761503"/>
                  <a:gd name="connsiteX2" fmla="*/ 316546 w 353555"/>
                  <a:gd name="connsiteY2" fmla="*/ 705456 h 761503"/>
                  <a:gd name="connsiteX3" fmla="*/ 300228 w 353555"/>
                  <a:gd name="connsiteY3" fmla="*/ 713615 h 761503"/>
                  <a:gd name="connsiteX4" fmla="*/ 278471 w 353555"/>
                  <a:gd name="connsiteY4" fmla="*/ 716335 h 761503"/>
                  <a:gd name="connsiteX5" fmla="*/ 237676 w 353555"/>
                  <a:gd name="connsiteY5" fmla="*/ 716335 h 761503"/>
                  <a:gd name="connsiteX6" fmla="*/ 180563 w 353555"/>
                  <a:gd name="connsiteY6" fmla="*/ 719054 h 761503"/>
                  <a:gd name="connsiteX7" fmla="*/ 126170 w 353555"/>
                  <a:gd name="connsiteY7" fmla="*/ 719054 h 761503"/>
                  <a:gd name="connsiteX8" fmla="*/ 101693 w 353555"/>
                  <a:gd name="connsiteY8" fmla="*/ 719054 h 761503"/>
                  <a:gd name="connsiteX9" fmla="*/ 74496 w 353555"/>
                  <a:gd name="connsiteY9" fmla="*/ 713615 h 761503"/>
                  <a:gd name="connsiteX10" fmla="*/ 58178 w 353555"/>
                  <a:gd name="connsiteY10" fmla="*/ 697297 h 761503"/>
                  <a:gd name="connsiteX11" fmla="*/ 63618 w 353555"/>
                  <a:gd name="connsiteY11" fmla="*/ 689138 h 761503"/>
                  <a:gd name="connsiteX12" fmla="*/ 85375 w 353555"/>
                  <a:gd name="connsiteY12" fmla="*/ 680979 h 761503"/>
                  <a:gd name="connsiteX13" fmla="*/ 131609 w 353555"/>
                  <a:gd name="connsiteY13" fmla="*/ 675540 h 761503"/>
                  <a:gd name="connsiteX14" fmla="*/ 142488 w 353555"/>
                  <a:gd name="connsiteY14" fmla="*/ 675540 h 761503"/>
                  <a:gd name="connsiteX15" fmla="*/ 131609 w 353555"/>
                  <a:gd name="connsiteY15" fmla="*/ 653783 h 761503"/>
                  <a:gd name="connsiteX16" fmla="*/ 128890 w 353555"/>
                  <a:gd name="connsiteY16" fmla="*/ 640184 h 761503"/>
                  <a:gd name="connsiteX17" fmla="*/ 128890 w 353555"/>
                  <a:gd name="connsiteY17" fmla="*/ 629306 h 761503"/>
                  <a:gd name="connsiteX18" fmla="*/ 128890 w 353555"/>
                  <a:gd name="connsiteY18" fmla="*/ 621147 h 761503"/>
                  <a:gd name="connsiteX19" fmla="*/ 128890 w 353555"/>
                  <a:gd name="connsiteY19" fmla="*/ 593950 h 761503"/>
                  <a:gd name="connsiteX20" fmla="*/ 128890 w 353555"/>
                  <a:gd name="connsiteY20" fmla="*/ 583072 h 761503"/>
                  <a:gd name="connsiteX21" fmla="*/ 128890 w 353555"/>
                  <a:gd name="connsiteY21" fmla="*/ 436210 h 761503"/>
                  <a:gd name="connsiteX22" fmla="*/ 128890 w 353555"/>
                  <a:gd name="connsiteY22" fmla="*/ 357340 h 761503"/>
                  <a:gd name="connsiteX23" fmla="*/ 131609 w 353555"/>
                  <a:gd name="connsiteY23" fmla="*/ 289349 h 761503"/>
                  <a:gd name="connsiteX24" fmla="*/ 131609 w 353555"/>
                  <a:gd name="connsiteY24" fmla="*/ 251274 h 761503"/>
                  <a:gd name="connsiteX25" fmla="*/ 131609 w 353555"/>
                  <a:gd name="connsiteY25" fmla="*/ 205040 h 761503"/>
                  <a:gd name="connsiteX26" fmla="*/ 131609 w 353555"/>
                  <a:gd name="connsiteY26" fmla="*/ 139768 h 761503"/>
                  <a:gd name="connsiteX27" fmla="*/ 131609 w 353555"/>
                  <a:gd name="connsiteY27" fmla="*/ 128889 h 761503"/>
                  <a:gd name="connsiteX28" fmla="*/ 126170 w 353555"/>
                  <a:gd name="connsiteY28" fmla="*/ 128889 h 761503"/>
                  <a:gd name="connsiteX29" fmla="*/ 101693 w 353555"/>
                  <a:gd name="connsiteY29" fmla="*/ 128889 h 761503"/>
                  <a:gd name="connsiteX30" fmla="*/ 74496 w 353555"/>
                  <a:gd name="connsiteY30" fmla="*/ 123450 h 761503"/>
                  <a:gd name="connsiteX31" fmla="*/ 58178 w 353555"/>
                  <a:gd name="connsiteY31" fmla="*/ 107132 h 761503"/>
                  <a:gd name="connsiteX32" fmla="*/ 60898 w 353555"/>
                  <a:gd name="connsiteY32" fmla="*/ 98973 h 761503"/>
                  <a:gd name="connsiteX33" fmla="*/ 82655 w 353555"/>
                  <a:gd name="connsiteY33" fmla="*/ 93534 h 761503"/>
                  <a:gd name="connsiteX34" fmla="*/ 131609 w 353555"/>
                  <a:gd name="connsiteY34" fmla="*/ 88094 h 761503"/>
                  <a:gd name="connsiteX35" fmla="*/ 131609 w 353555"/>
                  <a:gd name="connsiteY35" fmla="*/ 82655 h 761503"/>
                  <a:gd name="connsiteX36" fmla="*/ 134329 w 353555"/>
                  <a:gd name="connsiteY36" fmla="*/ 71776 h 761503"/>
                  <a:gd name="connsiteX37" fmla="*/ 147927 w 353555"/>
                  <a:gd name="connsiteY37" fmla="*/ 63617 h 761503"/>
                  <a:gd name="connsiteX38" fmla="*/ 164245 w 353555"/>
                  <a:gd name="connsiteY38" fmla="*/ 58178 h 761503"/>
                  <a:gd name="connsiteX39" fmla="*/ 177843 w 353555"/>
                  <a:gd name="connsiteY39" fmla="*/ 58178 h 761503"/>
                  <a:gd name="connsiteX40" fmla="*/ 196881 w 353555"/>
                  <a:gd name="connsiteY40" fmla="*/ 60898 h 761503"/>
                  <a:gd name="connsiteX41" fmla="*/ 232237 w 353555"/>
                  <a:gd name="connsiteY41" fmla="*/ 88094 h 761503"/>
                  <a:gd name="connsiteX42" fmla="*/ 278471 w 353555"/>
                  <a:gd name="connsiteY42" fmla="*/ 88094 h 761503"/>
                  <a:gd name="connsiteX43" fmla="*/ 316546 w 353555"/>
                  <a:gd name="connsiteY43" fmla="*/ 104412 h 761503"/>
                  <a:gd name="connsiteX44" fmla="*/ 311107 w 353555"/>
                  <a:gd name="connsiteY44" fmla="*/ 120730 h 761503"/>
                  <a:gd name="connsiteX45" fmla="*/ 294789 w 353555"/>
                  <a:gd name="connsiteY45" fmla="*/ 128889 h 761503"/>
                  <a:gd name="connsiteX46" fmla="*/ 273032 w 353555"/>
                  <a:gd name="connsiteY46" fmla="*/ 131609 h 761503"/>
                  <a:gd name="connsiteX47" fmla="*/ 243115 w 353555"/>
                  <a:gd name="connsiteY47" fmla="*/ 131609 h 761503"/>
                  <a:gd name="connsiteX48" fmla="*/ 243115 w 353555"/>
                  <a:gd name="connsiteY48" fmla="*/ 134329 h 761503"/>
                  <a:gd name="connsiteX49" fmla="*/ 248554 w 353555"/>
                  <a:gd name="connsiteY49" fmla="*/ 169684 h 761503"/>
                  <a:gd name="connsiteX50" fmla="*/ 251274 w 353555"/>
                  <a:gd name="connsiteY50" fmla="*/ 205040 h 761503"/>
                  <a:gd name="connsiteX51" fmla="*/ 251274 w 353555"/>
                  <a:gd name="connsiteY51" fmla="*/ 240395 h 761503"/>
                  <a:gd name="connsiteX52" fmla="*/ 251274 w 353555"/>
                  <a:gd name="connsiteY52" fmla="*/ 256713 h 761503"/>
                  <a:gd name="connsiteX53" fmla="*/ 253994 w 353555"/>
                  <a:gd name="connsiteY53" fmla="*/ 270311 h 761503"/>
                  <a:gd name="connsiteX54" fmla="*/ 259433 w 353555"/>
                  <a:gd name="connsiteY54" fmla="*/ 343742 h 761503"/>
                  <a:gd name="connsiteX55" fmla="*/ 262153 w 353555"/>
                  <a:gd name="connsiteY55" fmla="*/ 425332 h 761503"/>
                  <a:gd name="connsiteX56" fmla="*/ 264872 w 353555"/>
                  <a:gd name="connsiteY56" fmla="*/ 490603 h 761503"/>
                  <a:gd name="connsiteX57" fmla="*/ 270312 w 353555"/>
                  <a:gd name="connsiteY57" fmla="*/ 564034 h 761503"/>
                  <a:gd name="connsiteX58" fmla="*/ 270312 w 353555"/>
                  <a:gd name="connsiteY58" fmla="*/ 599390 h 761503"/>
                  <a:gd name="connsiteX59" fmla="*/ 270312 w 353555"/>
                  <a:gd name="connsiteY59" fmla="*/ 637465 h 761503"/>
                  <a:gd name="connsiteX60" fmla="*/ 264872 w 353555"/>
                  <a:gd name="connsiteY60" fmla="*/ 670101 h 761503"/>
                  <a:gd name="connsiteX61" fmla="*/ 283910 w 353555"/>
                  <a:gd name="connsiteY61" fmla="*/ 672820 h 761503"/>
                  <a:gd name="connsiteX62" fmla="*/ 283910 w 353555"/>
                  <a:gd name="connsiteY62" fmla="*/ 672820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353555" h="761503">
                    <a:moveTo>
                      <a:pt x="283910" y="672820"/>
                    </a:moveTo>
                    <a:cubicBezTo>
                      <a:pt x="297508" y="672820"/>
                      <a:pt x="321985" y="672820"/>
                      <a:pt x="321985" y="689138"/>
                    </a:cubicBezTo>
                    <a:cubicBezTo>
                      <a:pt x="321985" y="697297"/>
                      <a:pt x="319266" y="697297"/>
                      <a:pt x="316546" y="705456"/>
                    </a:cubicBezTo>
                    <a:cubicBezTo>
                      <a:pt x="311107" y="710895"/>
                      <a:pt x="305667" y="713615"/>
                      <a:pt x="300228" y="713615"/>
                    </a:cubicBezTo>
                    <a:cubicBezTo>
                      <a:pt x="292069" y="716335"/>
                      <a:pt x="283910" y="716335"/>
                      <a:pt x="278471" y="716335"/>
                    </a:cubicBezTo>
                    <a:cubicBezTo>
                      <a:pt x="275751" y="716335"/>
                      <a:pt x="256713" y="716335"/>
                      <a:pt x="237676" y="716335"/>
                    </a:cubicBezTo>
                    <a:cubicBezTo>
                      <a:pt x="213199" y="716335"/>
                      <a:pt x="186003" y="719054"/>
                      <a:pt x="180563" y="719054"/>
                    </a:cubicBezTo>
                    <a:cubicBezTo>
                      <a:pt x="166965" y="719054"/>
                      <a:pt x="142488" y="719054"/>
                      <a:pt x="126170" y="719054"/>
                    </a:cubicBezTo>
                    <a:cubicBezTo>
                      <a:pt x="118011" y="719054"/>
                      <a:pt x="109852" y="719054"/>
                      <a:pt x="101693" y="719054"/>
                    </a:cubicBezTo>
                    <a:cubicBezTo>
                      <a:pt x="93534" y="719054"/>
                      <a:pt x="82655" y="719054"/>
                      <a:pt x="74496" y="713615"/>
                    </a:cubicBezTo>
                    <a:cubicBezTo>
                      <a:pt x="66337" y="710895"/>
                      <a:pt x="58178" y="702736"/>
                      <a:pt x="58178" y="697297"/>
                    </a:cubicBezTo>
                    <a:cubicBezTo>
                      <a:pt x="58178" y="694578"/>
                      <a:pt x="58178" y="691858"/>
                      <a:pt x="63618" y="689138"/>
                    </a:cubicBezTo>
                    <a:cubicBezTo>
                      <a:pt x="69057" y="686418"/>
                      <a:pt x="79936" y="683699"/>
                      <a:pt x="85375" y="680979"/>
                    </a:cubicBezTo>
                    <a:cubicBezTo>
                      <a:pt x="104413" y="678260"/>
                      <a:pt x="123450" y="675540"/>
                      <a:pt x="131609" y="675540"/>
                    </a:cubicBezTo>
                    <a:cubicBezTo>
                      <a:pt x="134329" y="675540"/>
                      <a:pt x="137049" y="675540"/>
                      <a:pt x="142488" y="675540"/>
                    </a:cubicBezTo>
                    <a:cubicBezTo>
                      <a:pt x="134329" y="670101"/>
                      <a:pt x="131609" y="661942"/>
                      <a:pt x="131609" y="653783"/>
                    </a:cubicBezTo>
                    <a:cubicBezTo>
                      <a:pt x="131609" y="648343"/>
                      <a:pt x="131609" y="642904"/>
                      <a:pt x="128890" y="640184"/>
                    </a:cubicBezTo>
                    <a:cubicBezTo>
                      <a:pt x="128890" y="637465"/>
                      <a:pt x="128890" y="634745"/>
                      <a:pt x="128890" y="629306"/>
                    </a:cubicBezTo>
                    <a:cubicBezTo>
                      <a:pt x="128890" y="626586"/>
                      <a:pt x="128890" y="623867"/>
                      <a:pt x="128890" y="621147"/>
                    </a:cubicBezTo>
                    <a:cubicBezTo>
                      <a:pt x="128890" y="612988"/>
                      <a:pt x="128890" y="604829"/>
                      <a:pt x="128890" y="593950"/>
                    </a:cubicBezTo>
                    <a:cubicBezTo>
                      <a:pt x="128890" y="591231"/>
                      <a:pt x="128890" y="585791"/>
                      <a:pt x="128890" y="583072"/>
                    </a:cubicBezTo>
                    <a:cubicBezTo>
                      <a:pt x="128890" y="534118"/>
                      <a:pt x="131609" y="485164"/>
                      <a:pt x="128890" y="436210"/>
                    </a:cubicBezTo>
                    <a:cubicBezTo>
                      <a:pt x="128890" y="409014"/>
                      <a:pt x="128890" y="384537"/>
                      <a:pt x="128890" y="357340"/>
                    </a:cubicBezTo>
                    <a:cubicBezTo>
                      <a:pt x="128890" y="335583"/>
                      <a:pt x="131609" y="313826"/>
                      <a:pt x="131609" y="289349"/>
                    </a:cubicBezTo>
                    <a:cubicBezTo>
                      <a:pt x="131609" y="275751"/>
                      <a:pt x="131609" y="264872"/>
                      <a:pt x="131609" y="251274"/>
                    </a:cubicBezTo>
                    <a:cubicBezTo>
                      <a:pt x="131609" y="234956"/>
                      <a:pt x="131609" y="221357"/>
                      <a:pt x="131609" y="205040"/>
                    </a:cubicBezTo>
                    <a:cubicBezTo>
                      <a:pt x="131609" y="183282"/>
                      <a:pt x="131609" y="161525"/>
                      <a:pt x="131609" y="139768"/>
                    </a:cubicBezTo>
                    <a:cubicBezTo>
                      <a:pt x="131609" y="137048"/>
                      <a:pt x="131609" y="134329"/>
                      <a:pt x="131609" y="128889"/>
                    </a:cubicBezTo>
                    <a:cubicBezTo>
                      <a:pt x="128890" y="128889"/>
                      <a:pt x="126170" y="128889"/>
                      <a:pt x="126170" y="128889"/>
                    </a:cubicBezTo>
                    <a:cubicBezTo>
                      <a:pt x="118011" y="128889"/>
                      <a:pt x="109852" y="128889"/>
                      <a:pt x="101693" y="128889"/>
                    </a:cubicBezTo>
                    <a:cubicBezTo>
                      <a:pt x="93534" y="128889"/>
                      <a:pt x="82655" y="128889"/>
                      <a:pt x="74496" y="123450"/>
                    </a:cubicBezTo>
                    <a:cubicBezTo>
                      <a:pt x="66337" y="120730"/>
                      <a:pt x="58178" y="112571"/>
                      <a:pt x="58178" y="107132"/>
                    </a:cubicBezTo>
                    <a:cubicBezTo>
                      <a:pt x="58178" y="104412"/>
                      <a:pt x="58178" y="101693"/>
                      <a:pt x="60898" y="98973"/>
                    </a:cubicBezTo>
                    <a:cubicBezTo>
                      <a:pt x="63618" y="96253"/>
                      <a:pt x="77216" y="93534"/>
                      <a:pt x="82655" y="93534"/>
                    </a:cubicBezTo>
                    <a:cubicBezTo>
                      <a:pt x="98973" y="90814"/>
                      <a:pt x="123450" y="88094"/>
                      <a:pt x="131609" y="88094"/>
                    </a:cubicBezTo>
                    <a:cubicBezTo>
                      <a:pt x="131609" y="85375"/>
                      <a:pt x="131609" y="85375"/>
                      <a:pt x="131609" y="82655"/>
                    </a:cubicBezTo>
                    <a:cubicBezTo>
                      <a:pt x="131609" y="77216"/>
                      <a:pt x="131609" y="74496"/>
                      <a:pt x="134329" y="71776"/>
                    </a:cubicBezTo>
                    <a:cubicBezTo>
                      <a:pt x="137049" y="69057"/>
                      <a:pt x="145208" y="66337"/>
                      <a:pt x="147927" y="63617"/>
                    </a:cubicBezTo>
                    <a:cubicBezTo>
                      <a:pt x="153366" y="60898"/>
                      <a:pt x="158806" y="58178"/>
                      <a:pt x="164245" y="58178"/>
                    </a:cubicBezTo>
                    <a:cubicBezTo>
                      <a:pt x="169684" y="58178"/>
                      <a:pt x="175124" y="58178"/>
                      <a:pt x="177843" y="58178"/>
                    </a:cubicBezTo>
                    <a:cubicBezTo>
                      <a:pt x="183283" y="58178"/>
                      <a:pt x="191442" y="58178"/>
                      <a:pt x="196881" y="60898"/>
                    </a:cubicBezTo>
                    <a:cubicBezTo>
                      <a:pt x="213199" y="63617"/>
                      <a:pt x="224078" y="74496"/>
                      <a:pt x="232237" y="88094"/>
                    </a:cubicBezTo>
                    <a:cubicBezTo>
                      <a:pt x="253994" y="88094"/>
                      <a:pt x="270312" y="88094"/>
                      <a:pt x="278471" y="88094"/>
                    </a:cubicBezTo>
                    <a:cubicBezTo>
                      <a:pt x="292069" y="88094"/>
                      <a:pt x="316546" y="88094"/>
                      <a:pt x="316546" y="104412"/>
                    </a:cubicBezTo>
                    <a:cubicBezTo>
                      <a:pt x="316546" y="112571"/>
                      <a:pt x="313826" y="112571"/>
                      <a:pt x="311107" y="120730"/>
                    </a:cubicBezTo>
                    <a:cubicBezTo>
                      <a:pt x="305667" y="126170"/>
                      <a:pt x="300228" y="128889"/>
                      <a:pt x="294789" y="128889"/>
                    </a:cubicBezTo>
                    <a:cubicBezTo>
                      <a:pt x="286630" y="131609"/>
                      <a:pt x="278471" y="131609"/>
                      <a:pt x="273032" y="131609"/>
                    </a:cubicBezTo>
                    <a:cubicBezTo>
                      <a:pt x="270312" y="131609"/>
                      <a:pt x="259433" y="131609"/>
                      <a:pt x="243115" y="131609"/>
                    </a:cubicBezTo>
                    <a:lnTo>
                      <a:pt x="243115" y="134329"/>
                    </a:lnTo>
                    <a:cubicBezTo>
                      <a:pt x="245835" y="145207"/>
                      <a:pt x="245835" y="158805"/>
                      <a:pt x="248554" y="169684"/>
                    </a:cubicBezTo>
                    <a:cubicBezTo>
                      <a:pt x="251274" y="180563"/>
                      <a:pt x="251274" y="194161"/>
                      <a:pt x="251274" y="205040"/>
                    </a:cubicBezTo>
                    <a:cubicBezTo>
                      <a:pt x="251274" y="215918"/>
                      <a:pt x="251274" y="226797"/>
                      <a:pt x="251274" y="240395"/>
                    </a:cubicBezTo>
                    <a:cubicBezTo>
                      <a:pt x="251274" y="245834"/>
                      <a:pt x="251274" y="251274"/>
                      <a:pt x="251274" y="256713"/>
                    </a:cubicBezTo>
                    <a:cubicBezTo>
                      <a:pt x="251274" y="262152"/>
                      <a:pt x="251274" y="267592"/>
                      <a:pt x="253994" y="270311"/>
                    </a:cubicBezTo>
                    <a:cubicBezTo>
                      <a:pt x="256713" y="294788"/>
                      <a:pt x="256713" y="319265"/>
                      <a:pt x="259433" y="343742"/>
                    </a:cubicBezTo>
                    <a:cubicBezTo>
                      <a:pt x="259433" y="370939"/>
                      <a:pt x="262153" y="398135"/>
                      <a:pt x="262153" y="425332"/>
                    </a:cubicBezTo>
                    <a:cubicBezTo>
                      <a:pt x="262153" y="447089"/>
                      <a:pt x="262153" y="468846"/>
                      <a:pt x="264872" y="490603"/>
                    </a:cubicBezTo>
                    <a:cubicBezTo>
                      <a:pt x="264872" y="515080"/>
                      <a:pt x="270312" y="539557"/>
                      <a:pt x="270312" y="564034"/>
                    </a:cubicBezTo>
                    <a:cubicBezTo>
                      <a:pt x="270312" y="574913"/>
                      <a:pt x="270312" y="588511"/>
                      <a:pt x="270312" y="599390"/>
                    </a:cubicBezTo>
                    <a:cubicBezTo>
                      <a:pt x="270312" y="612988"/>
                      <a:pt x="270312" y="623867"/>
                      <a:pt x="270312" y="637465"/>
                    </a:cubicBezTo>
                    <a:cubicBezTo>
                      <a:pt x="270312" y="648343"/>
                      <a:pt x="270312" y="661942"/>
                      <a:pt x="264872" y="670101"/>
                    </a:cubicBezTo>
                    <a:cubicBezTo>
                      <a:pt x="273032" y="672820"/>
                      <a:pt x="278471" y="672820"/>
                      <a:pt x="283910" y="672820"/>
                    </a:cubicBezTo>
                    <a:lnTo>
                      <a:pt x="283910" y="672820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7" name="Freeform: Shape 50">
                <a:extLst>
                  <a:ext uri="{FF2B5EF4-FFF2-40B4-BE49-F238E27FC236}">
                    <a16:creationId xmlns:a16="http://schemas.microsoft.com/office/drawing/2014/main" id="{BC51D14C-67B0-094C-9A9B-6CEEEDA67762}"/>
                  </a:ext>
                </a:extLst>
              </p:cNvPr>
              <p:cNvSpPr/>
              <p:nvPr/>
            </p:nvSpPr>
            <p:spPr>
              <a:xfrm>
                <a:off x="8652924" y="4192158"/>
                <a:ext cx="516735" cy="788700"/>
              </a:xfrm>
              <a:custGeom>
                <a:avLst/>
                <a:gdLst>
                  <a:gd name="connsiteX0" fmla="*/ 464616 w 516735"/>
                  <a:gd name="connsiteY0" fmla="*/ 436210 h 788699"/>
                  <a:gd name="connsiteX1" fmla="*/ 445578 w 516735"/>
                  <a:gd name="connsiteY1" fmla="*/ 455248 h 788699"/>
                  <a:gd name="connsiteX2" fmla="*/ 404783 w 516735"/>
                  <a:gd name="connsiteY2" fmla="*/ 466126 h 788699"/>
                  <a:gd name="connsiteX3" fmla="*/ 385746 w 516735"/>
                  <a:gd name="connsiteY3" fmla="*/ 479725 h 788699"/>
                  <a:gd name="connsiteX4" fmla="*/ 388466 w 516735"/>
                  <a:gd name="connsiteY4" fmla="*/ 512361 h 788699"/>
                  <a:gd name="connsiteX5" fmla="*/ 388466 w 516735"/>
                  <a:gd name="connsiteY5" fmla="*/ 544997 h 788699"/>
                  <a:gd name="connsiteX6" fmla="*/ 388466 w 516735"/>
                  <a:gd name="connsiteY6" fmla="*/ 566754 h 788699"/>
                  <a:gd name="connsiteX7" fmla="*/ 391185 w 516735"/>
                  <a:gd name="connsiteY7" fmla="*/ 632026 h 788699"/>
                  <a:gd name="connsiteX8" fmla="*/ 393905 w 516735"/>
                  <a:gd name="connsiteY8" fmla="*/ 683699 h 788699"/>
                  <a:gd name="connsiteX9" fmla="*/ 377587 w 516735"/>
                  <a:gd name="connsiteY9" fmla="*/ 724494 h 788699"/>
                  <a:gd name="connsiteX10" fmla="*/ 361269 w 516735"/>
                  <a:gd name="connsiteY10" fmla="*/ 719054 h 788699"/>
                  <a:gd name="connsiteX11" fmla="*/ 353110 w 516735"/>
                  <a:gd name="connsiteY11" fmla="*/ 702737 h 788699"/>
                  <a:gd name="connsiteX12" fmla="*/ 350390 w 516735"/>
                  <a:gd name="connsiteY12" fmla="*/ 686419 h 788699"/>
                  <a:gd name="connsiteX13" fmla="*/ 353110 w 516735"/>
                  <a:gd name="connsiteY13" fmla="*/ 659222 h 788699"/>
                  <a:gd name="connsiteX14" fmla="*/ 353110 w 516735"/>
                  <a:gd name="connsiteY14" fmla="*/ 656502 h 788699"/>
                  <a:gd name="connsiteX15" fmla="*/ 317754 w 516735"/>
                  <a:gd name="connsiteY15" fmla="*/ 708176 h 788699"/>
                  <a:gd name="connsiteX16" fmla="*/ 241604 w 516735"/>
                  <a:gd name="connsiteY16" fmla="*/ 735372 h 788699"/>
                  <a:gd name="connsiteX17" fmla="*/ 187211 w 516735"/>
                  <a:gd name="connsiteY17" fmla="*/ 727214 h 788699"/>
                  <a:gd name="connsiteX18" fmla="*/ 135537 w 516735"/>
                  <a:gd name="connsiteY18" fmla="*/ 694578 h 788699"/>
                  <a:gd name="connsiteX19" fmla="*/ 86583 w 516735"/>
                  <a:gd name="connsiteY19" fmla="*/ 621147 h 788699"/>
                  <a:gd name="connsiteX20" fmla="*/ 67546 w 516735"/>
                  <a:gd name="connsiteY20" fmla="*/ 555875 h 788699"/>
                  <a:gd name="connsiteX21" fmla="*/ 59387 w 516735"/>
                  <a:gd name="connsiteY21" fmla="*/ 509641 h 788699"/>
                  <a:gd name="connsiteX22" fmla="*/ 59387 w 516735"/>
                  <a:gd name="connsiteY22" fmla="*/ 468846 h 788699"/>
                  <a:gd name="connsiteX23" fmla="*/ 86583 w 516735"/>
                  <a:gd name="connsiteY23" fmla="*/ 302947 h 788699"/>
                  <a:gd name="connsiteX24" fmla="*/ 108341 w 516735"/>
                  <a:gd name="connsiteY24" fmla="*/ 224077 h 788699"/>
                  <a:gd name="connsiteX25" fmla="*/ 146416 w 516735"/>
                  <a:gd name="connsiteY25" fmla="*/ 145207 h 788699"/>
                  <a:gd name="connsiteX26" fmla="*/ 198090 w 516735"/>
                  <a:gd name="connsiteY26" fmla="*/ 85375 h 788699"/>
                  <a:gd name="connsiteX27" fmla="*/ 228006 w 516735"/>
                  <a:gd name="connsiteY27" fmla="*/ 69057 h 788699"/>
                  <a:gd name="connsiteX28" fmla="*/ 268801 w 516735"/>
                  <a:gd name="connsiteY28" fmla="*/ 58178 h 788699"/>
                  <a:gd name="connsiteX29" fmla="*/ 274240 w 516735"/>
                  <a:gd name="connsiteY29" fmla="*/ 58178 h 788699"/>
                  <a:gd name="connsiteX30" fmla="*/ 295997 w 516735"/>
                  <a:gd name="connsiteY30" fmla="*/ 60898 h 788699"/>
                  <a:gd name="connsiteX31" fmla="*/ 331353 w 516735"/>
                  <a:gd name="connsiteY31" fmla="*/ 71776 h 788699"/>
                  <a:gd name="connsiteX32" fmla="*/ 350390 w 516735"/>
                  <a:gd name="connsiteY32" fmla="*/ 93534 h 788699"/>
                  <a:gd name="connsiteX33" fmla="*/ 353110 w 516735"/>
                  <a:gd name="connsiteY33" fmla="*/ 74496 h 788699"/>
                  <a:gd name="connsiteX34" fmla="*/ 358549 w 516735"/>
                  <a:gd name="connsiteY34" fmla="*/ 63618 h 788699"/>
                  <a:gd name="connsiteX35" fmla="*/ 366708 w 516735"/>
                  <a:gd name="connsiteY35" fmla="*/ 58178 h 788699"/>
                  <a:gd name="connsiteX36" fmla="*/ 374867 w 516735"/>
                  <a:gd name="connsiteY36" fmla="*/ 63618 h 788699"/>
                  <a:gd name="connsiteX37" fmla="*/ 383027 w 516735"/>
                  <a:gd name="connsiteY37" fmla="*/ 82655 h 788699"/>
                  <a:gd name="connsiteX38" fmla="*/ 385746 w 516735"/>
                  <a:gd name="connsiteY38" fmla="*/ 126170 h 788699"/>
                  <a:gd name="connsiteX39" fmla="*/ 388466 w 516735"/>
                  <a:gd name="connsiteY39" fmla="*/ 186002 h 788699"/>
                  <a:gd name="connsiteX40" fmla="*/ 391185 w 516735"/>
                  <a:gd name="connsiteY40" fmla="*/ 237676 h 788699"/>
                  <a:gd name="connsiteX41" fmla="*/ 374867 w 516735"/>
                  <a:gd name="connsiteY41" fmla="*/ 278470 h 788699"/>
                  <a:gd name="connsiteX42" fmla="*/ 358549 w 516735"/>
                  <a:gd name="connsiteY42" fmla="*/ 273031 h 788699"/>
                  <a:gd name="connsiteX43" fmla="*/ 350390 w 516735"/>
                  <a:gd name="connsiteY43" fmla="*/ 256713 h 788699"/>
                  <a:gd name="connsiteX44" fmla="*/ 347671 w 516735"/>
                  <a:gd name="connsiteY44" fmla="*/ 240395 h 788699"/>
                  <a:gd name="connsiteX45" fmla="*/ 347671 w 516735"/>
                  <a:gd name="connsiteY45" fmla="*/ 213199 h 788699"/>
                  <a:gd name="connsiteX46" fmla="*/ 344951 w 516735"/>
                  <a:gd name="connsiteY46" fmla="*/ 194161 h 788699"/>
                  <a:gd name="connsiteX47" fmla="*/ 339512 w 516735"/>
                  <a:gd name="connsiteY47" fmla="*/ 150647 h 788699"/>
                  <a:gd name="connsiteX48" fmla="*/ 323194 w 516735"/>
                  <a:gd name="connsiteY48" fmla="*/ 112571 h 788699"/>
                  <a:gd name="connsiteX49" fmla="*/ 293278 w 516735"/>
                  <a:gd name="connsiteY49" fmla="*/ 101693 h 788699"/>
                  <a:gd name="connsiteX50" fmla="*/ 263361 w 516735"/>
                  <a:gd name="connsiteY50" fmla="*/ 120730 h 788699"/>
                  <a:gd name="connsiteX51" fmla="*/ 241604 w 516735"/>
                  <a:gd name="connsiteY51" fmla="*/ 153366 h 788699"/>
                  <a:gd name="connsiteX52" fmla="*/ 233445 w 516735"/>
                  <a:gd name="connsiteY52" fmla="*/ 194161 h 788699"/>
                  <a:gd name="connsiteX53" fmla="*/ 225286 w 516735"/>
                  <a:gd name="connsiteY53" fmla="*/ 232236 h 788699"/>
                  <a:gd name="connsiteX54" fmla="*/ 217127 w 516735"/>
                  <a:gd name="connsiteY54" fmla="*/ 275751 h 788699"/>
                  <a:gd name="connsiteX55" fmla="*/ 211688 w 516735"/>
                  <a:gd name="connsiteY55" fmla="*/ 316545 h 788699"/>
                  <a:gd name="connsiteX56" fmla="*/ 206249 w 516735"/>
                  <a:gd name="connsiteY56" fmla="*/ 354621 h 788699"/>
                  <a:gd name="connsiteX57" fmla="*/ 200809 w 516735"/>
                  <a:gd name="connsiteY57" fmla="*/ 398135 h 788699"/>
                  <a:gd name="connsiteX58" fmla="*/ 195370 w 516735"/>
                  <a:gd name="connsiteY58" fmla="*/ 438930 h 788699"/>
                  <a:gd name="connsiteX59" fmla="*/ 192650 w 516735"/>
                  <a:gd name="connsiteY59" fmla="*/ 474286 h 788699"/>
                  <a:gd name="connsiteX60" fmla="*/ 195370 w 516735"/>
                  <a:gd name="connsiteY60" fmla="*/ 525959 h 788699"/>
                  <a:gd name="connsiteX61" fmla="*/ 208968 w 516735"/>
                  <a:gd name="connsiteY61" fmla="*/ 596670 h 788699"/>
                  <a:gd name="connsiteX62" fmla="*/ 214407 w 516735"/>
                  <a:gd name="connsiteY62" fmla="*/ 623867 h 788699"/>
                  <a:gd name="connsiteX63" fmla="*/ 228006 w 516735"/>
                  <a:gd name="connsiteY63" fmla="*/ 656502 h 788699"/>
                  <a:gd name="connsiteX64" fmla="*/ 271520 w 516735"/>
                  <a:gd name="connsiteY64" fmla="*/ 689138 h 788699"/>
                  <a:gd name="connsiteX65" fmla="*/ 306876 w 516735"/>
                  <a:gd name="connsiteY65" fmla="*/ 664661 h 788699"/>
                  <a:gd name="connsiteX66" fmla="*/ 331353 w 516735"/>
                  <a:gd name="connsiteY66" fmla="*/ 602109 h 788699"/>
                  <a:gd name="connsiteX67" fmla="*/ 336792 w 516735"/>
                  <a:gd name="connsiteY67" fmla="*/ 544997 h 788699"/>
                  <a:gd name="connsiteX68" fmla="*/ 336792 w 516735"/>
                  <a:gd name="connsiteY68" fmla="*/ 498762 h 788699"/>
                  <a:gd name="connsiteX69" fmla="*/ 336792 w 516735"/>
                  <a:gd name="connsiteY69" fmla="*/ 490603 h 788699"/>
                  <a:gd name="connsiteX70" fmla="*/ 320474 w 516735"/>
                  <a:gd name="connsiteY70" fmla="*/ 477005 h 788699"/>
                  <a:gd name="connsiteX71" fmla="*/ 282399 w 516735"/>
                  <a:gd name="connsiteY71" fmla="*/ 479725 h 788699"/>
                  <a:gd name="connsiteX72" fmla="*/ 252483 w 516735"/>
                  <a:gd name="connsiteY72" fmla="*/ 474286 h 788699"/>
                  <a:gd name="connsiteX73" fmla="*/ 247044 w 516735"/>
                  <a:gd name="connsiteY73" fmla="*/ 466126 h 788699"/>
                  <a:gd name="connsiteX74" fmla="*/ 249763 w 516735"/>
                  <a:gd name="connsiteY74" fmla="*/ 457968 h 788699"/>
                  <a:gd name="connsiteX75" fmla="*/ 268801 w 516735"/>
                  <a:gd name="connsiteY75" fmla="*/ 447089 h 788699"/>
                  <a:gd name="connsiteX76" fmla="*/ 312315 w 516735"/>
                  <a:gd name="connsiteY76" fmla="*/ 436210 h 788699"/>
                  <a:gd name="connsiteX77" fmla="*/ 353110 w 516735"/>
                  <a:gd name="connsiteY77" fmla="*/ 430771 h 788699"/>
                  <a:gd name="connsiteX78" fmla="*/ 385746 w 516735"/>
                  <a:gd name="connsiteY78" fmla="*/ 430771 h 788699"/>
                  <a:gd name="connsiteX79" fmla="*/ 437420 w 516735"/>
                  <a:gd name="connsiteY79" fmla="*/ 428051 h 788699"/>
                  <a:gd name="connsiteX80" fmla="*/ 464616 w 516735"/>
                  <a:gd name="connsiteY80" fmla="*/ 436210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</a:cxnLst>
                <a:rect l="l" t="t" r="r" b="b"/>
                <a:pathLst>
                  <a:path w="516735" h="788699">
                    <a:moveTo>
                      <a:pt x="464616" y="436210"/>
                    </a:moveTo>
                    <a:cubicBezTo>
                      <a:pt x="464616" y="447089"/>
                      <a:pt x="453738" y="452528"/>
                      <a:pt x="445578" y="455248"/>
                    </a:cubicBezTo>
                    <a:cubicBezTo>
                      <a:pt x="434700" y="460687"/>
                      <a:pt x="415662" y="463407"/>
                      <a:pt x="404783" y="466126"/>
                    </a:cubicBezTo>
                    <a:cubicBezTo>
                      <a:pt x="393905" y="466126"/>
                      <a:pt x="385746" y="468846"/>
                      <a:pt x="385746" y="479725"/>
                    </a:cubicBezTo>
                    <a:cubicBezTo>
                      <a:pt x="385746" y="487884"/>
                      <a:pt x="388466" y="506921"/>
                      <a:pt x="388466" y="512361"/>
                    </a:cubicBezTo>
                    <a:cubicBezTo>
                      <a:pt x="388466" y="515080"/>
                      <a:pt x="388466" y="539557"/>
                      <a:pt x="388466" y="544997"/>
                    </a:cubicBezTo>
                    <a:cubicBezTo>
                      <a:pt x="388466" y="550436"/>
                      <a:pt x="388466" y="558595"/>
                      <a:pt x="388466" y="566754"/>
                    </a:cubicBezTo>
                    <a:cubicBezTo>
                      <a:pt x="388466" y="591231"/>
                      <a:pt x="388466" y="621147"/>
                      <a:pt x="391185" y="632026"/>
                    </a:cubicBezTo>
                    <a:cubicBezTo>
                      <a:pt x="393905" y="653783"/>
                      <a:pt x="393905" y="661942"/>
                      <a:pt x="393905" y="683699"/>
                    </a:cubicBezTo>
                    <a:cubicBezTo>
                      <a:pt x="393905" y="694578"/>
                      <a:pt x="393905" y="724494"/>
                      <a:pt x="377587" y="724494"/>
                    </a:cubicBezTo>
                    <a:cubicBezTo>
                      <a:pt x="369428" y="724494"/>
                      <a:pt x="366708" y="721774"/>
                      <a:pt x="361269" y="719054"/>
                    </a:cubicBezTo>
                    <a:cubicBezTo>
                      <a:pt x="355830" y="716335"/>
                      <a:pt x="353110" y="708176"/>
                      <a:pt x="353110" y="702737"/>
                    </a:cubicBezTo>
                    <a:cubicBezTo>
                      <a:pt x="350390" y="694578"/>
                      <a:pt x="350390" y="689138"/>
                      <a:pt x="350390" y="686419"/>
                    </a:cubicBezTo>
                    <a:cubicBezTo>
                      <a:pt x="350390" y="678260"/>
                      <a:pt x="353110" y="672820"/>
                      <a:pt x="353110" y="659222"/>
                    </a:cubicBezTo>
                    <a:lnTo>
                      <a:pt x="353110" y="656502"/>
                    </a:lnTo>
                    <a:cubicBezTo>
                      <a:pt x="347671" y="675540"/>
                      <a:pt x="334073" y="694578"/>
                      <a:pt x="317754" y="708176"/>
                    </a:cubicBezTo>
                    <a:cubicBezTo>
                      <a:pt x="293278" y="727214"/>
                      <a:pt x="274240" y="735372"/>
                      <a:pt x="241604" y="735372"/>
                    </a:cubicBezTo>
                    <a:cubicBezTo>
                      <a:pt x="222566" y="735372"/>
                      <a:pt x="203529" y="732653"/>
                      <a:pt x="187211" y="727214"/>
                    </a:cubicBezTo>
                    <a:cubicBezTo>
                      <a:pt x="165454" y="719054"/>
                      <a:pt x="149136" y="708176"/>
                      <a:pt x="135537" y="694578"/>
                    </a:cubicBezTo>
                    <a:cubicBezTo>
                      <a:pt x="113780" y="672820"/>
                      <a:pt x="100182" y="648343"/>
                      <a:pt x="86583" y="621147"/>
                    </a:cubicBezTo>
                    <a:cubicBezTo>
                      <a:pt x="75705" y="599390"/>
                      <a:pt x="70266" y="580352"/>
                      <a:pt x="67546" y="555875"/>
                    </a:cubicBezTo>
                    <a:cubicBezTo>
                      <a:pt x="64826" y="539557"/>
                      <a:pt x="62107" y="525959"/>
                      <a:pt x="59387" y="509641"/>
                    </a:cubicBezTo>
                    <a:cubicBezTo>
                      <a:pt x="56667" y="493323"/>
                      <a:pt x="59387" y="485164"/>
                      <a:pt x="59387" y="468846"/>
                    </a:cubicBezTo>
                    <a:cubicBezTo>
                      <a:pt x="59387" y="414453"/>
                      <a:pt x="72985" y="362780"/>
                      <a:pt x="86583" y="302947"/>
                    </a:cubicBezTo>
                    <a:cubicBezTo>
                      <a:pt x="92023" y="275751"/>
                      <a:pt x="100182" y="248554"/>
                      <a:pt x="108341" y="224077"/>
                    </a:cubicBezTo>
                    <a:cubicBezTo>
                      <a:pt x="116500" y="196881"/>
                      <a:pt x="130098" y="169684"/>
                      <a:pt x="146416" y="145207"/>
                    </a:cubicBezTo>
                    <a:cubicBezTo>
                      <a:pt x="160014" y="123450"/>
                      <a:pt x="176332" y="101693"/>
                      <a:pt x="198090" y="85375"/>
                    </a:cubicBezTo>
                    <a:cubicBezTo>
                      <a:pt x="206249" y="77216"/>
                      <a:pt x="217127" y="71776"/>
                      <a:pt x="228006" y="69057"/>
                    </a:cubicBezTo>
                    <a:cubicBezTo>
                      <a:pt x="241604" y="63618"/>
                      <a:pt x="255202" y="58178"/>
                      <a:pt x="268801" y="58178"/>
                    </a:cubicBezTo>
                    <a:cubicBezTo>
                      <a:pt x="271520" y="58178"/>
                      <a:pt x="274240" y="58178"/>
                      <a:pt x="274240" y="58178"/>
                    </a:cubicBezTo>
                    <a:cubicBezTo>
                      <a:pt x="279679" y="58178"/>
                      <a:pt x="285119" y="58178"/>
                      <a:pt x="295997" y="60898"/>
                    </a:cubicBezTo>
                    <a:cubicBezTo>
                      <a:pt x="309595" y="63618"/>
                      <a:pt x="320474" y="66337"/>
                      <a:pt x="331353" y="71776"/>
                    </a:cubicBezTo>
                    <a:cubicBezTo>
                      <a:pt x="339512" y="77216"/>
                      <a:pt x="347671" y="85375"/>
                      <a:pt x="350390" y="93534"/>
                    </a:cubicBezTo>
                    <a:cubicBezTo>
                      <a:pt x="350390" y="88095"/>
                      <a:pt x="353110" y="79936"/>
                      <a:pt x="353110" y="74496"/>
                    </a:cubicBezTo>
                    <a:cubicBezTo>
                      <a:pt x="355830" y="71776"/>
                      <a:pt x="355830" y="69057"/>
                      <a:pt x="358549" y="63618"/>
                    </a:cubicBezTo>
                    <a:cubicBezTo>
                      <a:pt x="361269" y="60898"/>
                      <a:pt x="363989" y="58178"/>
                      <a:pt x="366708" y="58178"/>
                    </a:cubicBezTo>
                    <a:cubicBezTo>
                      <a:pt x="369428" y="58178"/>
                      <a:pt x="372148" y="60898"/>
                      <a:pt x="374867" y="63618"/>
                    </a:cubicBezTo>
                    <a:cubicBezTo>
                      <a:pt x="377587" y="69057"/>
                      <a:pt x="380307" y="77216"/>
                      <a:pt x="383027" y="82655"/>
                    </a:cubicBezTo>
                    <a:cubicBezTo>
                      <a:pt x="383027" y="90814"/>
                      <a:pt x="385746" y="107132"/>
                      <a:pt x="385746" y="126170"/>
                    </a:cubicBezTo>
                    <a:cubicBezTo>
                      <a:pt x="385746" y="150647"/>
                      <a:pt x="385746" y="177843"/>
                      <a:pt x="388466" y="186002"/>
                    </a:cubicBezTo>
                    <a:cubicBezTo>
                      <a:pt x="391185" y="207759"/>
                      <a:pt x="391185" y="215918"/>
                      <a:pt x="391185" y="237676"/>
                    </a:cubicBezTo>
                    <a:cubicBezTo>
                      <a:pt x="391185" y="248554"/>
                      <a:pt x="391185" y="278470"/>
                      <a:pt x="374867" y="278470"/>
                    </a:cubicBezTo>
                    <a:cubicBezTo>
                      <a:pt x="366708" y="278470"/>
                      <a:pt x="363989" y="275751"/>
                      <a:pt x="358549" y="273031"/>
                    </a:cubicBezTo>
                    <a:cubicBezTo>
                      <a:pt x="353110" y="270311"/>
                      <a:pt x="350390" y="262152"/>
                      <a:pt x="350390" y="256713"/>
                    </a:cubicBezTo>
                    <a:cubicBezTo>
                      <a:pt x="350390" y="251274"/>
                      <a:pt x="347671" y="245834"/>
                      <a:pt x="347671" y="240395"/>
                    </a:cubicBezTo>
                    <a:cubicBezTo>
                      <a:pt x="347671" y="232236"/>
                      <a:pt x="347671" y="224077"/>
                      <a:pt x="347671" y="213199"/>
                    </a:cubicBezTo>
                    <a:cubicBezTo>
                      <a:pt x="347671" y="207759"/>
                      <a:pt x="347671" y="199600"/>
                      <a:pt x="344951" y="194161"/>
                    </a:cubicBezTo>
                    <a:cubicBezTo>
                      <a:pt x="342232" y="180563"/>
                      <a:pt x="342232" y="164245"/>
                      <a:pt x="339512" y="150647"/>
                    </a:cubicBezTo>
                    <a:cubicBezTo>
                      <a:pt x="336792" y="137048"/>
                      <a:pt x="331353" y="123450"/>
                      <a:pt x="323194" y="112571"/>
                    </a:cubicBezTo>
                    <a:cubicBezTo>
                      <a:pt x="317754" y="104412"/>
                      <a:pt x="304156" y="101693"/>
                      <a:pt x="293278" y="101693"/>
                    </a:cubicBezTo>
                    <a:cubicBezTo>
                      <a:pt x="279679" y="101693"/>
                      <a:pt x="271520" y="109852"/>
                      <a:pt x="263361" y="120730"/>
                    </a:cubicBezTo>
                    <a:cubicBezTo>
                      <a:pt x="257922" y="131609"/>
                      <a:pt x="247044" y="139768"/>
                      <a:pt x="241604" y="153366"/>
                    </a:cubicBezTo>
                    <a:cubicBezTo>
                      <a:pt x="236165" y="166964"/>
                      <a:pt x="233445" y="180563"/>
                      <a:pt x="233445" y="194161"/>
                    </a:cubicBezTo>
                    <a:cubicBezTo>
                      <a:pt x="233445" y="207759"/>
                      <a:pt x="230725" y="218638"/>
                      <a:pt x="225286" y="232236"/>
                    </a:cubicBezTo>
                    <a:cubicBezTo>
                      <a:pt x="219847" y="245834"/>
                      <a:pt x="219847" y="262152"/>
                      <a:pt x="217127" y="275751"/>
                    </a:cubicBezTo>
                    <a:cubicBezTo>
                      <a:pt x="214407" y="289349"/>
                      <a:pt x="214407" y="302947"/>
                      <a:pt x="211688" y="316545"/>
                    </a:cubicBezTo>
                    <a:cubicBezTo>
                      <a:pt x="211688" y="330144"/>
                      <a:pt x="206249" y="341022"/>
                      <a:pt x="206249" y="354621"/>
                    </a:cubicBezTo>
                    <a:cubicBezTo>
                      <a:pt x="203529" y="368219"/>
                      <a:pt x="203529" y="381817"/>
                      <a:pt x="200809" y="398135"/>
                    </a:cubicBezTo>
                    <a:cubicBezTo>
                      <a:pt x="198090" y="411733"/>
                      <a:pt x="198090" y="425332"/>
                      <a:pt x="195370" y="438930"/>
                    </a:cubicBezTo>
                    <a:cubicBezTo>
                      <a:pt x="195370" y="449809"/>
                      <a:pt x="192650" y="463407"/>
                      <a:pt x="192650" y="474286"/>
                    </a:cubicBezTo>
                    <a:cubicBezTo>
                      <a:pt x="192650" y="490603"/>
                      <a:pt x="195370" y="509641"/>
                      <a:pt x="195370" y="525959"/>
                    </a:cubicBezTo>
                    <a:cubicBezTo>
                      <a:pt x="195370" y="550436"/>
                      <a:pt x="203529" y="572193"/>
                      <a:pt x="208968" y="596670"/>
                    </a:cubicBezTo>
                    <a:cubicBezTo>
                      <a:pt x="211688" y="604829"/>
                      <a:pt x="211688" y="615708"/>
                      <a:pt x="214407" y="623867"/>
                    </a:cubicBezTo>
                    <a:cubicBezTo>
                      <a:pt x="217127" y="634745"/>
                      <a:pt x="222566" y="645624"/>
                      <a:pt x="228006" y="656502"/>
                    </a:cubicBezTo>
                    <a:cubicBezTo>
                      <a:pt x="236165" y="670101"/>
                      <a:pt x="252483" y="689138"/>
                      <a:pt x="271520" y="689138"/>
                    </a:cubicBezTo>
                    <a:cubicBezTo>
                      <a:pt x="287838" y="689138"/>
                      <a:pt x="298717" y="675540"/>
                      <a:pt x="306876" y="664661"/>
                    </a:cubicBezTo>
                    <a:cubicBezTo>
                      <a:pt x="320474" y="645624"/>
                      <a:pt x="325914" y="623867"/>
                      <a:pt x="331353" y="602109"/>
                    </a:cubicBezTo>
                    <a:cubicBezTo>
                      <a:pt x="334073" y="583072"/>
                      <a:pt x="336792" y="564034"/>
                      <a:pt x="336792" y="544997"/>
                    </a:cubicBezTo>
                    <a:cubicBezTo>
                      <a:pt x="336792" y="531398"/>
                      <a:pt x="336792" y="512361"/>
                      <a:pt x="336792" y="498762"/>
                    </a:cubicBezTo>
                    <a:cubicBezTo>
                      <a:pt x="336792" y="496043"/>
                      <a:pt x="336792" y="493323"/>
                      <a:pt x="336792" y="490603"/>
                    </a:cubicBezTo>
                    <a:cubicBezTo>
                      <a:pt x="336792" y="479725"/>
                      <a:pt x="336792" y="477005"/>
                      <a:pt x="320474" y="477005"/>
                    </a:cubicBezTo>
                    <a:cubicBezTo>
                      <a:pt x="309595" y="477005"/>
                      <a:pt x="295997" y="479725"/>
                      <a:pt x="282399" y="479725"/>
                    </a:cubicBezTo>
                    <a:cubicBezTo>
                      <a:pt x="271520" y="479725"/>
                      <a:pt x="260642" y="479725"/>
                      <a:pt x="252483" y="474286"/>
                    </a:cubicBezTo>
                    <a:cubicBezTo>
                      <a:pt x="249763" y="471566"/>
                      <a:pt x="247044" y="468846"/>
                      <a:pt x="247044" y="466126"/>
                    </a:cubicBezTo>
                    <a:cubicBezTo>
                      <a:pt x="247044" y="463407"/>
                      <a:pt x="247044" y="460687"/>
                      <a:pt x="249763" y="457968"/>
                    </a:cubicBezTo>
                    <a:cubicBezTo>
                      <a:pt x="255202" y="452528"/>
                      <a:pt x="260642" y="449809"/>
                      <a:pt x="268801" y="447089"/>
                    </a:cubicBezTo>
                    <a:cubicBezTo>
                      <a:pt x="282399" y="441650"/>
                      <a:pt x="295997" y="438930"/>
                      <a:pt x="312315" y="436210"/>
                    </a:cubicBezTo>
                    <a:cubicBezTo>
                      <a:pt x="325914" y="433491"/>
                      <a:pt x="339512" y="433491"/>
                      <a:pt x="353110" y="430771"/>
                    </a:cubicBezTo>
                    <a:cubicBezTo>
                      <a:pt x="363989" y="430771"/>
                      <a:pt x="374867" y="430771"/>
                      <a:pt x="385746" y="430771"/>
                    </a:cubicBezTo>
                    <a:cubicBezTo>
                      <a:pt x="402064" y="430771"/>
                      <a:pt x="426541" y="428051"/>
                      <a:pt x="437420" y="428051"/>
                    </a:cubicBezTo>
                    <a:cubicBezTo>
                      <a:pt x="451018" y="422612"/>
                      <a:pt x="464616" y="425332"/>
                      <a:pt x="464616" y="436210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51">
                <a:extLst>
                  <a:ext uri="{FF2B5EF4-FFF2-40B4-BE49-F238E27FC236}">
                    <a16:creationId xmlns:a16="http://schemas.microsoft.com/office/drawing/2014/main" id="{C64A3456-F561-CC40-B034-7BBB6FCA1D85}"/>
                  </a:ext>
                </a:extLst>
              </p:cNvPr>
              <p:cNvSpPr/>
              <p:nvPr/>
            </p:nvSpPr>
            <p:spPr>
              <a:xfrm>
                <a:off x="9053923" y="4178559"/>
                <a:ext cx="625521" cy="788700"/>
              </a:xfrm>
              <a:custGeom>
                <a:avLst/>
                <a:gdLst>
                  <a:gd name="connsiteX0" fmla="*/ 536838 w 625521"/>
                  <a:gd name="connsiteY0" fmla="*/ 680979 h 788699"/>
                  <a:gd name="connsiteX1" fmla="*/ 574913 w 625521"/>
                  <a:gd name="connsiteY1" fmla="*/ 697297 h 788699"/>
                  <a:gd name="connsiteX2" fmla="*/ 566755 w 625521"/>
                  <a:gd name="connsiteY2" fmla="*/ 713615 h 788699"/>
                  <a:gd name="connsiteX3" fmla="*/ 550437 w 625521"/>
                  <a:gd name="connsiteY3" fmla="*/ 721774 h 788699"/>
                  <a:gd name="connsiteX4" fmla="*/ 528680 w 625521"/>
                  <a:gd name="connsiteY4" fmla="*/ 724494 h 788699"/>
                  <a:gd name="connsiteX5" fmla="*/ 417174 w 625521"/>
                  <a:gd name="connsiteY5" fmla="*/ 724494 h 788699"/>
                  <a:gd name="connsiteX6" fmla="*/ 398136 w 625521"/>
                  <a:gd name="connsiteY6" fmla="*/ 724494 h 788699"/>
                  <a:gd name="connsiteX7" fmla="*/ 373659 w 625521"/>
                  <a:gd name="connsiteY7" fmla="*/ 724494 h 788699"/>
                  <a:gd name="connsiteX8" fmla="*/ 346462 w 625521"/>
                  <a:gd name="connsiteY8" fmla="*/ 719054 h 788699"/>
                  <a:gd name="connsiteX9" fmla="*/ 330144 w 625521"/>
                  <a:gd name="connsiteY9" fmla="*/ 702737 h 788699"/>
                  <a:gd name="connsiteX10" fmla="*/ 335584 w 625521"/>
                  <a:gd name="connsiteY10" fmla="*/ 694578 h 788699"/>
                  <a:gd name="connsiteX11" fmla="*/ 357341 w 625521"/>
                  <a:gd name="connsiteY11" fmla="*/ 686419 h 788699"/>
                  <a:gd name="connsiteX12" fmla="*/ 395416 w 625521"/>
                  <a:gd name="connsiteY12" fmla="*/ 680979 h 788699"/>
                  <a:gd name="connsiteX13" fmla="*/ 381817 w 625521"/>
                  <a:gd name="connsiteY13" fmla="*/ 656502 h 788699"/>
                  <a:gd name="connsiteX14" fmla="*/ 379098 w 625521"/>
                  <a:gd name="connsiteY14" fmla="*/ 585791 h 788699"/>
                  <a:gd name="connsiteX15" fmla="*/ 379098 w 625521"/>
                  <a:gd name="connsiteY15" fmla="*/ 517800 h 788699"/>
                  <a:gd name="connsiteX16" fmla="*/ 379098 w 625521"/>
                  <a:gd name="connsiteY16" fmla="*/ 474286 h 788699"/>
                  <a:gd name="connsiteX17" fmla="*/ 379098 w 625521"/>
                  <a:gd name="connsiteY17" fmla="*/ 430771 h 788699"/>
                  <a:gd name="connsiteX18" fmla="*/ 381817 w 625521"/>
                  <a:gd name="connsiteY18" fmla="*/ 411733 h 788699"/>
                  <a:gd name="connsiteX19" fmla="*/ 379098 w 625521"/>
                  <a:gd name="connsiteY19" fmla="*/ 400855 h 788699"/>
                  <a:gd name="connsiteX20" fmla="*/ 370939 w 625521"/>
                  <a:gd name="connsiteY20" fmla="*/ 398135 h 788699"/>
                  <a:gd name="connsiteX21" fmla="*/ 338304 w 625521"/>
                  <a:gd name="connsiteY21" fmla="*/ 400855 h 788699"/>
                  <a:gd name="connsiteX22" fmla="*/ 289349 w 625521"/>
                  <a:gd name="connsiteY22" fmla="*/ 403575 h 788699"/>
                  <a:gd name="connsiteX23" fmla="*/ 264872 w 625521"/>
                  <a:gd name="connsiteY23" fmla="*/ 400855 h 788699"/>
                  <a:gd name="connsiteX24" fmla="*/ 259433 w 625521"/>
                  <a:gd name="connsiteY24" fmla="*/ 406294 h 788699"/>
                  <a:gd name="connsiteX25" fmla="*/ 259433 w 625521"/>
                  <a:gd name="connsiteY25" fmla="*/ 425332 h 788699"/>
                  <a:gd name="connsiteX26" fmla="*/ 259433 w 625521"/>
                  <a:gd name="connsiteY26" fmla="*/ 449809 h 788699"/>
                  <a:gd name="connsiteX27" fmla="*/ 259433 w 625521"/>
                  <a:gd name="connsiteY27" fmla="*/ 471566 h 788699"/>
                  <a:gd name="connsiteX28" fmla="*/ 259433 w 625521"/>
                  <a:gd name="connsiteY28" fmla="*/ 504202 h 788699"/>
                  <a:gd name="connsiteX29" fmla="*/ 259433 w 625521"/>
                  <a:gd name="connsiteY29" fmla="*/ 509641 h 788699"/>
                  <a:gd name="connsiteX30" fmla="*/ 256714 w 625521"/>
                  <a:gd name="connsiteY30" fmla="*/ 542277 h 788699"/>
                  <a:gd name="connsiteX31" fmla="*/ 256714 w 625521"/>
                  <a:gd name="connsiteY31" fmla="*/ 577632 h 788699"/>
                  <a:gd name="connsiteX32" fmla="*/ 256714 w 625521"/>
                  <a:gd name="connsiteY32" fmla="*/ 612988 h 788699"/>
                  <a:gd name="connsiteX33" fmla="*/ 253994 w 625521"/>
                  <a:gd name="connsiteY33" fmla="*/ 656502 h 788699"/>
                  <a:gd name="connsiteX34" fmla="*/ 256714 w 625521"/>
                  <a:gd name="connsiteY34" fmla="*/ 678260 h 788699"/>
                  <a:gd name="connsiteX35" fmla="*/ 286629 w 625521"/>
                  <a:gd name="connsiteY35" fmla="*/ 694578 h 788699"/>
                  <a:gd name="connsiteX36" fmla="*/ 281191 w 625521"/>
                  <a:gd name="connsiteY36" fmla="*/ 710895 h 788699"/>
                  <a:gd name="connsiteX37" fmla="*/ 264872 w 625521"/>
                  <a:gd name="connsiteY37" fmla="*/ 719054 h 788699"/>
                  <a:gd name="connsiteX38" fmla="*/ 243116 w 625521"/>
                  <a:gd name="connsiteY38" fmla="*/ 721774 h 788699"/>
                  <a:gd name="connsiteX39" fmla="*/ 243116 w 625521"/>
                  <a:gd name="connsiteY39" fmla="*/ 721774 h 788699"/>
                  <a:gd name="connsiteX40" fmla="*/ 232236 w 625521"/>
                  <a:gd name="connsiteY40" fmla="*/ 727214 h 788699"/>
                  <a:gd name="connsiteX41" fmla="*/ 224078 w 625521"/>
                  <a:gd name="connsiteY41" fmla="*/ 735372 h 788699"/>
                  <a:gd name="connsiteX42" fmla="*/ 213199 w 625521"/>
                  <a:gd name="connsiteY42" fmla="*/ 738092 h 788699"/>
                  <a:gd name="connsiteX43" fmla="*/ 183283 w 625521"/>
                  <a:gd name="connsiteY43" fmla="*/ 727214 h 788699"/>
                  <a:gd name="connsiteX44" fmla="*/ 175124 w 625521"/>
                  <a:gd name="connsiteY44" fmla="*/ 719054 h 788699"/>
                  <a:gd name="connsiteX45" fmla="*/ 145208 w 625521"/>
                  <a:gd name="connsiteY45" fmla="*/ 719054 h 788699"/>
                  <a:gd name="connsiteX46" fmla="*/ 126170 w 625521"/>
                  <a:gd name="connsiteY46" fmla="*/ 719054 h 788699"/>
                  <a:gd name="connsiteX47" fmla="*/ 101693 w 625521"/>
                  <a:gd name="connsiteY47" fmla="*/ 719054 h 788699"/>
                  <a:gd name="connsiteX48" fmla="*/ 74496 w 625521"/>
                  <a:gd name="connsiteY48" fmla="*/ 713615 h 788699"/>
                  <a:gd name="connsiteX49" fmla="*/ 58178 w 625521"/>
                  <a:gd name="connsiteY49" fmla="*/ 697297 h 788699"/>
                  <a:gd name="connsiteX50" fmla="*/ 63618 w 625521"/>
                  <a:gd name="connsiteY50" fmla="*/ 689138 h 788699"/>
                  <a:gd name="connsiteX51" fmla="*/ 85375 w 625521"/>
                  <a:gd name="connsiteY51" fmla="*/ 680979 h 788699"/>
                  <a:gd name="connsiteX52" fmla="*/ 131609 w 625521"/>
                  <a:gd name="connsiteY52" fmla="*/ 675540 h 788699"/>
                  <a:gd name="connsiteX53" fmla="*/ 131609 w 625521"/>
                  <a:gd name="connsiteY53" fmla="*/ 667381 h 788699"/>
                  <a:gd name="connsiteX54" fmla="*/ 131609 w 625521"/>
                  <a:gd name="connsiteY54" fmla="*/ 651063 h 788699"/>
                  <a:gd name="connsiteX55" fmla="*/ 131609 w 625521"/>
                  <a:gd name="connsiteY55" fmla="*/ 618427 h 788699"/>
                  <a:gd name="connsiteX56" fmla="*/ 131609 w 625521"/>
                  <a:gd name="connsiteY56" fmla="*/ 580352 h 788699"/>
                  <a:gd name="connsiteX57" fmla="*/ 131609 w 625521"/>
                  <a:gd name="connsiteY57" fmla="*/ 531398 h 788699"/>
                  <a:gd name="connsiteX58" fmla="*/ 131609 w 625521"/>
                  <a:gd name="connsiteY58" fmla="*/ 466126 h 788699"/>
                  <a:gd name="connsiteX59" fmla="*/ 131609 w 625521"/>
                  <a:gd name="connsiteY59" fmla="*/ 422612 h 788699"/>
                  <a:gd name="connsiteX60" fmla="*/ 131609 w 625521"/>
                  <a:gd name="connsiteY60" fmla="*/ 411733 h 788699"/>
                  <a:gd name="connsiteX61" fmla="*/ 131609 w 625521"/>
                  <a:gd name="connsiteY61" fmla="*/ 398135 h 788699"/>
                  <a:gd name="connsiteX62" fmla="*/ 126170 w 625521"/>
                  <a:gd name="connsiteY62" fmla="*/ 389976 h 788699"/>
                  <a:gd name="connsiteX63" fmla="*/ 101693 w 625521"/>
                  <a:gd name="connsiteY63" fmla="*/ 387257 h 788699"/>
                  <a:gd name="connsiteX64" fmla="*/ 77216 w 625521"/>
                  <a:gd name="connsiteY64" fmla="*/ 376378 h 788699"/>
                  <a:gd name="connsiteX65" fmla="*/ 82655 w 625521"/>
                  <a:gd name="connsiteY65" fmla="*/ 368219 h 788699"/>
                  <a:gd name="connsiteX66" fmla="*/ 98973 w 625521"/>
                  <a:gd name="connsiteY66" fmla="*/ 360060 h 788699"/>
                  <a:gd name="connsiteX67" fmla="*/ 118011 w 625521"/>
                  <a:gd name="connsiteY67" fmla="*/ 357340 h 788699"/>
                  <a:gd name="connsiteX68" fmla="*/ 131609 w 625521"/>
                  <a:gd name="connsiteY68" fmla="*/ 351901 h 788699"/>
                  <a:gd name="connsiteX69" fmla="*/ 131609 w 625521"/>
                  <a:gd name="connsiteY69" fmla="*/ 343742 h 788699"/>
                  <a:gd name="connsiteX70" fmla="*/ 131609 w 625521"/>
                  <a:gd name="connsiteY70" fmla="*/ 270311 h 788699"/>
                  <a:gd name="connsiteX71" fmla="*/ 137048 w 625521"/>
                  <a:gd name="connsiteY71" fmla="*/ 145207 h 788699"/>
                  <a:gd name="connsiteX72" fmla="*/ 139768 w 625521"/>
                  <a:gd name="connsiteY72" fmla="*/ 123450 h 788699"/>
                  <a:gd name="connsiteX73" fmla="*/ 123450 w 625521"/>
                  <a:gd name="connsiteY73" fmla="*/ 123450 h 788699"/>
                  <a:gd name="connsiteX74" fmla="*/ 118011 w 625521"/>
                  <a:gd name="connsiteY74" fmla="*/ 123450 h 788699"/>
                  <a:gd name="connsiteX75" fmla="*/ 101693 w 625521"/>
                  <a:gd name="connsiteY75" fmla="*/ 123450 h 788699"/>
                  <a:gd name="connsiteX76" fmla="*/ 74496 w 625521"/>
                  <a:gd name="connsiteY76" fmla="*/ 118011 h 788699"/>
                  <a:gd name="connsiteX77" fmla="*/ 58178 w 625521"/>
                  <a:gd name="connsiteY77" fmla="*/ 101693 h 788699"/>
                  <a:gd name="connsiteX78" fmla="*/ 63618 w 625521"/>
                  <a:gd name="connsiteY78" fmla="*/ 93534 h 788699"/>
                  <a:gd name="connsiteX79" fmla="*/ 85375 w 625521"/>
                  <a:gd name="connsiteY79" fmla="*/ 85375 h 788699"/>
                  <a:gd name="connsiteX80" fmla="*/ 137048 w 625521"/>
                  <a:gd name="connsiteY80" fmla="*/ 82655 h 788699"/>
                  <a:gd name="connsiteX81" fmla="*/ 147927 w 625521"/>
                  <a:gd name="connsiteY81" fmla="*/ 82655 h 788699"/>
                  <a:gd name="connsiteX82" fmla="*/ 186003 w 625521"/>
                  <a:gd name="connsiteY82" fmla="*/ 58178 h 788699"/>
                  <a:gd name="connsiteX83" fmla="*/ 226797 w 625521"/>
                  <a:gd name="connsiteY83" fmla="*/ 79936 h 788699"/>
                  <a:gd name="connsiteX84" fmla="*/ 253994 w 625521"/>
                  <a:gd name="connsiteY84" fmla="*/ 79936 h 788699"/>
                  <a:gd name="connsiteX85" fmla="*/ 294789 w 625521"/>
                  <a:gd name="connsiteY85" fmla="*/ 96253 h 788699"/>
                  <a:gd name="connsiteX86" fmla="*/ 283910 w 625521"/>
                  <a:gd name="connsiteY86" fmla="*/ 112571 h 788699"/>
                  <a:gd name="connsiteX87" fmla="*/ 267592 w 625521"/>
                  <a:gd name="connsiteY87" fmla="*/ 120730 h 788699"/>
                  <a:gd name="connsiteX88" fmla="*/ 245835 w 625521"/>
                  <a:gd name="connsiteY88" fmla="*/ 123450 h 788699"/>
                  <a:gd name="connsiteX89" fmla="*/ 237676 w 625521"/>
                  <a:gd name="connsiteY89" fmla="*/ 123450 h 788699"/>
                  <a:gd name="connsiteX90" fmla="*/ 240396 w 625521"/>
                  <a:gd name="connsiteY90" fmla="*/ 128889 h 788699"/>
                  <a:gd name="connsiteX91" fmla="*/ 251274 w 625521"/>
                  <a:gd name="connsiteY91" fmla="*/ 177843 h 788699"/>
                  <a:gd name="connsiteX92" fmla="*/ 256714 w 625521"/>
                  <a:gd name="connsiteY92" fmla="*/ 226797 h 788699"/>
                  <a:gd name="connsiteX93" fmla="*/ 262153 w 625521"/>
                  <a:gd name="connsiteY93" fmla="*/ 273031 h 788699"/>
                  <a:gd name="connsiteX94" fmla="*/ 262153 w 625521"/>
                  <a:gd name="connsiteY94" fmla="*/ 289349 h 788699"/>
                  <a:gd name="connsiteX95" fmla="*/ 262153 w 625521"/>
                  <a:gd name="connsiteY95" fmla="*/ 297508 h 788699"/>
                  <a:gd name="connsiteX96" fmla="*/ 264872 w 625521"/>
                  <a:gd name="connsiteY96" fmla="*/ 321985 h 788699"/>
                  <a:gd name="connsiteX97" fmla="*/ 270312 w 625521"/>
                  <a:gd name="connsiteY97" fmla="*/ 335583 h 788699"/>
                  <a:gd name="connsiteX98" fmla="*/ 270312 w 625521"/>
                  <a:gd name="connsiteY98" fmla="*/ 338303 h 788699"/>
                  <a:gd name="connsiteX99" fmla="*/ 270312 w 625521"/>
                  <a:gd name="connsiteY99" fmla="*/ 346462 h 788699"/>
                  <a:gd name="connsiteX100" fmla="*/ 278471 w 625521"/>
                  <a:gd name="connsiteY100" fmla="*/ 354621 h 788699"/>
                  <a:gd name="connsiteX101" fmla="*/ 338304 w 625521"/>
                  <a:gd name="connsiteY101" fmla="*/ 349181 h 788699"/>
                  <a:gd name="connsiteX102" fmla="*/ 365500 w 625521"/>
                  <a:gd name="connsiteY102" fmla="*/ 349181 h 788699"/>
                  <a:gd name="connsiteX103" fmla="*/ 381817 w 625521"/>
                  <a:gd name="connsiteY103" fmla="*/ 349181 h 788699"/>
                  <a:gd name="connsiteX104" fmla="*/ 392697 w 625521"/>
                  <a:gd name="connsiteY104" fmla="*/ 338303 h 788699"/>
                  <a:gd name="connsiteX105" fmla="*/ 389977 w 625521"/>
                  <a:gd name="connsiteY105" fmla="*/ 313826 h 788699"/>
                  <a:gd name="connsiteX106" fmla="*/ 392697 w 625521"/>
                  <a:gd name="connsiteY106" fmla="*/ 262152 h 788699"/>
                  <a:gd name="connsiteX107" fmla="*/ 395416 w 625521"/>
                  <a:gd name="connsiteY107" fmla="*/ 224077 h 788699"/>
                  <a:gd name="connsiteX108" fmla="*/ 398136 w 625521"/>
                  <a:gd name="connsiteY108" fmla="*/ 177843 h 788699"/>
                  <a:gd name="connsiteX109" fmla="*/ 395416 w 625521"/>
                  <a:gd name="connsiteY109" fmla="*/ 153366 h 788699"/>
                  <a:gd name="connsiteX110" fmla="*/ 395416 w 625521"/>
                  <a:gd name="connsiteY110" fmla="*/ 137048 h 788699"/>
                  <a:gd name="connsiteX111" fmla="*/ 379098 w 625521"/>
                  <a:gd name="connsiteY111" fmla="*/ 137048 h 788699"/>
                  <a:gd name="connsiteX112" fmla="*/ 351902 w 625521"/>
                  <a:gd name="connsiteY112" fmla="*/ 131609 h 788699"/>
                  <a:gd name="connsiteX113" fmla="*/ 338304 w 625521"/>
                  <a:gd name="connsiteY113" fmla="*/ 115291 h 788699"/>
                  <a:gd name="connsiteX114" fmla="*/ 343742 w 625521"/>
                  <a:gd name="connsiteY114" fmla="*/ 107132 h 788699"/>
                  <a:gd name="connsiteX115" fmla="*/ 362780 w 625521"/>
                  <a:gd name="connsiteY115" fmla="*/ 98973 h 788699"/>
                  <a:gd name="connsiteX116" fmla="*/ 395416 w 625521"/>
                  <a:gd name="connsiteY116" fmla="*/ 96253 h 788699"/>
                  <a:gd name="connsiteX117" fmla="*/ 403575 w 625521"/>
                  <a:gd name="connsiteY117" fmla="*/ 90814 h 788699"/>
                  <a:gd name="connsiteX118" fmla="*/ 422612 w 625521"/>
                  <a:gd name="connsiteY118" fmla="*/ 88095 h 788699"/>
                  <a:gd name="connsiteX119" fmla="*/ 428052 w 625521"/>
                  <a:gd name="connsiteY119" fmla="*/ 88095 h 788699"/>
                  <a:gd name="connsiteX120" fmla="*/ 447090 w 625521"/>
                  <a:gd name="connsiteY120" fmla="*/ 90814 h 788699"/>
                  <a:gd name="connsiteX121" fmla="*/ 455249 w 625521"/>
                  <a:gd name="connsiteY121" fmla="*/ 96253 h 788699"/>
                  <a:gd name="connsiteX122" fmla="*/ 525960 w 625521"/>
                  <a:gd name="connsiteY122" fmla="*/ 93534 h 788699"/>
                  <a:gd name="connsiteX123" fmla="*/ 561315 w 625521"/>
                  <a:gd name="connsiteY123" fmla="*/ 109852 h 788699"/>
                  <a:gd name="connsiteX124" fmla="*/ 555876 w 625521"/>
                  <a:gd name="connsiteY124" fmla="*/ 126170 h 788699"/>
                  <a:gd name="connsiteX125" fmla="*/ 539558 w 625521"/>
                  <a:gd name="connsiteY125" fmla="*/ 134329 h 788699"/>
                  <a:gd name="connsiteX126" fmla="*/ 517800 w 625521"/>
                  <a:gd name="connsiteY126" fmla="*/ 137048 h 788699"/>
                  <a:gd name="connsiteX127" fmla="*/ 477006 w 625521"/>
                  <a:gd name="connsiteY127" fmla="*/ 137048 h 788699"/>
                  <a:gd name="connsiteX128" fmla="*/ 485165 w 625521"/>
                  <a:gd name="connsiteY128" fmla="*/ 161525 h 788699"/>
                  <a:gd name="connsiteX129" fmla="*/ 496043 w 625521"/>
                  <a:gd name="connsiteY129" fmla="*/ 210479 h 788699"/>
                  <a:gd name="connsiteX130" fmla="*/ 501483 w 625521"/>
                  <a:gd name="connsiteY130" fmla="*/ 251274 h 788699"/>
                  <a:gd name="connsiteX131" fmla="*/ 506922 w 625521"/>
                  <a:gd name="connsiteY131" fmla="*/ 292069 h 788699"/>
                  <a:gd name="connsiteX132" fmla="*/ 506922 w 625521"/>
                  <a:gd name="connsiteY132" fmla="*/ 321985 h 788699"/>
                  <a:gd name="connsiteX133" fmla="*/ 509642 w 625521"/>
                  <a:gd name="connsiteY133" fmla="*/ 341022 h 788699"/>
                  <a:gd name="connsiteX134" fmla="*/ 509642 w 625521"/>
                  <a:gd name="connsiteY134" fmla="*/ 343742 h 788699"/>
                  <a:gd name="connsiteX135" fmla="*/ 517800 w 625521"/>
                  <a:gd name="connsiteY135" fmla="*/ 349181 h 788699"/>
                  <a:gd name="connsiteX136" fmla="*/ 528680 w 625521"/>
                  <a:gd name="connsiteY136" fmla="*/ 349181 h 788699"/>
                  <a:gd name="connsiteX137" fmla="*/ 550437 w 625521"/>
                  <a:gd name="connsiteY137" fmla="*/ 357340 h 788699"/>
                  <a:gd name="connsiteX138" fmla="*/ 550437 w 625521"/>
                  <a:gd name="connsiteY138" fmla="*/ 362780 h 788699"/>
                  <a:gd name="connsiteX139" fmla="*/ 534119 w 625521"/>
                  <a:gd name="connsiteY139" fmla="*/ 384537 h 788699"/>
                  <a:gd name="connsiteX140" fmla="*/ 520520 w 625521"/>
                  <a:gd name="connsiteY140" fmla="*/ 389976 h 788699"/>
                  <a:gd name="connsiteX141" fmla="*/ 512362 w 625521"/>
                  <a:gd name="connsiteY141" fmla="*/ 395415 h 788699"/>
                  <a:gd name="connsiteX142" fmla="*/ 512362 w 625521"/>
                  <a:gd name="connsiteY142" fmla="*/ 398135 h 788699"/>
                  <a:gd name="connsiteX143" fmla="*/ 512362 w 625521"/>
                  <a:gd name="connsiteY143" fmla="*/ 409014 h 788699"/>
                  <a:gd name="connsiteX144" fmla="*/ 512362 w 625521"/>
                  <a:gd name="connsiteY144" fmla="*/ 414453 h 788699"/>
                  <a:gd name="connsiteX145" fmla="*/ 512362 w 625521"/>
                  <a:gd name="connsiteY145" fmla="*/ 438930 h 788699"/>
                  <a:gd name="connsiteX146" fmla="*/ 515081 w 625521"/>
                  <a:gd name="connsiteY146" fmla="*/ 504202 h 788699"/>
                  <a:gd name="connsiteX147" fmla="*/ 520520 w 625521"/>
                  <a:gd name="connsiteY147" fmla="*/ 572193 h 788699"/>
                  <a:gd name="connsiteX148" fmla="*/ 517800 w 625521"/>
                  <a:gd name="connsiteY148" fmla="*/ 604829 h 788699"/>
                  <a:gd name="connsiteX149" fmla="*/ 512362 w 625521"/>
                  <a:gd name="connsiteY149" fmla="*/ 661942 h 788699"/>
                  <a:gd name="connsiteX150" fmla="*/ 509642 w 625521"/>
                  <a:gd name="connsiteY150" fmla="*/ 670101 h 788699"/>
                  <a:gd name="connsiteX151" fmla="*/ 512362 w 625521"/>
                  <a:gd name="connsiteY151" fmla="*/ 680979 h 788699"/>
                  <a:gd name="connsiteX152" fmla="*/ 512362 w 625521"/>
                  <a:gd name="connsiteY152" fmla="*/ 686419 h 788699"/>
                  <a:gd name="connsiteX153" fmla="*/ 536838 w 625521"/>
                  <a:gd name="connsiteY153" fmla="*/ 680979 h 788699"/>
                  <a:gd name="connsiteX154" fmla="*/ 536838 w 625521"/>
                  <a:gd name="connsiteY154" fmla="*/ 680979 h 7886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</a:cxnLst>
                <a:rect l="l" t="t" r="r" b="b"/>
                <a:pathLst>
                  <a:path w="625521" h="788699">
                    <a:moveTo>
                      <a:pt x="536838" y="680979"/>
                    </a:moveTo>
                    <a:cubicBezTo>
                      <a:pt x="550437" y="680979"/>
                      <a:pt x="574913" y="680979"/>
                      <a:pt x="574913" y="697297"/>
                    </a:cubicBezTo>
                    <a:cubicBezTo>
                      <a:pt x="574913" y="705456"/>
                      <a:pt x="572194" y="708176"/>
                      <a:pt x="566755" y="713615"/>
                    </a:cubicBezTo>
                    <a:cubicBezTo>
                      <a:pt x="561315" y="719054"/>
                      <a:pt x="555876" y="721774"/>
                      <a:pt x="550437" y="721774"/>
                    </a:cubicBezTo>
                    <a:cubicBezTo>
                      <a:pt x="539558" y="724494"/>
                      <a:pt x="534119" y="724494"/>
                      <a:pt x="528680" y="724494"/>
                    </a:cubicBezTo>
                    <a:cubicBezTo>
                      <a:pt x="517800" y="724494"/>
                      <a:pt x="428052" y="724494"/>
                      <a:pt x="417174" y="724494"/>
                    </a:cubicBezTo>
                    <a:cubicBezTo>
                      <a:pt x="403575" y="724494"/>
                      <a:pt x="414454" y="724494"/>
                      <a:pt x="398136" y="724494"/>
                    </a:cubicBezTo>
                    <a:cubicBezTo>
                      <a:pt x="389977" y="724494"/>
                      <a:pt x="381817" y="724494"/>
                      <a:pt x="373659" y="724494"/>
                    </a:cubicBezTo>
                    <a:cubicBezTo>
                      <a:pt x="365500" y="724494"/>
                      <a:pt x="354621" y="721774"/>
                      <a:pt x="346462" y="719054"/>
                    </a:cubicBezTo>
                    <a:cubicBezTo>
                      <a:pt x="338304" y="716335"/>
                      <a:pt x="330144" y="708176"/>
                      <a:pt x="330144" y="702737"/>
                    </a:cubicBezTo>
                    <a:cubicBezTo>
                      <a:pt x="330144" y="700017"/>
                      <a:pt x="330144" y="697297"/>
                      <a:pt x="335584" y="694578"/>
                    </a:cubicBezTo>
                    <a:cubicBezTo>
                      <a:pt x="341023" y="691858"/>
                      <a:pt x="351902" y="689138"/>
                      <a:pt x="357341" y="686419"/>
                    </a:cubicBezTo>
                    <a:cubicBezTo>
                      <a:pt x="373659" y="683699"/>
                      <a:pt x="387257" y="680979"/>
                      <a:pt x="395416" y="680979"/>
                    </a:cubicBezTo>
                    <a:cubicBezTo>
                      <a:pt x="387257" y="675540"/>
                      <a:pt x="384537" y="670101"/>
                      <a:pt x="381817" y="656502"/>
                    </a:cubicBezTo>
                    <a:cubicBezTo>
                      <a:pt x="379098" y="632026"/>
                      <a:pt x="379098" y="610268"/>
                      <a:pt x="379098" y="585791"/>
                    </a:cubicBezTo>
                    <a:cubicBezTo>
                      <a:pt x="379098" y="564034"/>
                      <a:pt x="379098" y="542277"/>
                      <a:pt x="379098" y="517800"/>
                    </a:cubicBezTo>
                    <a:cubicBezTo>
                      <a:pt x="379098" y="504202"/>
                      <a:pt x="379098" y="487884"/>
                      <a:pt x="379098" y="474286"/>
                    </a:cubicBezTo>
                    <a:cubicBezTo>
                      <a:pt x="379098" y="457968"/>
                      <a:pt x="376379" y="444369"/>
                      <a:pt x="379098" y="430771"/>
                    </a:cubicBezTo>
                    <a:cubicBezTo>
                      <a:pt x="379098" y="425332"/>
                      <a:pt x="381817" y="417173"/>
                      <a:pt x="381817" y="411733"/>
                    </a:cubicBezTo>
                    <a:cubicBezTo>
                      <a:pt x="381817" y="406294"/>
                      <a:pt x="381817" y="403575"/>
                      <a:pt x="379098" y="400855"/>
                    </a:cubicBezTo>
                    <a:cubicBezTo>
                      <a:pt x="376379" y="400855"/>
                      <a:pt x="373659" y="398135"/>
                      <a:pt x="370939" y="398135"/>
                    </a:cubicBezTo>
                    <a:cubicBezTo>
                      <a:pt x="360061" y="398135"/>
                      <a:pt x="343742" y="400855"/>
                      <a:pt x="338304" y="400855"/>
                    </a:cubicBezTo>
                    <a:cubicBezTo>
                      <a:pt x="330144" y="400855"/>
                      <a:pt x="319266" y="403575"/>
                      <a:pt x="289349" y="403575"/>
                    </a:cubicBezTo>
                    <a:cubicBezTo>
                      <a:pt x="275751" y="403575"/>
                      <a:pt x="267592" y="400855"/>
                      <a:pt x="264872" y="400855"/>
                    </a:cubicBezTo>
                    <a:cubicBezTo>
                      <a:pt x="262153" y="400855"/>
                      <a:pt x="259433" y="400855"/>
                      <a:pt x="259433" y="406294"/>
                    </a:cubicBezTo>
                    <a:cubicBezTo>
                      <a:pt x="259433" y="414453"/>
                      <a:pt x="259433" y="419892"/>
                      <a:pt x="259433" y="425332"/>
                    </a:cubicBezTo>
                    <a:cubicBezTo>
                      <a:pt x="259433" y="433491"/>
                      <a:pt x="259433" y="441650"/>
                      <a:pt x="259433" y="449809"/>
                    </a:cubicBezTo>
                    <a:cubicBezTo>
                      <a:pt x="259433" y="457968"/>
                      <a:pt x="259433" y="463407"/>
                      <a:pt x="259433" y="471566"/>
                    </a:cubicBezTo>
                    <a:cubicBezTo>
                      <a:pt x="259433" y="482445"/>
                      <a:pt x="259433" y="493323"/>
                      <a:pt x="259433" y="504202"/>
                    </a:cubicBezTo>
                    <a:cubicBezTo>
                      <a:pt x="259433" y="506921"/>
                      <a:pt x="259433" y="506921"/>
                      <a:pt x="259433" y="509641"/>
                    </a:cubicBezTo>
                    <a:cubicBezTo>
                      <a:pt x="259433" y="520520"/>
                      <a:pt x="256714" y="531398"/>
                      <a:pt x="256714" y="542277"/>
                    </a:cubicBezTo>
                    <a:cubicBezTo>
                      <a:pt x="256714" y="553156"/>
                      <a:pt x="256714" y="566754"/>
                      <a:pt x="256714" y="577632"/>
                    </a:cubicBezTo>
                    <a:cubicBezTo>
                      <a:pt x="256714" y="588511"/>
                      <a:pt x="256714" y="599390"/>
                      <a:pt x="256714" y="612988"/>
                    </a:cubicBezTo>
                    <a:cubicBezTo>
                      <a:pt x="256714" y="629306"/>
                      <a:pt x="253994" y="642904"/>
                      <a:pt x="253994" y="656502"/>
                    </a:cubicBezTo>
                    <a:cubicBezTo>
                      <a:pt x="253994" y="664661"/>
                      <a:pt x="256714" y="672820"/>
                      <a:pt x="256714" y="678260"/>
                    </a:cubicBezTo>
                    <a:cubicBezTo>
                      <a:pt x="270312" y="678260"/>
                      <a:pt x="286629" y="680979"/>
                      <a:pt x="286629" y="694578"/>
                    </a:cubicBezTo>
                    <a:cubicBezTo>
                      <a:pt x="286629" y="702737"/>
                      <a:pt x="283910" y="705456"/>
                      <a:pt x="281191" y="710895"/>
                    </a:cubicBezTo>
                    <a:cubicBezTo>
                      <a:pt x="275751" y="716335"/>
                      <a:pt x="270312" y="719054"/>
                      <a:pt x="264872" y="719054"/>
                    </a:cubicBezTo>
                    <a:cubicBezTo>
                      <a:pt x="256714" y="721774"/>
                      <a:pt x="248554" y="721774"/>
                      <a:pt x="243116" y="721774"/>
                    </a:cubicBezTo>
                    <a:cubicBezTo>
                      <a:pt x="243116" y="721774"/>
                      <a:pt x="243116" y="721774"/>
                      <a:pt x="243116" y="721774"/>
                    </a:cubicBezTo>
                    <a:cubicBezTo>
                      <a:pt x="237676" y="724494"/>
                      <a:pt x="237676" y="724494"/>
                      <a:pt x="232236" y="727214"/>
                    </a:cubicBezTo>
                    <a:cubicBezTo>
                      <a:pt x="229517" y="729933"/>
                      <a:pt x="229517" y="732653"/>
                      <a:pt x="224078" y="735372"/>
                    </a:cubicBezTo>
                    <a:cubicBezTo>
                      <a:pt x="221358" y="738092"/>
                      <a:pt x="215919" y="738092"/>
                      <a:pt x="213199" y="738092"/>
                    </a:cubicBezTo>
                    <a:cubicBezTo>
                      <a:pt x="199601" y="738092"/>
                      <a:pt x="188722" y="735372"/>
                      <a:pt x="183283" y="727214"/>
                    </a:cubicBezTo>
                    <a:cubicBezTo>
                      <a:pt x="180563" y="724494"/>
                      <a:pt x="177843" y="721774"/>
                      <a:pt x="175124" y="719054"/>
                    </a:cubicBezTo>
                    <a:cubicBezTo>
                      <a:pt x="161526" y="719054"/>
                      <a:pt x="150646" y="719054"/>
                      <a:pt x="145208" y="719054"/>
                    </a:cubicBezTo>
                    <a:cubicBezTo>
                      <a:pt x="131609" y="719054"/>
                      <a:pt x="142488" y="719054"/>
                      <a:pt x="126170" y="719054"/>
                    </a:cubicBezTo>
                    <a:cubicBezTo>
                      <a:pt x="118011" y="719054"/>
                      <a:pt x="109852" y="719054"/>
                      <a:pt x="101693" y="719054"/>
                    </a:cubicBezTo>
                    <a:cubicBezTo>
                      <a:pt x="93534" y="719054"/>
                      <a:pt x="82655" y="719054"/>
                      <a:pt x="74496" y="713615"/>
                    </a:cubicBezTo>
                    <a:cubicBezTo>
                      <a:pt x="66338" y="710895"/>
                      <a:pt x="58178" y="702737"/>
                      <a:pt x="58178" y="697297"/>
                    </a:cubicBezTo>
                    <a:cubicBezTo>
                      <a:pt x="58178" y="694578"/>
                      <a:pt x="58178" y="691858"/>
                      <a:pt x="63618" y="689138"/>
                    </a:cubicBezTo>
                    <a:cubicBezTo>
                      <a:pt x="69057" y="686419"/>
                      <a:pt x="79936" y="683699"/>
                      <a:pt x="85375" y="680979"/>
                    </a:cubicBezTo>
                    <a:cubicBezTo>
                      <a:pt x="98973" y="678260"/>
                      <a:pt x="118011" y="678260"/>
                      <a:pt x="131609" y="675540"/>
                    </a:cubicBezTo>
                    <a:cubicBezTo>
                      <a:pt x="131609" y="672820"/>
                      <a:pt x="131609" y="670101"/>
                      <a:pt x="131609" y="667381"/>
                    </a:cubicBezTo>
                    <a:cubicBezTo>
                      <a:pt x="131609" y="661942"/>
                      <a:pt x="131609" y="656502"/>
                      <a:pt x="131609" y="651063"/>
                    </a:cubicBezTo>
                    <a:cubicBezTo>
                      <a:pt x="131609" y="640184"/>
                      <a:pt x="131609" y="629306"/>
                      <a:pt x="131609" y="618427"/>
                    </a:cubicBezTo>
                    <a:cubicBezTo>
                      <a:pt x="131609" y="604829"/>
                      <a:pt x="131609" y="593950"/>
                      <a:pt x="131609" y="580352"/>
                    </a:cubicBezTo>
                    <a:cubicBezTo>
                      <a:pt x="131609" y="564034"/>
                      <a:pt x="131609" y="547716"/>
                      <a:pt x="131609" y="531398"/>
                    </a:cubicBezTo>
                    <a:cubicBezTo>
                      <a:pt x="131609" y="509641"/>
                      <a:pt x="131609" y="487884"/>
                      <a:pt x="131609" y="466126"/>
                    </a:cubicBezTo>
                    <a:cubicBezTo>
                      <a:pt x="131609" y="452528"/>
                      <a:pt x="131609" y="436210"/>
                      <a:pt x="131609" y="422612"/>
                    </a:cubicBezTo>
                    <a:cubicBezTo>
                      <a:pt x="131609" y="419892"/>
                      <a:pt x="131609" y="414453"/>
                      <a:pt x="131609" y="411733"/>
                    </a:cubicBezTo>
                    <a:cubicBezTo>
                      <a:pt x="131609" y="409014"/>
                      <a:pt x="131609" y="400855"/>
                      <a:pt x="131609" y="398135"/>
                    </a:cubicBezTo>
                    <a:cubicBezTo>
                      <a:pt x="131609" y="392696"/>
                      <a:pt x="131609" y="392696"/>
                      <a:pt x="126170" y="389976"/>
                    </a:cubicBezTo>
                    <a:cubicBezTo>
                      <a:pt x="123450" y="389976"/>
                      <a:pt x="109852" y="387257"/>
                      <a:pt x="101693" y="387257"/>
                    </a:cubicBezTo>
                    <a:cubicBezTo>
                      <a:pt x="90814" y="384537"/>
                      <a:pt x="77216" y="381817"/>
                      <a:pt x="77216" y="376378"/>
                    </a:cubicBezTo>
                    <a:cubicBezTo>
                      <a:pt x="77216" y="373658"/>
                      <a:pt x="79936" y="370939"/>
                      <a:pt x="82655" y="368219"/>
                    </a:cubicBezTo>
                    <a:cubicBezTo>
                      <a:pt x="88095" y="365499"/>
                      <a:pt x="93534" y="362780"/>
                      <a:pt x="98973" y="360060"/>
                    </a:cubicBezTo>
                    <a:cubicBezTo>
                      <a:pt x="104413" y="360060"/>
                      <a:pt x="112571" y="357340"/>
                      <a:pt x="118011" y="357340"/>
                    </a:cubicBezTo>
                    <a:cubicBezTo>
                      <a:pt x="126170" y="354621"/>
                      <a:pt x="128890" y="357340"/>
                      <a:pt x="131609" y="351901"/>
                    </a:cubicBezTo>
                    <a:cubicBezTo>
                      <a:pt x="131609" y="349181"/>
                      <a:pt x="131609" y="346462"/>
                      <a:pt x="131609" y="343742"/>
                    </a:cubicBezTo>
                    <a:cubicBezTo>
                      <a:pt x="131609" y="319265"/>
                      <a:pt x="131609" y="294788"/>
                      <a:pt x="131609" y="270311"/>
                    </a:cubicBezTo>
                    <a:cubicBezTo>
                      <a:pt x="131609" y="226797"/>
                      <a:pt x="131609" y="186002"/>
                      <a:pt x="137048" y="145207"/>
                    </a:cubicBezTo>
                    <a:cubicBezTo>
                      <a:pt x="137048" y="139768"/>
                      <a:pt x="137048" y="131609"/>
                      <a:pt x="139768" y="123450"/>
                    </a:cubicBezTo>
                    <a:cubicBezTo>
                      <a:pt x="134329" y="123450"/>
                      <a:pt x="137048" y="123450"/>
                      <a:pt x="123450" y="123450"/>
                    </a:cubicBezTo>
                    <a:cubicBezTo>
                      <a:pt x="120731" y="123450"/>
                      <a:pt x="120731" y="123450"/>
                      <a:pt x="118011" y="123450"/>
                    </a:cubicBezTo>
                    <a:cubicBezTo>
                      <a:pt x="112571" y="123450"/>
                      <a:pt x="107133" y="123450"/>
                      <a:pt x="101693" y="123450"/>
                    </a:cubicBezTo>
                    <a:cubicBezTo>
                      <a:pt x="93534" y="123450"/>
                      <a:pt x="82655" y="120730"/>
                      <a:pt x="74496" y="118011"/>
                    </a:cubicBezTo>
                    <a:cubicBezTo>
                      <a:pt x="66338" y="115291"/>
                      <a:pt x="58178" y="107132"/>
                      <a:pt x="58178" y="101693"/>
                    </a:cubicBezTo>
                    <a:cubicBezTo>
                      <a:pt x="58178" y="98973"/>
                      <a:pt x="58178" y="96253"/>
                      <a:pt x="63618" y="93534"/>
                    </a:cubicBezTo>
                    <a:cubicBezTo>
                      <a:pt x="66338" y="90814"/>
                      <a:pt x="77216" y="88095"/>
                      <a:pt x="85375" y="85375"/>
                    </a:cubicBezTo>
                    <a:cubicBezTo>
                      <a:pt x="104413" y="82655"/>
                      <a:pt x="128890" y="82655"/>
                      <a:pt x="137048" y="82655"/>
                    </a:cubicBezTo>
                    <a:cubicBezTo>
                      <a:pt x="139768" y="82655"/>
                      <a:pt x="142488" y="82655"/>
                      <a:pt x="147927" y="82655"/>
                    </a:cubicBezTo>
                    <a:cubicBezTo>
                      <a:pt x="153366" y="69057"/>
                      <a:pt x="164245" y="58178"/>
                      <a:pt x="186003" y="58178"/>
                    </a:cubicBezTo>
                    <a:cubicBezTo>
                      <a:pt x="202321" y="58178"/>
                      <a:pt x="215919" y="66337"/>
                      <a:pt x="226797" y="79936"/>
                    </a:cubicBezTo>
                    <a:cubicBezTo>
                      <a:pt x="237676" y="79936"/>
                      <a:pt x="248554" y="79936"/>
                      <a:pt x="253994" y="79936"/>
                    </a:cubicBezTo>
                    <a:cubicBezTo>
                      <a:pt x="267592" y="79936"/>
                      <a:pt x="294789" y="79936"/>
                      <a:pt x="294789" y="96253"/>
                    </a:cubicBezTo>
                    <a:cubicBezTo>
                      <a:pt x="294789" y="104412"/>
                      <a:pt x="289349" y="107132"/>
                      <a:pt x="283910" y="112571"/>
                    </a:cubicBezTo>
                    <a:cubicBezTo>
                      <a:pt x="278471" y="118011"/>
                      <a:pt x="273031" y="120730"/>
                      <a:pt x="267592" y="120730"/>
                    </a:cubicBezTo>
                    <a:cubicBezTo>
                      <a:pt x="259433" y="123450"/>
                      <a:pt x="251274" y="123450"/>
                      <a:pt x="245835" y="123450"/>
                    </a:cubicBezTo>
                    <a:cubicBezTo>
                      <a:pt x="245835" y="123450"/>
                      <a:pt x="243116" y="123450"/>
                      <a:pt x="237676" y="123450"/>
                    </a:cubicBezTo>
                    <a:cubicBezTo>
                      <a:pt x="237676" y="126170"/>
                      <a:pt x="237676" y="126170"/>
                      <a:pt x="240396" y="128889"/>
                    </a:cubicBezTo>
                    <a:cubicBezTo>
                      <a:pt x="245835" y="145207"/>
                      <a:pt x="248554" y="161525"/>
                      <a:pt x="251274" y="177843"/>
                    </a:cubicBezTo>
                    <a:cubicBezTo>
                      <a:pt x="253994" y="194161"/>
                      <a:pt x="253994" y="210479"/>
                      <a:pt x="256714" y="226797"/>
                    </a:cubicBezTo>
                    <a:cubicBezTo>
                      <a:pt x="259433" y="243115"/>
                      <a:pt x="262153" y="256713"/>
                      <a:pt x="262153" y="273031"/>
                    </a:cubicBezTo>
                    <a:cubicBezTo>
                      <a:pt x="262153" y="278470"/>
                      <a:pt x="262153" y="283910"/>
                      <a:pt x="262153" y="289349"/>
                    </a:cubicBezTo>
                    <a:lnTo>
                      <a:pt x="262153" y="297508"/>
                    </a:lnTo>
                    <a:cubicBezTo>
                      <a:pt x="262153" y="305667"/>
                      <a:pt x="262153" y="313826"/>
                      <a:pt x="264872" y="321985"/>
                    </a:cubicBezTo>
                    <a:cubicBezTo>
                      <a:pt x="264872" y="327424"/>
                      <a:pt x="270312" y="330144"/>
                      <a:pt x="270312" y="335583"/>
                    </a:cubicBezTo>
                    <a:cubicBezTo>
                      <a:pt x="270312" y="335583"/>
                      <a:pt x="270312" y="338303"/>
                      <a:pt x="270312" y="338303"/>
                    </a:cubicBezTo>
                    <a:cubicBezTo>
                      <a:pt x="270312" y="341022"/>
                      <a:pt x="270312" y="343742"/>
                      <a:pt x="270312" y="346462"/>
                    </a:cubicBezTo>
                    <a:cubicBezTo>
                      <a:pt x="270312" y="351901"/>
                      <a:pt x="273031" y="354621"/>
                      <a:pt x="278471" y="354621"/>
                    </a:cubicBezTo>
                    <a:cubicBezTo>
                      <a:pt x="289349" y="354621"/>
                      <a:pt x="335584" y="351901"/>
                      <a:pt x="338304" y="349181"/>
                    </a:cubicBezTo>
                    <a:cubicBezTo>
                      <a:pt x="346462" y="349181"/>
                      <a:pt x="357341" y="349181"/>
                      <a:pt x="365500" y="349181"/>
                    </a:cubicBezTo>
                    <a:cubicBezTo>
                      <a:pt x="370939" y="349181"/>
                      <a:pt x="376379" y="349181"/>
                      <a:pt x="381817" y="349181"/>
                    </a:cubicBezTo>
                    <a:cubicBezTo>
                      <a:pt x="387257" y="349181"/>
                      <a:pt x="392697" y="346462"/>
                      <a:pt x="392697" y="338303"/>
                    </a:cubicBezTo>
                    <a:cubicBezTo>
                      <a:pt x="392697" y="330144"/>
                      <a:pt x="389977" y="316545"/>
                      <a:pt x="389977" y="313826"/>
                    </a:cubicBezTo>
                    <a:cubicBezTo>
                      <a:pt x="389977" y="294788"/>
                      <a:pt x="389977" y="278470"/>
                      <a:pt x="392697" y="262152"/>
                    </a:cubicBezTo>
                    <a:cubicBezTo>
                      <a:pt x="392697" y="259433"/>
                      <a:pt x="395416" y="243115"/>
                      <a:pt x="395416" y="224077"/>
                    </a:cubicBezTo>
                    <a:cubicBezTo>
                      <a:pt x="395416" y="207759"/>
                      <a:pt x="398136" y="188722"/>
                      <a:pt x="398136" y="177843"/>
                    </a:cubicBezTo>
                    <a:cubicBezTo>
                      <a:pt x="398136" y="169684"/>
                      <a:pt x="395416" y="158806"/>
                      <a:pt x="395416" y="153366"/>
                    </a:cubicBezTo>
                    <a:cubicBezTo>
                      <a:pt x="395416" y="145207"/>
                      <a:pt x="395416" y="142488"/>
                      <a:pt x="395416" y="137048"/>
                    </a:cubicBezTo>
                    <a:cubicBezTo>
                      <a:pt x="389977" y="137048"/>
                      <a:pt x="384537" y="137048"/>
                      <a:pt x="379098" y="137048"/>
                    </a:cubicBezTo>
                    <a:cubicBezTo>
                      <a:pt x="370939" y="137048"/>
                      <a:pt x="360061" y="134329"/>
                      <a:pt x="351902" y="131609"/>
                    </a:cubicBezTo>
                    <a:cubicBezTo>
                      <a:pt x="343742" y="128889"/>
                      <a:pt x="338304" y="120730"/>
                      <a:pt x="338304" y="115291"/>
                    </a:cubicBezTo>
                    <a:cubicBezTo>
                      <a:pt x="338304" y="112571"/>
                      <a:pt x="338304" y="109852"/>
                      <a:pt x="343742" y="107132"/>
                    </a:cubicBezTo>
                    <a:cubicBezTo>
                      <a:pt x="349182" y="104412"/>
                      <a:pt x="357341" y="101693"/>
                      <a:pt x="362780" y="98973"/>
                    </a:cubicBezTo>
                    <a:cubicBezTo>
                      <a:pt x="373659" y="96253"/>
                      <a:pt x="387257" y="96253"/>
                      <a:pt x="395416" y="96253"/>
                    </a:cubicBezTo>
                    <a:cubicBezTo>
                      <a:pt x="398136" y="93534"/>
                      <a:pt x="400855" y="90814"/>
                      <a:pt x="403575" y="90814"/>
                    </a:cubicBezTo>
                    <a:cubicBezTo>
                      <a:pt x="411734" y="90814"/>
                      <a:pt x="419893" y="88095"/>
                      <a:pt x="422612" y="88095"/>
                    </a:cubicBezTo>
                    <a:cubicBezTo>
                      <a:pt x="425332" y="88095"/>
                      <a:pt x="425332" y="88095"/>
                      <a:pt x="428052" y="88095"/>
                    </a:cubicBezTo>
                    <a:cubicBezTo>
                      <a:pt x="433492" y="88095"/>
                      <a:pt x="441650" y="88095"/>
                      <a:pt x="447090" y="90814"/>
                    </a:cubicBezTo>
                    <a:cubicBezTo>
                      <a:pt x="449809" y="90814"/>
                      <a:pt x="452529" y="93534"/>
                      <a:pt x="455249" y="96253"/>
                    </a:cubicBezTo>
                    <a:cubicBezTo>
                      <a:pt x="482445" y="96253"/>
                      <a:pt x="509642" y="93534"/>
                      <a:pt x="525960" y="93534"/>
                    </a:cubicBezTo>
                    <a:cubicBezTo>
                      <a:pt x="539558" y="93534"/>
                      <a:pt x="561315" y="93534"/>
                      <a:pt x="561315" y="109852"/>
                    </a:cubicBezTo>
                    <a:cubicBezTo>
                      <a:pt x="561315" y="118011"/>
                      <a:pt x="561315" y="120730"/>
                      <a:pt x="555876" y="126170"/>
                    </a:cubicBezTo>
                    <a:cubicBezTo>
                      <a:pt x="550437" y="131609"/>
                      <a:pt x="544997" y="134329"/>
                      <a:pt x="539558" y="134329"/>
                    </a:cubicBezTo>
                    <a:cubicBezTo>
                      <a:pt x="531399" y="137048"/>
                      <a:pt x="523240" y="137048"/>
                      <a:pt x="517800" y="137048"/>
                    </a:cubicBezTo>
                    <a:cubicBezTo>
                      <a:pt x="515081" y="137048"/>
                      <a:pt x="498763" y="137048"/>
                      <a:pt x="477006" y="137048"/>
                    </a:cubicBezTo>
                    <a:cubicBezTo>
                      <a:pt x="479725" y="145207"/>
                      <a:pt x="485165" y="153366"/>
                      <a:pt x="485165" y="161525"/>
                    </a:cubicBezTo>
                    <a:cubicBezTo>
                      <a:pt x="487885" y="177843"/>
                      <a:pt x="493324" y="194161"/>
                      <a:pt x="496043" y="210479"/>
                    </a:cubicBezTo>
                    <a:cubicBezTo>
                      <a:pt x="498763" y="224077"/>
                      <a:pt x="498763" y="237676"/>
                      <a:pt x="501483" y="251274"/>
                    </a:cubicBezTo>
                    <a:cubicBezTo>
                      <a:pt x="504202" y="264872"/>
                      <a:pt x="506922" y="275751"/>
                      <a:pt x="506922" y="292069"/>
                    </a:cubicBezTo>
                    <a:cubicBezTo>
                      <a:pt x="506922" y="302947"/>
                      <a:pt x="506922" y="311106"/>
                      <a:pt x="506922" y="321985"/>
                    </a:cubicBezTo>
                    <a:cubicBezTo>
                      <a:pt x="506922" y="327424"/>
                      <a:pt x="509642" y="335583"/>
                      <a:pt x="509642" y="341022"/>
                    </a:cubicBezTo>
                    <a:cubicBezTo>
                      <a:pt x="509642" y="343742"/>
                      <a:pt x="509642" y="343742"/>
                      <a:pt x="509642" y="343742"/>
                    </a:cubicBezTo>
                    <a:cubicBezTo>
                      <a:pt x="509642" y="349181"/>
                      <a:pt x="515081" y="349181"/>
                      <a:pt x="517800" y="349181"/>
                    </a:cubicBezTo>
                    <a:cubicBezTo>
                      <a:pt x="520520" y="349181"/>
                      <a:pt x="523240" y="349181"/>
                      <a:pt x="528680" y="349181"/>
                    </a:cubicBezTo>
                    <a:cubicBezTo>
                      <a:pt x="536838" y="349181"/>
                      <a:pt x="547717" y="349181"/>
                      <a:pt x="550437" y="357340"/>
                    </a:cubicBezTo>
                    <a:cubicBezTo>
                      <a:pt x="550437" y="360060"/>
                      <a:pt x="550437" y="360060"/>
                      <a:pt x="550437" y="362780"/>
                    </a:cubicBezTo>
                    <a:cubicBezTo>
                      <a:pt x="550437" y="370939"/>
                      <a:pt x="539558" y="381817"/>
                      <a:pt x="534119" y="384537"/>
                    </a:cubicBezTo>
                    <a:cubicBezTo>
                      <a:pt x="531399" y="387257"/>
                      <a:pt x="523240" y="387257"/>
                      <a:pt x="520520" y="389976"/>
                    </a:cubicBezTo>
                    <a:cubicBezTo>
                      <a:pt x="515081" y="389976"/>
                      <a:pt x="512362" y="392696"/>
                      <a:pt x="512362" y="395415"/>
                    </a:cubicBezTo>
                    <a:cubicBezTo>
                      <a:pt x="512362" y="395415"/>
                      <a:pt x="512362" y="398135"/>
                      <a:pt x="512362" y="398135"/>
                    </a:cubicBezTo>
                    <a:cubicBezTo>
                      <a:pt x="512362" y="400855"/>
                      <a:pt x="512362" y="406294"/>
                      <a:pt x="512362" y="409014"/>
                    </a:cubicBezTo>
                    <a:cubicBezTo>
                      <a:pt x="512362" y="411733"/>
                      <a:pt x="512362" y="411733"/>
                      <a:pt x="512362" y="414453"/>
                    </a:cubicBezTo>
                    <a:cubicBezTo>
                      <a:pt x="512362" y="422612"/>
                      <a:pt x="512362" y="430771"/>
                      <a:pt x="512362" y="438930"/>
                    </a:cubicBezTo>
                    <a:cubicBezTo>
                      <a:pt x="512362" y="460687"/>
                      <a:pt x="512362" y="482445"/>
                      <a:pt x="515081" y="504202"/>
                    </a:cubicBezTo>
                    <a:cubicBezTo>
                      <a:pt x="517800" y="525959"/>
                      <a:pt x="520520" y="550436"/>
                      <a:pt x="520520" y="572193"/>
                    </a:cubicBezTo>
                    <a:cubicBezTo>
                      <a:pt x="520520" y="583072"/>
                      <a:pt x="520520" y="593950"/>
                      <a:pt x="517800" y="604829"/>
                    </a:cubicBezTo>
                    <a:cubicBezTo>
                      <a:pt x="515081" y="623867"/>
                      <a:pt x="515081" y="642904"/>
                      <a:pt x="512362" y="661942"/>
                    </a:cubicBezTo>
                    <a:cubicBezTo>
                      <a:pt x="512362" y="664661"/>
                      <a:pt x="509642" y="667381"/>
                      <a:pt x="509642" y="670101"/>
                    </a:cubicBezTo>
                    <a:cubicBezTo>
                      <a:pt x="509642" y="672820"/>
                      <a:pt x="512362" y="678260"/>
                      <a:pt x="512362" y="680979"/>
                    </a:cubicBezTo>
                    <a:cubicBezTo>
                      <a:pt x="512362" y="683699"/>
                      <a:pt x="512362" y="686419"/>
                      <a:pt x="512362" y="686419"/>
                    </a:cubicBezTo>
                    <a:cubicBezTo>
                      <a:pt x="517800" y="680979"/>
                      <a:pt x="528680" y="680979"/>
                      <a:pt x="536838" y="680979"/>
                    </a:cubicBezTo>
                    <a:lnTo>
                      <a:pt x="536838" y="680979"/>
                    </a:lnTo>
                    <a:close/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52">
                <a:extLst>
                  <a:ext uri="{FF2B5EF4-FFF2-40B4-BE49-F238E27FC236}">
                    <a16:creationId xmlns:a16="http://schemas.microsoft.com/office/drawing/2014/main" id="{3E9987C9-6BBF-1C44-9278-CBD585F987C5}"/>
                  </a:ext>
                </a:extLst>
              </p:cNvPr>
              <p:cNvSpPr/>
              <p:nvPr/>
            </p:nvSpPr>
            <p:spPr>
              <a:xfrm>
                <a:off x="9592416" y="4192158"/>
                <a:ext cx="516735" cy="761503"/>
              </a:xfrm>
              <a:custGeom>
                <a:avLst/>
                <a:gdLst>
                  <a:gd name="connsiteX0" fmla="*/ 463407 w 516735"/>
                  <a:gd name="connsiteY0" fmla="*/ 194161 h 761503"/>
                  <a:gd name="connsiteX1" fmla="*/ 447089 w 516735"/>
                  <a:gd name="connsiteY1" fmla="*/ 226797 h 761503"/>
                  <a:gd name="connsiteX2" fmla="*/ 430771 w 516735"/>
                  <a:gd name="connsiteY2" fmla="*/ 221357 h 761503"/>
                  <a:gd name="connsiteX3" fmla="*/ 422612 w 516735"/>
                  <a:gd name="connsiteY3" fmla="*/ 207759 h 761503"/>
                  <a:gd name="connsiteX4" fmla="*/ 419893 w 516735"/>
                  <a:gd name="connsiteY4" fmla="*/ 188722 h 761503"/>
                  <a:gd name="connsiteX5" fmla="*/ 419893 w 516735"/>
                  <a:gd name="connsiteY5" fmla="*/ 139768 h 761503"/>
                  <a:gd name="connsiteX6" fmla="*/ 419893 w 516735"/>
                  <a:gd name="connsiteY6" fmla="*/ 120730 h 761503"/>
                  <a:gd name="connsiteX7" fmla="*/ 395416 w 516735"/>
                  <a:gd name="connsiteY7" fmla="*/ 120730 h 761503"/>
                  <a:gd name="connsiteX8" fmla="*/ 370939 w 516735"/>
                  <a:gd name="connsiteY8" fmla="*/ 120730 h 761503"/>
                  <a:gd name="connsiteX9" fmla="*/ 346461 w 516735"/>
                  <a:gd name="connsiteY9" fmla="*/ 123450 h 761503"/>
                  <a:gd name="connsiteX10" fmla="*/ 335583 w 516735"/>
                  <a:gd name="connsiteY10" fmla="*/ 123450 h 761503"/>
                  <a:gd name="connsiteX11" fmla="*/ 335583 w 516735"/>
                  <a:gd name="connsiteY11" fmla="*/ 123450 h 761503"/>
                  <a:gd name="connsiteX12" fmla="*/ 324704 w 516735"/>
                  <a:gd name="connsiteY12" fmla="*/ 128889 h 761503"/>
                  <a:gd name="connsiteX13" fmla="*/ 327424 w 516735"/>
                  <a:gd name="connsiteY13" fmla="*/ 139768 h 761503"/>
                  <a:gd name="connsiteX14" fmla="*/ 330144 w 516735"/>
                  <a:gd name="connsiteY14" fmla="*/ 175123 h 761503"/>
                  <a:gd name="connsiteX15" fmla="*/ 330144 w 516735"/>
                  <a:gd name="connsiteY15" fmla="*/ 199600 h 761503"/>
                  <a:gd name="connsiteX16" fmla="*/ 327424 w 516735"/>
                  <a:gd name="connsiteY16" fmla="*/ 224077 h 761503"/>
                  <a:gd name="connsiteX17" fmla="*/ 330144 w 516735"/>
                  <a:gd name="connsiteY17" fmla="*/ 251274 h 761503"/>
                  <a:gd name="connsiteX18" fmla="*/ 327424 w 516735"/>
                  <a:gd name="connsiteY18" fmla="*/ 278470 h 761503"/>
                  <a:gd name="connsiteX19" fmla="*/ 327424 w 516735"/>
                  <a:gd name="connsiteY19" fmla="*/ 332864 h 761503"/>
                  <a:gd name="connsiteX20" fmla="*/ 330144 w 516735"/>
                  <a:gd name="connsiteY20" fmla="*/ 357340 h 761503"/>
                  <a:gd name="connsiteX21" fmla="*/ 330144 w 516735"/>
                  <a:gd name="connsiteY21" fmla="*/ 368219 h 761503"/>
                  <a:gd name="connsiteX22" fmla="*/ 332863 w 516735"/>
                  <a:gd name="connsiteY22" fmla="*/ 387257 h 761503"/>
                  <a:gd name="connsiteX23" fmla="*/ 332863 w 516735"/>
                  <a:gd name="connsiteY23" fmla="*/ 433491 h 761503"/>
                  <a:gd name="connsiteX24" fmla="*/ 332863 w 516735"/>
                  <a:gd name="connsiteY24" fmla="*/ 487884 h 761503"/>
                  <a:gd name="connsiteX25" fmla="*/ 330144 w 516735"/>
                  <a:gd name="connsiteY25" fmla="*/ 512361 h 761503"/>
                  <a:gd name="connsiteX26" fmla="*/ 330144 w 516735"/>
                  <a:gd name="connsiteY26" fmla="*/ 539557 h 761503"/>
                  <a:gd name="connsiteX27" fmla="*/ 332863 w 516735"/>
                  <a:gd name="connsiteY27" fmla="*/ 593950 h 761503"/>
                  <a:gd name="connsiteX28" fmla="*/ 332863 w 516735"/>
                  <a:gd name="connsiteY28" fmla="*/ 648343 h 761503"/>
                  <a:gd name="connsiteX29" fmla="*/ 332863 w 516735"/>
                  <a:gd name="connsiteY29" fmla="*/ 656502 h 761503"/>
                  <a:gd name="connsiteX30" fmla="*/ 357341 w 516735"/>
                  <a:gd name="connsiteY30" fmla="*/ 656502 h 761503"/>
                  <a:gd name="connsiteX31" fmla="*/ 395416 w 516735"/>
                  <a:gd name="connsiteY31" fmla="*/ 675540 h 761503"/>
                  <a:gd name="connsiteX32" fmla="*/ 389976 w 516735"/>
                  <a:gd name="connsiteY32" fmla="*/ 691858 h 761503"/>
                  <a:gd name="connsiteX33" fmla="*/ 373658 w 516735"/>
                  <a:gd name="connsiteY33" fmla="*/ 700017 h 761503"/>
                  <a:gd name="connsiteX34" fmla="*/ 351901 w 516735"/>
                  <a:gd name="connsiteY34" fmla="*/ 702737 h 761503"/>
                  <a:gd name="connsiteX35" fmla="*/ 319265 w 516735"/>
                  <a:gd name="connsiteY35" fmla="*/ 702737 h 761503"/>
                  <a:gd name="connsiteX36" fmla="*/ 311106 w 516735"/>
                  <a:gd name="connsiteY36" fmla="*/ 708176 h 761503"/>
                  <a:gd name="connsiteX37" fmla="*/ 289349 w 516735"/>
                  <a:gd name="connsiteY37" fmla="*/ 713615 h 761503"/>
                  <a:gd name="connsiteX38" fmla="*/ 270311 w 516735"/>
                  <a:gd name="connsiteY38" fmla="*/ 713615 h 761503"/>
                  <a:gd name="connsiteX39" fmla="*/ 243115 w 516735"/>
                  <a:gd name="connsiteY39" fmla="*/ 705456 h 761503"/>
                  <a:gd name="connsiteX40" fmla="*/ 237675 w 516735"/>
                  <a:gd name="connsiteY40" fmla="*/ 702737 h 761503"/>
                  <a:gd name="connsiteX41" fmla="*/ 199600 w 516735"/>
                  <a:gd name="connsiteY41" fmla="*/ 702737 h 761503"/>
                  <a:gd name="connsiteX42" fmla="*/ 175123 w 516735"/>
                  <a:gd name="connsiteY42" fmla="*/ 702737 h 761503"/>
                  <a:gd name="connsiteX43" fmla="*/ 147927 w 516735"/>
                  <a:gd name="connsiteY43" fmla="*/ 697297 h 761503"/>
                  <a:gd name="connsiteX44" fmla="*/ 131609 w 516735"/>
                  <a:gd name="connsiteY44" fmla="*/ 678260 h 761503"/>
                  <a:gd name="connsiteX45" fmla="*/ 137048 w 516735"/>
                  <a:gd name="connsiteY45" fmla="*/ 670101 h 761503"/>
                  <a:gd name="connsiteX46" fmla="*/ 158805 w 516735"/>
                  <a:gd name="connsiteY46" fmla="*/ 661942 h 761503"/>
                  <a:gd name="connsiteX47" fmla="*/ 199600 w 516735"/>
                  <a:gd name="connsiteY47" fmla="*/ 659222 h 761503"/>
                  <a:gd name="connsiteX48" fmla="*/ 199600 w 516735"/>
                  <a:gd name="connsiteY48" fmla="*/ 659222 h 761503"/>
                  <a:gd name="connsiteX49" fmla="*/ 196880 w 516735"/>
                  <a:gd name="connsiteY49" fmla="*/ 629306 h 761503"/>
                  <a:gd name="connsiteX50" fmla="*/ 199600 w 516735"/>
                  <a:gd name="connsiteY50" fmla="*/ 574913 h 761503"/>
                  <a:gd name="connsiteX51" fmla="*/ 202320 w 516735"/>
                  <a:gd name="connsiteY51" fmla="*/ 523239 h 761503"/>
                  <a:gd name="connsiteX52" fmla="*/ 205040 w 516735"/>
                  <a:gd name="connsiteY52" fmla="*/ 460687 h 761503"/>
                  <a:gd name="connsiteX53" fmla="*/ 205040 w 516735"/>
                  <a:gd name="connsiteY53" fmla="*/ 417173 h 761503"/>
                  <a:gd name="connsiteX54" fmla="*/ 207759 w 516735"/>
                  <a:gd name="connsiteY54" fmla="*/ 392696 h 761503"/>
                  <a:gd name="connsiteX55" fmla="*/ 210478 w 516735"/>
                  <a:gd name="connsiteY55" fmla="*/ 368219 h 761503"/>
                  <a:gd name="connsiteX56" fmla="*/ 210478 w 516735"/>
                  <a:gd name="connsiteY56" fmla="*/ 313826 h 761503"/>
                  <a:gd name="connsiteX57" fmla="*/ 210478 w 516735"/>
                  <a:gd name="connsiteY57" fmla="*/ 259433 h 761503"/>
                  <a:gd name="connsiteX58" fmla="*/ 210478 w 516735"/>
                  <a:gd name="connsiteY58" fmla="*/ 213199 h 761503"/>
                  <a:gd name="connsiteX59" fmla="*/ 210478 w 516735"/>
                  <a:gd name="connsiteY59" fmla="*/ 145207 h 761503"/>
                  <a:gd name="connsiteX60" fmla="*/ 213198 w 516735"/>
                  <a:gd name="connsiteY60" fmla="*/ 131609 h 761503"/>
                  <a:gd name="connsiteX61" fmla="*/ 205040 w 516735"/>
                  <a:gd name="connsiteY61" fmla="*/ 123450 h 761503"/>
                  <a:gd name="connsiteX62" fmla="*/ 161525 w 516735"/>
                  <a:gd name="connsiteY62" fmla="*/ 123450 h 761503"/>
                  <a:gd name="connsiteX63" fmla="*/ 112571 w 516735"/>
                  <a:gd name="connsiteY63" fmla="*/ 120730 h 761503"/>
                  <a:gd name="connsiteX64" fmla="*/ 104412 w 516735"/>
                  <a:gd name="connsiteY64" fmla="*/ 118011 h 761503"/>
                  <a:gd name="connsiteX65" fmla="*/ 107132 w 516735"/>
                  <a:gd name="connsiteY65" fmla="*/ 191441 h 761503"/>
                  <a:gd name="connsiteX66" fmla="*/ 90814 w 516735"/>
                  <a:gd name="connsiteY66" fmla="*/ 224077 h 761503"/>
                  <a:gd name="connsiteX67" fmla="*/ 74496 w 516735"/>
                  <a:gd name="connsiteY67" fmla="*/ 218638 h 761503"/>
                  <a:gd name="connsiteX68" fmla="*/ 66337 w 516735"/>
                  <a:gd name="connsiteY68" fmla="*/ 205040 h 761503"/>
                  <a:gd name="connsiteX69" fmla="*/ 63617 w 516735"/>
                  <a:gd name="connsiteY69" fmla="*/ 186002 h 761503"/>
                  <a:gd name="connsiteX70" fmla="*/ 63617 w 516735"/>
                  <a:gd name="connsiteY70" fmla="*/ 145207 h 761503"/>
                  <a:gd name="connsiteX71" fmla="*/ 63617 w 516735"/>
                  <a:gd name="connsiteY71" fmla="*/ 109852 h 761503"/>
                  <a:gd name="connsiteX72" fmla="*/ 58178 w 516735"/>
                  <a:gd name="connsiteY72" fmla="*/ 96253 h 761503"/>
                  <a:gd name="connsiteX73" fmla="*/ 66337 w 516735"/>
                  <a:gd name="connsiteY73" fmla="*/ 85375 h 761503"/>
                  <a:gd name="connsiteX74" fmla="*/ 93533 w 516735"/>
                  <a:gd name="connsiteY74" fmla="*/ 77216 h 761503"/>
                  <a:gd name="connsiteX75" fmla="*/ 115290 w 516735"/>
                  <a:gd name="connsiteY75" fmla="*/ 77216 h 761503"/>
                  <a:gd name="connsiteX76" fmla="*/ 169684 w 516735"/>
                  <a:gd name="connsiteY76" fmla="*/ 74496 h 761503"/>
                  <a:gd name="connsiteX77" fmla="*/ 194161 w 516735"/>
                  <a:gd name="connsiteY77" fmla="*/ 71776 h 761503"/>
                  <a:gd name="connsiteX78" fmla="*/ 196880 w 516735"/>
                  <a:gd name="connsiteY78" fmla="*/ 71776 h 761503"/>
                  <a:gd name="connsiteX79" fmla="*/ 210478 w 516735"/>
                  <a:gd name="connsiteY79" fmla="*/ 71776 h 761503"/>
                  <a:gd name="connsiteX80" fmla="*/ 218638 w 516735"/>
                  <a:gd name="connsiteY80" fmla="*/ 71776 h 761503"/>
                  <a:gd name="connsiteX81" fmla="*/ 237675 w 516735"/>
                  <a:gd name="connsiteY81" fmla="*/ 60898 h 761503"/>
                  <a:gd name="connsiteX82" fmla="*/ 253993 w 516735"/>
                  <a:gd name="connsiteY82" fmla="*/ 58178 h 761503"/>
                  <a:gd name="connsiteX83" fmla="*/ 283910 w 516735"/>
                  <a:gd name="connsiteY83" fmla="*/ 60898 h 761503"/>
                  <a:gd name="connsiteX84" fmla="*/ 294788 w 516735"/>
                  <a:gd name="connsiteY84" fmla="*/ 66337 h 761503"/>
                  <a:gd name="connsiteX85" fmla="*/ 305667 w 516735"/>
                  <a:gd name="connsiteY85" fmla="*/ 74496 h 761503"/>
                  <a:gd name="connsiteX86" fmla="*/ 313826 w 516735"/>
                  <a:gd name="connsiteY86" fmla="*/ 74496 h 761503"/>
                  <a:gd name="connsiteX87" fmla="*/ 327424 w 516735"/>
                  <a:gd name="connsiteY87" fmla="*/ 74496 h 761503"/>
                  <a:gd name="connsiteX88" fmla="*/ 354621 w 516735"/>
                  <a:gd name="connsiteY88" fmla="*/ 74496 h 761503"/>
                  <a:gd name="connsiteX89" fmla="*/ 422612 w 516735"/>
                  <a:gd name="connsiteY89" fmla="*/ 74496 h 761503"/>
                  <a:gd name="connsiteX90" fmla="*/ 455248 w 516735"/>
                  <a:gd name="connsiteY90" fmla="*/ 79936 h 761503"/>
                  <a:gd name="connsiteX91" fmla="*/ 466127 w 516735"/>
                  <a:gd name="connsiteY91" fmla="*/ 98973 h 761503"/>
                  <a:gd name="connsiteX92" fmla="*/ 463407 w 516735"/>
                  <a:gd name="connsiteY92" fmla="*/ 109852 h 761503"/>
                  <a:gd name="connsiteX93" fmla="*/ 463407 w 516735"/>
                  <a:gd name="connsiteY93" fmla="*/ 120730 h 761503"/>
                  <a:gd name="connsiteX94" fmla="*/ 463407 w 516735"/>
                  <a:gd name="connsiteY94" fmla="*/ 194161 h 76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516735" h="761503">
                    <a:moveTo>
                      <a:pt x="463407" y="194161"/>
                    </a:moveTo>
                    <a:cubicBezTo>
                      <a:pt x="463407" y="205040"/>
                      <a:pt x="463407" y="226797"/>
                      <a:pt x="447089" y="226797"/>
                    </a:cubicBezTo>
                    <a:cubicBezTo>
                      <a:pt x="438930" y="226797"/>
                      <a:pt x="436211" y="226797"/>
                      <a:pt x="430771" y="221357"/>
                    </a:cubicBezTo>
                    <a:cubicBezTo>
                      <a:pt x="425332" y="218638"/>
                      <a:pt x="422612" y="210479"/>
                      <a:pt x="422612" y="207759"/>
                    </a:cubicBezTo>
                    <a:cubicBezTo>
                      <a:pt x="419893" y="199600"/>
                      <a:pt x="419893" y="194161"/>
                      <a:pt x="419893" y="188722"/>
                    </a:cubicBezTo>
                    <a:cubicBezTo>
                      <a:pt x="419893" y="183282"/>
                      <a:pt x="419893" y="147927"/>
                      <a:pt x="419893" y="139768"/>
                    </a:cubicBezTo>
                    <a:cubicBezTo>
                      <a:pt x="419893" y="134329"/>
                      <a:pt x="419893" y="128889"/>
                      <a:pt x="419893" y="120730"/>
                    </a:cubicBezTo>
                    <a:cubicBezTo>
                      <a:pt x="411734" y="120730"/>
                      <a:pt x="403574" y="120730"/>
                      <a:pt x="395416" y="120730"/>
                    </a:cubicBezTo>
                    <a:cubicBezTo>
                      <a:pt x="387256" y="120730"/>
                      <a:pt x="379098" y="120730"/>
                      <a:pt x="370939" y="120730"/>
                    </a:cubicBezTo>
                    <a:cubicBezTo>
                      <a:pt x="362780" y="120730"/>
                      <a:pt x="354621" y="123450"/>
                      <a:pt x="346461" y="123450"/>
                    </a:cubicBezTo>
                    <a:cubicBezTo>
                      <a:pt x="343742" y="123450"/>
                      <a:pt x="341023" y="123450"/>
                      <a:pt x="335583" y="123450"/>
                    </a:cubicBezTo>
                    <a:cubicBezTo>
                      <a:pt x="335583" y="123450"/>
                      <a:pt x="335583" y="123450"/>
                      <a:pt x="335583" y="123450"/>
                    </a:cubicBezTo>
                    <a:cubicBezTo>
                      <a:pt x="327424" y="123450"/>
                      <a:pt x="324704" y="126170"/>
                      <a:pt x="324704" y="128889"/>
                    </a:cubicBezTo>
                    <a:cubicBezTo>
                      <a:pt x="324704" y="131609"/>
                      <a:pt x="324704" y="137048"/>
                      <a:pt x="327424" y="139768"/>
                    </a:cubicBezTo>
                    <a:cubicBezTo>
                      <a:pt x="330144" y="147927"/>
                      <a:pt x="330144" y="166964"/>
                      <a:pt x="330144" y="175123"/>
                    </a:cubicBezTo>
                    <a:cubicBezTo>
                      <a:pt x="330144" y="183282"/>
                      <a:pt x="330144" y="191441"/>
                      <a:pt x="330144" y="199600"/>
                    </a:cubicBezTo>
                    <a:cubicBezTo>
                      <a:pt x="330144" y="207759"/>
                      <a:pt x="327424" y="215918"/>
                      <a:pt x="327424" y="224077"/>
                    </a:cubicBezTo>
                    <a:cubicBezTo>
                      <a:pt x="327424" y="232236"/>
                      <a:pt x="330144" y="243115"/>
                      <a:pt x="330144" y="251274"/>
                    </a:cubicBezTo>
                    <a:cubicBezTo>
                      <a:pt x="330144" y="259433"/>
                      <a:pt x="330144" y="267592"/>
                      <a:pt x="327424" y="278470"/>
                    </a:cubicBezTo>
                    <a:cubicBezTo>
                      <a:pt x="327424" y="294788"/>
                      <a:pt x="327424" y="313826"/>
                      <a:pt x="327424" y="332864"/>
                    </a:cubicBezTo>
                    <a:cubicBezTo>
                      <a:pt x="327424" y="341022"/>
                      <a:pt x="327424" y="349181"/>
                      <a:pt x="330144" y="357340"/>
                    </a:cubicBezTo>
                    <a:cubicBezTo>
                      <a:pt x="330144" y="360060"/>
                      <a:pt x="330144" y="365499"/>
                      <a:pt x="330144" y="368219"/>
                    </a:cubicBezTo>
                    <a:cubicBezTo>
                      <a:pt x="330144" y="373658"/>
                      <a:pt x="332863" y="384537"/>
                      <a:pt x="332863" y="387257"/>
                    </a:cubicBezTo>
                    <a:cubicBezTo>
                      <a:pt x="332863" y="406294"/>
                      <a:pt x="332863" y="414453"/>
                      <a:pt x="332863" y="433491"/>
                    </a:cubicBezTo>
                    <a:cubicBezTo>
                      <a:pt x="332863" y="452528"/>
                      <a:pt x="335583" y="468846"/>
                      <a:pt x="332863" y="487884"/>
                    </a:cubicBezTo>
                    <a:cubicBezTo>
                      <a:pt x="332863" y="496043"/>
                      <a:pt x="330144" y="504202"/>
                      <a:pt x="330144" y="512361"/>
                    </a:cubicBezTo>
                    <a:cubicBezTo>
                      <a:pt x="330144" y="520520"/>
                      <a:pt x="330144" y="531398"/>
                      <a:pt x="330144" y="539557"/>
                    </a:cubicBezTo>
                    <a:cubicBezTo>
                      <a:pt x="330144" y="558595"/>
                      <a:pt x="330144" y="574913"/>
                      <a:pt x="332863" y="593950"/>
                    </a:cubicBezTo>
                    <a:cubicBezTo>
                      <a:pt x="332863" y="610268"/>
                      <a:pt x="332863" y="632026"/>
                      <a:pt x="332863" y="648343"/>
                    </a:cubicBezTo>
                    <a:cubicBezTo>
                      <a:pt x="332863" y="651063"/>
                      <a:pt x="332863" y="653783"/>
                      <a:pt x="332863" y="656502"/>
                    </a:cubicBezTo>
                    <a:cubicBezTo>
                      <a:pt x="343742" y="656502"/>
                      <a:pt x="351901" y="656502"/>
                      <a:pt x="357341" y="656502"/>
                    </a:cubicBezTo>
                    <a:cubicBezTo>
                      <a:pt x="370939" y="656502"/>
                      <a:pt x="395416" y="659222"/>
                      <a:pt x="395416" y="675540"/>
                    </a:cubicBezTo>
                    <a:cubicBezTo>
                      <a:pt x="395416" y="683699"/>
                      <a:pt x="392696" y="686419"/>
                      <a:pt x="389976" y="691858"/>
                    </a:cubicBezTo>
                    <a:cubicBezTo>
                      <a:pt x="384537" y="697297"/>
                      <a:pt x="379098" y="700017"/>
                      <a:pt x="373658" y="700017"/>
                    </a:cubicBezTo>
                    <a:cubicBezTo>
                      <a:pt x="365499" y="702737"/>
                      <a:pt x="357341" y="702737"/>
                      <a:pt x="351901" y="702737"/>
                    </a:cubicBezTo>
                    <a:cubicBezTo>
                      <a:pt x="349181" y="702737"/>
                      <a:pt x="335583" y="702737"/>
                      <a:pt x="319265" y="702737"/>
                    </a:cubicBezTo>
                    <a:cubicBezTo>
                      <a:pt x="316546" y="705456"/>
                      <a:pt x="313826" y="705456"/>
                      <a:pt x="311106" y="708176"/>
                    </a:cubicBezTo>
                    <a:cubicBezTo>
                      <a:pt x="302948" y="713615"/>
                      <a:pt x="297508" y="713615"/>
                      <a:pt x="289349" y="713615"/>
                    </a:cubicBezTo>
                    <a:cubicBezTo>
                      <a:pt x="283910" y="713615"/>
                      <a:pt x="278470" y="713615"/>
                      <a:pt x="270311" y="713615"/>
                    </a:cubicBezTo>
                    <a:cubicBezTo>
                      <a:pt x="259433" y="713615"/>
                      <a:pt x="251273" y="710895"/>
                      <a:pt x="243115" y="705456"/>
                    </a:cubicBezTo>
                    <a:cubicBezTo>
                      <a:pt x="240395" y="705456"/>
                      <a:pt x="237675" y="702737"/>
                      <a:pt x="237675" y="702737"/>
                    </a:cubicBezTo>
                    <a:cubicBezTo>
                      <a:pt x="224077" y="702737"/>
                      <a:pt x="213198" y="702737"/>
                      <a:pt x="199600" y="702737"/>
                    </a:cubicBezTo>
                    <a:cubicBezTo>
                      <a:pt x="191441" y="702737"/>
                      <a:pt x="183282" y="702737"/>
                      <a:pt x="175123" y="702737"/>
                    </a:cubicBezTo>
                    <a:cubicBezTo>
                      <a:pt x="166965" y="702737"/>
                      <a:pt x="156085" y="702737"/>
                      <a:pt x="147927" y="697297"/>
                    </a:cubicBezTo>
                    <a:cubicBezTo>
                      <a:pt x="139768" y="694578"/>
                      <a:pt x="131609" y="680979"/>
                      <a:pt x="131609" y="678260"/>
                    </a:cubicBezTo>
                    <a:cubicBezTo>
                      <a:pt x="131609" y="675540"/>
                      <a:pt x="131609" y="672820"/>
                      <a:pt x="137048" y="670101"/>
                    </a:cubicBezTo>
                    <a:cubicBezTo>
                      <a:pt x="142487" y="667381"/>
                      <a:pt x="153366" y="664661"/>
                      <a:pt x="158805" y="661942"/>
                    </a:cubicBezTo>
                    <a:cubicBezTo>
                      <a:pt x="175123" y="659222"/>
                      <a:pt x="191441" y="659222"/>
                      <a:pt x="199600" y="659222"/>
                    </a:cubicBezTo>
                    <a:lnTo>
                      <a:pt x="199600" y="659222"/>
                    </a:lnTo>
                    <a:cubicBezTo>
                      <a:pt x="199600" y="648343"/>
                      <a:pt x="196880" y="640184"/>
                      <a:pt x="196880" y="629306"/>
                    </a:cubicBezTo>
                    <a:cubicBezTo>
                      <a:pt x="196880" y="612988"/>
                      <a:pt x="196880" y="591231"/>
                      <a:pt x="199600" y="574913"/>
                    </a:cubicBezTo>
                    <a:cubicBezTo>
                      <a:pt x="199600" y="558595"/>
                      <a:pt x="199600" y="539557"/>
                      <a:pt x="202320" y="523239"/>
                    </a:cubicBezTo>
                    <a:cubicBezTo>
                      <a:pt x="202320" y="501482"/>
                      <a:pt x="205040" y="482445"/>
                      <a:pt x="205040" y="460687"/>
                    </a:cubicBezTo>
                    <a:cubicBezTo>
                      <a:pt x="205040" y="447089"/>
                      <a:pt x="205040" y="430771"/>
                      <a:pt x="205040" y="417173"/>
                    </a:cubicBezTo>
                    <a:cubicBezTo>
                      <a:pt x="205040" y="409014"/>
                      <a:pt x="207759" y="400855"/>
                      <a:pt x="207759" y="392696"/>
                    </a:cubicBezTo>
                    <a:cubicBezTo>
                      <a:pt x="207759" y="384537"/>
                      <a:pt x="210478" y="376378"/>
                      <a:pt x="210478" y="368219"/>
                    </a:cubicBezTo>
                    <a:cubicBezTo>
                      <a:pt x="210478" y="351901"/>
                      <a:pt x="210478" y="332864"/>
                      <a:pt x="210478" y="313826"/>
                    </a:cubicBezTo>
                    <a:cubicBezTo>
                      <a:pt x="210478" y="294788"/>
                      <a:pt x="210478" y="275751"/>
                      <a:pt x="210478" y="259433"/>
                    </a:cubicBezTo>
                    <a:cubicBezTo>
                      <a:pt x="210478" y="243115"/>
                      <a:pt x="210478" y="226797"/>
                      <a:pt x="210478" y="213199"/>
                    </a:cubicBezTo>
                    <a:cubicBezTo>
                      <a:pt x="210478" y="194161"/>
                      <a:pt x="210478" y="164245"/>
                      <a:pt x="210478" y="145207"/>
                    </a:cubicBezTo>
                    <a:cubicBezTo>
                      <a:pt x="210478" y="139768"/>
                      <a:pt x="213198" y="134329"/>
                      <a:pt x="213198" y="131609"/>
                    </a:cubicBezTo>
                    <a:cubicBezTo>
                      <a:pt x="213198" y="126170"/>
                      <a:pt x="207759" y="123450"/>
                      <a:pt x="205040" y="123450"/>
                    </a:cubicBezTo>
                    <a:cubicBezTo>
                      <a:pt x="199600" y="123450"/>
                      <a:pt x="166965" y="123450"/>
                      <a:pt x="161525" y="123450"/>
                    </a:cubicBezTo>
                    <a:cubicBezTo>
                      <a:pt x="145207" y="123450"/>
                      <a:pt x="128889" y="123450"/>
                      <a:pt x="112571" y="120730"/>
                    </a:cubicBezTo>
                    <a:cubicBezTo>
                      <a:pt x="109852" y="120730"/>
                      <a:pt x="107132" y="120730"/>
                      <a:pt x="104412" y="118011"/>
                    </a:cubicBezTo>
                    <a:cubicBezTo>
                      <a:pt x="107132" y="137048"/>
                      <a:pt x="107132" y="172404"/>
                      <a:pt x="107132" y="191441"/>
                    </a:cubicBezTo>
                    <a:cubicBezTo>
                      <a:pt x="107132" y="202320"/>
                      <a:pt x="107132" y="224077"/>
                      <a:pt x="90814" y="224077"/>
                    </a:cubicBezTo>
                    <a:cubicBezTo>
                      <a:pt x="82655" y="224077"/>
                      <a:pt x="79935" y="221357"/>
                      <a:pt x="74496" y="218638"/>
                    </a:cubicBezTo>
                    <a:cubicBezTo>
                      <a:pt x="69057" y="215918"/>
                      <a:pt x="66337" y="210479"/>
                      <a:pt x="66337" y="205040"/>
                    </a:cubicBezTo>
                    <a:cubicBezTo>
                      <a:pt x="63617" y="196881"/>
                      <a:pt x="63617" y="191441"/>
                      <a:pt x="63617" y="186002"/>
                    </a:cubicBezTo>
                    <a:cubicBezTo>
                      <a:pt x="63617" y="180563"/>
                      <a:pt x="63617" y="153366"/>
                      <a:pt x="63617" y="145207"/>
                    </a:cubicBezTo>
                    <a:cubicBezTo>
                      <a:pt x="63617" y="134329"/>
                      <a:pt x="63617" y="120730"/>
                      <a:pt x="63617" y="109852"/>
                    </a:cubicBezTo>
                    <a:cubicBezTo>
                      <a:pt x="60897" y="104412"/>
                      <a:pt x="58178" y="101693"/>
                      <a:pt x="58178" y="96253"/>
                    </a:cubicBezTo>
                    <a:cubicBezTo>
                      <a:pt x="58178" y="93534"/>
                      <a:pt x="60897" y="88095"/>
                      <a:pt x="66337" y="85375"/>
                    </a:cubicBezTo>
                    <a:cubicBezTo>
                      <a:pt x="74496" y="79936"/>
                      <a:pt x="77215" y="77216"/>
                      <a:pt x="93533" y="77216"/>
                    </a:cubicBezTo>
                    <a:cubicBezTo>
                      <a:pt x="101692" y="77216"/>
                      <a:pt x="109852" y="77216"/>
                      <a:pt x="115290" y="77216"/>
                    </a:cubicBezTo>
                    <a:cubicBezTo>
                      <a:pt x="134328" y="77216"/>
                      <a:pt x="150646" y="77216"/>
                      <a:pt x="169684" y="74496"/>
                    </a:cubicBezTo>
                    <a:cubicBezTo>
                      <a:pt x="177843" y="74496"/>
                      <a:pt x="186002" y="71776"/>
                      <a:pt x="194161" y="71776"/>
                    </a:cubicBezTo>
                    <a:cubicBezTo>
                      <a:pt x="194161" y="71776"/>
                      <a:pt x="196880" y="71776"/>
                      <a:pt x="196880" y="71776"/>
                    </a:cubicBezTo>
                    <a:cubicBezTo>
                      <a:pt x="199600" y="71776"/>
                      <a:pt x="205040" y="71776"/>
                      <a:pt x="210478" y="71776"/>
                    </a:cubicBezTo>
                    <a:cubicBezTo>
                      <a:pt x="213198" y="71776"/>
                      <a:pt x="215918" y="71776"/>
                      <a:pt x="218638" y="71776"/>
                    </a:cubicBezTo>
                    <a:cubicBezTo>
                      <a:pt x="224077" y="69057"/>
                      <a:pt x="229516" y="63618"/>
                      <a:pt x="237675" y="60898"/>
                    </a:cubicBezTo>
                    <a:cubicBezTo>
                      <a:pt x="243115" y="58178"/>
                      <a:pt x="248554" y="58178"/>
                      <a:pt x="253993" y="58178"/>
                    </a:cubicBezTo>
                    <a:cubicBezTo>
                      <a:pt x="264872" y="58178"/>
                      <a:pt x="273031" y="58178"/>
                      <a:pt x="283910" y="60898"/>
                    </a:cubicBezTo>
                    <a:cubicBezTo>
                      <a:pt x="286629" y="60898"/>
                      <a:pt x="292068" y="63618"/>
                      <a:pt x="294788" y="66337"/>
                    </a:cubicBezTo>
                    <a:cubicBezTo>
                      <a:pt x="297508" y="69057"/>
                      <a:pt x="302948" y="71776"/>
                      <a:pt x="305667" y="74496"/>
                    </a:cubicBezTo>
                    <a:cubicBezTo>
                      <a:pt x="308386" y="74496"/>
                      <a:pt x="311106" y="74496"/>
                      <a:pt x="313826" y="74496"/>
                    </a:cubicBezTo>
                    <a:cubicBezTo>
                      <a:pt x="319265" y="74496"/>
                      <a:pt x="321985" y="74496"/>
                      <a:pt x="327424" y="74496"/>
                    </a:cubicBezTo>
                    <a:cubicBezTo>
                      <a:pt x="335583" y="74496"/>
                      <a:pt x="346461" y="74496"/>
                      <a:pt x="354621" y="74496"/>
                    </a:cubicBezTo>
                    <a:cubicBezTo>
                      <a:pt x="376378" y="74496"/>
                      <a:pt x="400855" y="74496"/>
                      <a:pt x="422612" y="74496"/>
                    </a:cubicBezTo>
                    <a:cubicBezTo>
                      <a:pt x="433491" y="74496"/>
                      <a:pt x="447089" y="74496"/>
                      <a:pt x="455248" y="79936"/>
                    </a:cubicBezTo>
                    <a:cubicBezTo>
                      <a:pt x="460687" y="82655"/>
                      <a:pt x="466127" y="90814"/>
                      <a:pt x="466127" y="98973"/>
                    </a:cubicBezTo>
                    <a:cubicBezTo>
                      <a:pt x="466127" y="101693"/>
                      <a:pt x="466127" y="107132"/>
                      <a:pt x="463407" y="109852"/>
                    </a:cubicBezTo>
                    <a:cubicBezTo>
                      <a:pt x="463407" y="112571"/>
                      <a:pt x="463407" y="112571"/>
                      <a:pt x="463407" y="120730"/>
                    </a:cubicBezTo>
                    <a:cubicBezTo>
                      <a:pt x="463407" y="142488"/>
                      <a:pt x="463407" y="172404"/>
                      <a:pt x="463407" y="194161"/>
                    </a:cubicBezTo>
                  </a:path>
                </a:pathLst>
              </a:custGeom>
              <a:grpFill/>
              <a:ln w="2716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pic>
          <p:nvPicPr>
            <p:cNvPr id="56" name="Graphic 55">
              <a:extLst>
                <a:ext uri="{FF2B5EF4-FFF2-40B4-BE49-F238E27FC236}">
                  <a16:creationId xmlns:a16="http://schemas.microsoft.com/office/drawing/2014/main" id="{491E9F99-6F99-7E44-B24D-27C8E656D98D}"/>
                </a:ext>
              </a:extLst>
            </p:cNvPr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10574141" y="4497173"/>
              <a:ext cx="44157" cy="1413011"/>
            </a:xfrm>
            <a:prstGeom prst="rect">
              <a:avLst/>
            </a:prstGeom>
          </p:spPr>
        </p:pic>
      </p:grp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7137987-16EB-447E-A481-8E33DC5BA27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69082" y="5359191"/>
            <a:ext cx="1854273" cy="106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463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_Title Slide Fun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655B1FCA-4D49-4122-B6E9-D550AA0C5E7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2"/>
            <a:ext cx="5266036" cy="6857999"/>
          </a:xfrm>
          <a:custGeom>
            <a:avLst/>
            <a:gdLst>
              <a:gd name="connsiteX0" fmla="*/ 0 w 5266036"/>
              <a:gd name="connsiteY0" fmla="*/ 0 h 6857999"/>
              <a:gd name="connsiteX1" fmla="*/ 3014696 w 5266036"/>
              <a:gd name="connsiteY1" fmla="*/ 0 h 6857999"/>
              <a:gd name="connsiteX2" fmla="*/ 3040982 w 5266036"/>
              <a:gd name="connsiteY2" fmla="*/ 11408 h 6857999"/>
              <a:gd name="connsiteX3" fmla="*/ 5250901 w 5266036"/>
              <a:gd name="connsiteY3" fmla="*/ 4085922 h 6857999"/>
              <a:gd name="connsiteX4" fmla="*/ 3435696 w 5266036"/>
              <a:gd name="connsiteY4" fmla="*/ 6839477 h 6857999"/>
              <a:gd name="connsiteX5" fmla="*/ 3398838 w 5266036"/>
              <a:gd name="connsiteY5" fmla="*/ 6857999 h 6857999"/>
              <a:gd name="connsiteX6" fmla="*/ 0 w 5266036"/>
              <a:gd name="connsiteY6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6036" h="6857999">
                <a:moveTo>
                  <a:pt x="0" y="0"/>
                </a:moveTo>
                <a:lnTo>
                  <a:pt x="3014696" y="0"/>
                </a:lnTo>
                <a:lnTo>
                  <a:pt x="3040982" y="11408"/>
                </a:lnTo>
                <a:cubicBezTo>
                  <a:pt x="4562919" y="717837"/>
                  <a:pt x="5390071" y="2397951"/>
                  <a:pt x="5250901" y="4085922"/>
                </a:cubicBezTo>
                <a:cubicBezTo>
                  <a:pt x="5138669" y="5484335"/>
                  <a:pt x="4361602" y="6343612"/>
                  <a:pt x="3435696" y="6839477"/>
                </a:cubicBezTo>
                <a:lnTo>
                  <a:pt x="339883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tIns="365760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half slide image is 640 x 720 pixels)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6608E2E-E744-4878-A234-60F6B6711C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3306349"/>
            <a:ext cx="5715000" cy="73152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0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t>Subtitle or Presenter Name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534CB02-81D9-4803-9899-8E6A2EABA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57200"/>
            <a:ext cx="5715000" cy="2565401"/>
          </a:xfrm>
        </p:spPr>
        <p:txBody>
          <a:bodyPr/>
          <a:lstStyle>
            <a:lvl1pPr>
              <a:lnSpc>
                <a:spcPct val="82000"/>
              </a:lnSpc>
              <a:defRPr sz="6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EE9A9CE-0E17-47B6-B3AA-E91053E6699D}"/>
              </a:ext>
            </a:extLst>
          </p:cNvPr>
          <p:cNvGrpSpPr/>
          <p:nvPr userDrawn="1"/>
        </p:nvGrpSpPr>
        <p:grpSpPr>
          <a:xfrm>
            <a:off x="7052978" y="5240354"/>
            <a:ext cx="4681822" cy="1348711"/>
            <a:chOff x="7052978" y="5240354"/>
            <a:chExt cx="4681822" cy="134871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9413EA83-00B5-1E45-818B-E37D94CAA65A}"/>
                </a:ext>
              </a:extLst>
            </p:cNvPr>
            <p:cNvGrpSpPr/>
            <p:nvPr userDrawn="1"/>
          </p:nvGrpSpPr>
          <p:grpSpPr>
            <a:xfrm>
              <a:off x="9162579" y="5240354"/>
              <a:ext cx="2572221" cy="1348711"/>
              <a:chOff x="9162579" y="5240354"/>
              <a:chExt cx="2572221" cy="1348711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0A6D84BC-9F4C-46D1-BCFD-02C11A706D43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448800" y="5543531"/>
                <a:ext cx="2286000" cy="880288"/>
                <a:chOff x="2078951" y="1888610"/>
                <a:chExt cx="8030200" cy="3092248"/>
              </a:xfrm>
              <a:solidFill>
                <a:srgbClr val="4F2170"/>
              </a:solidFill>
            </p:grpSpPr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5272DA5A-B0A1-4433-AF19-58D29499701D}"/>
                    </a:ext>
                  </a:extLst>
                </p:cNvPr>
                <p:cNvSpPr/>
                <p:nvPr/>
              </p:nvSpPr>
              <p:spPr>
                <a:xfrm>
                  <a:off x="2078951" y="2872694"/>
                  <a:ext cx="951880" cy="652717"/>
                </a:xfrm>
                <a:custGeom>
                  <a:avLst/>
                  <a:gdLst>
                    <a:gd name="connsiteX0" fmla="*/ 903041 w 951880"/>
                    <a:gd name="connsiteY0" fmla="*/ 330574 h 652717"/>
                    <a:gd name="connsiteX1" fmla="*/ 780656 w 951880"/>
                    <a:gd name="connsiteY1" fmla="*/ 379528 h 652717"/>
                    <a:gd name="connsiteX2" fmla="*/ 598439 w 951880"/>
                    <a:gd name="connsiteY2" fmla="*/ 311537 h 652717"/>
                    <a:gd name="connsiteX3" fmla="*/ 505970 w 951880"/>
                    <a:gd name="connsiteY3" fmla="*/ 164675 h 652717"/>
                    <a:gd name="connsiteX4" fmla="*/ 266640 w 951880"/>
                    <a:gd name="connsiteY4" fmla="*/ 61329 h 652717"/>
                    <a:gd name="connsiteX5" fmla="*/ 103461 w 951880"/>
                    <a:gd name="connsiteY5" fmla="*/ 458398 h 652717"/>
                    <a:gd name="connsiteX6" fmla="*/ 756179 w 951880"/>
                    <a:gd name="connsiteY6" fmla="*/ 485595 h 652717"/>
                    <a:gd name="connsiteX7" fmla="*/ 903041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903041" y="330574"/>
                      </a:moveTo>
                      <a:cubicBezTo>
                        <a:pt x="867685" y="363210"/>
                        <a:pt x="813292" y="374089"/>
                        <a:pt x="780656" y="379528"/>
                      </a:cubicBezTo>
                      <a:cubicBezTo>
                        <a:pt x="712664" y="387687"/>
                        <a:pt x="641953" y="365930"/>
                        <a:pt x="598439" y="311537"/>
                      </a:cubicBezTo>
                      <a:cubicBezTo>
                        <a:pt x="563083" y="268022"/>
                        <a:pt x="544046" y="210910"/>
                        <a:pt x="505970" y="164675"/>
                      </a:cubicBezTo>
                      <a:cubicBezTo>
                        <a:pt x="448858" y="93964"/>
                        <a:pt x="359109" y="45011"/>
                        <a:pt x="266640" y="61329"/>
                      </a:cubicBezTo>
                      <a:cubicBezTo>
                        <a:pt x="81704" y="93964"/>
                        <a:pt x="114" y="308817"/>
                        <a:pt x="103461" y="458398"/>
                      </a:cubicBezTo>
                      <a:cubicBezTo>
                        <a:pt x="253042" y="670531"/>
                        <a:pt x="584840" y="635176"/>
                        <a:pt x="756179" y="485595"/>
                      </a:cubicBezTo>
                      <a:cubicBezTo>
                        <a:pt x="813292" y="442080"/>
                        <a:pt x="862246" y="390407"/>
                        <a:pt x="903041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010AB75D-54FA-4127-838D-A2CDC911B648}"/>
                    </a:ext>
                  </a:extLst>
                </p:cNvPr>
                <p:cNvSpPr/>
                <p:nvPr/>
              </p:nvSpPr>
              <p:spPr>
                <a:xfrm>
                  <a:off x="9151831" y="2872694"/>
                  <a:ext cx="951880" cy="652717"/>
                </a:xfrm>
                <a:custGeom>
                  <a:avLst/>
                  <a:gdLst>
                    <a:gd name="connsiteX0" fmla="*/ 58178 w 951880"/>
                    <a:gd name="connsiteY0" fmla="*/ 330574 h 652717"/>
                    <a:gd name="connsiteX1" fmla="*/ 180563 w 951880"/>
                    <a:gd name="connsiteY1" fmla="*/ 379528 h 652717"/>
                    <a:gd name="connsiteX2" fmla="*/ 362780 w 951880"/>
                    <a:gd name="connsiteY2" fmla="*/ 311537 h 652717"/>
                    <a:gd name="connsiteX3" fmla="*/ 455249 w 951880"/>
                    <a:gd name="connsiteY3" fmla="*/ 164675 h 652717"/>
                    <a:gd name="connsiteX4" fmla="*/ 694578 w 951880"/>
                    <a:gd name="connsiteY4" fmla="*/ 61329 h 652717"/>
                    <a:gd name="connsiteX5" fmla="*/ 857758 w 951880"/>
                    <a:gd name="connsiteY5" fmla="*/ 458398 h 652717"/>
                    <a:gd name="connsiteX6" fmla="*/ 205040 w 951880"/>
                    <a:gd name="connsiteY6" fmla="*/ 485595 h 652717"/>
                    <a:gd name="connsiteX7" fmla="*/ 58178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58178" y="330574"/>
                      </a:moveTo>
                      <a:cubicBezTo>
                        <a:pt x="96253" y="363210"/>
                        <a:pt x="147927" y="374089"/>
                        <a:pt x="180563" y="379528"/>
                      </a:cubicBezTo>
                      <a:cubicBezTo>
                        <a:pt x="248554" y="387687"/>
                        <a:pt x="319266" y="365930"/>
                        <a:pt x="362780" y="311537"/>
                      </a:cubicBezTo>
                      <a:cubicBezTo>
                        <a:pt x="398136" y="268022"/>
                        <a:pt x="417174" y="210910"/>
                        <a:pt x="455249" y="164675"/>
                      </a:cubicBezTo>
                      <a:cubicBezTo>
                        <a:pt x="512362" y="93964"/>
                        <a:pt x="602110" y="45011"/>
                        <a:pt x="694578" y="61329"/>
                      </a:cubicBezTo>
                      <a:cubicBezTo>
                        <a:pt x="879515" y="93964"/>
                        <a:pt x="961105" y="308817"/>
                        <a:pt x="857758" y="458398"/>
                      </a:cubicBezTo>
                      <a:cubicBezTo>
                        <a:pt x="708176" y="670531"/>
                        <a:pt x="376379" y="635176"/>
                        <a:pt x="205040" y="485595"/>
                      </a:cubicBezTo>
                      <a:cubicBezTo>
                        <a:pt x="150646" y="442080"/>
                        <a:pt x="101693" y="390407"/>
                        <a:pt x="58178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C73C4E44-0B9D-4D7D-A72A-E10AA3E25788}"/>
                    </a:ext>
                  </a:extLst>
                </p:cNvPr>
                <p:cNvSpPr/>
                <p:nvPr/>
              </p:nvSpPr>
              <p:spPr>
                <a:xfrm>
                  <a:off x="8001294" y="2010994"/>
                  <a:ext cx="734308" cy="299162"/>
                </a:xfrm>
                <a:custGeom>
                  <a:avLst/>
                  <a:gdLst>
                    <a:gd name="connsiteX0" fmla="*/ 596792 w 734307"/>
                    <a:gd name="connsiteY0" fmla="*/ 58178 h 299162"/>
                    <a:gd name="connsiteX1" fmla="*/ 148048 w 734307"/>
                    <a:gd name="connsiteY1" fmla="*/ 58178 h 299162"/>
                    <a:gd name="connsiteX2" fmla="*/ 58299 w 734307"/>
                    <a:gd name="connsiteY2" fmla="*/ 150646 h 299162"/>
                    <a:gd name="connsiteX3" fmla="*/ 148048 w 734307"/>
                    <a:gd name="connsiteY3" fmla="*/ 251274 h 299162"/>
                    <a:gd name="connsiteX4" fmla="*/ 596792 w 734307"/>
                    <a:gd name="connsiteY4" fmla="*/ 251274 h 299162"/>
                    <a:gd name="connsiteX5" fmla="*/ 686541 w 734307"/>
                    <a:gd name="connsiteY5" fmla="*/ 158805 h 299162"/>
                    <a:gd name="connsiteX6" fmla="*/ 596792 w 734307"/>
                    <a:gd name="connsiteY6" fmla="*/ 58178 h 29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4307" h="299162">
                      <a:moveTo>
                        <a:pt x="596792" y="58178"/>
                      </a:moveTo>
                      <a:cubicBezTo>
                        <a:pt x="591353" y="58178"/>
                        <a:pt x="153487" y="58178"/>
                        <a:pt x="148048" y="58178"/>
                      </a:cubicBezTo>
                      <a:cubicBezTo>
                        <a:pt x="99094" y="60898"/>
                        <a:pt x="61019" y="104412"/>
                        <a:pt x="58299" y="150646"/>
                      </a:cubicBezTo>
                      <a:cubicBezTo>
                        <a:pt x="55580" y="199600"/>
                        <a:pt x="99094" y="248554"/>
                        <a:pt x="148048" y="251274"/>
                      </a:cubicBezTo>
                      <a:cubicBezTo>
                        <a:pt x="153487" y="251274"/>
                        <a:pt x="591353" y="251274"/>
                        <a:pt x="596792" y="251274"/>
                      </a:cubicBezTo>
                      <a:cubicBezTo>
                        <a:pt x="645746" y="248554"/>
                        <a:pt x="683821" y="205040"/>
                        <a:pt x="686541" y="158805"/>
                      </a:cubicBezTo>
                      <a:cubicBezTo>
                        <a:pt x="689260" y="109852"/>
                        <a:pt x="648465" y="60898"/>
                        <a:pt x="596792" y="581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5F17AEE1-933D-430A-938B-044F9EEF7E0F}"/>
                    </a:ext>
                  </a:extLst>
                </p:cNvPr>
                <p:cNvSpPr/>
                <p:nvPr/>
              </p:nvSpPr>
              <p:spPr>
                <a:xfrm>
                  <a:off x="4920042" y="2277520"/>
                  <a:ext cx="1006274" cy="951879"/>
                </a:xfrm>
                <a:custGeom>
                  <a:avLst/>
                  <a:gdLst>
                    <a:gd name="connsiteX0" fmla="*/ 884954 w 1006273"/>
                    <a:gd name="connsiteY0" fmla="*/ 746251 h 951879"/>
                    <a:gd name="connsiteX1" fmla="*/ 874076 w 1006273"/>
                    <a:gd name="connsiteY1" fmla="*/ 670101 h 951879"/>
                    <a:gd name="connsiteX2" fmla="*/ 874076 w 1006273"/>
                    <a:gd name="connsiteY2" fmla="*/ 536837 h 951879"/>
                    <a:gd name="connsiteX3" fmla="*/ 689139 w 1006273"/>
                    <a:gd name="connsiteY3" fmla="*/ 88094 h 951879"/>
                    <a:gd name="connsiteX4" fmla="*/ 428052 w 1006273"/>
                    <a:gd name="connsiteY4" fmla="*/ 253993 h 951879"/>
                    <a:gd name="connsiteX5" fmla="*/ 196881 w 1006273"/>
                    <a:gd name="connsiteY5" fmla="*/ 58178 h 951879"/>
                    <a:gd name="connsiteX6" fmla="*/ 58178 w 1006273"/>
                    <a:gd name="connsiteY6" fmla="*/ 128889 h 951879"/>
                    <a:gd name="connsiteX7" fmla="*/ 142488 w 1006273"/>
                    <a:gd name="connsiteY7" fmla="*/ 273031 h 951879"/>
                    <a:gd name="connsiteX8" fmla="*/ 142488 w 1006273"/>
                    <a:gd name="connsiteY8" fmla="*/ 757130 h 951879"/>
                    <a:gd name="connsiteX9" fmla="*/ 283910 w 1006273"/>
                    <a:gd name="connsiteY9" fmla="*/ 895832 h 951879"/>
                    <a:gd name="connsiteX10" fmla="*/ 428052 w 1006273"/>
                    <a:gd name="connsiteY10" fmla="*/ 757130 h 951879"/>
                    <a:gd name="connsiteX11" fmla="*/ 428052 w 1006273"/>
                    <a:gd name="connsiteY11" fmla="*/ 400855 h 951879"/>
                    <a:gd name="connsiteX12" fmla="*/ 523240 w 1006273"/>
                    <a:gd name="connsiteY12" fmla="*/ 283910 h 951879"/>
                    <a:gd name="connsiteX13" fmla="*/ 591231 w 1006273"/>
                    <a:gd name="connsiteY13" fmla="*/ 354621 h 951879"/>
                    <a:gd name="connsiteX14" fmla="*/ 591231 w 1006273"/>
                    <a:gd name="connsiteY14" fmla="*/ 697297 h 951879"/>
                    <a:gd name="connsiteX15" fmla="*/ 593951 w 1006273"/>
                    <a:gd name="connsiteY15" fmla="*/ 729933 h 951879"/>
                    <a:gd name="connsiteX16" fmla="*/ 610269 w 1006273"/>
                    <a:gd name="connsiteY16" fmla="*/ 778887 h 951879"/>
                    <a:gd name="connsiteX17" fmla="*/ 822402 w 1006273"/>
                    <a:gd name="connsiteY17" fmla="*/ 893112 h 951879"/>
                    <a:gd name="connsiteX18" fmla="*/ 961105 w 1006273"/>
                    <a:gd name="connsiteY18" fmla="*/ 822401 h 951879"/>
                    <a:gd name="connsiteX19" fmla="*/ 884954 w 1006273"/>
                    <a:gd name="connsiteY19" fmla="*/ 74625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006273" h="951879">
                      <a:moveTo>
                        <a:pt x="884954" y="746251"/>
                      </a:moveTo>
                      <a:cubicBezTo>
                        <a:pt x="879515" y="721774"/>
                        <a:pt x="876795" y="694578"/>
                        <a:pt x="874076" y="670101"/>
                      </a:cubicBezTo>
                      <a:cubicBezTo>
                        <a:pt x="874076" y="634745"/>
                        <a:pt x="874076" y="583072"/>
                        <a:pt x="874076" y="536837"/>
                      </a:cubicBezTo>
                      <a:cubicBezTo>
                        <a:pt x="879515" y="373658"/>
                        <a:pt x="909431" y="88094"/>
                        <a:pt x="689139" y="88094"/>
                      </a:cubicBezTo>
                      <a:cubicBezTo>
                        <a:pt x="539558" y="88094"/>
                        <a:pt x="452529" y="213199"/>
                        <a:pt x="428052" y="253993"/>
                      </a:cubicBezTo>
                      <a:cubicBezTo>
                        <a:pt x="425332" y="139768"/>
                        <a:pt x="335583" y="58178"/>
                        <a:pt x="196881" y="58178"/>
                      </a:cubicBezTo>
                      <a:cubicBezTo>
                        <a:pt x="109852" y="58178"/>
                        <a:pt x="58178" y="128889"/>
                        <a:pt x="58178" y="128889"/>
                      </a:cubicBezTo>
                      <a:cubicBezTo>
                        <a:pt x="58178" y="128889"/>
                        <a:pt x="142488" y="158805"/>
                        <a:pt x="142488" y="273031"/>
                      </a:cubicBezTo>
                      <a:cubicBezTo>
                        <a:pt x="142488" y="354621"/>
                        <a:pt x="142488" y="757130"/>
                        <a:pt x="142488" y="757130"/>
                      </a:cubicBezTo>
                      <a:cubicBezTo>
                        <a:pt x="145207" y="827841"/>
                        <a:pt x="194161" y="895832"/>
                        <a:pt x="283910" y="895832"/>
                      </a:cubicBezTo>
                      <a:cubicBezTo>
                        <a:pt x="373659" y="895832"/>
                        <a:pt x="428052" y="827841"/>
                        <a:pt x="428052" y="757130"/>
                      </a:cubicBezTo>
                      <a:lnTo>
                        <a:pt x="428052" y="400855"/>
                      </a:lnTo>
                      <a:cubicBezTo>
                        <a:pt x="441650" y="343742"/>
                        <a:pt x="474286" y="283910"/>
                        <a:pt x="523240" y="283910"/>
                      </a:cubicBezTo>
                      <a:cubicBezTo>
                        <a:pt x="585792" y="283910"/>
                        <a:pt x="591231" y="354621"/>
                        <a:pt x="591231" y="354621"/>
                      </a:cubicBezTo>
                      <a:lnTo>
                        <a:pt x="591231" y="697297"/>
                      </a:lnTo>
                      <a:cubicBezTo>
                        <a:pt x="591231" y="708176"/>
                        <a:pt x="593951" y="719054"/>
                        <a:pt x="593951" y="729933"/>
                      </a:cubicBezTo>
                      <a:cubicBezTo>
                        <a:pt x="596671" y="748971"/>
                        <a:pt x="602110" y="765289"/>
                        <a:pt x="610269" y="778887"/>
                      </a:cubicBezTo>
                      <a:cubicBezTo>
                        <a:pt x="645624" y="846878"/>
                        <a:pt x="719055" y="893112"/>
                        <a:pt x="822402" y="893112"/>
                      </a:cubicBezTo>
                      <a:cubicBezTo>
                        <a:pt x="909431" y="893112"/>
                        <a:pt x="961105" y="822401"/>
                        <a:pt x="961105" y="822401"/>
                      </a:cubicBezTo>
                      <a:cubicBezTo>
                        <a:pt x="961105" y="822401"/>
                        <a:pt x="909431" y="808803"/>
                        <a:pt x="884954" y="74625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4A198EB9-1147-497F-9629-D20241548224}"/>
                    </a:ext>
                  </a:extLst>
                </p:cNvPr>
                <p:cNvSpPr/>
                <p:nvPr/>
              </p:nvSpPr>
              <p:spPr>
                <a:xfrm>
                  <a:off x="7552331" y="1888610"/>
                  <a:ext cx="489539" cy="1332631"/>
                </a:xfrm>
                <a:custGeom>
                  <a:avLst/>
                  <a:gdLst>
                    <a:gd name="connsiteX0" fmla="*/ 368560 w 489538"/>
                    <a:gd name="connsiteY0" fmla="*/ 1135162 h 1332630"/>
                    <a:gd name="connsiteX1" fmla="*/ 357681 w 489538"/>
                    <a:gd name="connsiteY1" fmla="*/ 1059011 h 1332630"/>
                    <a:gd name="connsiteX2" fmla="*/ 357681 w 489538"/>
                    <a:gd name="connsiteY2" fmla="*/ 207759 h 1332630"/>
                    <a:gd name="connsiteX3" fmla="*/ 208099 w 489538"/>
                    <a:gd name="connsiteY3" fmla="*/ 58178 h 1332630"/>
                    <a:gd name="connsiteX4" fmla="*/ 58518 w 489538"/>
                    <a:gd name="connsiteY4" fmla="*/ 207759 h 1332630"/>
                    <a:gd name="connsiteX5" fmla="*/ 58518 w 489538"/>
                    <a:gd name="connsiteY5" fmla="*/ 961104 h 1332630"/>
                    <a:gd name="connsiteX6" fmla="*/ 85715 w 489538"/>
                    <a:gd name="connsiteY6" fmla="*/ 1159639 h 1332630"/>
                    <a:gd name="connsiteX7" fmla="*/ 306007 w 489538"/>
                    <a:gd name="connsiteY7" fmla="*/ 1282023 h 1332630"/>
                    <a:gd name="connsiteX8" fmla="*/ 444710 w 489538"/>
                    <a:gd name="connsiteY8" fmla="*/ 1211312 h 1332630"/>
                    <a:gd name="connsiteX9" fmla="*/ 368560 w 489538"/>
                    <a:gd name="connsiteY9" fmla="*/ 1135162 h 1332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9538" h="1332630">
                      <a:moveTo>
                        <a:pt x="368560" y="1135162"/>
                      </a:moveTo>
                      <a:cubicBezTo>
                        <a:pt x="363120" y="1110685"/>
                        <a:pt x="357681" y="1083488"/>
                        <a:pt x="357681" y="1059011"/>
                      </a:cubicBezTo>
                      <a:lnTo>
                        <a:pt x="357681" y="207759"/>
                      </a:lnTo>
                      <a:cubicBezTo>
                        <a:pt x="357681" y="126170"/>
                        <a:pt x="289689" y="58178"/>
                        <a:pt x="208099" y="58178"/>
                      </a:cubicBezTo>
                      <a:cubicBezTo>
                        <a:pt x="126510" y="58178"/>
                        <a:pt x="58518" y="126170"/>
                        <a:pt x="58518" y="207759"/>
                      </a:cubicBezTo>
                      <a:lnTo>
                        <a:pt x="58518" y="961104"/>
                      </a:lnTo>
                      <a:cubicBezTo>
                        <a:pt x="58518" y="1029095"/>
                        <a:pt x="53079" y="1097086"/>
                        <a:pt x="85715" y="1159639"/>
                      </a:cubicBezTo>
                      <a:cubicBezTo>
                        <a:pt x="118351" y="1227630"/>
                        <a:pt x="202660" y="1282023"/>
                        <a:pt x="306007" y="1282023"/>
                      </a:cubicBezTo>
                      <a:cubicBezTo>
                        <a:pt x="393036" y="1282023"/>
                        <a:pt x="444710" y="1211312"/>
                        <a:pt x="444710" y="1211312"/>
                      </a:cubicBezTo>
                      <a:cubicBezTo>
                        <a:pt x="444710" y="1211312"/>
                        <a:pt x="393036" y="1197714"/>
                        <a:pt x="368560" y="113516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C489DA5D-3FDF-41B6-8FEC-3BAA766E6DD2}"/>
                    </a:ext>
                  </a:extLst>
                </p:cNvPr>
                <p:cNvSpPr/>
                <p:nvPr/>
              </p:nvSpPr>
              <p:spPr>
                <a:xfrm>
                  <a:off x="4162324" y="2357456"/>
                  <a:ext cx="815899" cy="815898"/>
                </a:xfrm>
                <a:custGeom>
                  <a:avLst/>
                  <a:gdLst>
                    <a:gd name="connsiteX0" fmla="*/ 407949 w 815899"/>
                    <a:gd name="connsiteY0" fmla="*/ 174058 h 815898"/>
                    <a:gd name="connsiteX1" fmla="*/ 293723 w 815899"/>
                    <a:gd name="connsiteY1" fmla="*/ 407950 h 815898"/>
                    <a:gd name="connsiteX2" fmla="*/ 410669 w 815899"/>
                    <a:gd name="connsiteY2" fmla="*/ 641840 h 815898"/>
                    <a:gd name="connsiteX3" fmla="*/ 522175 w 815899"/>
                    <a:gd name="connsiteY3" fmla="*/ 407950 h 815898"/>
                    <a:gd name="connsiteX4" fmla="*/ 407949 w 815899"/>
                    <a:gd name="connsiteY4" fmla="*/ 174058 h 815898"/>
                    <a:gd name="connsiteX5" fmla="*/ 407950 w 815899"/>
                    <a:gd name="connsiteY5" fmla="*/ 0 h 815898"/>
                    <a:gd name="connsiteX6" fmla="*/ 815899 w 815899"/>
                    <a:gd name="connsiteY6" fmla="*/ 407949 h 815898"/>
                    <a:gd name="connsiteX7" fmla="*/ 407950 w 815899"/>
                    <a:gd name="connsiteY7" fmla="*/ 815898 h 815898"/>
                    <a:gd name="connsiteX8" fmla="*/ 0 w 815899"/>
                    <a:gd name="connsiteY8" fmla="*/ 407949 h 815898"/>
                    <a:gd name="connsiteX9" fmla="*/ 407950 w 815899"/>
                    <a:gd name="connsiteY9" fmla="*/ 0 h 815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5899" h="815898">
                      <a:moveTo>
                        <a:pt x="407949" y="174058"/>
                      </a:moveTo>
                      <a:cubicBezTo>
                        <a:pt x="342677" y="174058"/>
                        <a:pt x="293723" y="263807"/>
                        <a:pt x="293723" y="407950"/>
                      </a:cubicBezTo>
                      <a:cubicBezTo>
                        <a:pt x="293723" y="552091"/>
                        <a:pt x="331799" y="639120"/>
                        <a:pt x="410669" y="641840"/>
                      </a:cubicBezTo>
                      <a:cubicBezTo>
                        <a:pt x="489539" y="641840"/>
                        <a:pt x="527614" y="552091"/>
                        <a:pt x="522175" y="407950"/>
                      </a:cubicBezTo>
                      <a:cubicBezTo>
                        <a:pt x="522175" y="263807"/>
                        <a:pt x="473221" y="176778"/>
                        <a:pt x="407949" y="174058"/>
                      </a:cubicBezTo>
                      <a:close/>
                      <a:moveTo>
                        <a:pt x="407950" y="0"/>
                      </a:moveTo>
                      <a:cubicBezTo>
                        <a:pt x="633682" y="0"/>
                        <a:pt x="815899" y="182217"/>
                        <a:pt x="815899" y="407949"/>
                      </a:cubicBezTo>
                      <a:cubicBezTo>
                        <a:pt x="815899" y="633681"/>
                        <a:pt x="633682" y="815898"/>
                        <a:pt x="407950" y="815898"/>
                      </a:cubicBezTo>
                      <a:cubicBezTo>
                        <a:pt x="182218" y="815898"/>
                        <a:pt x="0" y="633681"/>
                        <a:pt x="0" y="407949"/>
                      </a:cubicBezTo>
                      <a:cubicBezTo>
                        <a:pt x="0" y="182217"/>
                        <a:pt x="182218" y="0"/>
                        <a:pt x="407950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97AA4C2C-CCD9-4698-B061-F47DE3A46C84}"/>
                    </a:ext>
                  </a:extLst>
                </p:cNvPr>
                <p:cNvSpPr/>
                <p:nvPr/>
              </p:nvSpPr>
              <p:spPr>
                <a:xfrm>
                  <a:off x="5884871" y="1946788"/>
                  <a:ext cx="912802" cy="1223846"/>
                </a:xfrm>
                <a:custGeom>
                  <a:avLst/>
                  <a:gdLst>
                    <a:gd name="connsiteX0" fmla="*/ 387907 w 912802"/>
                    <a:gd name="connsiteY0" fmla="*/ 620081 h 1223846"/>
                    <a:gd name="connsiteX1" fmla="*/ 273681 w 912802"/>
                    <a:gd name="connsiteY1" fmla="*/ 824055 h 1223846"/>
                    <a:gd name="connsiteX2" fmla="*/ 390627 w 912802"/>
                    <a:gd name="connsiteY2" fmla="*/ 1028029 h 1223846"/>
                    <a:gd name="connsiteX3" fmla="*/ 502132 w 912802"/>
                    <a:gd name="connsiteY3" fmla="*/ 824055 h 1223846"/>
                    <a:gd name="connsiteX4" fmla="*/ 387907 w 912802"/>
                    <a:gd name="connsiteY4" fmla="*/ 620081 h 1223846"/>
                    <a:gd name="connsiteX5" fmla="*/ 676192 w 912802"/>
                    <a:gd name="connsiteY5" fmla="*/ 0 h 1223846"/>
                    <a:gd name="connsiteX6" fmla="*/ 825773 w 912802"/>
                    <a:gd name="connsiteY6" fmla="*/ 149581 h 1223846"/>
                    <a:gd name="connsiteX7" fmla="*/ 825773 w 912802"/>
                    <a:gd name="connsiteY7" fmla="*/ 1000834 h 1223846"/>
                    <a:gd name="connsiteX8" fmla="*/ 836651 w 912802"/>
                    <a:gd name="connsiteY8" fmla="*/ 1076985 h 1223846"/>
                    <a:gd name="connsiteX9" fmla="*/ 912802 w 912802"/>
                    <a:gd name="connsiteY9" fmla="*/ 1150415 h 1223846"/>
                    <a:gd name="connsiteX10" fmla="*/ 774099 w 912802"/>
                    <a:gd name="connsiteY10" fmla="*/ 1221126 h 1223846"/>
                    <a:gd name="connsiteX11" fmla="*/ 553807 w 912802"/>
                    <a:gd name="connsiteY11" fmla="*/ 1098742 h 1223846"/>
                    <a:gd name="connsiteX12" fmla="*/ 548367 w 912802"/>
                    <a:gd name="connsiteY12" fmla="*/ 1085144 h 1223846"/>
                    <a:gd name="connsiteX13" fmla="*/ 398786 w 912802"/>
                    <a:gd name="connsiteY13" fmla="*/ 1212967 h 1223846"/>
                    <a:gd name="connsiteX14" fmla="*/ 156736 w 912802"/>
                    <a:gd name="connsiteY14" fmla="*/ 1180332 h 1223846"/>
                    <a:gd name="connsiteX15" fmla="*/ 287280 w 912802"/>
                    <a:gd name="connsiteY15" fmla="*/ 416107 h 1223846"/>
                    <a:gd name="connsiteX16" fmla="*/ 526611 w 912802"/>
                    <a:gd name="connsiteY16" fmla="*/ 552091 h 1223846"/>
                    <a:gd name="connsiteX17" fmla="*/ 526611 w 912802"/>
                    <a:gd name="connsiteY17" fmla="*/ 149581 h 1223846"/>
                    <a:gd name="connsiteX18" fmla="*/ 676192 w 912802"/>
                    <a:gd name="connsiteY18" fmla="*/ 0 h 1223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12802" h="1223846">
                      <a:moveTo>
                        <a:pt x="387907" y="620081"/>
                      </a:moveTo>
                      <a:cubicBezTo>
                        <a:pt x="322635" y="620081"/>
                        <a:pt x="273681" y="698951"/>
                        <a:pt x="273681" y="824055"/>
                      </a:cubicBezTo>
                      <a:cubicBezTo>
                        <a:pt x="273681" y="949160"/>
                        <a:pt x="311756" y="1028029"/>
                        <a:pt x="390627" y="1028029"/>
                      </a:cubicBezTo>
                      <a:cubicBezTo>
                        <a:pt x="466777" y="1025310"/>
                        <a:pt x="504852" y="949160"/>
                        <a:pt x="502132" y="824055"/>
                      </a:cubicBezTo>
                      <a:cubicBezTo>
                        <a:pt x="502132" y="698951"/>
                        <a:pt x="455898" y="622801"/>
                        <a:pt x="387907" y="620081"/>
                      </a:cubicBezTo>
                      <a:close/>
                      <a:moveTo>
                        <a:pt x="676192" y="0"/>
                      </a:moveTo>
                      <a:cubicBezTo>
                        <a:pt x="757781" y="0"/>
                        <a:pt x="825773" y="67992"/>
                        <a:pt x="825773" y="149581"/>
                      </a:cubicBezTo>
                      <a:lnTo>
                        <a:pt x="825773" y="1000834"/>
                      </a:lnTo>
                      <a:cubicBezTo>
                        <a:pt x="828492" y="1025311"/>
                        <a:pt x="831212" y="1052508"/>
                        <a:pt x="836651" y="1076985"/>
                      </a:cubicBezTo>
                      <a:cubicBezTo>
                        <a:pt x="861128" y="1139537"/>
                        <a:pt x="912802" y="1150415"/>
                        <a:pt x="912802" y="1150415"/>
                      </a:cubicBezTo>
                      <a:cubicBezTo>
                        <a:pt x="912802" y="1150415"/>
                        <a:pt x="861128" y="1221126"/>
                        <a:pt x="774099" y="1221126"/>
                      </a:cubicBezTo>
                      <a:cubicBezTo>
                        <a:pt x="670752" y="1221126"/>
                        <a:pt x="589162" y="1166733"/>
                        <a:pt x="553807" y="1098742"/>
                      </a:cubicBezTo>
                      <a:cubicBezTo>
                        <a:pt x="551087" y="1093303"/>
                        <a:pt x="551087" y="1090583"/>
                        <a:pt x="548367" y="1085144"/>
                      </a:cubicBezTo>
                      <a:cubicBezTo>
                        <a:pt x="534769" y="1147696"/>
                        <a:pt x="450460" y="1199369"/>
                        <a:pt x="398786" y="1212967"/>
                      </a:cubicBezTo>
                      <a:cubicBezTo>
                        <a:pt x="322636" y="1234725"/>
                        <a:pt x="222008" y="1223846"/>
                        <a:pt x="156736" y="1180332"/>
                      </a:cubicBezTo>
                      <a:cubicBezTo>
                        <a:pt x="-79874" y="1028031"/>
                        <a:pt x="-58117" y="416107"/>
                        <a:pt x="287280" y="416107"/>
                      </a:cubicBezTo>
                      <a:cubicBezTo>
                        <a:pt x="412385" y="416107"/>
                        <a:pt x="491255" y="503137"/>
                        <a:pt x="526611" y="552091"/>
                      </a:cubicBezTo>
                      <a:lnTo>
                        <a:pt x="526611" y="149581"/>
                      </a:lnTo>
                      <a:cubicBezTo>
                        <a:pt x="526611" y="67992"/>
                        <a:pt x="594602" y="0"/>
                        <a:pt x="67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19" name="Freeform: Shape 18">
                  <a:extLst>
                    <a:ext uri="{FF2B5EF4-FFF2-40B4-BE49-F238E27FC236}">
                      <a16:creationId xmlns:a16="http://schemas.microsoft.com/office/drawing/2014/main" id="{6899E50A-6EE7-43FA-8BC5-A3FC97DE7DC4}"/>
                    </a:ext>
                  </a:extLst>
                </p:cNvPr>
                <p:cNvSpPr/>
                <p:nvPr/>
              </p:nvSpPr>
              <p:spPr>
                <a:xfrm>
                  <a:off x="6789513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8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2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5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6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3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8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2" y="810458"/>
                      </a:cubicBezTo>
                      <a:cubicBezTo>
                        <a:pt x="212134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AAB6D96F-3061-42BC-92D0-1BF63F8246F4}"/>
                    </a:ext>
                  </a:extLst>
                </p:cNvPr>
                <p:cNvSpPr/>
                <p:nvPr/>
              </p:nvSpPr>
              <p:spPr>
                <a:xfrm>
                  <a:off x="7988882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7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1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6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5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2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7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1" y="810458"/>
                      </a:cubicBezTo>
                      <a:cubicBezTo>
                        <a:pt x="212133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46E90DD0-D326-4354-B19D-6B25CA8E122A}"/>
                    </a:ext>
                  </a:extLst>
                </p:cNvPr>
                <p:cNvSpPr/>
                <p:nvPr/>
              </p:nvSpPr>
              <p:spPr>
                <a:xfrm>
                  <a:off x="8683414" y="2274801"/>
                  <a:ext cx="897487" cy="951879"/>
                </a:xfrm>
                <a:custGeom>
                  <a:avLst/>
                  <a:gdLst>
                    <a:gd name="connsiteX0" fmla="*/ 580988 w 897487"/>
                    <a:gd name="connsiteY0" fmla="*/ 667381 h 951879"/>
                    <a:gd name="connsiteX1" fmla="*/ 409649 w 897487"/>
                    <a:gd name="connsiteY1" fmla="*/ 667381 h 951879"/>
                    <a:gd name="connsiteX2" fmla="*/ 591866 w 897487"/>
                    <a:gd name="connsiteY2" fmla="*/ 525959 h 951879"/>
                    <a:gd name="connsiteX3" fmla="*/ 842075 w 897487"/>
                    <a:gd name="connsiteY3" fmla="*/ 123450 h 951879"/>
                    <a:gd name="connsiteX4" fmla="*/ 842075 w 897487"/>
                    <a:gd name="connsiteY4" fmla="*/ 123450 h 951879"/>
                    <a:gd name="connsiteX5" fmla="*/ 798560 w 897487"/>
                    <a:gd name="connsiteY5" fmla="*/ 58178 h 951879"/>
                    <a:gd name="connsiteX6" fmla="*/ 746887 w 897487"/>
                    <a:gd name="connsiteY6" fmla="*/ 107132 h 951879"/>
                    <a:gd name="connsiteX7" fmla="*/ 697933 w 897487"/>
                    <a:gd name="connsiteY7" fmla="*/ 115291 h 951879"/>
                    <a:gd name="connsiteX8" fmla="*/ 219273 w 897487"/>
                    <a:gd name="connsiteY8" fmla="*/ 115291 h 951879"/>
                    <a:gd name="connsiteX9" fmla="*/ 102328 w 897487"/>
                    <a:gd name="connsiteY9" fmla="*/ 224077 h 951879"/>
                    <a:gd name="connsiteX10" fmla="*/ 213834 w 897487"/>
                    <a:gd name="connsiteY10" fmla="*/ 332863 h 951879"/>
                    <a:gd name="connsiteX11" fmla="*/ 485800 w 897487"/>
                    <a:gd name="connsiteY11" fmla="*/ 335583 h 951879"/>
                    <a:gd name="connsiteX12" fmla="*/ 134964 w 897487"/>
                    <a:gd name="connsiteY12" fmla="*/ 615708 h 951879"/>
                    <a:gd name="connsiteX13" fmla="*/ 61533 w 897487"/>
                    <a:gd name="connsiteY13" fmla="*/ 884953 h 951879"/>
                    <a:gd name="connsiteX14" fmla="*/ 398771 w 897487"/>
                    <a:gd name="connsiteY14" fmla="*/ 806083 h 951879"/>
                    <a:gd name="connsiteX15" fmla="*/ 529314 w 897487"/>
                    <a:gd name="connsiteY15" fmla="*/ 863196 h 951879"/>
                    <a:gd name="connsiteX16" fmla="*/ 782242 w 897487"/>
                    <a:gd name="connsiteY16" fmla="*/ 607549 h 951879"/>
                    <a:gd name="connsiteX17" fmla="*/ 580988 w 897487"/>
                    <a:gd name="connsiteY17" fmla="*/ 66738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97487" h="951879">
                      <a:moveTo>
                        <a:pt x="580988" y="667381"/>
                      </a:moveTo>
                      <a:lnTo>
                        <a:pt x="409649" y="667381"/>
                      </a:lnTo>
                      <a:cubicBezTo>
                        <a:pt x="423248" y="667381"/>
                        <a:pt x="548352" y="561314"/>
                        <a:pt x="591866" y="525959"/>
                      </a:cubicBezTo>
                      <a:cubicBezTo>
                        <a:pt x="700653" y="433491"/>
                        <a:pt x="899188" y="297508"/>
                        <a:pt x="842075" y="123450"/>
                      </a:cubicBezTo>
                      <a:lnTo>
                        <a:pt x="842075" y="123450"/>
                      </a:lnTo>
                      <a:cubicBezTo>
                        <a:pt x="831197" y="82655"/>
                        <a:pt x="798560" y="58178"/>
                        <a:pt x="798560" y="58178"/>
                      </a:cubicBezTo>
                      <a:cubicBezTo>
                        <a:pt x="798560" y="58178"/>
                        <a:pt x="787682" y="90814"/>
                        <a:pt x="746887" y="107132"/>
                      </a:cubicBezTo>
                      <a:cubicBezTo>
                        <a:pt x="730569" y="109852"/>
                        <a:pt x="714251" y="115291"/>
                        <a:pt x="697933" y="115291"/>
                      </a:cubicBezTo>
                      <a:cubicBezTo>
                        <a:pt x="684334" y="115291"/>
                        <a:pt x="219273" y="115291"/>
                        <a:pt x="219273" y="115291"/>
                      </a:cubicBezTo>
                      <a:cubicBezTo>
                        <a:pt x="156721" y="115291"/>
                        <a:pt x="105048" y="166964"/>
                        <a:pt x="102328" y="224077"/>
                      </a:cubicBezTo>
                      <a:cubicBezTo>
                        <a:pt x="102328" y="283910"/>
                        <a:pt x="151282" y="332863"/>
                        <a:pt x="213834" y="332863"/>
                      </a:cubicBezTo>
                      <a:lnTo>
                        <a:pt x="485800" y="335583"/>
                      </a:lnTo>
                      <a:cubicBezTo>
                        <a:pt x="360695" y="406294"/>
                        <a:pt x="211114" y="487884"/>
                        <a:pt x="134964" y="615708"/>
                      </a:cubicBezTo>
                      <a:cubicBezTo>
                        <a:pt x="91449" y="689138"/>
                        <a:pt x="45215" y="800644"/>
                        <a:pt x="61533" y="884953"/>
                      </a:cubicBezTo>
                      <a:cubicBezTo>
                        <a:pt x="121366" y="830560"/>
                        <a:pt x="279106" y="778887"/>
                        <a:pt x="398771" y="806083"/>
                      </a:cubicBezTo>
                      <a:cubicBezTo>
                        <a:pt x="445005" y="814242"/>
                        <a:pt x="491239" y="838719"/>
                        <a:pt x="529314" y="863196"/>
                      </a:cubicBezTo>
                      <a:cubicBezTo>
                        <a:pt x="755046" y="1004618"/>
                        <a:pt x="891029" y="727213"/>
                        <a:pt x="782242" y="607549"/>
                      </a:cubicBezTo>
                      <a:cubicBezTo>
                        <a:pt x="784962" y="607549"/>
                        <a:pt x="722410" y="667381"/>
                        <a:pt x="580988" y="66738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FC8EBEE1-EF8C-4C52-8690-44C2ACEA5D70}"/>
                    </a:ext>
                  </a:extLst>
                </p:cNvPr>
                <p:cNvSpPr/>
                <p:nvPr/>
              </p:nvSpPr>
              <p:spPr>
                <a:xfrm>
                  <a:off x="2624650" y="1948442"/>
                  <a:ext cx="1903761" cy="1577400"/>
                </a:xfrm>
                <a:custGeom>
                  <a:avLst/>
                  <a:gdLst>
                    <a:gd name="connsiteX0" fmla="*/ 1559430 w 1903760"/>
                    <a:gd name="connsiteY0" fmla="*/ 1165078 h 1577399"/>
                    <a:gd name="connsiteX1" fmla="*/ 1369054 w 1903760"/>
                    <a:gd name="connsiteY1" fmla="*/ 593950 h 1577399"/>
                    <a:gd name="connsiteX2" fmla="*/ 1483279 w 1903760"/>
                    <a:gd name="connsiteY2" fmla="*/ 126170 h 1577399"/>
                    <a:gd name="connsiteX3" fmla="*/ 1311941 w 1903760"/>
                    <a:gd name="connsiteY3" fmla="*/ 58178 h 1577399"/>
                    <a:gd name="connsiteX4" fmla="*/ 1078050 w 1903760"/>
                    <a:gd name="connsiteY4" fmla="*/ 205040 h 1577399"/>
                    <a:gd name="connsiteX5" fmla="*/ 846879 w 1903760"/>
                    <a:gd name="connsiteY5" fmla="*/ 523239 h 1577399"/>
                    <a:gd name="connsiteX6" fmla="*/ 645624 w 1903760"/>
                    <a:gd name="connsiteY6" fmla="*/ 210479 h 1577399"/>
                    <a:gd name="connsiteX7" fmla="*/ 455248 w 1903760"/>
                    <a:gd name="connsiteY7" fmla="*/ 63617 h 1577399"/>
                    <a:gd name="connsiteX8" fmla="*/ 234956 w 1903760"/>
                    <a:gd name="connsiteY8" fmla="*/ 137048 h 1577399"/>
                    <a:gd name="connsiteX9" fmla="*/ 316546 w 1903760"/>
                    <a:gd name="connsiteY9" fmla="*/ 588511 h 1577399"/>
                    <a:gd name="connsiteX10" fmla="*/ 58178 w 1903760"/>
                    <a:gd name="connsiteY10" fmla="*/ 1072610 h 1577399"/>
                    <a:gd name="connsiteX11" fmla="*/ 474286 w 1903760"/>
                    <a:gd name="connsiteY11" fmla="*/ 1020936 h 1577399"/>
                    <a:gd name="connsiteX12" fmla="*/ 555876 w 1903760"/>
                    <a:gd name="connsiteY12" fmla="*/ 572193 h 1577399"/>
                    <a:gd name="connsiteX13" fmla="*/ 830561 w 1903760"/>
                    <a:gd name="connsiteY13" fmla="*/ 993740 h 1577399"/>
                    <a:gd name="connsiteX14" fmla="*/ 1140602 w 1903760"/>
                    <a:gd name="connsiteY14" fmla="*/ 574913 h 1577399"/>
                    <a:gd name="connsiteX15" fmla="*/ 1567589 w 1903760"/>
                    <a:gd name="connsiteY15" fmla="*/ 1526792 h 1577399"/>
                    <a:gd name="connsiteX16" fmla="*/ 1866751 w 1903760"/>
                    <a:gd name="connsiteY16" fmla="*/ 1322818 h 1577399"/>
                    <a:gd name="connsiteX17" fmla="*/ 1559430 w 1903760"/>
                    <a:gd name="connsiteY17" fmla="*/ 1165078 h 1577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903760" h="1577399">
                      <a:moveTo>
                        <a:pt x="1559430" y="1165078"/>
                      </a:moveTo>
                      <a:cubicBezTo>
                        <a:pt x="1420727" y="1012777"/>
                        <a:pt x="1377213" y="762569"/>
                        <a:pt x="1369054" y="593950"/>
                      </a:cubicBezTo>
                      <a:cubicBezTo>
                        <a:pt x="1360895" y="449809"/>
                        <a:pt x="1369054" y="199600"/>
                        <a:pt x="1483279" y="126170"/>
                      </a:cubicBezTo>
                      <a:cubicBezTo>
                        <a:pt x="1445204" y="77216"/>
                        <a:pt x="1369054" y="58178"/>
                        <a:pt x="1311941" y="58178"/>
                      </a:cubicBezTo>
                      <a:cubicBezTo>
                        <a:pt x="1184117" y="58178"/>
                        <a:pt x="1121565" y="142488"/>
                        <a:pt x="1078050" y="205040"/>
                      </a:cubicBezTo>
                      <a:cubicBezTo>
                        <a:pt x="1064452" y="224077"/>
                        <a:pt x="846879" y="523239"/>
                        <a:pt x="846879" y="523239"/>
                      </a:cubicBezTo>
                      <a:cubicBezTo>
                        <a:pt x="846879" y="523239"/>
                        <a:pt x="667382" y="243115"/>
                        <a:pt x="645624" y="210479"/>
                      </a:cubicBezTo>
                      <a:cubicBezTo>
                        <a:pt x="615708" y="164245"/>
                        <a:pt x="555876" y="77216"/>
                        <a:pt x="455248" y="63617"/>
                      </a:cubicBezTo>
                      <a:cubicBezTo>
                        <a:pt x="411734" y="58178"/>
                        <a:pt x="297508" y="52739"/>
                        <a:pt x="234956" y="137048"/>
                      </a:cubicBezTo>
                      <a:cubicBezTo>
                        <a:pt x="341023" y="221357"/>
                        <a:pt x="338303" y="438930"/>
                        <a:pt x="316546" y="588511"/>
                      </a:cubicBezTo>
                      <a:cubicBezTo>
                        <a:pt x="248554" y="1031815"/>
                        <a:pt x="58178" y="1072610"/>
                        <a:pt x="58178" y="1072610"/>
                      </a:cubicBezTo>
                      <a:cubicBezTo>
                        <a:pt x="156086" y="1333696"/>
                        <a:pt x="403575" y="1230350"/>
                        <a:pt x="474286" y="1020936"/>
                      </a:cubicBezTo>
                      <a:cubicBezTo>
                        <a:pt x="520520" y="884953"/>
                        <a:pt x="550436" y="713615"/>
                        <a:pt x="555876" y="572193"/>
                      </a:cubicBezTo>
                      <a:lnTo>
                        <a:pt x="830561" y="993740"/>
                      </a:lnTo>
                      <a:cubicBezTo>
                        <a:pt x="830561" y="993740"/>
                        <a:pt x="1140602" y="574913"/>
                        <a:pt x="1140602" y="574913"/>
                      </a:cubicBezTo>
                      <a:cubicBezTo>
                        <a:pt x="1088929" y="1314659"/>
                        <a:pt x="1344577" y="1526792"/>
                        <a:pt x="1567589" y="1526792"/>
                      </a:cubicBezTo>
                      <a:cubicBezTo>
                        <a:pt x="1790601" y="1526792"/>
                        <a:pt x="1866751" y="1322818"/>
                        <a:pt x="1866751" y="1322818"/>
                      </a:cubicBezTo>
                      <a:cubicBezTo>
                        <a:pt x="1744367" y="1314659"/>
                        <a:pt x="1641019" y="1252107"/>
                        <a:pt x="1559430" y="11650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60406D85-B240-4DDD-A872-237D9A7B6040}"/>
                    </a:ext>
                  </a:extLst>
                </p:cNvPr>
                <p:cNvSpPr/>
                <p:nvPr/>
              </p:nvSpPr>
              <p:spPr>
                <a:xfrm>
                  <a:off x="4792218" y="3234839"/>
                  <a:ext cx="271966" cy="652717"/>
                </a:xfrm>
                <a:custGeom>
                  <a:avLst/>
                  <a:gdLst>
                    <a:gd name="connsiteX0" fmla="*/ 88095 w 271965"/>
                    <a:gd name="connsiteY0" fmla="*/ 120730 h 652717"/>
                    <a:gd name="connsiteX1" fmla="*/ 93534 w 271965"/>
                    <a:gd name="connsiteY1" fmla="*/ 153366 h 652717"/>
                    <a:gd name="connsiteX2" fmla="*/ 93534 w 271965"/>
                    <a:gd name="connsiteY2" fmla="*/ 544997 h 652717"/>
                    <a:gd name="connsiteX3" fmla="*/ 156086 w 271965"/>
                    <a:gd name="connsiteY3" fmla="*/ 604829 h 652717"/>
                    <a:gd name="connsiteX4" fmla="*/ 221358 w 271965"/>
                    <a:gd name="connsiteY4" fmla="*/ 544997 h 652717"/>
                    <a:gd name="connsiteX5" fmla="*/ 221358 w 271965"/>
                    <a:gd name="connsiteY5" fmla="*/ 194161 h 652717"/>
                    <a:gd name="connsiteX6" fmla="*/ 210479 w 271965"/>
                    <a:gd name="connsiteY6" fmla="*/ 109852 h 652717"/>
                    <a:gd name="connsiteX7" fmla="*/ 118011 w 271965"/>
                    <a:gd name="connsiteY7" fmla="*/ 58178 h 652717"/>
                    <a:gd name="connsiteX8" fmla="*/ 58178 w 271965"/>
                    <a:gd name="connsiteY8" fmla="*/ 88094 h 652717"/>
                    <a:gd name="connsiteX9" fmla="*/ 88095 w 271965"/>
                    <a:gd name="connsiteY9" fmla="*/ 120730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88095" y="120730"/>
                      </a:moveTo>
                      <a:cubicBezTo>
                        <a:pt x="90814" y="131609"/>
                        <a:pt x="90814" y="142487"/>
                        <a:pt x="93534" y="153366"/>
                      </a:cubicBezTo>
                      <a:cubicBezTo>
                        <a:pt x="93534" y="156086"/>
                        <a:pt x="93534" y="542277"/>
                        <a:pt x="93534" y="544997"/>
                      </a:cubicBezTo>
                      <a:cubicBezTo>
                        <a:pt x="93534" y="577632"/>
                        <a:pt x="123450" y="604829"/>
                        <a:pt x="156086" y="604829"/>
                      </a:cubicBezTo>
                      <a:cubicBezTo>
                        <a:pt x="188722" y="607548"/>
                        <a:pt x="221358" y="577632"/>
                        <a:pt x="221358" y="544997"/>
                      </a:cubicBezTo>
                      <a:cubicBezTo>
                        <a:pt x="221358" y="539557"/>
                        <a:pt x="221358" y="194161"/>
                        <a:pt x="221358" y="194161"/>
                      </a:cubicBezTo>
                      <a:cubicBezTo>
                        <a:pt x="221358" y="164245"/>
                        <a:pt x="224078" y="134329"/>
                        <a:pt x="210479" y="109852"/>
                      </a:cubicBezTo>
                      <a:cubicBezTo>
                        <a:pt x="196881" y="79935"/>
                        <a:pt x="158806" y="58178"/>
                        <a:pt x="118011" y="58178"/>
                      </a:cubicBezTo>
                      <a:cubicBezTo>
                        <a:pt x="79936" y="58178"/>
                        <a:pt x="58178" y="88094"/>
                        <a:pt x="58178" y="88094"/>
                      </a:cubicBezTo>
                      <a:cubicBezTo>
                        <a:pt x="58178" y="88094"/>
                        <a:pt x="77216" y="93534"/>
                        <a:pt x="88095" y="12073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14692158-F77E-4CC1-B129-4C7D59571AEE}"/>
                    </a:ext>
                  </a:extLst>
                </p:cNvPr>
                <p:cNvSpPr/>
                <p:nvPr/>
              </p:nvSpPr>
              <p:spPr>
                <a:xfrm>
                  <a:off x="8751819" y="3234667"/>
                  <a:ext cx="271966" cy="652717"/>
                </a:xfrm>
                <a:custGeom>
                  <a:avLst/>
                  <a:gdLst>
                    <a:gd name="connsiteX0" fmla="*/ 191663 w 271965"/>
                    <a:gd name="connsiteY0" fmla="*/ 542449 h 652717"/>
                    <a:gd name="connsiteX1" fmla="*/ 186224 w 271965"/>
                    <a:gd name="connsiteY1" fmla="*/ 509813 h 652717"/>
                    <a:gd name="connsiteX2" fmla="*/ 186224 w 271965"/>
                    <a:gd name="connsiteY2" fmla="*/ 118183 h 652717"/>
                    <a:gd name="connsiteX3" fmla="*/ 123672 w 271965"/>
                    <a:gd name="connsiteY3" fmla="*/ 58350 h 652717"/>
                    <a:gd name="connsiteX4" fmla="*/ 58400 w 271965"/>
                    <a:gd name="connsiteY4" fmla="*/ 118183 h 652717"/>
                    <a:gd name="connsiteX5" fmla="*/ 58400 w 271965"/>
                    <a:gd name="connsiteY5" fmla="*/ 469018 h 652717"/>
                    <a:gd name="connsiteX6" fmla="*/ 69279 w 271965"/>
                    <a:gd name="connsiteY6" fmla="*/ 553328 h 652717"/>
                    <a:gd name="connsiteX7" fmla="*/ 161747 w 271965"/>
                    <a:gd name="connsiteY7" fmla="*/ 605001 h 652717"/>
                    <a:gd name="connsiteX8" fmla="*/ 221580 w 271965"/>
                    <a:gd name="connsiteY8" fmla="*/ 575085 h 652717"/>
                    <a:gd name="connsiteX9" fmla="*/ 191663 w 271965"/>
                    <a:gd name="connsiteY9" fmla="*/ 542449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191663" y="542449"/>
                      </a:moveTo>
                      <a:cubicBezTo>
                        <a:pt x="188944" y="531570"/>
                        <a:pt x="186224" y="520692"/>
                        <a:pt x="186224" y="509813"/>
                      </a:cubicBezTo>
                      <a:cubicBezTo>
                        <a:pt x="186224" y="507093"/>
                        <a:pt x="186224" y="120902"/>
                        <a:pt x="186224" y="118183"/>
                      </a:cubicBezTo>
                      <a:cubicBezTo>
                        <a:pt x="186224" y="85547"/>
                        <a:pt x="156308" y="58350"/>
                        <a:pt x="123672" y="58350"/>
                      </a:cubicBezTo>
                      <a:cubicBezTo>
                        <a:pt x="91036" y="55631"/>
                        <a:pt x="58400" y="85547"/>
                        <a:pt x="58400" y="118183"/>
                      </a:cubicBezTo>
                      <a:cubicBezTo>
                        <a:pt x="58400" y="123622"/>
                        <a:pt x="58400" y="469018"/>
                        <a:pt x="58400" y="469018"/>
                      </a:cubicBezTo>
                      <a:cubicBezTo>
                        <a:pt x="58400" y="498934"/>
                        <a:pt x="55680" y="528851"/>
                        <a:pt x="69279" y="553328"/>
                      </a:cubicBezTo>
                      <a:cubicBezTo>
                        <a:pt x="82877" y="583244"/>
                        <a:pt x="120953" y="605001"/>
                        <a:pt x="161747" y="605001"/>
                      </a:cubicBezTo>
                      <a:cubicBezTo>
                        <a:pt x="199822" y="605001"/>
                        <a:pt x="221580" y="575085"/>
                        <a:pt x="221580" y="575085"/>
                      </a:cubicBezTo>
                      <a:cubicBezTo>
                        <a:pt x="221580" y="575085"/>
                        <a:pt x="202542" y="566926"/>
                        <a:pt x="191663" y="54244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C0135833-3309-460C-8E4A-15D74B05AF6B}"/>
                    </a:ext>
                  </a:extLst>
                </p:cNvPr>
                <p:cNvSpPr/>
                <p:nvPr/>
              </p:nvSpPr>
              <p:spPr>
                <a:xfrm>
                  <a:off x="6320666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3 w 435145"/>
                    <a:gd name="connsiteY1" fmla="*/ 148115 h 462341"/>
                    <a:gd name="connsiteX2" fmla="*/ 186003 w 435145"/>
                    <a:gd name="connsiteY2" fmla="*/ 148115 h 462341"/>
                    <a:gd name="connsiteX3" fmla="*/ 186003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3 w 435145"/>
                    <a:gd name="connsiteY8" fmla="*/ 362967 h 462341"/>
                    <a:gd name="connsiteX9" fmla="*/ 186003 w 435145"/>
                    <a:gd name="connsiteY9" fmla="*/ 213386 h 462341"/>
                    <a:gd name="connsiteX10" fmla="*/ 186003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3" y="148115"/>
                      </a:cubicBezTo>
                      <a:lnTo>
                        <a:pt x="186003" y="148115"/>
                      </a:lnTo>
                      <a:cubicBezTo>
                        <a:pt x="186003" y="129077"/>
                        <a:pt x="186003" y="115479"/>
                        <a:pt x="186003" y="115479"/>
                      </a:cubicBezTo>
                      <a:cubicBezTo>
                        <a:pt x="186003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3" y="395603"/>
                        <a:pt x="186003" y="362967"/>
                      </a:cubicBezTo>
                      <a:cubicBezTo>
                        <a:pt x="186003" y="360248"/>
                        <a:pt x="186003" y="281378"/>
                        <a:pt x="186003" y="213386"/>
                      </a:cubicBezTo>
                      <a:lnTo>
                        <a:pt x="186003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725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25215576-30F2-4AAD-8485-216D0761A724}"/>
                    </a:ext>
                  </a:extLst>
                </p:cNvPr>
                <p:cNvSpPr/>
                <p:nvPr/>
              </p:nvSpPr>
              <p:spPr>
                <a:xfrm>
                  <a:off x="7960620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197F4014-0506-40C3-9D6E-9D29B34F6404}"/>
                    </a:ext>
                  </a:extLst>
                </p:cNvPr>
                <p:cNvSpPr/>
                <p:nvPr/>
              </p:nvSpPr>
              <p:spPr>
                <a:xfrm>
                  <a:off x="5020669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4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2CECD138-51CC-425A-86A7-D780954B759C}"/>
                    </a:ext>
                  </a:extLst>
                </p:cNvPr>
                <p:cNvSpPr/>
                <p:nvPr/>
              </p:nvSpPr>
              <p:spPr>
                <a:xfrm>
                  <a:off x="7616289" y="3475234"/>
                  <a:ext cx="364436" cy="364434"/>
                </a:xfrm>
                <a:custGeom>
                  <a:avLst/>
                  <a:gdLst>
                    <a:gd name="connsiteX0" fmla="*/ 182218 w 364436"/>
                    <a:gd name="connsiteY0" fmla="*/ 73431 h 364434"/>
                    <a:gd name="connsiteX1" fmla="*/ 130544 w 364436"/>
                    <a:gd name="connsiteY1" fmla="*/ 179499 h 364434"/>
                    <a:gd name="connsiteX2" fmla="*/ 182218 w 364436"/>
                    <a:gd name="connsiteY2" fmla="*/ 285565 h 364434"/>
                    <a:gd name="connsiteX3" fmla="*/ 233891 w 364436"/>
                    <a:gd name="connsiteY3" fmla="*/ 179499 h 364434"/>
                    <a:gd name="connsiteX4" fmla="*/ 182218 w 364436"/>
                    <a:gd name="connsiteY4" fmla="*/ 73431 h 364434"/>
                    <a:gd name="connsiteX5" fmla="*/ 182219 w 364436"/>
                    <a:gd name="connsiteY5" fmla="*/ 0 h 364434"/>
                    <a:gd name="connsiteX6" fmla="*/ 364436 w 364436"/>
                    <a:gd name="connsiteY6" fmla="*/ 182217 h 364434"/>
                    <a:gd name="connsiteX7" fmla="*/ 182219 w 364436"/>
                    <a:gd name="connsiteY7" fmla="*/ 364434 h 364434"/>
                    <a:gd name="connsiteX8" fmla="*/ 0 w 364436"/>
                    <a:gd name="connsiteY8" fmla="*/ 182217 h 364434"/>
                    <a:gd name="connsiteX9" fmla="*/ 182219 w 364436"/>
                    <a:gd name="connsiteY9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4436" h="364434">
                      <a:moveTo>
                        <a:pt x="182218" y="73431"/>
                      </a:moveTo>
                      <a:cubicBezTo>
                        <a:pt x="152302" y="76151"/>
                        <a:pt x="130544" y="114226"/>
                        <a:pt x="130544" y="179499"/>
                      </a:cubicBezTo>
                      <a:cubicBezTo>
                        <a:pt x="130544" y="244770"/>
                        <a:pt x="146862" y="285565"/>
                        <a:pt x="182218" y="285565"/>
                      </a:cubicBezTo>
                      <a:cubicBezTo>
                        <a:pt x="217573" y="285565"/>
                        <a:pt x="233891" y="247490"/>
                        <a:pt x="233891" y="179499"/>
                      </a:cubicBezTo>
                      <a:cubicBezTo>
                        <a:pt x="233891" y="114226"/>
                        <a:pt x="212134" y="73431"/>
                        <a:pt x="182218" y="73431"/>
                      </a:cubicBezTo>
                      <a:close/>
                      <a:moveTo>
                        <a:pt x="182219" y="0"/>
                      </a:moveTo>
                      <a:cubicBezTo>
                        <a:pt x="282846" y="0"/>
                        <a:pt x="364436" y="81590"/>
                        <a:pt x="364436" y="182217"/>
                      </a:cubicBezTo>
                      <a:cubicBezTo>
                        <a:pt x="364436" y="282844"/>
                        <a:pt x="282846" y="364434"/>
                        <a:pt x="182219" y="364434"/>
                      </a:cubicBezTo>
                      <a:cubicBezTo>
                        <a:pt x="81591" y="364434"/>
                        <a:pt x="0" y="282844"/>
                        <a:pt x="0" y="182217"/>
                      </a:cubicBezTo>
                      <a:cubicBezTo>
                        <a:pt x="0" y="81590"/>
                        <a:pt x="81591" y="0"/>
                        <a:pt x="18221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2672872F-0F50-4B3B-9CEE-35C229AA0CF9}"/>
                    </a:ext>
                  </a:extLst>
                </p:cNvPr>
                <p:cNvSpPr/>
                <p:nvPr/>
              </p:nvSpPr>
              <p:spPr>
                <a:xfrm>
                  <a:off x="6743101" y="3464184"/>
                  <a:ext cx="372773" cy="375657"/>
                </a:xfrm>
                <a:custGeom>
                  <a:avLst/>
                  <a:gdLst>
                    <a:gd name="connsiteX0" fmla="*/ 176958 w 372773"/>
                    <a:gd name="connsiteY0" fmla="*/ 98080 h 375657"/>
                    <a:gd name="connsiteX1" fmla="*/ 125284 w 372773"/>
                    <a:gd name="connsiteY1" fmla="*/ 190548 h 375657"/>
                    <a:gd name="connsiteX2" fmla="*/ 176958 w 372773"/>
                    <a:gd name="connsiteY2" fmla="*/ 283017 h 375657"/>
                    <a:gd name="connsiteX3" fmla="*/ 228631 w 372773"/>
                    <a:gd name="connsiteY3" fmla="*/ 190548 h 375657"/>
                    <a:gd name="connsiteX4" fmla="*/ 176958 w 372773"/>
                    <a:gd name="connsiteY4" fmla="*/ 98080 h 375657"/>
                    <a:gd name="connsiteX5" fmla="*/ 307501 w 372773"/>
                    <a:gd name="connsiteY5" fmla="*/ 172 h 375657"/>
                    <a:gd name="connsiteX6" fmla="*/ 372773 w 372773"/>
                    <a:gd name="connsiteY6" fmla="*/ 62724 h 375657"/>
                    <a:gd name="connsiteX7" fmla="*/ 372773 w 372773"/>
                    <a:gd name="connsiteY7" fmla="*/ 312934 h 375657"/>
                    <a:gd name="connsiteX8" fmla="*/ 302061 w 372773"/>
                    <a:gd name="connsiteY8" fmla="*/ 375486 h 375657"/>
                    <a:gd name="connsiteX9" fmla="*/ 239509 w 372773"/>
                    <a:gd name="connsiteY9" fmla="*/ 326532 h 375657"/>
                    <a:gd name="connsiteX10" fmla="*/ 179677 w 372773"/>
                    <a:gd name="connsiteY10" fmla="*/ 370046 h 375657"/>
                    <a:gd name="connsiteX11" fmla="*/ 70890 w 372773"/>
                    <a:gd name="connsiteY11" fmla="*/ 353728 h 375657"/>
                    <a:gd name="connsiteX12" fmla="*/ 128003 w 372773"/>
                    <a:gd name="connsiteY12" fmla="*/ 11051 h 375657"/>
                    <a:gd name="connsiteX13" fmla="*/ 236790 w 372773"/>
                    <a:gd name="connsiteY13" fmla="*/ 70883 h 375657"/>
                    <a:gd name="connsiteX14" fmla="*/ 236790 w 372773"/>
                    <a:gd name="connsiteY14" fmla="*/ 62724 h 375657"/>
                    <a:gd name="connsiteX15" fmla="*/ 307501 w 372773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3" h="375657">
                      <a:moveTo>
                        <a:pt x="176958" y="98080"/>
                      </a:moveTo>
                      <a:cubicBezTo>
                        <a:pt x="147042" y="100800"/>
                        <a:pt x="125284" y="133436"/>
                        <a:pt x="125284" y="190548"/>
                      </a:cubicBezTo>
                      <a:cubicBezTo>
                        <a:pt x="125284" y="247661"/>
                        <a:pt x="141602" y="283017"/>
                        <a:pt x="176958" y="283017"/>
                      </a:cubicBezTo>
                      <a:cubicBezTo>
                        <a:pt x="212314" y="283017"/>
                        <a:pt x="228631" y="247661"/>
                        <a:pt x="228631" y="190548"/>
                      </a:cubicBezTo>
                      <a:cubicBezTo>
                        <a:pt x="228631" y="133436"/>
                        <a:pt x="206874" y="98080"/>
                        <a:pt x="176958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3" y="30088"/>
                        <a:pt x="372773" y="62724"/>
                      </a:cubicBezTo>
                      <a:cubicBezTo>
                        <a:pt x="372773" y="65444"/>
                        <a:pt x="372773" y="307494"/>
                        <a:pt x="372773" y="312934"/>
                      </a:cubicBezTo>
                      <a:cubicBezTo>
                        <a:pt x="370053" y="348289"/>
                        <a:pt x="337417" y="378205"/>
                        <a:pt x="302061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5911" y="348289"/>
                        <a:pt x="198715" y="364607"/>
                        <a:pt x="179677" y="370046"/>
                      </a:cubicBezTo>
                      <a:cubicBezTo>
                        <a:pt x="147041" y="378205"/>
                        <a:pt x="100807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3" y="11051"/>
                      </a:cubicBezTo>
                      <a:cubicBezTo>
                        <a:pt x="185116" y="11051"/>
                        <a:pt x="220471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04A581DD-06BD-44EA-9E2D-8FB253851F92}"/>
                    </a:ext>
                  </a:extLst>
                </p:cNvPr>
                <p:cNvSpPr/>
                <p:nvPr/>
              </p:nvSpPr>
              <p:spPr>
                <a:xfrm>
                  <a:off x="8380335" y="3464184"/>
                  <a:ext cx="372772" cy="375657"/>
                </a:xfrm>
                <a:custGeom>
                  <a:avLst/>
                  <a:gdLst>
                    <a:gd name="connsiteX0" fmla="*/ 176957 w 372772"/>
                    <a:gd name="connsiteY0" fmla="*/ 98080 h 375657"/>
                    <a:gd name="connsiteX1" fmla="*/ 125282 w 372772"/>
                    <a:gd name="connsiteY1" fmla="*/ 190548 h 375657"/>
                    <a:gd name="connsiteX2" fmla="*/ 176957 w 372772"/>
                    <a:gd name="connsiteY2" fmla="*/ 283017 h 375657"/>
                    <a:gd name="connsiteX3" fmla="*/ 228630 w 372772"/>
                    <a:gd name="connsiteY3" fmla="*/ 190548 h 375657"/>
                    <a:gd name="connsiteX4" fmla="*/ 176957 w 372772"/>
                    <a:gd name="connsiteY4" fmla="*/ 98080 h 375657"/>
                    <a:gd name="connsiteX5" fmla="*/ 307501 w 372772"/>
                    <a:gd name="connsiteY5" fmla="*/ 172 h 375657"/>
                    <a:gd name="connsiteX6" fmla="*/ 372772 w 372772"/>
                    <a:gd name="connsiteY6" fmla="*/ 62724 h 375657"/>
                    <a:gd name="connsiteX7" fmla="*/ 372772 w 372772"/>
                    <a:gd name="connsiteY7" fmla="*/ 312934 h 375657"/>
                    <a:gd name="connsiteX8" fmla="*/ 302062 w 372772"/>
                    <a:gd name="connsiteY8" fmla="*/ 375486 h 375657"/>
                    <a:gd name="connsiteX9" fmla="*/ 239509 w 372772"/>
                    <a:gd name="connsiteY9" fmla="*/ 326532 h 375657"/>
                    <a:gd name="connsiteX10" fmla="*/ 179677 w 372772"/>
                    <a:gd name="connsiteY10" fmla="*/ 370046 h 375657"/>
                    <a:gd name="connsiteX11" fmla="*/ 70890 w 372772"/>
                    <a:gd name="connsiteY11" fmla="*/ 353728 h 375657"/>
                    <a:gd name="connsiteX12" fmla="*/ 128002 w 372772"/>
                    <a:gd name="connsiteY12" fmla="*/ 11051 h 375657"/>
                    <a:gd name="connsiteX13" fmla="*/ 236790 w 372772"/>
                    <a:gd name="connsiteY13" fmla="*/ 70883 h 375657"/>
                    <a:gd name="connsiteX14" fmla="*/ 236790 w 372772"/>
                    <a:gd name="connsiteY14" fmla="*/ 62724 h 375657"/>
                    <a:gd name="connsiteX15" fmla="*/ 307501 w 372772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2" h="375657">
                      <a:moveTo>
                        <a:pt x="176957" y="98080"/>
                      </a:moveTo>
                      <a:cubicBezTo>
                        <a:pt x="147039" y="100800"/>
                        <a:pt x="125282" y="133436"/>
                        <a:pt x="125282" y="190548"/>
                      </a:cubicBezTo>
                      <a:cubicBezTo>
                        <a:pt x="125282" y="247661"/>
                        <a:pt x="141600" y="283017"/>
                        <a:pt x="176957" y="283017"/>
                      </a:cubicBezTo>
                      <a:cubicBezTo>
                        <a:pt x="212312" y="283017"/>
                        <a:pt x="228630" y="247661"/>
                        <a:pt x="228630" y="190548"/>
                      </a:cubicBezTo>
                      <a:cubicBezTo>
                        <a:pt x="228630" y="133436"/>
                        <a:pt x="206873" y="98080"/>
                        <a:pt x="176957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2" y="30088"/>
                        <a:pt x="372772" y="62724"/>
                      </a:cubicBezTo>
                      <a:cubicBezTo>
                        <a:pt x="372772" y="65444"/>
                        <a:pt x="372772" y="307494"/>
                        <a:pt x="372772" y="312934"/>
                      </a:cubicBezTo>
                      <a:cubicBezTo>
                        <a:pt x="370053" y="348289"/>
                        <a:pt x="337417" y="378205"/>
                        <a:pt x="302062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8630" y="348289"/>
                        <a:pt x="198714" y="364607"/>
                        <a:pt x="179677" y="370046"/>
                      </a:cubicBezTo>
                      <a:cubicBezTo>
                        <a:pt x="147040" y="378205"/>
                        <a:pt x="100806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2" y="11051"/>
                      </a:cubicBezTo>
                      <a:cubicBezTo>
                        <a:pt x="185116" y="11051"/>
                        <a:pt x="220472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78E29341-2391-4754-93F4-DE7EF2D3370D}"/>
                    </a:ext>
                  </a:extLst>
                </p:cNvPr>
                <p:cNvSpPr/>
                <p:nvPr/>
              </p:nvSpPr>
              <p:spPr>
                <a:xfrm>
                  <a:off x="7389492" y="3444253"/>
                  <a:ext cx="217573" cy="435145"/>
                </a:xfrm>
                <a:custGeom>
                  <a:avLst/>
                  <a:gdLst>
                    <a:gd name="connsiteX0" fmla="*/ 186002 w 217572"/>
                    <a:gd name="connsiteY0" fmla="*/ 118011 h 435144"/>
                    <a:gd name="connsiteX1" fmla="*/ 128890 w 217572"/>
                    <a:gd name="connsiteY1" fmla="*/ 58178 h 435144"/>
                    <a:gd name="connsiteX2" fmla="*/ 123450 w 217572"/>
                    <a:gd name="connsiteY2" fmla="*/ 58178 h 435144"/>
                    <a:gd name="connsiteX3" fmla="*/ 58178 w 217572"/>
                    <a:gd name="connsiteY3" fmla="*/ 115291 h 435144"/>
                    <a:gd name="connsiteX4" fmla="*/ 58178 w 217572"/>
                    <a:gd name="connsiteY4" fmla="*/ 232236 h 435144"/>
                    <a:gd name="connsiteX5" fmla="*/ 58178 w 217572"/>
                    <a:gd name="connsiteY5" fmla="*/ 232236 h 435144"/>
                    <a:gd name="connsiteX6" fmla="*/ 58178 w 217572"/>
                    <a:gd name="connsiteY6" fmla="*/ 335583 h 435144"/>
                    <a:gd name="connsiteX7" fmla="*/ 115291 w 217572"/>
                    <a:gd name="connsiteY7" fmla="*/ 395415 h 435144"/>
                    <a:gd name="connsiteX8" fmla="*/ 120730 w 217572"/>
                    <a:gd name="connsiteY8" fmla="*/ 395415 h 435144"/>
                    <a:gd name="connsiteX9" fmla="*/ 186002 w 217572"/>
                    <a:gd name="connsiteY9" fmla="*/ 338303 h 435144"/>
                    <a:gd name="connsiteX10" fmla="*/ 186002 w 217572"/>
                    <a:gd name="connsiteY10" fmla="*/ 240395 h 435144"/>
                    <a:gd name="connsiteX11" fmla="*/ 186002 w 217572"/>
                    <a:gd name="connsiteY11" fmla="*/ 240395 h 435144"/>
                    <a:gd name="connsiteX12" fmla="*/ 186002 w 217572"/>
                    <a:gd name="connsiteY12" fmla="*/ 118011 h 435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17572" h="435144">
                      <a:moveTo>
                        <a:pt x="186002" y="118011"/>
                      </a:moveTo>
                      <a:cubicBezTo>
                        <a:pt x="183283" y="85375"/>
                        <a:pt x="158806" y="60898"/>
                        <a:pt x="128890" y="58178"/>
                      </a:cubicBezTo>
                      <a:cubicBezTo>
                        <a:pt x="126170" y="58178"/>
                        <a:pt x="126170" y="58178"/>
                        <a:pt x="123450" y="58178"/>
                      </a:cubicBezTo>
                      <a:cubicBezTo>
                        <a:pt x="96254" y="58178"/>
                        <a:pt x="58178" y="82655"/>
                        <a:pt x="58178" y="115291"/>
                      </a:cubicBezTo>
                      <a:lnTo>
                        <a:pt x="58178" y="232236"/>
                      </a:lnTo>
                      <a:lnTo>
                        <a:pt x="58178" y="232236"/>
                      </a:lnTo>
                      <a:cubicBezTo>
                        <a:pt x="58178" y="270311"/>
                        <a:pt x="58178" y="335583"/>
                        <a:pt x="58178" y="335583"/>
                      </a:cubicBezTo>
                      <a:cubicBezTo>
                        <a:pt x="60898" y="368219"/>
                        <a:pt x="85375" y="392696"/>
                        <a:pt x="115291" y="395415"/>
                      </a:cubicBezTo>
                      <a:cubicBezTo>
                        <a:pt x="118011" y="395415"/>
                        <a:pt x="118011" y="395415"/>
                        <a:pt x="120730" y="395415"/>
                      </a:cubicBezTo>
                      <a:cubicBezTo>
                        <a:pt x="147927" y="395415"/>
                        <a:pt x="186002" y="370938"/>
                        <a:pt x="186002" y="338303"/>
                      </a:cubicBezTo>
                      <a:lnTo>
                        <a:pt x="186002" y="240395"/>
                      </a:lnTo>
                      <a:lnTo>
                        <a:pt x="186002" y="240395"/>
                      </a:lnTo>
                      <a:cubicBezTo>
                        <a:pt x="186002" y="202320"/>
                        <a:pt x="186002" y="118011"/>
                        <a:pt x="186002" y="11801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95B7127F-7A53-40C2-B41D-3D96503E3CC7}"/>
                    </a:ext>
                  </a:extLst>
                </p:cNvPr>
                <p:cNvSpPr/>
                <p:nvPr/>
              </p:nvSpPr>
              <p:spPr>
                <a:xfrm>
                  <a:off x="7392212" y="3280901"/>
                  <a:ext cx="217573" cy="217572"/>
                </a:xfrm>
                <a:custGeom>
                  <a:avLst/>
                  <a:gdLst>
                    <a:gd name="connsiteX0" fmla="*/ 183282 w 217572"/>
                    <a:gd name="connsiteY0" fmla="*/ 120902 h 217572"/>
                    <a:gd name="connsiteX1" fmla="*/ 120730 w 217572"/>
                    <a:gd name="connsiteY1" fmla="*/ 183454 h 217572"/>
                    <a:gd name="connsiteX2" fmla="*/ 58178 w 217572"/>
                    <a:gd name="connsiteY2" fmla="*/ 120902 h 217572"/>
                    <a:gd name="connsiteX3" fmla="*/ 120730 w 217572"/>
                    <a:gd name="connsiteY3" fmla="*/ 58350 h 217572"/>
                    <a:gd name="connsiteX4" fmla="*/ 183282 w 217572"/>
                    <a:gd name="connsiteY4" fmla="*/ 120902 h 21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572" h="217572">
                      <a:moveTo>
                        <a:pt x="183282" y="120902"/>
                      </a:moveTo>
                      <a:cubicBezTo>
                        <a:pt x="183282" y="156258"/>
                        <a:pt x="156086" y="183454"/>
                        <a:pt x="120730" y="183454"/>
                      </a:cubicBezTo>
                      <a:cubicBezTo>
                        <a:pt x="85375" y="183454"/>
                        <a:pt x="58178" y="156258"/>
                        <a:pt x="58178" y="120902"/>
                      </a:cubicBezTo>
                      <a:cubicBezTo>
                        <a:pt x="58178" y="85547"/>
                        <a:pt x="85375" y="58350"/>
                        <a:pt x="120730" y="58350"/>
                      </a:cubicBezTo>
                      <a:cubicBezTo>
                        <a:pt x="153366" y="55630"/>
                        <a:pt x="183282" y="85547"/>
                        <a:pt x="183282" y="12090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214B5140-BD02-4841-AF70-6D377E4DF2E9}"/>
                    </a:ext>
                  </a:extLst>
                </p:cNvPr>
                <p:cNvSpPr/>
                <p:nvPr/>
              </p:nvSpPr>
              <p:spPr>
                <a:xfrm>
                  <a:off x="6005186" y="3416884"/>
                  <a:ext cx="380752" cy="462341"/>
                </a:xfrm>
                <a:custGeom>
                  <a:avLst/>
                  <a:gdLst>
                    <a:gd name="connsiteX0" fmla="*/ 270312 w 380752"/>
                    <a:gd name="connsiteY0" fmla="*/ 69229 h 462341"/>
                    <a:gd name="connsiteX1" fmla="*/ 188722 w 380752"/>
                    <a:gd name="connsiteY1" fmla="*/ 134501 h 462341"/>
                    <a:gd name="connsiteX2" fmla="*/ 188722 w 380752"/>
                    <a:gd name="connsiteY2" fmla="*/ 118183 h 462341"/>
                    <a:gd name="connsiteX3" fmla="*/ 126170 w 380752"/>
                    <a:gd name="connsiteY3" fmla="*/ 58350 h 462341"/>
                    <a:gd name="connsiteX4" fmla="*/ 58178 w 380752"/>
                    <a:gd name="connsiteY4" fmla="*/ 118183 h 462341"/>
                    <a:gd name="connsiteX5" fmla="*/ 58178 w 380752"/>
                    <a:gd name="connsiteY5" fmla="*/ 210651 h 462341"/>
                    <a:gd name="connsiteX6" fmla="*/ 58178 w 380752"/>
                    <a:gd name="connsiteY6" fmla="*/ 365671 h 462341"/>
                    <a:gd name="connsiteX7" fmla="*/ 58178 w 380752"/>
                    <a:gd name="connsiteY7" fmla="*/ 365671 h 462341"/>
                    <a:gd name="connsiteX8" fmla="*/ 120730 w 380752"/>
                    <a:gd name="connsiteY8" fmla="*/ 425504 h 462341"/>
                    <a:gd name="connsiteX9" fmla="*/ 186002 w 380752"/>
                    <a:gd name="connsiteY9" fmla="*/ 365671 h 462341"/>
                    <a:gd name="connsiteX10" fmla="*/ 186002 w 380752"/>
                    <a:gd name="connsiteY10" fmla="*/ 365671 h 462341"/>
                    <a:gd name="connsiteX11" fmla="*/ 186002 w 380752"/>
                    <a:gd name="connsiteY11" fmla="*/ 210651 h 462341"/>
                    <a:gd name="connsiteX12" fmla="*/ 215919 w 380752"/>
                    <a:gd name="connsiteY12" fmla="*/ 158978 h 462341"/>
                    <a:gd name="connsiteX13" fmla="*/ 275751 w 380752"/>
                    <a:gd name="connsiteY13" fmla="*/ 221530 h 462341"/>
                    <a:gd name="connsiteX14" fmla="*/ 270312 w 380752"/>
                    <a:gd name="connsiteY14" fmla="*/ 69229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80752" h="462341">
                      <a:moveTo>
                        <a:pt x="270312" y="69229"/>
                      </a:moveTo>
                      <a:cubicBezTo>
                        <a:pt x="232236" y="71949"/>
                        <a:pt x="213199" y="99145"/>
                        <a:pt x="188722" y="134501"/>
                      </a:cubicBezTo>
                      <a:cubicBezTo>
                        <a:pt x="188722" y="134501"/>
                        <a:pt x="188722" y="118183"/>
                        <a:pt x="188722" y="118183"/>
                      </a:cubicBezTo>
                      <a:cubicBezTo>
                        <a:pt x="188722" y="85547"/>
                        <a:pt x="158806" y="58350"/>
                        <a:pt x="126170" y="58350"/>
                      </a:cubicBezTo>
                      <a:cubicBezTo>
                        <a:pt x="93534" y="55631"/>
                        <a:pt x="60898" y="85547"/>
                        <a:pt x="58178" y="118183"/>
                      </a:cubicBezTo>
                      <a:lnTo>
                        <a:pt x="58178" y="210651"/>
                      </a:lnTo>
                      <a:lnTo>
                        <a:pt x="58178" y="365671"/>
                      </a:lnTo>
                      <a:lnTo>
                        <a:pt x="58178" y="365671"/>
                      </a:lnTo>
                      <a:cubicBezTo>
                        <a:pt x="58178" y="398307"/>
                        <a:pt x="88094" y="425504"/>
                        <a:pt x="120730" y="425504"/>
                      </a:cubicBezTo>
                      <a:cubicBezTo>
                        <a:pt x="153366" y="428224"/>
                        <a:pt x="186002" y="398307"/>
                        <a:pt x="186002" y="365671"/>
                      </a:cubicBezTo>
                      <a:lnTo>
                        <a:pt x="186002" y="365671"/>
                      </a:lnTo>
                      <a:lnTo>
                        <a:pt x="186002" y="210651"/>
                      </a:lnTo>
                      <a:cubicBezTo>
                        <a:pt x="188722" y="188894"/>
                        <a:pt x="196881" y="158978"/>
                        <a:pt x="215919" y="158978"/>
                      </a:cubicBezTo>
                      <a:cubicBezTo>
                        <a:pt x="243115" y="158978"/>
                        <a:pt x="215919" y="221530"/>
                        <a:pt x="275751" y="221530"/>
                      </a:cubicBezTo>
                      <a:cubicBezTo>
                        <a:pt x="362780" y="221530"/>
                        <a:pt x="373658" y="63790"/>
                        <a:pt x="270312" y="6922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16C21D7B-C520-4401-BFFD-43EA75B9B3F0}"/>
                    </a:ext>
                  </a:extLst>
                </p:cNvPr>
                <p:cNvSpPr/>
                <p:nvPr/>
              </p:nvSpPr>
              <p:spPr>
                <a:xfrm>
                  <a:off x="5693490" y="3475234"/>
                  <a:ext cx="337238" cy="364434"/>
                </a:xfrm>
                <a:custGeom>
                  <a:avLst/>
                  <a:gdLst>
                    <a:gd name="connsiteX0" fmla="*/ 180433 w 337238"/>
                    <a:gd name="connsiteY0" fmla="*/ 73984 h 364434"/>
                    <a:gd name="connsiteX1" fmla="*/ 163180 w 337238"/>
                    <a:gd name="connsiteY1" fmla="*/ 78870 h 364434"/>
                    <a:gd name="connsiteX2" fmla="*/ 125105 w 337238"/>
                    <a:gd name="connsiteY2" fmla="*/ 160461 h 364434"/>
                    <a:gd name="connsiteX3" fmla="*/ 171339 w 337238"/>
                    <a:gd name="connsiteY3" fmla="*/ 163180 h 364434"/>
                    <a:gd name="connsiteX4" fmla="*/ 214854 w 337238"/>
                    <a:gd name="connsiteY4" fmla="*/ 108787 h 364434"/>
                    <a:gd name="connsiteX5" fmla="*/ 180433 w 337238"/>
                    <a:gd name="connsiteY5" fmla="*/ 73984 h 364434"/>
                    <a:gd name="connsiteX6" fmla="*/ 174059 w 337238"/>
                    <a:gd name="connsiteY6" fmla="*/ 0 h 364434"/>
                    <a:gd name="connsiteX7" fmla="*/ 337238 w 337238"/>
                    <a:gd name="connsiteY7" fmla="*/ 119665 h 364434"/>
                    <a:gd name="connsiteX8" fmla="*/ 133264 w 337238"/>
                    <a:gd name="connsiteY8" fmla="*/ 217573 h 364434"/>
                    <a:gd name="connsiteX9" fmla="*/ 225732 w 337238"/>
                    <a:gd name="connsiteY9" fmla="*/ 277405 h 364434"/>
                    <a:gd name="connsiteX10" fmla="*/ 320920 w 337238"/>
                    <a:gd name="connsiteY10" fmla="*/ 250208 h 364434"/>
                    <a:gd name="connsiteX11" fmla="*/ 174059 w 337238"/>
                    <a:gd name="connsiteY11" fmla="*/ 364434 h 364434"/>
                    <a:gd name="connsiteX12" fmla="*/ 0 w 337238"/>
                    <a:gd name="connsiteY12" fmla="*/ 184937 h 364434"/>
                    <a:gd name="connsiteX13" fmla="*/ 174059 w 337238"/>
                    <a:gd name="connsiteY13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37238" h="364434">
                      <a:moveTo>
                        <a:pt x="180433" y="73984"/>
                      </a:moveTo>
                      <a:cubicBezTo>
                        <a:pt x="174569" y="73941"/>
                        <a:pt x="168620" y="75471"/>
                        <a:pt x="163180" y="78870"/>
                      </a:cubicBezTo>
                      <a:cubicBezTo>
                        <a:pt x="135984" y="95189"/>
                        <a:pt x="127825" y="130544"/>
                        <a:pt x="125105" y="160461"/>
                      </a:cubicBezTo>
                      <a:cubicBezTo>
                        <a:pt x="125105" y="163180"/>
                        <a:pt x="168620" y="160461"/>
                        <a:pt x="171339" y="163180"/>
                      </a:cubicBezTo>
                      <a:cubicBezTo>
                        <a:pt x="195816" y="157741"/>
                        <a:pt x="214854" y="135984"/>
                        <a:pt x="214854" y="108787"/>
                      </a:cubicBezTo>
                      <a:cubicBezTo>
                        <a:pt x="214854" y="88389"/>
                        <a:pt x="198026" y="74111"/>
                        <a:pt x="180433" y="73984"/>
                      </a:cubicBezTo>
                      <a:close/>
                      <a:moveTo>
                        <a:pt x="174059" y="0"/>
                      </a:moveTo>
                      <a:cubicBezTo>
                        <a:pt x="233891" y="0"/>
                        <a:pt x="337238" y="29916"/>
                        <a:pt x="337238" y="119665"/>
                      </a:cubicBezTo>
                      <a:cubicBezTo>
                        <a:pt x="337238" y="209414"/>
                        <a:pt x="244770" y="217573"/>
                        <a:pt x="133264" y="217573"/>
                      </a:cubicBezTo>
                      <a:cubicBezTo>
                        <a:pt x="133264" y="217573"/>
                        <a:pt x="149581" y="277405"/>
                        <a:pt x="225732" y="277405"/>
                      </a:cubicBezTo>
                      <a:cubicBezTo>
                        <a:pt x="301883" y="277405"/>
                        <a:pt x="320920" y="250208"/>
                        <a:pt x="320920" y="250208"/>
                      </a:cubicBezTo>
                      <a:cubicBezTo>
                        <a:pt x="320920" y="250208"/>
                        <a:pt x="315481" y="364434"/>
                        <a:pt x="174059" y="364434"/>
                      </a:cubicBezTo>
                      <a:cubicBezTo>
                        <a:pt x="95188" y="364434"/>
                        <a:pt x="0" y="304602"/>
                        <a:pt x="0" y="184937"/>
                      </a:cubicBezTo>
                      <a:cubicBezTo>
                        <a:pt x="0" y="78870"/>
                        <a:pt x="73431" y="0"/>
                        <a:pt x="17405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DB9B60B4-35FC-49B0-906A-7C704B6B94BA}"/>
                    </a:ext>
                  </a:extLst>
                </p:cNvPr>
                <p:cNvSpPr/>
                <p:nvPr/>
              </p:nvSpPr>
              <p:spPr>
                <a:xfrm>
                  <a:off x="5376945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3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6797" y="409186"/>
                        <a:pt x="26759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B550272F-F181-4670-9AB4-62C5CF01BC3A}"/>
                    </a:ext>
                  </a:extLst>
                </p:cNvPr>
                <p:cNvSpPr/>
                <p:nvPr/>
              </p:nvSpPr>
              <p:spPr>
                <a:xfrm>
                  <a:off x="7090329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2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9517" y="409186"/>
                        <a:pt x="27031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BF128CAF-7E33-41B3-941E-1DA081A62D07}"/>
                    </a:ext>
                  </a:extLst>
                </p:cNvPr>
                <p:cNvSpPr/>
                <p:nvPr/>
              </p:nvSpPr>
              <p:spPr>
                <a:xfrm>
                  <a:off x="2080719" y="4178559"/>
                  <a:ext cx="462342" cy="788700"/>
                </a:xfrm>
                <a:custGeom>
                  <a:avLst/>
                  <a:gdLst>
                    <a:gd name="connsiteX0" fmla="*/ 403575 w 462341"/>
                    <a:gd name="connsiteY0" fmla="*/ 583072 h 788699"/>
                    <a:gd name="connsiteX1" fmla="*/ 406295 w 462341"/>
                    <a:gd name="connsiteY1" fmla="*/ 596670 h 788699"/>
                    <a:gd name="connsiteX2" fmla="*/ 400855 w 462341"/>
                    <a:gd name="connsiteY2" fmla="*/ 610268 h 788699"/>
                    <a:gd name="connsiteX3" fmla="*/ 389977 w 462341"/>
                    <a:gd name="connsiteY3" fmla="*/ 626586 h 788699"/>
                    <a:gd name="connsiteX4" fmla="*/ 354621 w 462341"/>
                    <a:gd name="connsiteY4" fmla="*/ 675540 h 788699"/>
                    <a:gd name="connsiteX5" fmla="*/ 327424 w 462341"/>
                    <a:gd name="connsiteY5" fmla="*/ 691858 h 788699"/>
                    <a:gd name="connsiteX6" fmla="*/ 292069 w 462341"/>
                    <a:gd name="connsiteY6" fmla="*/ 713615 h 788699"/>
                    <a:gd name="connsiteX7" fmla="*/ 251274 w 462341"/>
                    <a:gd name="connsiteY7" fmla="*/ 724494 h 788699"/>
                    <a:gd name="connsiteX8" fmla="*/ 221358 w 462341"/>
                    <a:gd name="connsiteY8" fmla="*/ 721774 h 788699"/>
                    <a:gd name="connsiteX9" fmla="*/ 191442 w 462341"/>
                    <a:gd name="connsiteY9" fmla="*/ 721774 h 788699"/>
                    <a:gd name="connsiteX10" fmla="*/ 153366 w 462341"/>
                    <a:gd name="connsiteY10" fmla="*/ 713615 h 788699"/>
                    <a:gd name="connsiteX11" fmla="*/ 104412 w 462341"/>
                    <a:gd name="connsiteY11" fmla="*/ 675540 h 788699"/>
                    <a:gd name="connsiteX12" fmla="*/ 104412 w 462341"/>
                    <a:gd name="connsiteY12" fmla="*/ 689138 h 788699"/>
                    <a:gd name="connsiteX13" fmla="*/ 101693 w 462341"/>
                    <a:gd name="connsiteY13" fmla="*/ 710895 h 788699"/>
                    <a:gd name="connsiteX14" fmla="*/ 85375 w 462341"/>
                    <a:gd name="connsiteY14" fmla="*/ 732653 h 788699"/>
                    <a:gd name="connsiteX15" fmla="*/ 69057 w 462341"/>
                    <a:gd name="connsiteY15" fmla="*/ 727214 h 788699"/>
                    <a:gd name="connsiteX16" fmla="*/ 60898 w 462341"/>
                    <a:gd name="connsiteY16" fmla="*/ 710895 h 788699"/>
                    <a:gd name="connsiteX17" fmla="*/ 58178 w 462341"/>
                    <a:gd name="connsiteY17" fmla="*/ 691858 h 788699"/>
                    <a:gd name="connsiteX18" fmla="*/ 60898 w 462341"/>
                    <a:gd name="connsiteY18" fmla="*/ 664661 h 788699"/>
                    <a:gd name="connsiteX19" fmla="*/ 60898 w 462341"/>
                    <a:gd name="connsiteY19" fmla="*/ 607549 h 788699"/>
                    <a:gd name="connsiteX20" fmla="*/ 63618 w 462341"/>
                    <a:gd name="connsiteY20" fmla="*/ 528679 h 788699"/>
                    <a:gd name="connsiteX21" fmla="*/ 69057 w 462341"/>
                    <a:gd name="connsiteY21" fmla="*/ 504202 h 788699"/>
                    <a:gd name="connsiteX22" fmla="*/ 74496 w 462341"/>
                    <a:gd name="connsiteY22" fmla="*/ 493323 h 788699"/>
                    <a:gd name="connsiteX23" fmla="*/ 82655 w 462341"/>
                    <a:gd name="connsiteY23" fmla="*/ 487884 h 788699"/>
                    <a:gd name="connsiteX24" fmla="*/ 90814 w 462341"/>
                    <a:gd name="connsiteY24" fmla="*/ 493323 h 788699"/>
                    <a:gd name="connsiteX25" fmla="*/ 98973 w 462341"/>
                    <a:gd name="connsiteY25" fmla="*/ 512361 h 788699"/>
                    <a:gd name="connsiteX26" fmla="*/ 101693 w 462341"/>
                    <a:gd name="connsiteY26" fmla="*/ 555875 h 788699"/>
                    <a:gd name="connsiteX27" fmla="*/ 101693 w 462341"/>
                    <a:gd name="connsiteY27" fmla="*/ 596670 h 788699"/>
                    <a:gd name="connsiteX28" fmla="*/ 109852 w 462341"/>
                    <a:gd name="connsiteY28" fmla="*/ 626586 h 788699"/>
                    <a:gd name="connsiteX29" fmla="*/ 128889 w 462341"/>
                    <a:gd name="connsiteY29" fmla="*/ 651063 h 788699"/>
                    <a:gd name="connsiteX30" fmla="*/ 153366 w 462341"/>
                    <a:gd name="connsiteY30" fmla="*/ 670101 h 788699"/>
                    <a:gd name="connsiteX31" fmla="*/ 196881 w 462341"/>
                    <a:gd name="connsiteY31" fmla="*/ 678260 h 788699"/>
                    <a:gd name="connsiteX32" fmla="*/ 221358 w 462341"/>
                    <a:gd name="connsiteY32" fmla="*/ 667381 h 788699"/>
                    <a:gd name="connsiteX33" fmla="*/ 253994 w 462341"/>
                    <a:gd name="connsiteY33" fmla="*/ 659222 h 788699"/>
                    <a:gd name="connsiteX34" fmla="*/ 275751 w 462341"/>
                    <a:gd name="connsiteY34" fmla="*/ 637465 h 788699"/>
                    <a:gd name="connsiteX35" fmla="*/ 281190 w 462341"/>
                    <a:gd name="connsiteY35" fmla="*/ 615708 h 788699"/>
                    <a:gd name="connsiteX36" fmla="*/ 278471 w 462341"/>
                    <a:gd name="connsiteY36" fmla="*/ 602109 h 788699"/>
                    <a:gd name="connsiteX37" fmla="*/ 262153 w 462341"/>
                    <a:gd name="connsiteY37" fmla="*/ 572193 h 788699"/>
                    <a:gd name="connsiteX38" fmla="*/ 245835 w 462341"/>
                    <a:gd name="connsiteY38" fmla="*/ 536838 h 788699"/>
                    <a:gd name="connsiteX39" fmla="*/ 196881 w 462341"/>
                    <a:gd name="connsiteY39" fmla="*/ 477005 h 788699"/>
                    <a:gd name="connsiteX40" fmla="*/ 145207 w 462341"/>
                    <a:gd name="connsiteY40" fmla="*/ 419892 h 788699"/>
                    <a:gd name="connsiteX41" fmla="*/ 93534 w 462341"/>
                    <a:gd name="connsiteY41" fmla="*/ 357340 h 788699"/>
                    <a:gd name="connsiteX42" fmla="*/ 66337 w 462341"/>
                    <a:gd name="connsiteY42" fmla="*/ 283910 h 788699"/>
                    <a:gd name="connsiteX43" fmla="*/ 58178 w 462341"/>
                    <a:gd name="connsiteY43" fmla="*/ 224077 h 788699"/>
                    <a:gd name="connsiteX44" fmla="*/ 82655 w 462341"/>
                    <a:gd name="connsiteY44" fmla="*/ 150647 h 788699"/>
                    <a:gd name="connsiteX45" fmla="*/ 137048 w 462341"/>
                    <a:gd name="connsiteY45" fmla="*/ 96253 h 788699"/>
                    <a:gd name="connsiteX46" fmla="*/ 196881 w 462341"/>
                    <a:gd name="connsiteY46" fmla="*/ 77216 h 788699"/>
                    <a:gd name="connsiteX47" fmla="*/ 232236 w 462341"/>
                    <a:gd name="connsiteY47" fmla="*/ 69057 h 788699"/>
                    <a:gd name="connsiteX48" fmla="*/ 262153 w 462341"/>
                    <a:gd name="connsiteY48" fmla="*/ 74496 h 788699"/>
                    <a:gd name="connsiteX49" fmla="*/ 294789 w 462341"/>
                    <a:gd name="connsiteY49" fmla="*/ 85375 h 788699"/>
                    <a:gd name="connsiteX50" fmla="*/ 327424 w 462341"/>
                    <a:gd name="connsiteY50" fmla="*/ 104412 h 788699"/>
                    <a:gd name="connsiteX51" fmla="*/ 332864 w 462341"/>
                    <a:gd name="connsiteY51" fmla="*/ 74496 h 788699"/>
                    <a:gd name="connsiteX52" fmla="*/ 338303 w 462341"/>
                    <a:gd name="connsiteY52" fmla="*/ 63618 h 788699"/>
                    <a:gd name="connsiteX53" fmla="*/ 349182 w 462341"/>
                    <a:gd name="connsiteY53" fmla="*/ 58178 h 788699"/>
                    <a:gd name="connsiteX54" fmla="*/ 357341 w 462341"/>
                    <a:gd name="connsiteY54" fmla="*/ 63618 h 788699"/>
                    <a:gd name="connsiteX55" fmla="*/ 365500 w 462341"/>
                    <a:gd name="connsiteY55" fmla="*/ 82655 h 788699"/>
                    <a:gd name="connsiteX56" fmla="*/ 368219 w 462341"/>
                    <a:gd name="connsiteY56" fmla="*/ 142488 h 788699"/>
                    <a:gd name="connsiteX57" fmla="*/ 368219 w 462341"/>
                    <a:gd name="connsiteY57" fmla="*/ 188722 h 788699"/>
                    <a:gd name="connsiteX58" fmla="*/ 370939 w 462341"/>
                    <a:gd name="connsiteY58" fmla="*/ 245834 h 788699"/>
                    <a:gd name="connsiteX59" fmla="*/ 354621 w 462341"/>
                    <a:gd name="connsiteY59" fmla="*/ 286629 h 788699"/>
                    <a:gd name="connsiteX60" fmla="*/ 338303 w 462341"/>
                    <a:gd name="connsiteY60" fmla="*/ 281190 h 788699"/>
                    <a:gd name="connsiteX61" fmla="*/ 330144 w 462341"/>
                    <a:gd name="connsiteY61" fmla="*/ 264872 h 788699"/>
                    <a:gd name="connsiteX62" fmla="*/ 327424 w 462341"/>
                    <a:gd name="connsiteY62" fmla="*/ 248554 h 788699"/>
                    <a:gd name="connsiteX63" fmla="*/ 330144 w 462341"/>
                    <a:gd name="connsiteY63" fmla="*/ 221357 h 788699"/>
                    <a:gd name="connsiteX64" fmla="*/ 330144 w 462341"/>
                    <a:gd name="connsiteY64" fmla="*/ 188722 h 788699"/>
                    <a:gd name="connsiteX65" fmla="*/ 327424 w 462341"/>
                    <a:gd name="connsiteY65" fmla="*/ 164245 h 788699"/>
                    <a:gd name="connsiteX66" fmla="*/ 311107 w 462341"/>
                    <a:gd name="connsiteY66" fmla="*/ 134329 h 788699"/>
                    <a:gd name="connsiteX67" fmla="*/ 283910 w 462341"/>
                    <a:gd name="connsiteY67" fmla="*/ 118011 h 788699"/>
                    <a:gd name="connsiteX68" fmla="*/ 251274 w 462341"/>
                    <a:gd name="connsiteY68" fmla="*/ 112571 h 788699"/>
                    <a:gd name="connsiteX69" fmla="*/ 215918 w 462341"/>
                    <a:gd name="connsiteY69" fmla="*/ 123450 h 788699"/>
                    <a:gd name="connsiteX70" fmla="*/ 202320 w 462341"/>
                    <a:gd name="connsiteY70" fmla="*/ 147927 h 788699"/>
                    <a:gd name="connsiteX71" fmla="*/ 188722 w 462341"/>
                    <a:gd name="connsiteY71" fmla="*/ 180563 h 788699"/>
                    <a:gd name="connsiteX72" fmla="*/ 183283 w 462341"/>
                    <a:gd name="connsiteY72" fmla="*/ 210479 h 788699"/>
                    <a:gd name="connsiteX73" fmla="*/ 188722 w 462341"/>
                    <a:gd name="connsiteY73" fmla="*/ 226797 h 788699"/>
                    <a:gd name="connsiteX74" fmla="*/ 188722 w 462341"/>
                    <a:gd name="connsiteY74" fmla="*/ 248554 h 788699"/>
                    <a:gd name="connsiteX75" fmla="*/ 210479 w 462341"/>
                    <a:gd name="connsiteY75" fmla="*/ 273031 h 788699"/>
                    <a:gd name="connsiteX76" fmla="*/ 226797 w 462341"/>
                    <a:gd name="connsiteY76" fmla="*/ 300228 h 788699"/>
                    <a:gd name="connsiteX77" fmla="*/ 256713 w 462341"/>
                    <a:gd name="connsiteY77" fmla="*/ 332864 h 788699"/>
                    <a:gd name="connsiteX78" fmla="*/ 275751 w 462341"/>
                    <a:gd name="connsiteY78" fmla="*/ 351901 h 788699"/>
                    <a:gd name="connsiteX79" fmla="*/ 324705 w 462341"/>
                    <a:gd name="connsiteY79" fmla="*/ 400855 h 788699"/>
                    <a:gd name="connsiteX80" fmla="*/ 343742 w 462341"/>
                    <a:gd name="connsiteY80" fmla="*/ 428051 h 788699"/>
                    <a:gd name="connsiteX81" fmla="*/ 351901 w 462341"/>
                    <a:gd name="connsiteY81" fmla="*/ 433491 h 788699"/>
                    <a:gd name="connsiteX82" fmla="*/ 360060 w 462341"/>
                    <a:gd name="connsiteY82" fmla="*/ 447089 h 788699"/>
                    <a:gd name="connsiteX83" fmla="*/ 384537 w 462341"/>
                    <a:gd name="connsiteY83" fmla="*/ 474286 h 788699"/>
                    <a:gd name="connsiteX84" fmla="*/ 395416 w 462341"/>
                    <a:gd name="connsiteY84" fmla="*/ 506921 h 788699"/>
                    <a:gd name="connsiteX85" fmla="*/ 406295 w 462341"/>
                    <a:gd name="connsiteY85" fmla="*/ 536838 h 788699"/>
                    <a:gd name="connsiteX86" fmla="*/ 409014 w 462341"/>
                    <a:gd name="connsiteY86" fmla="*/ 547716 h 788699"/>
                    <a:gd name="connsiteX87" fmla="*/ 406295 w 462341"/>
                    <a:gd name="connsiteY87" fmla="*/ 569473 h 788699"/>
                    <a:gd name="connsiteX88" fmla="*/ 403575 w 462341"/>
                    <a:gd name="connsiteY88" fmla="*/ 583072 h 788699"/>
                    <a:gd name="connsiteX89" fmla="*/ 403575 w 462341"/>
                    <a:gd name="connsiteY89" fmla="*/ 583072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1" h="788699">
                      <a:moveTo>
                        <a:pt x="403575" y="583072"/>
                      </a:moveTo>
                      <a:cubicBezTo>
                        <a:pt x="403575" y="588511"/>
                        <a:pt x="406295" y="591231"/>
                        <a:pt x="406295" y="596670"/>
                      </a:cubicBezTo>
                      <a:cubicBezTo>
                        <a:pt x="406295" y="602109"/>
                        <a:pt x="403575" y="604829"/>
                        <a:pt x="400855" y="610268"/>
                      </a:cubicBezTo>
                      <a:cubicBezTo>
                        <a:pt x="398136" y="615708"/>
                        <a:pt x="392696" y="621147"/>
                        <a:pt x="389977" y="626586"/>
                      </a:cubicBezTo>
                      <a:cubicBezTo>
                        <a:pt x="381818" y="645624"/>
                        <a:pt x="368219" y="661942"/>
                        <a:pt x="354621" y="675540"/>
                      </a:cubicBezTo>
                      <a:cubicBezTo>
                        <a:pt x="346462" y="683699"/>
                        <a:pt x="338303" y="686419"/>
                        <a:pt x="327424" y="691858"/>
                      </a:cubicBezTo>
                      <a:cubicBezTo>
                        <a:pt x="316546" y="700017"/>
                        <a:pt x="302948" y="708176"/>
                        <a:pt x="292069" y="713615"/>
                      </a:cubicBezTo>
                      <a:cubicBezTo>
                        <a:pt x="281190" y="719054"/>
                        <a:pt x="264872" y="724494"/>
                        <a:pt x="251274" y="724494"/>
                      </a:cubicBezTo>
                      <a:cubicBezTo>
                        <a:pt x="240395" y="724494"/>
                        <a:pt x="229517" y="721774"/>
                        <a:pt x="221358" y="721774"/>
                      </a:cubicBezTo>
                      <a:cubicBezTo>
                        <a:pt x="213199" y="721774"/>
                        <a:pt x="202320" y="721774"/>
                        <a:pt x="191442" y="721774"/>
                      </a:cubicBezTo>
                      <a:cubicBezTo>
                        <a:pt x="172404" y="721774"/>
                        <a:pt x="172404" y="721774"/>
                        <a:pt x="153366" y="713615"/>
                      </a:cubicBezTo>
                      <a:cubicBezTo>
                        <a:pt x="134329" y="708176"/>
                        <a:pt x="118011" y="691858"/>
                        <a:pt x="104412" y="675540"/>
                      </a:cubicBezTo>
                      <a:cubicBezTo>
                        <a:pt x="104412" y="678260"/>
                        <a:pt x="104412" y="680979"/>
                        <a:pt x="104412" y="689138"/>
                      </a:cubicBezTo>
                      <a:cubicBezTo>
                        <a:pt x="104412" y="694578"/>
                        <a:pt x="104412" y="702737"/>
                        <a:pt x="101693" y="710895"/>
                      </a:cubicBezTo>
                      <a:cubicBezTo>
                        <a:pt x="101693" y="721774"/>
                        <a:pt x="96253" y="732653"/>
                        <a:pt x="85375" y="732653"/>
                      </a:cubicBezTo>
                      <a:cubicBezTo>
                        <a:pt x="77216" y="732653"/>
                        <a:pt x="74496" y="729933"/>
                        <a:pt x="69057" y="727214"/>
                      </a:cubicBezTo>
                      <a:cubicBezTo>
                        <a:pt x="63618" y="724494"/>
                        <a:pt x="60898" y="716335"/>
                        <a:pt x="60898" y="710895"/>
                      </a:cubicBezTo>
                      <a:cubicBezTo>
                        <a:pt x="58178" y="702737"/>
                        <a:pt x="58178" y="697297"/>
                        <a:pt x="58178" y="691858"/>
                      </a:cubicBezTo>
                      <a:cubicBezTo>
                        <a:pt x="58178" y="683699"/>
                        <a:pt x="60898" y="678260"/>
                        <a:pt x="60898" y="664661"/>
                      </a:cubicBezTo>
                      <a:cubicBezTo>
                        <a:pt x="60898" y="656502"/>
                        <a:pt x="60898" y="632026"/>
                        <a:pt x="60898" y="607549"/>
                      </a:cubicBezTo>
                      <a:cubicBezTo>
                        <a:pt x="60898" y="574913"/>
                        <a:pt x="60898" y="542277"/>
                        <a:pt x="63618" y="528679"/>
                      </a:cubicBezTo>
                      <a:cubicBezTo>
                        <a:pt x="63618" y="520520"/>
                        <a:pt x="63618" y="509641"/>
                        <a:pt x="69057" y="504202"/>
                      </a:cubicBezTo>
                      <a:cubicBezTo>
                        <a:pt x="71777" y="501482"/>
                        <a:pt x="71777" y="498762"/>
                        <a:pt x="74496" y="493323"/>
                      </a:cubicBezTo>
                      <a:cubicBezTo>
                        <a:pt x="77216" y="490603"/>
                        <a:pt x="79936" y="487884"/>
                        <a:pt x="82655" y="487884"/>
                      </a:cubicBezTo>
                      <a:cubicBezTo>
                        <a:pt x="85375" y="487884"/>
                        <a:pt x="90814" y="490603"/>
                        <a:pt x="90814" y="493323"/>
                      </a:cubicBezTo>
                      <a:cubicBezTo>
                        <a:pt x="93534" y="498762"/>
                        <a:pt x="98973" y="506921"/>
                        <a:pt x="98973" y="512361"/>
                      </a:cubicBezTo>
                      <a:cubicBezTo>
                        <a:pt x="98973" y="520520"/>
                        <a:pt x="101693" y="536838"/>
                        <a:pt x="101693" y="555875"/>
                      </a:cubicBezTo>
                      <a:cubicBezTo>
                        <a:pt x="101693" y="569473"/>
                        <a:pt x="101693" y="583072"/>
                        <a:pt x="101693" y="596670"/>
                      </a:cubicBezTo>
                      <a:cubicBezTo>
                        <a:pt x="101693" y="607549"/>
                        <a:pt x="104412" y="618427"/>
                        <a:pt x="109852" y="626586"/>
                      </a:cubicBezTo>
                      <a:cubicBezTo>
                        <a:pt x="115291" y="637465"/>
                        <a:pt x="123450" y="642904"/>
                        <a:pt x="128889" y="651063"/>
                      </a:cubicBezTo>
                      <a:cubicBezTo>
                        <a:pt x="137048" y="661942"/>
                        <a:pt x="139768" y="667381"/>
                        <a:pt x="153366" y="670101"/>
                      </a:cubicBezTo>
                      <a:cubicBezTo>
                        <a:pt x="161525" y="670101"/>
                        <a:pt x="183283" y="678260"/>
                        <a:pt x="196881" y="678260"/>
                      </a:cubicBezTo>
                      <a:cubicBezTo>
                        <a:pt x="207759" y="678260"/>
                        <a:pt x="210479" y="672820"/>
                        <a:pt x="221358" y="667381"/>
                      </a:cubicBezTo>
                      <a:cubicBezTo>
                        <a:pt x="232236" y="661942"/>
                        <a:pt x="245835" y="664661"/>
                        <a:pt x="253994" y="659222"/>
                      </a:cubicBezTo>
                      <a:cubicBezTo>
                        <a:pt x="262153" y="653783"/>
                        <a:pt x="273031" y="645624"/>
                        <a:pt x="275751" y="637465"/>
                      </a:cubicBezTo>
                      <a:cubicBezTo>
                        <a:pt x="281190" y="629306"/>
                        <a:pt x="281190" y="621147"/>
                        <a:pt x="281190" y="615708"/>
                      </a:cubicBezTo>
                      <a:cubicBezTo>
                        <a:pt x="281190" y="610268"/>
                        <a:pt x="281190" y="607549"/>
                        <a:pt x="278471" y="602109"/>
                      </a:cubicBezTo>
                      <a:cubicBezTo>
                        <a:pt x="275751" y="591231"/>
                        <a:pt x="267592" y="583072"/>
                        <a:pt x="262153" y="572193"/>
                      </a:cubicBezTo>
                      <a:cubicBezTo>
                        <a:pt x="256713" y="561314"/>
                        <a:pt x="253994" y="547716"/>
                        <a:pt x="245835" y="536838"/>
                      </a:cubicBezTo>
                      <a:cubicBezTo>
                        <a:pt x="232236" y="515080"/>
                        <a:pt x="213199" y="498762"/>
                        <a:pt x="196881" y="477005"/>
                      </a:cubicBezTo>
                      <a:cubicBezTo>
                        <a:pt x="180563" y="457968"/>
                        <a:pt x="164245" y="438930"/>
                        <a:pt x="145207" y="419892"/>
                      </a:cubicBezTo>
                      <a:cubicBezTo>
                        <a:pt x="126170" y="400855"/>
                        <a:pt x="109852" y="379098"/>
                        <a:pt x="93534" y="357340"/>
                      </a:cubicBezTo>
                      <a:cubicBezTo>
                        <a:pt x="77216" y="335583"/>
                        <a:pt x="71777" y="308387"/>
                        <a:pt x="66337" y="283910"/>
                      </a:cubicBezTo>
                      <a:cubicBezTo>
                        <a:pt x="63618" y="267592"/>
                        <a:pt x="58178" y="245834"/>
                        <a:pt x="58178" y="224077"/>
                      </a:cubicBezTo>
                      <a:cubicBezTo>
                        <a:pt x="58178" y="194161"/>
                        <a:pt x="69057" y="175123"/>
                        <a:pt x="82655" y="150647"/>
                      </a:cubicBezTo>
                      <a:cubicBezTo>
                        <a:pt x="96253" y="128889"/>
                        <a:pt x="115291" y="109852"/>
                        <a:pt x="137048" y="96253"/>
                      </a:cubicBezTo>
                      <a:cubicBezTo>
                        <a:pt x="158806" y="82655"/>
                        <a:pt x="172404" y="79936"/>
                        <a:pt x="196881" y="77216"/>
                      </a:cubicBezTo>
                      <a:cubicBezTo>
                        <a:pt x="210479" y="77216"/>
                        <a:pt x="215918" y="69057"/>
                        <a:pt x="232236" y="69057"/>
                      </a:cubicBezTo>
                      <a:cubicBezTo>
                        <a:pt x="243115" y="69057"/>
                        <a:pt x="251274" y="71776"/>
                        <a:pt x="262153" y="74496"/>
                      </a:cubicBezTo>
                      <a:cubicBezTo>
                        <a:pt x="273031" y="77216"/>
                        <a:pt x="283910" y="82655"/>
                        <a:pt x="294789" y="85375"/>
                      </a:cubicBezTo>
                      <a:cubicBezTo>
                        <a:pt x="308387" y="90814"/>
                        <a:pt x="319265" y="96253"/>
                        <a:pt x="327424" y="104412"/>
                      </a:cubicBezTo>
                      <a:cubicBezTo>
                        <a:pt x="327424" y="90814"/>
                        <a:pt x="327424" y="79936"/>
                        <a:pt x="332864" y="74496"/>
                      </a:cubicBezTo>
                      <a:cubicBezTo>
                        <a:pt x="335583" y="71776"/>
                        <a:pt x="335583" y="69057"/>
                        <a:pt x="338303" y="63618"/>
                      </a:cubicBezTo>
                      <a:cubicBezTo>
                        <a:pt x="341023" y="60898"/>
                        <a:pt x="346462" y="58178"/>
                        <a:pt x="349182" y="58178"/>
                      </a:cubicBezTo>
                      <a:cubicBezTo>
                        <a:pt x="351901" y="58178"/>
                        <a:pt x="357341" y="60898"/>
                        <a:pt x="357341" y="63618"/>
                      </a:cubicBezTo>
                      <a:cubicBezTo>
                        <a:pt x="360060" y="69057"/>
                        <a:pt x="365500" y="77216"/>
                        <a:pt x="365500" y="82655"/>
                      </a:cubicBezTo>
                      <a:cubicBezTo>
                        <a:pt x="365500" y="90814"/>
                        <a:pt x="368219" y="123450"/>
                        <a:pt x="368219" y="142488"/>
                      </a:cubicBezTo>
                      <a:cubicBezTo>
                        <a:pt x="368219" y="158806"/>
                        <a:pt x="368219" y="177843"/>
                        <a:pt x="368219" y="188722"/>
                      </a:cubicBezTo>
                      <a:cubicBezTo>
                        <a:pt x="368219" y="213199"/>
                        <a:pt x="370939" y="224077"/>
                        <a:pt x="370939" y="245834"/>
                      </a:cubicBezTo>
                      <a:cubicBezTo>
                        <a:pt x="370939" y="256713"/>
                        <a:pt x="370939" y="286629"/>
                        <a:pt x="354621" y="286629"/>
                      </a:cubicBezTo>
                      <a:cubicBezTo>
                        <a:pt x="346462" y="286629"/>
                        <a:pt x="343742" y="283910"/>
                        <a:pt x="338303" y="281190"/>
                      </a:cubicBezTo>
                      <a:cubicBezTo>
                        <a:pt x="332864" y="278470"/>
                        <a:pt x="330144" y="270311"/>
                        <a:pt x="330144" y="264872"/>
                      </a:cubicBezTo>
                      <a:cubicBezTo>
                        <a:pt x="327424" y="256713"/>
                        <a:pt x="327424" y="251274"/>
                        <a:pt x="327424" y="248554"/>
                      </a:cubicBezTo>
                      <a:cubicBezTo>
                        <a:pt x="327424" y="240395"/>
                        <a:pt x="330144" y="234956"/>
                        <a:pt x="330144" y="221357"/>
                      </a:cubicBezTo>
                      <a:cubicBezTo>
                        <a:pt x="330144" y="213199"/>
                        <a:pt x="330144" y="202320"/>
                        <a:pt x="330144" y="188722"/>
                      </a:cubicBezTo>
                      <a:cubicBezTo>
                        <a:pt x="330144" y="180563"/>
                        <a:pt x="327424" y="172404"/>
                        <a:pt x="327424" y="164245"/>
                      </a:cubicBezTo>
                      <a:cubicBezTo>
                        <a:pt x="324705" y="153366"/>
                        <a:pt x="319265" y="142488"/>
                        <a:pt x="311107" y="134329"/>
                      </a:cubicBezTo>
                      <a:cubicBezTo>
                        <a:pt x="302948" y="126170"/>
                        <a:pt x="294789" y="120730"/>
                        <a:pt x="283910" y="118011"/>
                      </a:cubicBezTo>
                      <a:cubicBezTo>
                        <a:pt x="275751" y="115291"/>
                        <a:pt x="262153" y="112571"/>
                        <a:pt x="251274" y="112571"/>
                      </a:cubicBezTo>
                      <a:cubicBezTo>
                        <a:pt x="237676" y="112571"/>
                        <a:pt x="224077" y="115291"/>
                        <a:pt x="215918" y="123450"/>
                      </a:cubicBezTo>
                      <a:cubicBezTo>
                        <a:pt x="207759" y="128889"/>
                        <a:pt x="205040" y="139768"/>
                        <a:pt x="202320" y="147927"/>
                      </a:cubicBezTo>
                      <a:cubicBezTo>
                        <a:pt x="196881" y="158806"/>
                        <a:pt x="191442" y="166964"/>
                        <a:pt x="188722" y="180563"/>
                      </a:cubicBezTo>
                      <a:cubicBezTo>
                        <a:pt x="186002" y="191441"/>
                        <a:pt x="183283" y="199600"/>
                        <a:pt x="183283" y="210479"/>
                      </a:cubicBezTo>
                      <a:cubicBezTo>
                        <a:pt x="183283" y="215918"/>
                        <a:pt x="186002" y="221357"/>
                        <a:pt x="188722" y="226797"/>
                      </a:cubicBezTo>
                      <a:cubicBezTo>
                        <a:pt x="191442" y="234956"/>
                        <a:pt x="188722" y="243115"/>
                        <a:pt x="188722" y="248554"/>
                      </a:cubicBezTo>
                      <a:cubicBezTo>
                        <a:pt x="191442" y="259433"/>
                        <a:pt x="202320" y="264872"/>
                        <a:pt x="210479" y="273031"/>
                      </a:cubicBezTo>
                      <a:cubicBezTo>
                        <a:pt x="218638" y="281190"/>
                        <a:pt x="221358" y="292069"/>
                        <a:pt x="226797" y="300228"/>
                      </a:cubicBezTo>
                      <a:cubicBezTo>
                        <a:pt x="234956" y="311106"/>
                        <a:pt x="245835" y="321985"/>
                        <a:pt x="256713" y="332864"/>
                      </a:cubicBezTo>
                      <a:cubicBezTo>
                        <a:pt x="259433" y="338303"/>
                        <a:pt x="267592" y="343742"/>
                        <a:pt x="275751" y="351901"/>
                      </a:cubicBezTo>
                      <a:cubicBezTo>
                        <a:pt x="292069" y="368219"/>
                        <a:pt x="311107" y="384537"/>
                        <a:pt x="324705" y="400855"/>
                      </a:cubicBezTo>
                      <a:cubicBezTo>
                        <a:pt x="332864" y="409014"/>
                        <a:pt x="335583" y="419892"/>
                        <a:pt x="343742" y="428051"/>
                      </a:cubicBezTo>
                      <a:cubicBezTo>
                        <a:pt x="346462" y="430771"/>
                        <a:pt x="349182" y="430771"/>
                        <a:pt x="351901" y="433491"/>
                      </a:cubicBezTo>
                      <a:cubicBezTo>
                        <a:pt x="354621" y="436210"/>
                        <a:pt x="357341" y="441650"/>
                        <a:pt x="360060" y="447089"/>
                      </a:cubicBezTo>
                      <a:cubicBezTo>
                        <a:pt x="368219" y="455248"/>
                        <a:pt x="376378" y="463407"/>
                        <a:pt x="384537" y="474286"/>
                      </a:cubicBezTo>
                      <a:cubicBezTo>
                        <a:pt x="389977" y="482445"/>
                        <a:pt x="392696" y="496043"/>
                        <a:pt x="395416" y="506921"/>
                      </a:cubicBezTo>
                      <a:cubicBezTo>
                        <a:pt x="400855" y="517800"/>
                        <a:pt x="400855" y="528679"/>
                        <a:pt x="406295" y="536838"/>
                      </a:cubicBezTo>
                      <a:cubicBezTo>
                        <a:pt x="409014" y="539557"/>
                        <a:pt x="409014" y="544997"/>
                        <a:pt x="409014" y="547716"/>
                      </a:cubicBezTo>
                      <a:cubicBezTo>
                        <a:pt x="409014" y="555875"/>
                        <a:pt x="406295" y="561314"/>
                        <a:pt x="406295" y="569473"/>
                      </a:cubicBezTo>
                      <a:cubicBezTo>
                        <a:pt x="406295" y="574913"/>
                        <a:pt x="403575" y="577632"/>
                        <a:pt x="403575" y="583072"/>
                      </a:cubicBezTo>
                      <a:lnTo>
                        <a:pt x="403575" y="583072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FC35D844-DD99-4858-9C8F-7E64319ECEC1}"/>
                    </a:ext>
                  </a:extLst>
                </p:cNvPr>
                <p:cNvSpPr/>
                <p:nvPr/>
              </p:nvSpPr>
              <p:spPr>
                <a:xfrm>
                  <a:off x="2456032" y="4192158"/>
                  <a:ext cx="571128" cy="761503"/>
                </a:xfrm>
                <a:custGeom>
                  <a:avLst/>
                  <a:gdLst>
                    <a:gd name="connsiteX0" fmla="*/ 512361 w 571128"/>
                    <a:gd name="connsiteY0" fmla="*/ 79936 h 761503"/>
                    <a:gd name="connsiteX1" fmla="*/ 539558 w 571128"/>
                    <a:gd name="connsiteY1" fmla="*/ 96253 h 761503"/>
                    <a:gd name="connsiteX2" fmla="*/ 534118 w 571128"/>
                    <a:gd name="connsiteY2" fmla="*/ 112571 h 761503"/>
                    <a:gd name="connsiteX3" fmla="*/ 523240 w 571128"/>
                    <a:gd name="connsiteY3" fmla="*/ 120730 h 761503"/>
                    <a:gd name="connsiteX4" fmla="*/ 506922 w 571128"/>
                    <a:gd name="connsiteY4" fmla="*/ 123450 h 761503"/>
                    <a:gd name="connsiteX5" fmla="*/ 477006 w 571128"/>
                    <a:gd name="connsiteY5" fmla="*/ 123450 h 761503"/>
                    <a:gd name="connsiteX6" fmla="*/ 479725 w 571128"/>
                    <a:gd name="connsiteY6" fmla="*/ 145207 h 761503"/>
                    <a:gd name="connsiteX7" fmla="*/ 477006 w 571128"/>
                    <a:gd name="connsiteY7" fmla="*/ 180563 h 761503"/>
                    <a:gd name="connsiteX8" fmla="*/ 482445 w 571128"/>
                    <a:gd name="connsiteY8" fmla="*/ 232236 h 761503"/>
                    <a:gd name="connsiteX9" fmla="*/ 485165 w 571128"/>
                    <a:gd name="connsiteY9" fmla="*/ 283910 h 761503"/>
                    <a:gd name="connsiteX10" fmla="*/ 485165 w 571128"/>
                    <a:gd name="connsiteY10" fmla="*/ 327424 h 761503"/>
                    <a:gd name="connsiteX11" fmla="*/ 487884 w 571128"/>
                    <a:gd name="connsiteY11" fmla="*/ 373658 h 761503"/>
                    <a:gd name="connsiteX12" fmla="*/ 485165 w 571128"/>
                    <a:gd name="connsiteY12" fmla="*/ 419892 h 761503"/>
                    <a:gd name="connsiteX13" fmla="*/ 485165 w 571128"/>
                    <a:gd name="connsiteY13" fmla="*/ 463407 h 761503"/>
                    <a:gd name="connsiteX14" fmla="*/ 482445 w 571128"/>
                    <a:gd name="connsiteY14" fmla="*/ 515080 h 761503"/>
                    <a:gd name="connsiteX15" fmla="*/ 482445 w 571128"/>
                    <a:gd name="connsiteY15" fmla="*/ 558595 h 761503"/>
                    <a:gd name="connsiteX16" fmla="*/ 479725 w 571128"/>
                    <a:gd name="connsiteY16" fmla="*/ 602109 h 761503"/>
                    <a:gd name="connsiteX17" fmla="*/ 485165 w 571128"/>
                    <a:gd name="connsiteY17" fmla="*/ 648343 h 761503"/>
                    <a:gd name="connsiteX18" fmla="*/ 474286 w 571128"/>
                    <a:gd name="connsiteY18" fmla="*/ 675540 h 761503"/>
                    <a:gd name="connsiteX19" fmla="*/ 428052 w 571128"/>
                    <a:gd name="connsiteY19" fmla="*/ 691858 h 761503"/>
                    <a:gd name="connsiteX20" fmla="*/ 387257 w 571128"/>
                    <a:gd name="connsiteY20" fmla="*/ 683699 h 761503"/>
                    <a:gd name="connsiteX21" fmla="*/ 351901 w 571128"/>
                    <a:gd name="connsiteY21" fmla="*/ 664661 h 761503"/>
                    <a:gd name="connsiteX22" fmla="*/ 305667 w 571128"/>
                    <a:gd name="connsiteY22" fmla="*/ 596670 h 761503"/>
                    <a:gd name="connsiteX23" fmla="*/ 270312 w 571128"/>
                    <a:gd name="connsiteY23" fmla="*/ 509641 h 761503"/>
                    <a:gd name="connsiteX24" fmla="*/ 251274 w 571128"/>
                    <a:gd name="connsiteY24" fmla="*/ 460687 h 761503"/>
                    <a:gd name="connsiteX25" fmla="*/ 224077 w 571128"/>
                    <a:gd name="connsiteY25" fmla="*/ 381817 h 761503"/>
                    <a:gd name="connsiteX26" fmla="*/ 207759 w 571128"/>
                    <a:gd name="connsiteY26" fmla="*/ 330144 h 761503"/>
                    <a:gd name="connsiteX27" fmla="*/ 191442 w 571128"/>
                    <a:gd name="connsiteY27" fmla="*/ 286629 h 761503"/>
                    <a:gd name="connsiteX28" fmla="*/ 183283 w 571128"/>
                    <a:gd name="connsiteY28" fmla="*/ 278470 h 761503"/>
                    <a:gd name="connsiteX29" fmla="*/ 180563 w 571128"/>
                    <a:gd name="connsiteY29" fmla="*/ 292069 h 761503"/>
                    <a:gd name="connsiteX30" fmla="*/ 180563 w 571128"/>
                    <a:gd name="connsiteY30" fmla="*/ 305667 h 761503"/>
                    <a:gd name="connsiteX31" fmla="*/ 183283 w 571128"/>
                    <a:gd name="connsiteY31" fmla="*/ 354621 h 761503"/>
                    <a:gd name="connsiteX32" fmla="*/ 188722 w 571128"/>
                    <a:gd name="connsiteY32" fmla="*/ 449809 h 761503"/>
                    <a:gd name="connsiteX33" fmla="*/ 188722 w 571128"/>
                    <a:gd name="connsiteY33" fmla="*/ 479725 h 761503"/>
                    <a:gd name="connsiteX34" fmla="*/ 188722 w 571128"/>
                    <a:gd name="connsiteY34" fmla="*/ 542277 h 761503"/>
                    <a:gd name="connsiteX35" fmla="*/ 186002 w 571128"/>
                    <a:gd name="connsiteY35" fmla="*/ 615708 h 761503"/>
                    <a:gd name="connsiteX36" fmla="*/ 186002 w 571128"/>
                    <a:gd name="connsiteY36" fmla="*/ 637465 h 761503"/>
                    <a:gd name="connsiteX37" fmla="*/ 183283 w 571128"/>
                    <a:gd name="connsiteY37" fmla="*/ 664661 h 761503"/>
                    <a:gd name="connsiteX38" fmla="*/ 226797 w 571128"/>
                    <a:gd name="connsiteY38" fmla="*/ 664661 h 761503"/>
                    <a:gd name="connsiteX39" fmla="*/ 253994 w 571128"/>
                    <a:gd name="connsiteY39" fmla="*/ 680979 h 761503"/>
                    <a:gd name="connsiteX40" fmla="*/ 248554 w 571128"/>
                    <a:gd name="connsiteY40" fmla="*/ 697297 h 761503"/>
                    <a:gd name="connsiteX41" fmla="*/ 234956 w 571128"/>
                    <a:gd name="connsiteY41" fmla="*/ 705456 h 761503"/>
                    <a:gd name="connsiteX42" fmla="*/ 218638 w 571128"/>
                    <a:gd name="connsiteY42" fmla="*/ 708176 h 761503"/>
                    <a:gd name="connsiteX43" fmla="*/ 183283 w 571128"/>
                    <a:gd name="connsiteY43" fmla="*/ 708176 h 761503"/>
                    <a:gd name="connsiteX44" fmla="*/ 150647 w 571128"/>
                    <a:gd name="connsiteY44" fmla="*/ 708176 h 761503"/>
                    <a:gd name="connsiteX45" fmla="*/ 107132 w 571128"/>
                    <a:gd name="connsiteY45" fmla="*/ 708176 h 761503"/>
                    <a:gd name="connsiteX46" fmla="*/ 88094 w 571128"/>
                    <a:gd name="connsiteY46" fmla="*/ 708176 h 761503"/>
                    <a:gd name="connsiteX47" fmla="*/ 69057 w 571128"/>
                    <a:gd name="connsiteY47" fmla="*/ 702737 h 761503"/>
                    <a:gd name="connsiteX48" fmla="*/ 58178 w 571128"/>
                    <a:gd name="connsiteY48" fmla="*/ 686419 h 761503"/>
                    <a:gd name="connsiteX49" fmla="*/ 60898 w 571128"/>
                    <a:gd name="connsiteY49" fmla="*/ 678260 h 761503"/>
                    <a:gd name="connsiteX50" fmla="*/ 77216 w 571128"/>
                    <a:gd name="connsiteY50" fmla="*/ 670101 h 761503"/>
                    <a:gd name="connsiteX51" fmla="*/ 120730 w 571128"/>
                    <a:gd name="connsiteY51" fmla="*/ 664661 h 761503"/>
                    <a:gd name="connsiteX52" fmla="*/ 131609 w 571128"/>
                    <a:gd name="connsiteY52" fmla="*/ 664661 h 761503"/>
                    <a:gd name="connsiteX53" fmla="*/ 134329 w 571128"/>
                    <a:gd name="connsiteY53" fmla="*/ 539557 h 761503"/>
                    <a:gd name="connsiteX54" fmla="*/ 134329 w 571128"/>
                    <a:gd name="connsiteY54" fmla="*/ 504202 h 761503"/>
                    <a:gd name="connsiteX55" fmla="*/ 131609 w 571128"/>
                    <a:gd name="connsiteY55" fmla="*/ 376378 h 761503"/>
                    <a:gd name="connsiteX56" fmla="*/ 131609 w 571128"/>
                    <a:gd name="connsiteY56" fmla="*/ 302947 h 761503"/>
                    <a:gd name="connsiteX57" fmla="*/ 134329 w 571128"/>
                    <a:gd name="connsiteY57" fmla="*/ 221357 h 761503"/>
                    <a:gd name="connsiteX58" fmla="*/ 137048 w 571128"/>
                    <a:gd name="connsiteY58" fmla="*/ 123450 h 761503"/>
                    <a:gd name="connsiteX59" fmla="*/ 107132 w 571128"/>
                    <a:gd name="connsiteY59" fmla="*/ 123450 h 761503"/>
                    <a:gd name="connsiteX60" fmla="*/ 88094 w 571128"/>
                    <a:gd name="connsiteY60" fmla="*/ 123450 h 761503"/>
                    <a:gd name="connsiteX61" fmla="*/ 69057 w 571128"/>
                    <a:gd name="connsiteY61" fmla="*/ 118011 h 761503"/>
                    <a:gd name="connsiteX62" fmla="*/ 58178 w 571128"/>
                    <a:gd name="connsiteY62" fmla="*/ 101693 h 761503"/>
                    <a:gd name="connsiteX63" fmla="*/ 60898 w 571128"/>
                    <a:gd name="connsiteY63" fmla="*/ 93534 h 761503"/>
                    <a:gd name="connsiteX64" fmla="*/ 77216 w 571128"/>
                    <a:gd name="connsiteY64" fmla="*/ 85375 h 761503"/>
                    <a:gd name="connsiteX65" fmla="*/ 131609 w 571128"/>
                    <a:gd name="connsiteY65" fmla="*/ 79936 h 761503"/>
                    <a:gd name="connsiteX66" fmla="*/ 161525 w 571128"/>
                    <a:gd name="connsiteY66" fmla="*/ 79936 h 761503"/>
                    <a:gd name="connsiteX67" fmla="*/ 177843 w 571128"/>
                    <a:gd name="connsiteY67" fmla="*/ 66337 h 761503"/>
                    <a:gd name="connsiteX68" fmla="*/ 202320 w 571128"/>
                    <a:gd name="connsiteY68" fmla="*/ 58178 h 761503"/>
                    <a:gd name="connsiteX69" fmla="*/ 234956 w 571128"/>
                    <a:gd name="connsiteY69" fmla="*/ 77216 h 761503"/>
                    <a:gd name="connsiteX70" fmla="*/ 251274 w 571128"/>
                    <a:gd name="connsiteY70" fmla="*/ 107132 h 761503"/>
                    <a:gd name="connsiteX71" fmla="*/ 267592 w 571128"/>
                    <a:gd name="connsiteY71" fmla="*/ 147927 h 761503"/>
                    <a:gd name="connsiteX72" fmla="*/ 281190 w 571128"/>
                    <a:gd name="connsiteY72" fmla="*/ 183282 h 761503"/>
                    <a:gd name="connsiteX73" fmla="*/ 297508 w 571128"/>
                    <a:gd name="connsiteY73" fmla="*/ 224077 h 761503"/>
                    <a:gd name="connsiteX74" fmla="*/ 308387 w 571128"/>
                    <a:gd name="connsiteY74" fmla="*/ 264872 h 761503"/>
                    <a:gd name="connsiteX75" fmla="*/ 319265 w 571128"/>
                    <a:gd name="connsiteY75" fmla="*/ 300228 h 761503"/>
                    <a:gd name="connsiteX76" fmla="*/ 351901 w 571128"/>
                    <a:gd name="connsiteY76" fmla="*/ 379098 h 761503"/>
                    <a:gd name="connsiteX77" fmla="*/ 365500 w 571128"/>
                    <a:gd name="connsiteY77" fmla="*/ 417173 h 761503"/>
                    <a:gd name="connsiteX78" fmla="*/ 379098 w 571128"/>
                    <a:gd name="connsiteY78" fmla="*/ 457968 h 761503"/>
                    <a:gd name="connsiteX79" fmla="*/ 395416 w 571128"/>
                    <a:gd name="connsiteY79" fmla="*/ 496043 h 761503"/>
                    <a:gd name="connsiteX80" fmla="*/ 406295 w 571128"/>
                    <a:gd name="connsiteY80" fmla="*/ 512361 h 761503"/>
                    <a:gd name="connsiteX81" fmla="*/ 411734 w 571128"/>
                    <a:gd name="connsiteY81" fmla="*/ 531398 h 761503"/>
                    <a:gd name="connsiteX82" fmla="*/ 419893 w 571128"/>
                    <a:gd name="connsiteY82" fmla="*/ 558595 h 761503"/>
                    <a:gd name="connsiteX83" fmla="*/ 425332 w 571128"/>
                    <a:gd name="connsiteY83" fmla="*/ 564034 h 761503"/>
                    <a:gd name="connsiteX84" fmla="*/ 430771 w 571128"/>
                    <a:gd name="connsiteY84" fmla="*/ 558595 h 761503"/>
                    <a:gd name="connsiteX85" fmla="*/ 430771 w 571128"/>
                    <a:gd name="connsiteY85" fmla="*/ 550436 h 761503"/>
                    <a:gd name="connsiteX86" fmla="*/ 430771 w 571128"/>
                    <a:gd name="connsiteY86" fmla="*/ 501482 h 761503"/>
                    <a:gd name="connsiteX87" fmla="*/ 430771 w 571128"/>
                    <a:gd name="connsiteY87" fmla="*/ 403575 h 761503"/>
                    <a:gd name="connsiteX88" fmla="*/ 425332 w 571128"/>
                    <a:gd name="connsiteY88" fmla="*/ 313826 h 761503"/>
                    <a:gd name="connsiteX89" fmla="*/ 425332 w 571128"/>
                    <a:gd name="connsiteY89" fmla="*/ 248554 h 761503"/>
                    <a:gd name="connsiteX90" fmla="*/ 425332 w 571128"/>
                    <a:gd name="connsiteY90" fmla="*/ 210479 h 761503"/>
                    <a:gd name="connsiteX91" fmla="*/ 422613 w 571128"/>
                    <a:gd name="connsiteY91" fmla="*/ 153366 h 761503"/>
                    <a:gd name="connsiteX92" fmla="*/ 425332 w 571128"/>
                    <a:gd name="connsiteY92" fmla="*/ 123450 h 761503"/>
                    <a:gd name="connsiteX93" fmla="*/ 398136 w 571128"/>
                    <a:gd name="connsiteY93" fmla="*/ 123450 h 761503"/>
                    <a:gd name="connsiteX94" fmla="*/ 379098 w 571128"/>
                    <a:gd name="connsiteY94" fmla="*/ 123450 h 761503"/>
                    <a:gd name="connsiteX95" fmla="*/ 360060 w 571128"/>
                    <a:gd name="connsiteY95" fmla="*/ 118011 h 761503"/>
                    <a:gd name="connsiteX96" fmla="*/ 349182 w 571128"/>
                    <a:gd name="connsiteY96" fmla="*/ 101693 h 761503"/>
                    <a:gd name="connsiteX97" fmla="*/ 351901 w 571128"/>
                    <a:gd name="connsiteY97" fmla="*/ 93534 h 761503"/>
                    <a:gd name="connsiteX98" fmla="*/ 368219 w 571128"/>
                    <a:gd name="connsiteY98" fmla="*/ 85375 h 761503"/>
                    <a:gd name="connsiteX99" fmla="*/ 422613 w 571128"/>
                    <a:gd name="connsiteY99" fmla="*/ 79936 h 761503"/>
                    <a:gd name="connsiteX100" fmla="*/ 444370 w 571128"/>
                    <a:gd name="connsiteY100" fmla="*/ 79936 h 761503"/>
                    <a:gd name="connsiteX101" fmla="*/ 463407 w 571128"/>
                    <a:gd name="connsiteY101" fmla="*/ 71776 h 761503"/>
                    <a:gd name="connsiteX102" fmla="*/ 477006 w 571128"/>
                    <a:gd name="connsiteY102" fmla="*/ 79936 h 761503"/>
                    <a:gd name="connsiteX103" fmla="*/ 512361 w 571128"/>
                    <a:gd name="connsiteY103" fmla="*/ 79936 h 761503"/>
                    <a:gd name="connsiteX104" fmla="*/ 512361 w 571128"/>
                    <a:gd name="connsiteY104" fmla="*/ 79936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71128" h="761503">
                      <a:moveTo>
                        <a:pt x="512361" y="79936"/>
                      </a:moveTo>
                      <a:cubicBezTo>
                        <a:pt x="520520" y="79936"/>
                        <a:pt x="539558" y="79936"/>
                        <a:pt x="539558" y="96253"/>
                      </a:cubicBezTo>
                      <a:cubicBezTo>
                        <a:pt x="539558" y="104412"/>
                        <a:pt x="539558" y="107132"/>
                        <a:pt x="534118" y="112571"/>
                      </a:cubicBezTo>
                      <a:cubicBezTo>
                        <a:pt x="531399" y="118011"/>
                        <a:pt x="525960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10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5"/>
                        <a:pt x="485165" y="419892"/>
                      </a:cubicBezTo>
                      <a:cubicBezTo>
                        <a:pt x="485165" y="436210"/>
                        <a:pt x="485165" y="449809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9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6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9"/>
                        <a:pt x="444370" y="691858"/>
                        <a:pt x="428052" y="691858"/>
                      </a:cubicBezTo>
                      <a:cubicBezTo>
                        <a:pt x="414454" y="691858"/>
                        <a:pt x="400855" y="689138"/>
                        <a:pt x="387257" y="683699"/>
                      </a:cubicBezTo>
                      <a:cubicBezTo>
                        <a:pt x="373659" y="678260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1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8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9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1"/>
                      </a:cubicBezTo>
                      <a:cubicBezTo>
                        <a:pt x="183283" y="387257"/>
                        <a:pt x="186002" y="417173"/>
                        <a:pt x="188722" y="449809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7"/>
                        <a:pt x="186002" y="632026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7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3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7"/>
                      </a:cubicBezTo>
                      <a:cubicBezTo>
                        <a:pt x="63618" y="700017"/>
                        <a:pt x="58178" y="691858"/>
                        <a:pt x="58178" y="686419"/>
                      </a:cubicBezTo>
                      <a:cubicBezTo>
                        <a:pt x="58178" y="683699"/>
                        <a:pt x="58178" y="680979"/>
                        <a:pt x="60898" y="678260"/>
                      </a:cubicBezTo>
                      <a:cubicBezTo>
                        <a:pt x="63618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7"/>
                        <a:pt x="134329" y="583072"/>
                        <a:pt x="134329" y="539557"/>
                      </a:cubicBezTo>
                      <a:cubicBezTo>
                        <a:pt x="134329" y="528679"/>
                        <a:pt x="134329" y="515080"/>
                        <a:pt x="134329" y="504202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3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8" y="90814"/>
                        <a:pt x="71777" y="88095"/>
                        <a:pt x="77216" y="85375"/>
                      </a:cubicBezTo>
                      <a:cubicBezTo>
                        <a:pt x="90814" y="82655"/>
                        <a:pt x="126170" y="79936"/>
                        <a:pt x="131609" y="79936"/>
                      </a:cubicBezTo>
                      <a:cubicBezTo>
                        <a:pt x="137048" y="79936"/>
                        <a:pt x="147927" y="79936"/>
                        <a:pt x="161525" y="79936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8"/>
                        <a:pt x="234956" y="77216"/>
                      </a:cubicBezTo>
                      <a:cubicBezTo>
                        <a:pt x="240395" y="88095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9"/>
                        <a:pt x="267592" y="147927"/>
                      </a:cubicBezTo>
                      <a:cubicBezTo>
                        <a:pt x="273031" y="158806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6"/>
                        <a:pt x="305667" y="251274"/>
                        <a:pt x="308387" y="264872"/>
                      </a:cubicBezTo>
                      <a:cubicBezTo>
                        <a:pt x="311107" y="278470"/>
                        <a:pt x="311107" y="289349"/>
                        <a:pt x="319265" y="300228"/>
                      </a:cubicBezTo>
                      <a:cubicBezTo>
                        <a:pt x="332864" y="324704"/>
                        <a:pt x="346462" y="351901"/>
                        <a:pt x="351901" y="379098"/>
                      </a:cubicBezTo>
                      <a:cubicBezTo>
                        <a:pt x="354621" y="392696"/>
                        <a:pt x="360060" y="403575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8"/>
                      </a:cubicBezTo>
                      <a:cubicBezTo>
                        <a:pt x="381818" y="471566"/>
                        <a:pt x="387257" y="482445"/>
                        <a:pt x="395416" y="496043"/>
                      </a:cubicBezTo>
                      <a:cubicBezTo>
                        <a:pt x="398136" y="501482"/>
                        <a:pt x="403575" y="506921"/>
                        <a:pt x="406295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4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6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5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9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8"/>
                        <a:pt x="422613" y="134329"/>
                        <a:pt x="425332" y="123450"/>
                      </a:cubicBezTo>
                      <a:cubicBezTo>
                        <a:pt x="417173" y="123450"/>
                        <a:pt x="406295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5"/>
                        <a:pt x="368219" y="85375"/>
                      </a:cubicBezTo>
                      <a:cubicBezTo>
                        <a:pt x="381818" y="82655"/>
                        <a:pt x="417173" y="79936"/>
                        <a:pt x="422613" y="79936"/>
                      </a:cubicBezTo>
                      <a:cubicBezTo>
                        <a:pt x="428052" y="79936"/>
                        <a:pt x="433491" y="79936"/>
                        <a:pt x="444370" y="79936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6"/>
                      </a:cubicBezTo>
                      <a:cubicBezTo>
                        <a:pt x="490604" y="82655"/>
                        <a:pt x="504202" y="79936"/>
                        <a:pt x="512361" y="79936"/>
                      </a:cubicBezTo>
                      <a:lnTo>
                        <a:pt x="512361" y="79936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B5B50CFE-2A9A-43B6-BAED-D4D319AF496E}"/>
                    </a:ext>
                  </a:extLst>
                </p:cNvPr>
                <p:cNvSpPr/>
                <p:nvPr/>
              </p:nvSpPr>
              <p:spPr>
                <a:xfrm>
                  <a:off x="2987430" y="4242177"/>
                  <a:ext cx="494979" cy="674476"/>
                </a:xfrm>
                <a:custGeom>
                  <a:avLst/>
                  <a:gdLst>
                    <a:gd name="connsiteX0" fmla="*/ 228453 w 494979"/>
                    <a:gd name="connsiteY0" fmla="*/ 97907 h 674476"/>
                    <a:gd name="connsiteX1" fmla="*/ 212135 w 494979"/>
                    <a:gd name="connsiteY1" fmla="*/ 119665 h 674476"/>
                    <a:gd name="connsiteX2" fmla="*/ 203976 w 494979"/>
                    <a:gd name="connsiteY2" fmla="*/ 152300 h 674476"/>
                    <a:gd name="connsiteX3" fmla="*/ 201256 w 494979"/>
                    <a:gd name="connsiteY3" fmla="*/ 168618 h 674476"/>
                    <a:gd name="connsiteX4" fmla="*/ 198537 w 494979"/>
                    <a:gd name="connsiteY4" fmla="*/ 184936 h 674476"/>
                    <a:gd name="connsiteX5" fmla="*/ 190378 w 494979"/>
                    <a:gd name="connsiteY5" fmla="*/ 220292 h 674476"/>
                    <a:gd name="connsiteX6" fmla="*/ 171340 w 494979"/>
                    <a:gd name="connsiteY6" fmla="*/ 291003 h 674476"/>
                    <a:gd name="connsiteX7" fmla="*/ 163180 w 494979"/>
                    <a:gd name="connsiteY7" fmla="*/ 323639 h 674476"/>
                    <a:gd name="connsiteX8" fmla="*/ 152302 w 494979"/>
                    <a:gd name="connsiteY8" fmla="*/ 361714 h 674476"/>
                    <a:gd name="connsiteX9" fmla="*/ 146862 w 494979"/>
                    <a:gd name="connsiteY9" fmla="*/ 388910 h 674476"/>
                    <a:gd name="connsiteX10" fmla="*/ 152302 w 494979"/>
                    <a:gd name="connsiteY10" fmla="*/ 391630 h 674476"/>
                    <a:gd name="connsiteX11" fmla="*/ 174060 w 494979"/>
                    <a:gd name="connsiteY11" fmla="*/ 391630 h 674476"/>
                    <a:gd name="connsiteX12" fmla="*/ 195817 w 494979"/>
                    <a:gd name="connsiteY12" fmla="*/ 388910 h 674476"/>
                    <a:gd name="connsiteX13" fmla="*/ 214855 w 494979"/>
                    <a:gd name="connsiteY13" fmla="*/ 388910 h 674476"/>
                    <a:gd name="connsiteX14" fmla="*/ 239332 w 494979"/>
                    <a:gd name="connsiteY14" fmla="*/ 388910 h 674476"/>
                    <a:gd name="connsiteX15" fmla="*/ 252930 w 494979"/>
                    <a:gd name="connsiteY15" fmla="*/ 386191 h 674476"/>
                    <a:gd name="connsiteX16" fmla="*/ 261089 w 494979"/>
                    <a:gd name="connsiteY16" fmla="*/ 386191 h 674476"/>
                    <a:gd name="connsiteX17" fmla="*/ 258369 w 494979"/>
                    <a:gd name="connsiteY17" fmla="*/ 367153 h 674476"/>
                    <a:gd name="connsiteX18" fmla="*/ 252930 w 494979"/>
                    <a:gd name="connsiteY18" fmla="*/ 331797 h 674476"/>
                    <a:gd name="connsiteX19" fmla="*/ 250210 w 494979"/>
                    <a:gd name="connsiteY19" fmla="*/ 244769 h 674476"/>
                    <a:gd name="connsiteX20" fmla="*/ 244771 w 494979"/>
                    <a:gd name="connsiteY20" fmla="*/ 203974 h 674476"/>
                    <a:gd name="connsiteX21" fmla="*/ 239332 w 494979"/>
                    <a:gd name="connsiteY21" fmla="*/ 157740 h 674476"/>
                    <a:gd name="connsiteX22" fmla="*/ 236612 w 494979"/>
                    <a:gd name="connsiteY22" fmla="*/ 119665 h 674476"/>
                    <a:gd name="connsiteX23" fmla="*/ 228453 w 494979"/>
                    <a:gd name="connsiteY23" fmla="*/ 97907 h 674476"/>
                    <a:gd name="connsiteX24" fmla="*/ 274687 w 494979"/>
                    <a:gd name="connsiteY24" fmla="*/ 0 h 674476"/>
                    <a:gd name="connsiteX25" fmla="*/ 304603 w 494979"/>
                    <a:gd name="connsiteY25" fmla="*/ 5439 h 674476"/>
                    <a:gd name="connsiteX26" fmla="*/ 320921 w 494979"/>
                    <a:gd name="connsiteY26" fmla="*/ 24477 h 674476"/>
                    <a:gd name="connsiteX27" fmla="*/ 334519 w 494979"/>
                    <a:gd name="connsiteY27" fmla="*/ 43515 h 674476"/>
                    <a:gd name="connsiteX28" fmla="*/ 339959 w 494979"/>
                    <a:gd name="connsiteY28" fmla="*/ 65272 h 674476"/>
                    <a:gd name="connsiteX29" fmla="*/ 348118 w 494979"/>
                    <a:gd name="connsiteY29" fmla="*/ 114226 h 674476"/>
                    <a:gd name="connsiteX30" fmla="*/ 361716 w 494979"/>
                    <a:gd name="connsiteY30" fmla="*/ 163180 h 674476"/>
                    <a:gd name="connsiteX31" fmla="*/ 369875 w 494979"/>
                    <a:gd name="connsiteY31" fmla="*/ 220293 h 674476"/>
                    <a:gd name="connsiteX32" fmla="*/ 378034 w 494979"/>
                    <a:gd name="connsiteY32" fmla="*/ 274686 h 674476"/>
                    <a:gd name="connsiteX33" fmla="*/ 383473 w 494979"/>
                    <a:gd name="connsiteY33" fmla="*/ 301883 h 674476"/>
                    <a:gd name="connsiteX34" fmla="*/ 391632 w 494979"/>
                    <a:gd name="connsiteY34" fmla="*/ 337238 h 674476"/>
                    <a:gd name="connsiteX35" fmla="*/ 397071 w 494979"/>
                    <a:gd name="connsiteY35" fmla="*/ 364435 h 674476"/>
                    <a:gd name="connsiteX36" fmla="*/ 405230 w 494979"/>
                    <a:gd name="connsiteY36" fmla="*/ 383473 h 674476"/>
                    <a:gd name="connsiteX37" fmla="*/ 416109 w 494979"/>
                    <a:gd name="connsiteY37" fmla="*/ 386192 h 674476"/>
                    <a:gd name="connsiteX38" fmla="*/ 426988 w 494979"/>
                    <a:gd name="connsiteY38" fmla="*/ 386192 h 674476"/>
                    <a:gd name="connsiteX39" fmla="*/ 454184 w 494979"/>
                    <a:gd name="connsiteY39" fmla="*/ 397071 h 674476"/>
                    <a:gd name="connsiteX40" fmla="*/ 456904 w 494979"/>
                    <a:gd name="connsiteY40" fmla="*/ 405230 h 674476"/>
                    <a:gd name="connsiteX41" fmla="*/ 451465 w 494979"/>
                    <a:gd name="connsiteY41" fmla="*/ 416108 h 674476"/>
                    <a:gd name="connsiteX42" fmla="*/ 432427 w 494979"/>
                    <a:gd name="connsiteY42" fmla="*/ 429707 h 674476"/>
                    <a:gd name="connsiteX43" fmla="*/ 421548 w 494979"/>
                    <a:gd name="connsiteY43" fmla="*/ 432426 h 674476"/>
                    <a:gd name="connsiteX44" fmla="*/ 413389 w 494979"/>
                    <a:gd name="connsiteY44" fmla="*/ 435146 h 674476"/>
                    <a:gd name="connsiteX45" fmla="*/ 413389 w 494979"/>
                    <a:gd name="connsiteY45" fmla="*/ 440585 h 674476"/>
                    <a:gd name="connsiteX46" fmla="*/ 416109 w 494979"/>
                    <a:gd name="connsiteY46" fmla="*/ 451464 h 674476"/>
                    <a:gd name="connsiteX47" fmla="*/ 418829 w 494979"/>
                    <a:gd name="connsiteY47" fmla="*/ 465062 h 674476"/>
                    <a:gd name="connsiteX48" fmla="*/ 418829 w 494979"/>
                    <a:gd name="connsiteY48" fmla="*/ 475941 h 674476"/>
                    <a:gd name="connsiteX49" fmla="*/ 418829 w 494979"/>
                    <a:gd name="connsiteY49" fmla="*/ 486820 h 674476"/>
                    <a:gd name="connsiteX50" fmla="*/ 426988 w 494979"/>
                    <a:gd name="connsiteY50" fmla="*/ 516736 h 674476"/>
                    <a:gd name="connsiteX51" fmla="*/ 432427 w 494979"/>
                    <a:gd name="connsiteY51" fmla="*/ 543932 h 674476"/>
                    <a:gd name="connsiteX52" fmla="*/ 437866 w 494979"/>
                    <a:gd name="connsiteY52" fmla="*/ 573848 h 674476"/>
                    <a:gd name="connsiteX53" fmla="*/ 443306 w 494979"/>
                    <a:gd name="connsiteY53" fmla="*/ 606484 h 674476"/>
                    <a:gd name="connsiteX54" fmla="*/ 446025 w 494979"/>
                    <a:gd name="connsiteY54" fmla="*/ 617363 h 674476"/>
                    <a:gd name="connsiteX55" fmla="*/ 470502 w 494979"/>
                    <a:gd name="connsiteY55" fmla="*/ 617363 h 674476"/>
                    <a:gd name="connsiteX56" fmla="*/ 494979 w 494979"/>
                    <a:gd name="connsiteY56" fmla="*/ 641840 h 674476"/>
                    <a:gd name="connsiteX57" fmla="*/ 486820 w 494979"/>
                    <a:gd name="connsiteY57" fmla="*/ 655438 h 674476"/>
                    <a:gd name="connsiteX58" fmla="*/ 470502 w 494979"/>
                    <a:gd name="connsiteY58" fmla="*/ 663597 h 674476"/>
                    <a:gd name="connsiteX59" fmla="*/ 446025 w 494979"/>
                    <a:gd name="connsiteY59" fmla="*/ 666317 h 674476"/>
                    <a:gd name="connsiteX60" fmla="*/ 424268 w 494979"/>
                    <a:gd name="connsiteY60" fmla="*/ 666317 h 674476"/>
                    <a:gd name="connsiteX61" fmla="*/ 416109 w 494979"/>
                    <a:gd name="connsiteY61" fmla="*/ 666317 h 674476"/>
                    <a:gd name="connsiteX62" fmla="*/ 402511 w 494979"/>
                    <a:gd name="connsiteY62" fmla="*/ 671756 h 674476"/>
                    <a:gd name="connsiteX63" fmla="*/ 386193 w 494979"/>
                    <a:gd name="connsiteY63" fmla="*/ 674476 h 674476"/>
                    <a:gd name="connsiteX64" fmla="*/ 350837 w 494979"/>
                    <a:gd name="connsiteY64" fmla="*/ 669036 h 674476"/>
                    <a:gd name="connsiteX65" fmla="*/ 329080 w 494979"/>
                    <a:gd name="connsiteY65" fmla="*/ 669036 h 674476"/>
                    <a:gd name="connsiteX66" fmla="*/ 280126 w 494979"/>
                    <a:gd name="connsiteY66" fmla="*/ 669036 h 674476"/>
                    <a:gd name="connsiteX67" fmla="*/ 255649 w 494979"/>
                    <a:gd name="connsiteY67" fmla="*/ 663597 h 674476"/>
                    <a:gd name="connsiteX68" fmla="*/ 239331 w 494979"/>
                    <a:gd name="connsiteY68" fmla="*/ 647279 h 674476"/>
                    <a:gd name="connsiteX69" fmla="*/ 263808 w 494979"/>
                    <a:gd name="connsiteY69" fmla="*/ 630961 h 674476"/>
                    <a:gd name="connsiteX70" fmla="*/ 291005 w 494979"/>
                    <a:gd name="connsiteY70" fmla="*/ 628241 h 674476"/>
                    <a:gd name="connsiteX71" fmla="*/ 288285 w 494979"/>
                    <a:gd name="connsiteY71" fmla="*/ 609204 h 674476"/>
                    <a:gd name="connsiteX72" fmla="*/ 285565 w 494979"/>
                    <a:gd name="connsiteY72" fmla="*/ 582007 h 674476"/>
                    <a:gd name="connsiteX73" fmla="*/ 282846 w 494979"/>
                    <a:gd name="connsiteY73" fmla="*/ 568409 h 674476"/>
                    <a:gd name="connsiteX74" fmla="*/ 285565 w 494979"/>
                    <a:gd name="connsiteY74" fmla="*/ 554811 h 674476"/>
                    <a:gd name="connsiteX75" fmla="*/ 280126 w 494979"/>
                    <a:gd name="connsiteY75" fmla="*/ 538493 h 674476"/>
                    <a:gd name="connsiteX76" fmla="*/ 274687 w 494979"/>
                    <a:gd name="connsiteY76" fmla="*/ 505857 h 674476"/>
                    <a:gd name="connsiteX77" fmla="*/ 271967 w 494979"/>
                    <a:gd name="connsiteY77" fmla="*/ 478660 h 674476"/>
                    <a:gd name="connsiteX78" fmla="*/ 269247 w 494979"/>
                    <a:gd name="connsiteY78" fmla="*/ 446025 h 674476"/>
                    <a:gd name="connsiteX79" fmla="*/ 263808 w 494979"/>
                    <a:gd name="connsiteY79" fmla="*/ 437866 h 674476"/>
                    <a:gd name="connsiteX80" fmla="*/ 252929 w 494979"/>
                    <a:gd name="connsiteY80" fmla="*/ 437866 h 674476"/>
                    <a:gd name="connsiteX81" fmla="*/ 223013 w 494979"/>
                    <a:gd name="connsiteY81" fmla="*/ 440585 h 674476"/>
                    <a:gd name="connsiteX82" fmla="*/ 193097 w 494979"/>
                    <a:gd name="connsiteY82" fmla="*/ 443305 h 674476"/>
                    <a:gd name="connsiteX83" fmla="*/ 168620 w 494979"/>
                    <a:gd name="connsiteY83" fmla="*/ 443305 h 674476"/>
                    <a:gd name="connsiteX84" fmla="*/ 146862 w 494979"/>
                    <a:gd name="connsiteY84" fmla="*/ 440585 h 674476"/>
                    <a:gd name="connsiteX85" fmla="*/ 138703 w 494979"/>
                    <a:gd name="connsiteY85" fmla="*/ 454184 h 674476"/>
                    <a:gd name="connsiteX86" fmla="*/ 133263 w 494979"/>
                    <a:gd name="connsiteY86" fmla="*/ 486820 h 674476"/>
                    <a:gd name="connsiteX87" fmla="*/ 122385 w 494979"/>
                    <a:gd name="connsiteY87" fmla="*/ 541213 h 674476"/>
                    <a:gd name="connsiteX88" fmla="*/ 106067 w 494979"/>
                    <a:gd name="connsiteY88" fmla="*/ 614643 h 674476"/>
                    <a:gd name="connsiteX89" fmla="*/ 135983 w 494979"/>
                    <a:gd name="connsiteY89" fmla="*/ 614643 h 674476"/>
                    <a:gd name="connsiteX90" fmla="*/ 171340 w 494979"/>
                    <a:gd name="connsiteY90" fmla="*/ 630961 h 674476"/>
                    <a:gd name="connsiteX91" fmla="*/ 165900 w 494979"/>
                    <a:gd name="connsiteY91" fmla="*/ 647279 h 674476"/>
                    <a:gd name="connsiteX92" fmla="*/ 149581 w 494979"/>
                    <a:gd name="connsiteY92" fmla="*/ 655438 h 674476"/>
                    <a:gd name="connsiteX93" fmla="*/ 127824 w 494979"/>
                    <a:gd name="connsiteY93" fmla="*/ 658158 h 674476"/>
                    <a:gd name="connsiteX94" fmla="*/ 106067 w 494979"/>
                    <a:gd name="connsiteY94" fmla="*/ 658158 h 674476"/>
                    <a:gd name="connsiteX95" fmla="*/ 62552 w 494979"/>
                    <a:gd name="connsiteY95" fmla="*/ 658158 h 674476"/>
                    <a:gd name="connsiteX96" fmla="*/ 40795 w 494979"/>
                    <a:gd name="connsiteY96" fmla="*/ 658158 h 674476"/>
                    <a:gd name="connsiteX97" fmla="*/ 16318 w 494979"/>
                    <a:gd name="connsiteY97" fmla="*/ 652718 h 674476"/>
                    <a:gd name="connsiteX98" fmla="*/ 0 w 494979"/>
                    <a:gd name="connsiteY98" fmla="*/ 636401 h 674476"/>
                    <a:gd name="connsiteX99" fmla="*/ 2720 w 494979"/>
                    <a:gd name="connsiteY99" fmla="*/ 628241 h 674476"/>
                    <a:gd name="connsiteX100" fmla="*/ 24477 w 494979"/>
                    <a:gd name="connsiteY100" fmla="*/ 620082 h 674476"/>
                    <a:gd name="connsiteX101" fmla="*/ 62552 w 494979"/>
                    <a:gd name="connsiteY101" fmla="*/ 617363 h 674476"/>
                    <a:gd name="connsiteX102" fmla="*/ 62552 w 494979"/>
                    <a:gd name="connsiteY102" fmla="*/ 614643 h 674476"/>
                    <a:gd name="connsiteX103" fmla="*/ 65272 w 494979"/>
                    <a:gd name="connsiteY103" fmla="*/ 587447 h 674476"/>
                    <a:gd name="connsiteX104" fmla="*/ 76151 w 494979"/>
                    <a:gd name="connsiteY104" fmla="*/ 522175 h 674476"/>
                    <a:gd name="connsiteX105" fmla="*/ 87029 w 494979"/>
                    <a:gd name="connsiteY105" fmla="*/ 470501 h 674476"/>
                    <a:gd name="connsiteX106" fmla="*/ 92469 w 494979"/>
                    <a:gd name="connsiteY106" fmla="*/ 446025 h 674476"/>
                    <a:gd name="connsiteX107" fmla="*/ 65272 w 494979"/>
                    <a:gd name="connsiteY107" fmla="*/ 432426 h 674476"/>
                    <a:gd name="connsiteX108" fmla="*/ 54393 w 494979"/>
                    <a:gd name="connsiteY108" fmla="*/ 421548 h 674476"/>
                    <a:gd name="connsiteX109" fmla="*/ 73431 w 494979"/>
                    <a:gd name="connsiteY109" fmla="*/ 407949 h 674476"/>
                    <a:gd name="connsiteX110" fmla="*/ 100628 w 494979"/>
                    <a:gd name="connsiteY110" fmla="*/ 399790 h 674476"/>
                    <a:gd name="connsiteX111" fmla="*/ 108787 w 494979"/>
                    <a:gd name="connsiteY111" fmla="*/ 369874 h 674476"/>
                    <a:gd name="connsiteX112" fmla="*/ 125105 w 494979"/>
                    <a:gd name="connsiteY112" fmla="*/ 307322 h 674476"/>
                    <a:gd name="connsiteX113" fmla="*/ 141423 w 494979"/>
                    <a:gd name="connsiteY113" fmla="*/ 242051 h 674476"/>
                    <a:gd name="connsiteX114" fmla="*/ 155021 w 494979"/>
                    <a:gd name="connsiteY114" fmla="*/ 179498 h 674476"/>
                    <a:gd name="connsiteX115" fmla="*/ 168620 w 494979"/>
                    <a:gd name="connsiteY115" fmla="*/ 119665 h 674476"/>
                    <a:gd name="connsiteX116" fmla="*/ 193097 w 494979"/>
                    <a:gd name="connsiteY116" fmla="*/ 57113 h 674476"/>
                    <a:gd name="connsiteX117" fmla="*/ 201256 w 494979"/>
                    <a:gd name="connsiteY117" fmla="*/ 38075 h 674476"/>
                    <a:gd name="connsiteX118" fmla="*/ 217574 w 494979"/>
                    <a:gd name="connsiteY118" fmla="*/ 13598 h 674476"/>
                    <a:gd name="connsiteX119" fmla="*/ 274687 w 49497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4979" h="674476">
                      <a:moveTo>
                        <a:pt x="228453" y="97907"/>
                      </a:moveTo>
                      <a:cubicBezTo>
                        <a:pt x="220294" y="97907"/>
                        <a:pt x="212135" y="114225"/>
                        <a:pt x="212135" y="119665"/>
                      </a:cubicBezTo>
                      <a:cubicBezTo>
                        <a:pt x="209415" y="130543"/>
                        <a:pt x="206696" y="144141"/>
                        <a:pt x="203976" y="152300"/>
                      </a:cubicBezTo>
                      <a:cubicBezTo>
                        <a:pt x="201256" y="157740"/>
                        <a:pt x="201256" y="163179"/>
                        <a:pt x="201256" y="168618"/>
                      </a:cubicBezTo>
                      <a:cubicBezTo>
                        <a:pt x="201256" y="174058"/>
                        <a:pt x="198537" y="179497"/>
                        <a:pt x="198537" y="184936"/>
                      </a:cubicBezTo>
                      <a:cubicBezTo>
                        <a:pt x="195817" y="195815"/>
                        <a:pt x="193097" y="209413"/>
                        <a:pt x="190378" y="220292"/>
                      </a:cubicBezTo>
                      <a:cubicBezTo>
                        <a:pt x="187658" y="244769"/>
                        <a:pt x="179499" y="269246"/>
                        <a:pt x="171340" y="291003"/>
                      </a:cubicBezTo>
                      <a:cubicBezTo>
                        <a:pt x="168620" y="301881"/>
                        <a:pt x="165900" y="312760"/>
                        <a:pt x="163180" y="323639"/>
                      </a:cubicBezTo>
                      <a:cubicBezTo>
                        <a:pt x="160461" y="337237"/>
                        <a:pt x="157741" y="348115"/>
                        <a:pt x="152302" y="361714"/>
                      </a:cubicBezTo>
                      <a:cubicBezTo>
                        <a:pt x="149582" y="367153"/>
                        <a:pt x="146862" y="383471"/>
                        <a:pt x="146862" y="388910"/>
                      </a:cubicBezTo>
                      <a:cubicBezTo>
                        <a:pt x="146862" y="391630"/>
                        <a:pt x="149582" y="391630"/>
                        <a:pt x="152302" y="391630"/>
                      </a:cubicBezTo>
                      <a:cubicBezTo>
                        <a:pt x="157741" y="391630"/>
                        <a:pt x="171340" y="391630"/>
                        <a:pt x="174060" y="391630"/>
                      </a:cubicBezTo>
                      <a:cubicBezTo>
                        <a:pt x="182219" y="391630"/>
                        <a:pt x="190378" y="391630"/>
                        <a:pt x="195817" y="388910"/>
                      </a:cubicBezTo>
                      <a:cubicBezTo>
                        <a:pt x="201256" y="388910"/>
                        <a:pt x="206696" y="388910"/>
                        <a:pt x="214855" y="388910"/>
                      </a:cubicBezTo>
                      <a:cubicBezTo>
                        <a:pt x="220294" y="388910"/>
                        <a:pt x="228453" y="388910"/>
                        <a:pt x="239332" y="388910"/>
                      </a:cubicBezTo>
                      <a:cubicBezTo>
                        <a:pt x="244771" y="388910"/>
                        <a:pt x="250210" y="388910"/>
                        <a:pt x="252930" y="386191"/>
                      </a:cubicBezTo>
                      <a:cubicBezTo>
                        <a:pt x="258369" y="391630"/>
                        <a:pt x="261089" y="388910"/>
                        <a:pt x="261089" y="386191"/>
                      </a:cubicBezTo>
                      <a:cubicBezTo>
                        <a:pt x="261089" y="380751"/>
                        <a:pt x="258369" y="372592"/>
                        <a:pt x="258369" y="367153"/>
                      </a:cubicBezTo>
                      <a:cubicBezTo>
                        <a:pt x="255650" y="353555"/>
                        <a:pt x="252930" y="342676"/>
                        <a:pt x="252930" y="331797"/>
                      </a:cubicBezTo>
                      <a:cubicBezTo>
                        <a:pt x="252930" y="301881"/>
                        <a:pt x="252930" y="274685"/>
                        <a:pt x="250210" y="244769"/>
                      </a:cubicBezTo>
                      <a:cubicBezTo>
                        <a:pt x="250210" y="231170"/>
                        <a:pt x="247491" y="217572"/>
                        <a:pt x="244771" y="203974"/>
                      </a:cubicBezTo>
                      <a:cubicBezTo>
                        <a:pt x="242051" y="187656"/>
                        <a:pt x="239332" y="174058"/>
                        <a:pt x="239332" y="157740"/>
                      </a:cubicBezTo>
                      <a:cubicBezTo>
                        <a:pt x="239332" y="152300"/>
                        <a:pt x="239332" y="133263"/>
                        <a:pt x="236612" y="119665"/>
                      </a:cubicBezTo>
                      <a:cubicBezTo>
                        <a:pt x="236612" y="106066"/>
                        <a:pt x="233892" y="97907"/>
                        <a:pt x="22845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2" y="10879"/>
                        <a:pt x="315482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2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5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8661" y="625522"/>
                        <a:pt x="492259" y="630961"/>
                        <a:pt x="494979" y="641840"/>
                      </a:cubicBezTo>
                      <a:cubicBezTo>
                        <a:pt x="494979" y="647279"/>
                        <a:pt x="489540" y="649999"/>
                        <a:pt x="486820" y="655438"/>
                      </a:cubicBezTo>
                      <a:cubicBezTo>
                        <a:pt x="484100" y="660877"/>
                        <a:pt x="475942" y="663597"/>
                        <a:pt x="470502" y="663597"/>
                      </a:cubicBezTo>
                      <a:cubicBezTo>
                        <a:pt x="459623" y="666317"/>
                        <a:pt x="454184" y="666317"/>
                        <a:pt x="446025" y="666317"/>
                      </a:cubicBezTo>
                      <a:cubicBezTo>
                        <a:pt x="440586" y="666317"/>
                        <a:pt x="432427" y="666317"/>
                        <a:pt x="424268" y="666317"/>
                      </a:cubicBezTo>
                      <a:cubicBezTo>
                        <a:pt x="421548" y="666317"/>
                        <a:pt x="418829" y="666317"/>
                        <a:pt x="416109" y="666317"/>
                      </a:cubicBezTo>
                      <a:cubicBezTo>
                        <a:pt x="410670" y="669036"/>
                        <a:pt x="407950" y="669036"/>
                        <a:pt x="402511" y="671756"/>
                      </a:cubicBezTo>
                      <a:cubicBezTo>
                        <a:pt x="397071" y="671756"/>
                        <a:pt x="391632" y="674476"/>
                        <a:pt x="386193" y="674476"/>
                      </a:cubicBezTo>
                      <a:cubicBezTo>
                        <a:pt x="375314" y="674476"/>
                        <a:pt x="361716" y="671756"/>
                        <a:pt x="350837" y="669036"/>
                      </a:cubicBezTo>
                      <a:cubicBezTo>
                        <a:pt x="342678" y="669036"/>
                        <a:pt x="334519" y="669036"/>
                        <a:pt x="329080" y="669036"/>
                      </a:cubicBezTo>
                      <a:cubicBezTo>
                        <a:pt x="307323" y="669036"/>
                        <a:pt x="288285" y="669036"/>
                        <a:pt x="280126" y="669036"/>
                      </a:cubicBezTo>
                      <a:cubicBezTo>
                        <a:pt x="271967" y="669036"/>
                        <a:pt x="261088" y="669036"/>
                        <a:pt x="255649" y="663597"/>
                      </a:cubicBezTo>
                      <a:cubicBezTo>
                        <a:pt x="250210" y="660877"/>
                        <a:pt x="239331" y="655438"/>
                        <a:pt x="239331" y="647279"/>
                      </a:cubicBezTo>
                      <a:cubicBezTo>
                        <a:pt x="239331" y="636401"/>
                        <a:pt x="255649" y="633681"/>
                        <a:pt x="263808" y="630961"/>
                      </a:cubicBezTo>
                      <a:cubicBezTo>
                        <a:pt x="269247" y="630961"/>
                        <a:pt x="277406" y="630961"/>
                        <a:pt x="291005" y="628241"/>
                      </a:cubicBezTo>
                      <a:cubicBezTo>
                        <a:pt x="291005" y="620082"/>
                        <a:pt x="291005" y="614643"/>
                        <a:pt x="288285" y="609204"/>
                      </a:cubicBezTo>
                      <a:cubicBezTo>
                        <a:pt x="288285" y="601045"/>
                        <a:pt x="285565" y="590166"/>
                        <a:pt x="285565" y="582007"/>
                      </a:cubicBezTo>
                      <a:cubicBezTo>
                        <a:pt x="285565" y="576568"/>
                        <a:pt x="282846" y="573848"/>
                        <a:pt x="282846" y="568409"/>
                      </a:cubicBezTo>
                      <a:cubicBezTo>
                        <a:pt x="282846" y="562970"/>
                        <a:pt x="285565" y="557531"/>
                        <a:pt x="285565" y="554811"/>
                      </a:cubicBezTo>
                      <a:cubicBezTo>
                        <a:pt x="285565" y="549371"/>
                        <a:pt x="282846" y="546652"/>
                        <a:pt x="280126" y="538493"/>
                      </a:cubicBezTo>
                      <a:cubicBezTo>
                        <a:pt x="280126" y="527614"/>
                        <a:pt x="274687" y="516736"/>
                        <a:pt x="274687" y="505857"/>
                      </a:cubicBezTo>
                      <a:cubicBezTo>
                        <a:pt x="274687" y="494978"/>
                        <a:pt x="274687" y="486820"/>
                        <a:pt x="271967" y="478660"/>
                      </a:cubicBezTo>
                      <a:cubicBezTo>
                        <a:pt x="269247" y="467782"/>
                        <a:pt x="269247" y="456903"/>
                        <a:pt x="269247" y="446025"/>
                      </a:cubicBezTo>
                      <a:cubicBezTo>
                        <a:pt x="269247" y="440585"/>
                        <a:pt x="266528" y="437866"/>
                        <a:pt x="263808" y="437866"/>
                      </a:cubicBezTo>
                      <a:cubicBezTo>
                        <a:pt x="261088" y="437866"/>
                        <a:pt x="258369" y="437866"/>
                        <a:pt x="252929" y="437866"/>
                      </a:cubicBezTo>
                      <a:cubicBezTo>
                        <a:pt x="242051" y="437866"/>
                        <a:pt x="231172" y="437866"/>
                        <a:pt x="223013" y="440585"/>
                      </a:cubicBezTo>
                      <a:cubicBezTo>
                        <a:pt x="212135" y="440585"/>
                        <a:pt x="203976" y="443305"/>
                        <a:pt x="193097" y="443305"/>
                      </a:cubicBezTo>
                      <a:cubicBezTo>
                        <a:pt x="184938" y="443305"/>
                        <a:pt x="176779" y="443305"/>
                        <a:pt x="168620" y="443305"/>
                      </a:cubicBezTo>
                      <a:cubicBezTo>
                        <a:pt x="165900" y="443305"/>
                        <a:pt x="155021" y="440585"/>
                        <a:pt x="146862" y="440585"/>
                      </a:cubicBezTo>
                      <a:cubicBezTo>
                        <a:pt x="138703" y="440585"/>
                        <a:pt x="138703" y="448744"/>
                        <a:pt x="138703" y="454184"/>
                      </a:cubicBezTo>
                      <a:cubicBezTo>
                        <a:pt x="138703" y="465062"/>
                        <a:pt x="135983" y="475941"/>
                        <a:pt x="133263" y="486820"/>
                      </a:cubicBezTo>
                      <a:cubicBezTo>
                        <a:pt x="130544" y="505857"/>
                        <a:pt x="125105" y="522175"/>
                        <a:pt x="122385" y="541213"/>
                      </a:cubicBezTo>
                      <a:cubicBezTo>
                        <a:pt x="119665" y="560250"/>
                        <a:pt x="111506" y="595606"/>
                        <a:pt x="106067" y="614643"/>
                      </a:cubicBezTo>
                      <a:cubicBezTo>
                        <a:pt x="114226" y="614643"/>
                        <a:pt x="125105" y="614643"/>
                        <a:pt x="135983" y="614643"/>
                      </a:cubicBezTo>
                      <a:cubicBezTo>
                        <a:pt x="149581" y="614643"/>
                        <a:pt x="171340" y="614643"/>
                        <a:pt x="171340" y="630961"/>
                      </a:cubicBezTo>
                      <a:cubicBezTo>
                        <a:pt x="171340" y="639120"/>
                        <a:pt x="168620" y="639120"/>
                        <a:pt x="165900" y="647279"/>
                      </a:cubicBezTo>
                      <a:cubicBezTo>
                        <a:pt x="163181" y="652718"/>
                        <a:pt x="155021" y="655438"/>
                        <a:pt x="149581" y="655438"/>
                      </a:cubicBezTo>
                      <a:cubicBezTo>
                        <a:pt x="141423" y="658158"/>
                        <a:pt x="135983" y="658158"/>
                        <a:pt x="127824" y="658158"/>
                      </a:cubicBezTo>
                      <a:cubicBezTo>
                        <a:pt x="122385" y="658158"/>
                        <a:pt x="116946" y="658158"/>
                        <a:pt x="106067" y="658158"/>
                      </a:cubicBezTo>
                      <a:cubicBezTo>
                        <a:pt x="92469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9" y="451464"/>
                        <a:pt x="92469" y="446025"/>
                      </a:cubicBezTo>
                      <a:cubicBezTo>
                        <a:pt x="92469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9" y="405230"/>
                        <a:pt x="100628" y="399790"/>
                      </a:cubicBezTo>
                      <a:cubicBezTo>
                        <a:pt x="106067" y="394351"/>
                        <a:pt x="106067" y="378033"/>
                        <a:pt x="108787" y="369874"/>
                      </a:cubicBezTo>
                      <a:cubicBezTo>
                        <a:pt x="114226" y="348117"/>
                        <a:pt x="119665" y="326360"/>
                        <a:pt x="125105" y="307322"/>
                      </a:cubicBezTo>
                      <a:cubicBezTo>
                        <a:pt x="130544" y="285565"/>
                        <a:pt x="135983" y="263808"/>
                        <a:pt x="141423" y="242051"/>
                      </a:cubicBezTo>
                      <a:cubicBezTo>
                        <a:pt x="146862" y="220293"/>
                        <a:pt x="152301" y="198536"/>
                        <a:pt x="155021" y="179498"/>
                      </a:cubicBezTo>
                      <a:cubicBezTo>
                        <a:pt x="157740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3A3220ED-525E-42D0-945D-DABC984A9613}"/>
                    </a:ext>
                  </a:extLst>
                </p:cNvPr>
                <p:cNvSpPr/>
                <p:nvPr/>
              </p:nvSpPr>
              <p:spPr>
                <a:xfrm>
                  <a:off x="3443268" y="4186718"/>
                  <a:ext cx="435145" cy="761503"/>
                </a:xfrm>
                <a:custGeom>
                  <a:avLst/>
                  <a:gdLst>
                    <a:gd name="connsiteX0" fmla="*/ 400855 w 435145"/>
                    <a:gd name="connsiteY0" fmla="*/ 678260 h 761503"/>
                    <a:gd name="connsiteX1" fmla="*/ 384537 w 435145"/>
                    <a:gd name="connsiteY1" fmla="*/ 719054 h 761503"/>
                    <a:gd name="connsiteX2" fmla="*/ 368219 w 435145"/>
                    <a:gd name="connsiteY2" fmla="*/ 713615 h 761503"/>
                    <a:gd name="connsiteX3" fmla="*/ 360060 w 435145"/>
                    <a:gd name="connsiteY3" fmla="*/ 697297 h 761503"/>
                    <a:gd name="connsiteX4" fmla="*/ 360060 w 435145"/>
                    <a:gd name="connsiteY4" fmla="*/ 651063 h 761503"/>
                    <a:gd name="connsiteX5" fmla="*/ 332864 w 435145"/>
                    <a:gd name="connsiteY5" fmla="*/ 686418 h 761503"/>
                    <a:gd name="connsiteX6" fmla="*/ 251274 w 435145"/>
                    <a:gd name="connsiteY6" fmla="*/ 721774 h 761503"/>
                    <a:gd name="connsiteX7" fmla="*/ 229517 w 435145"/>
                    <a:gd name="connsiteY7" fmla="*/ 719054 h 761503"/>
                    <a:gd name="connsiteX8" fmla="*/ 158806 w 435145"/>
                    <a:gd name="connsiteY8" fmla="*/ 694578 h 761503"/>
                    <a:gd name="connsiteX9" fmla="*/ 112571 w 435145"/>
                    <a:gd name="connsiteY9" fmla="*/ 659222 h 761503"/>
                    <a:gd name="connsiteX10" fmla="*/ 79936 w 435145"/>
                    <a:gd name="connsiteY10" fmla="*/ 607548 h 761503"/>
                    <a:gd name="connsiteX11" fmla="*/ 63618 w 435145"/>
                    <a:gd name="connsiteY11" fmla="*/ 542277 h 761503"/>
                    <a:gd name="connsiteX12" fmla="*/ 58178 w 435145"/>
                    <a:gd name="connsiteY12" fmla="*/ 471566 h 761503"/>
                    <a:gd name="connsiteX13" fmla="*/ 60898 w 435145"/>
                    <a:gd name="connsiteY13" fmla="*/ 400855 h 761503"/>
                    <a:gd name="connsiteX14" fmla="*/ 66337 w 435145"/>
                    <a:gd name="connsiteY14" fmla="*/ 335583 h 761503"/>
                    <a:gd name="connsiteX15" fmla="*/ 85375 w 435145"/>
                    <a:gd name="connsiteY15" fmla="*/ 267592 h 761503"/>
                    <a:gd name="connsiteX16" fmla="*/ 109852 w 435145"/>
                    <a:gd name="connsiteY16" fmla="*/ 199600 h 761503"/>
                    <a:gd name="connsiteX17" fmla="*/ 145207 w 435145"/>
                    <a:gd name="connsiteY17" fmla="*/ 145207 h 761503"/>
                    <a:gd name="connsiteX18" fmla="*/ 188722 w 435145"/>
                    <a:gd name="connsiteY18" fmla="*/ 96253 h 761503"/>
                    <a:gd name="connsiteX19" fmla="*/ 243115 w 435145"/>
                    <a:gd name="connsiteY19" fmla="*/ 71776 h 761503"/>
                    <a:gd name="connsiteX20" fmla="*/ 286630 w 435145"/>
                    <a:gd name="connsiteY20" fmla="*/ 63617 h 761503"/>
                    <a:gd name="connsiteX21" fmla="*/ 305667 w 435145"/>
                    <a:gd name="connsiteY21" fmla="*/ 66337 h 761503"/>
                    <a:gd name="connsiteX22" fmla="*/ 324705 w 435145"/>
                    <a:gd name="connsiteY22" fmla="*/ 79936 h 761503"/>
                    <a:gd name="connsiteX23" fmla="*/ 341023 w 435145"/>
                    <a:gd name="connsiteY23" fmla="*/ 101693 h 761503"/>
                    <a:gd name="connsiteX24" fmla="*/ 354621 w 435145"/>
                    <a:gd name="connsiteY24" fmla="*/ 123450 h 761503"/>
                    <a:gd name="connsiteX25" fmla="*/ 354621 w 435145"/>
                    <a:gd name="connsiteY25" fmla="*/ 98973 h 761503"/>
                    <a:gd name="connsiteX26" fmla="*/ 360060 w 435145"/>
                    <a:gd name="connsiteY26" fmla="*/ 74496 h 761503"/>
                    <a:gd name="connsiteX27" fmla="*/ 365500 w 435145"/>
                    <a:gd name="connsiteY27" fmla="*/ 63617 h 761503"/>
                    <a:gd name="connsiteX28" fmla="*/ 373659 w 435145"/>
                    <a:gd name="connsiteY28" fmla="*/ 58178 h 761503"/>
                    <a:gd name="connsiteX29" fmla="*/ 381818 w 435145"/>
                    <a:gd name="connsiteY29" fmla="*/ 63617 h 761503"/>
                    <a:gd name="connsiteX30" fmla="*/ 389977 w 435145"/>
                    <a:gd name="connsiteY30" fmla="*/ 82655 h 761503"/>
                    <a:gd name="connsiteX31" fmla="*/ 392696 w 435145"/>
                    <a:gd name="connsiteY31" fmla="*/ 126170 h 761503"/>
                    <a:gd name="connsiteX32" fmla="*/ 395416 w 435145"/>
                    <a:gd name="connsiteY32" fmla="*/ 186002 h 761503"/>
                    <a:gd name="connsiteX33" fmla="*/ 398136 w 435145"/>
                    <a:gd name="connsiteY33" fmla="*/ 237675 h 761503"/>
                    <a:gd name="connsiteX34" fmla="*/ 398136 w 435145"/>
                    <a:gd name="connsiteY34" fmla="*/ 243115 h 761503"/>
                    <a:gd name="connsiteX35" fmla="*/ 395416 w 435145"/>
                    <a:gd name="connsiteY35" fmla="*/ 256713 h 761503"/>
                    <a:gd name="connsiteX36" fmla="*/ 379098 w 435145"/>
                    <a:gd name="connsiteY36" fmla="*/ 278470 h 761503"/>
                    <a:gd name="connsiteX37" fmla="*/ 362780 w 435145"/>
                    <a:gd name="connsiteY37" fmla="*/ 273031 h 761503"/>
                    <a:gd name="connsiteX38" fmla="*/ 354621 w 435145"/>
                    <a:gd name="connsiteY38" fmla="*/ 256713 h 761503"/>
                    <a:gd name="connsiteX39" fmla="*/ 354621 w 435145"/>
                    <a:gd name="connsiteY39" fmla="*/ 213198 h 761503"/>
                    <a:gd name="connsiteX40" fmla="*/ 354621 w 435145"/>
                    <a:gd name="connsiteY40" fmla="*/ 205040 h 761503"/>
                    <a:gd name="connsiteX41" fmla="*/ 338303 w 435145"/>
                    <a:gd name="connsiteY41" fmla="*/ 147927 h 761503"/>
                    <a:gd name="connsiteX42" fmla="*/ 292069 w 435145"/>
                    <a:gd name="connsiteY42" fmla="*/ 107132 h 761503"/>
                    <a:gd name="connsiteX43" fmla="*/ 262153 w 435145"/>
                    <a:gd name="connsiteY43" fmla="*/ 120730 h 761503"/>
                    <a:gd name="connsiteX44" fmla="*/ 251274 w 435145"/>
                    <a:gd name="connsiteY44" fmla="*/ 131609 h 761503"/>
                    <a:gd name="connsiteX45" fmla="*/ 240395 w 435145"/>
                    <a:gd name="connsiteY45" fmla="*/ 139768 h 761503"/>
                    <a:gd name="connsiteX46" fmla="*/ 237676 w 435145"/>
                    <a:gd name="connsiteY46" fmla="*/ 164245 h 761503"/>
                    <a:gd name="connsiteX47" fmla="*/ 226797 w 435145"/>
                    <a:gd name="connsiteY47" fmla="*/ 196881 h 761503"/>
                    <a:gd name="connsiteX48" fmla="*/ 213199 w 435145"/>
                    <a:gd name="connsiteY48" fmla="*/ 259433 h 761503"/>
                    <a:gd name="connsiteX49" fmla="*/ 207759 w 435145"/>
                    <a:gd name="connsiteY49" fmla="*/ 324704 h 761503"/>
                    <a:gd name="connsiteX50" fmla="*/ 207759 w 435145"/>
                    <a:gd name="connsiteY50" fmla="*/ 335583 h 761503"/>
                    <a:gd name="connsiteX51" fmla="*/ 205040 w 435145"/>
                    <a:gd name="connsiteY51" fmla="*/ 349181 h 761503"/>
                    <a:gd name="connsiteX52" fmla="*/ 207759 w 435145"/>
                    <a:gd name="connsiteY52" fmla="*/ 368219 h 761503"/>
                    <a:gd name="connsiteX53" fmla="*/ 207759 w 435145"/>
                    <a:gd name="connsiteY53" fmla="*/ 376378 h 761503"/>
                    <a:gd name="connsiteX54" fmla="*/ 205040 w 435145"/>
                    <a:gd name="connsiteY54" fmla="*/ 387256 h 761503"/>
                    <a:gd name="connsiteX55" fmla="*/ 205040 w 435145"/>
                    <a:gd name="connsiteY55" fmla="*/ 395415 h 761503"/>
                    <a:gd name="connsiteX56" fmla="*/ 205040 w 435145"/>
                    <a:gd name="connsiteY56" fmla="*/ 406294 h 761503"/>
                    <a:gd name="connsiteX57" fmla="*/ 205040 w 435145"/>
                    <a:gd name="connsiteY57" fmla="*/ 425332 h 761503"/>
                    <a:gd name="connsiteX58" fmla="*/ 213199 w 435145"/>
                    <a:gd name="connsiteY58" fmla="*/ 493323 h 761503"/>
                    <a:gd name="connsiteX59" fmla="*/ 221358 w 435145"/>
                    <a:gd name="connsiteY59" fmla="*/ 561314 h 761503"/>
                    <a:gd name="connsiteX60" fmla="*/ 226797 w 435145"/>
                    <a:gd name="connsiteY60" fmla="*/ 591231 h 761503"/>
                    <a:gd name="connsiteX61" fmla="*/ 240395 w 435145"/>
                    <a:gd name="connsiteY61" fmla="*/ 618427 h 761503"/>
                    <a:gd name="connsiteX62" fmla="*/ 283910 w 435145"/>
                    <a:gd name="connsiteY62" fmla="*/ 651063 h 761503"/>
                    <a:gd name="connsiteX63" fmla="*/ 338303 w 435145"/>
                    <a:gd name="connsiteY63" fmla="*/ 612988 h 761503"/>
                    <a:gd name="connsiteX64" fmla="*/ 354621 w 435145"/>
                    <a:gd name="connsiteY64" fmla="*/ 577632 h 761503"/>
                    <a:gd name="connsiteX65" fmla="*/ 357341 w 435145"/>
                    <a:gd name="connsiteY65" fmla="*/ 509641 h 761503"/>
                    <a:gd name="connsiteX66" fmla="*/ 362780 w 435145"/>
                    <a:gd name="connsiteY66" fmla="*/ 485164 h 761503"/>
                    <a:gd name="connsiteX67" fmla="*/ 368219 w 435145"/>
                    <a:gd name="connsiteY67" fmla="*/ 474286 h 761503"/>
                    <a:gd name="connsiteX68" fmla="*/ 376378 w 435145"/>
                    <a:gd name="connsiteY68" fmla="*/ 468846 h 761503"/>
                    <a:gd name="connsiteX69" fmla="*/ 384537 w 435145"/>
                    <a:gd name="connsiteY69" fmla="*/ 474286 h 761503"/>
                    <a:gd name="connsiteX70" fmla="*/ 392696 w 435145"/>
                    <a:gd name="connsiteY70" fmla="*/ 493323 h 761503"/>
                    <a:gd name="connsiteX71" fmla="*/ 395416 w 435145"/>
                    <a:gd name="connsiteY71" fmla="*/ 558595 h 761503"/>
                    <a:gd name="connsiteX72" fmla="*/ 398136 w 435145"/>
                    <a:gd name="connsiteY72" fmla="*/ 618427 h 761503"/>
                    <a:gd name="connsiteX73" fmla="*/ 400855 w 435145"/>
                    <a:gd name="connsiteY73" fmla="*/ 67826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435145" h="761503">
                      <a:moveTo>
                        <a:pt x="400855" y="678260"/>
                      </a:moveTo>
                      <a:cubicBezTo>
                        <a:pt x="400855" y="689138"/>
                        <a:pt x="400855" y="719054"/>
                        <a:pt x="384537" y="719054"/>
                      </a:cubicBezTo>
                      <a:cubicBezTo>
                        <a:pt x="376378" y="719054"/>
                        <a:pt x="373659" y="716335"/>
                        <a:pt x="368219" y="713615"/>
                      </a:cubicBezTo>
                      <a:cubicBezTo>
                        <a:pt x="362780" y="710895"/>
                        <a:pt x="360060" y="702736"/>
                        <a:pt x="360060" y="697297"/>
                      </a:cubicBezTo>
                      <a:cubicBezTo>
                        <a:pt x="357341" y="680979"/>
                        <a:pt x="357341" y="664661"/>
                        <a:pt x="360060" y="651063"/>
                      </a:cubicBezTo>
                      <a:cubicBezTo>
                        <a:pt x="354621" y="659222"/>
                        <a:pt x="341023" y="678260"/>
                        <a:pt x="332864" y="686418"/>
                      </a:cubicBezTo>
                      <a:cubicBezTo>
                        <a:pt x="311107" y="708176"/>
                        <a:pt x="283910" y="721774"/>
                        <a:pt x="251274" y="721774"/>
                      </a:cubicBezTo>
                      <a:cubicBezTo>
                        <a:pt x="243115" y="721774"/>
                        <a:pt x="237676" y="721774"/>
                        <a:pt x="229517" y="719054"/>
                      </a:cubicBezTo>
                      <a:cubicBezTo>
                        <a:pt x="207759" y="716335"/>
                        <a:pt x="183283" y="708176"/>
                        <a:pt x="158806" y="694578"/>
                      </a:cubicBezTo>
                      <a:cubicBezTo>
                        <a:pt x="142488" y="686418"/>
                        <a:pt x="126170" y="672820"/>
                        <a:pt x="112571" y="659222"/>
                      </a:cubicBezTo>
                      <a:cubicBezTo>
                        <a:pt x="98973" y="642904"/>
                        <a:pt x="88095" y="626586"/>
                        <a:pt x="79936" y="607548"/>
                      </a:cubicBezTo>
                      <a:cubicBezTo>
                        <a:pt x="71777" y="585791"/>
                        <a:pt x="66337" y="566754"/>
                        <a:pt x="63618" y="542277"/>
                      </a:cubicBezTo>
                      <a:cubicBezTo>
                        <a:pt x="60898" y="517800"/>
                        <a:pt x="58178" y="493323"/>
                        <a:pt x="58178" y="471566"/>
                      </a:cubicBezTo>
                      <a:cubicBezTo>
                        <a:pt x="58178" y="447089"/>
                        <a:pt x="58178" y="425332"/>
                        <a:pt x="60898" y="400855"/>
                      </a:cubicBezTo>
                      <a:cubicBezTo>
                        <a:pt x="63618" y="379098"/>
                        <a:pt x="60898" y="357340"/>
                        <a:pt x="66337" y="335583"/>
                      </a:cubicBezTo>
                      <a:cubicBezTo>
                        <a:pt x="69057" y="313826"/>
                        <a:pt x="77216" y="289349"/>
                        <a:pt x="85375" y="267592"/>
                      </a:cubicBezTo>
                      <a:cubicBezTo>
                        <a:pt x="93534" y="243115"/>
                        <a:pt x="98973" y="221357"/>
                        <a:pt x="109852" y="199600"/>
                      </a:cubicBezTo>
                      <a:cubicBezTo>
                        <a:pt x="118011" y="177843"/>
                        <a:pt x="131609" y="161525"/>
                        <a:pt x="145207" y="145207"/>
                      </a:cubicBezTo>
                      <a:cubicBezTo>
                        <a:pt x="158806" y="128889"/>
                        <a:pt x="172404" y="109852"/>
                        <a:pt x="188722" y="96253"/>
                      </a:cubicBezTo>
                      <a:cubicBezTo>
                        <a:pt x="205040" y="82655"/>
                        <a:pt x="224077" y="77216"/>
                        <a:pt x="243115" y="71776"/>
                      </a:cubicBezTo>
                      <a:cubicBezTo>
                        <a:pt x="256713" y="69057"/>
                        <a:pt x="273031" y="63617"/>
                        <a:pt x="286630" y="63617"/>
                      </a:cubicBezTo>
                      <a:cubicBezTo>
                        <a:pt x="292069" y="63617"/>
                        <a:pt x="297508" y="63617"/>
                        <a:pt x="305667" y="66337"/>
                      </a:cubicBezTo>
                      <a:cubicBezTo>
                        <a:pt x="313826" y="69057"/>
                        <a:pt x="319266" y="74496"/>
                        <a:pt x="324705" y="79936"/>
                      </a:cubicBezTo>
                      <a:cubicBezTo>
                        <a:pt x="332864" y="85375"/>
                        <a:pt x="332864" y="93534"/>
                        <a:pt x="341023" y="101693"/>
                      </a:cubicBezTo>
                      <a:cubicBezTo>
                        <a:pt x="346462" y="107132"/>
                        <a:pt x="349182" y="118011"/>
                        <a:pt x="354621" y="123450"/>
                      </a:cubicBezTo>
                      <a:cubicBezTo>
                        <a:pt x="354621" y="115291"/>
                        <a:pt x="354621" y="101693"/>
                        <a:pt x="354621" y="98973"/>
                      </a:cubicBezTo>
                      <a:cubicBezTo>
                        <a:pt x="354621" y="90814"/>
                        <a:pt x="354621" y="79936"/>
                        <a:pt x="360060" y="74496"/>
                      </a:cubicBezTo>
                      <a:cubicBezTo>
                        <a:pt x="362780" y="71776"/>
                        <a:pt x="362780" y="69057"/>
                        <a:pt x="365500" y="63617"/>
                      </a:cubicBezTo>
                      <a:cubicBezTo>
                        <a:pt x="368219" y="60898"/>
                        <a:pt x="370939" y="58178"/>
                        <a:pt x="373659" y="58178"/>
                      </a:cubicBezTo>
                      <a:cubicBezTo>
                        <a:pt x="376378" y="58178"/>
                        <a:pt x="379098" y="60898"/>
                        <a:pt x="381818" y="63617"/>
                      </a:cubicBezTo>
                      <a:cubicBezTo>
                        <a:pt x="384537" y="69057"/>
                        <a:pt x="387257" y="77216"/>
                        <a:pt x="389977" y="82655"/>
                      </a:cubicBezTo>
                      <a:cubicBezTo>
                        <a:pt x="389977" y="90814"/>
                        <a:pt x="392696" y="107132"/>
                        <a:pt x="392696" y="126170"/>
                      </a:cubicBezTo>
                      <a:cubicBezTo>
                        <a:pt x="392696" y="150647"/>
                        <a:pt x="392696" y="177843"/>
                        <a:pt x="395416" y="186002"/>
                      </a:cubicBezTo>
                      <a:cubicBezTo>
                        <a:pt x="398136" y="205040"/>
                        <a:pt x="398136" y="215918"/>
                        <a:pt x="398136" y="237675"/>
                      </a:cubicBezTo>
                      <a:cubicBezTo>
                        <a:pt x="398136" y="240395"/>
                        <a:pt x="398136" y="243115"/>
                        <a:pt x="398136" y="243115"/>
                      </a:cubicBezTo>
                      <a:cubicBezTo>
                        <a:pt x="398136" y="248554"/>
                        <a:pt x="398136" y="251274"/>
                        <a:pt x="395416" y="256713"/>
                      </a:cubicBezTo>
                      <a:cubicBezTo>
                        <a:pt x="392696" y="267592"/>
                        <a:pt x="389977" y="278470"/>
                        <a:pt x="379098" y="278470"/>
                      </a:cubicBezTo>
                      <a:cubicBezTo>
                        <a:pt x="370939" y="278470"/>
                        <a:pt x="368219" y="275751"/>
                        <a:pt x="362780" y="273031"/>
                      </a:cubicBezTo>
                      <a:cubicBezTo>
                        <a:pt x="357341" y="270311"/>
                        <a:pt x="354621" y="262152"/>
                        <a:pt x="354621" y="256713"/>
                      </a:cubicBezTo>
                      <a:cubicBezTo>
                        <a:pt x="349182" y="237675"/>
                        <a:pt x="354621" y="232236"/>
                        <a:pt x="354621" y="213198"/>
                      </a:cubicBezTo>
                      <a:cubicBezTo>
                        <a:pt x="354621" y="210479"/>
                        <a:pt x="354621" y="207759"/>
                        <a:pt x="354621" y="205040"/>
                      </a:cubicBezTo>
                      <a:cubicBezTo>
                        <a:pt x="349182" y="186002"/>
                        <a:pt x="343742" y="169684"/>
                        <a:pt x="338303" y="147927"/>
                      </a:cubicBezTo>
                      <a:cubicBezTo>
                        <a:pt x="332864" y="131609"/>
                        <a:pt x="311107" y="107132"/>
                        <a:pt x="292069" y="107132"/>
                      </a:cubicBezTo>
                      <a:cubicBezTo>
                        <a:pt x="281190" y="107132"/>
                        <a:pt x="270312" y="115291"/>
                        <a:pt x="262153" y="120730"/>
                      </a:cubicBezTo>
                      <a:cubicBezTo>
                        <a:pt x="259433" y="123450"/>
                        <a:pt x="256713" y="126170"/>
                        <a:pt x="251274" y="131609"/>
                      </a:cubicBezTo>
                      <a:cubicBezTo>
                        <a:pt x="248554" y="134329"/>
                        <a:pt x="243115" y="137048"/>
                        <a:pt x="240395" y="139768"/>
                      </a:cubicBezTo>
                      <a:cubicBezTo>
                        <a:pt x="237676" y="145207"/>
                        <a:pt x="240395" y="156086"/>
                        <a:pt x="237676" y="164245"/>
                      </a:cubicBezTo>
                      <a:cubicBezTo>
                        <a:pt x="232236" y="175123"/>
                        <a:pt x="229517" y="186002"/>
                        <a:pt x="226797" y="196881"/>
                      </a:cubicBezTo>
                      <a:cubicBezTo>
                        <a:pt x="221358" y="218638"/>
                        <a:pt x="218638" y="237675"/>
                        <a:pt x="213199" y="259433"/>
                      </a:cubicBezTo>
                      <a:cubicBezTo>
                        <a:pt x="210479" y="281190"/>
                        <a:pt x="207759" y="302947"/>
                        <a:pt x="207759" y="324704"/>
                      </a:cubicBezTo>
                      <a:cubicBezTo>
                        <a:pt x="207759" y="327424"/>
                        <a:pt x="207759" y="332863"/>
                        <a:pt x="207759" y="335583"/>
                      </a:cubicBezTo>
                      <a:cubicBezTo>
                        <a:pt x="207759" y="341022"/>
                        <a:pt x="205040" y="343742"/>
                        <a:pt x="205040" y="349181"/>
                      </a:cubicBezTo>
                      <a:cubicBezTo>
                        <a:pt x="205040" y="354621"/>
                        <a:pt x="207759" y="362779"/>
                        <a:pt x="207759" y="368219"/>
                      </a:cubicBezTo>
                      <a:cubicBezTo>
                        <a:pt x="207759" y="370939"/>
                        <a:pt x="207759" y="373658"/>
                        <a:pt x="207759" y="376378"/>
                      </a:cubicBezTo>
                      <a:cubicBezTo>
                        <a:pt x="205040" y="381817"/>
                        <a:pt x="205040" y="384537"/>
                        <a:pt x="205040" y="387256"/>
                      </a:cubicBezTo>
                      <a:cubicBezTo>
                        <a:pt x="205040" y="389976"/>
                        <a:pt x="205040" y="392696"/>
                        <a:pt x="205040" y="395415"/>
                      </a:cubicBezTo>
                      <a:cubicBezTo>
                        <a:pt x="205040" y="398135"/>
                        <a:pt x="205040" y="403574"/>
                        <a:pt x="205040" y="406294"/>
                      </a:cubicBezTo>
                      <a:cubicBezTo>
                        <a:pt x="205040" y="411733"/>
                        <a:pt x="205040" y="417173"/>
                        <a:pt x="205040" y="425332"/>
                      </a:cubicBezTo>
                      <a:cubicBezTo>
                        <a:pt x="205040" y="449809"/>
                        <a:pt x="213199" y="471566"/>
                        <a:pt x="213199" y="493323"/>
                      </a:cubicBezTo>
                      <a:cubicBezTo>
                        <a:pt x="213199" y="517800"/>
                        <a:pt x="215919" y="539557"/>
                        <a:pt x="221358" y="561314"/>
                      </a:cubicBezTo>
                      <a:cubicBezTo>
                        <a:pt x="224077" y="572193"/>
                        <a:pt x="224077" y="580352"/>
                        <a:pt x="226797" y="591231"/>
                      </a:cubicBezTo>
                      <a:cubicBezTo>
                        <a:pt x="229517" y="599390"/>
                        <a:pt x="237676" y="607548"/>
                        <a:pt x="240395" y="618427"/>
                      </a:cubicBezTo>
                      <a:cubicBezTo>
                        <a:pt x="248554" y="637465"/>
                        <a:pt x="262153" y="651063"/>
                        <a:pt x="283910" y="651063"/>
                      </a:cubicBezTo>
                      <a:cubicBezTo>
                        <a:pt x="302948" y="651063"/>
                        <a:pt x="330144" y="629306"/>
                        <a:pt x="338303" y="612988"/>
                      </a:cubicBezTo>
                      <a:cubicBezTo>
                        <a:pt x="346462" y="599390"/>
                        <a:pt x="351901" y="591231"/>
                        <a:pt x="354621" y="577632"/>
                      </a:cubicBezTo>
                      <a:cubicBezTo>
                        <a:pt x="354621" y="550436"/>
                        <a:pt x="354621" y="517800"/>
                        <a:pt x="357341" y="509641"/>
                      </a:cubicBezTo>
                      <a:cubicBezTo>
                        <a:pt x="357341" y="501482"/>
                        <a:pt x="357341" y="490603"/>
                        <a:pt x="362780" y="485164"/>
                      </a:cubicBezTo>
                      <a:cubicBezTo>
                        <a:pt x="365500" y="482444"/>
                        <a:pt x="365500" y="479725"/>
                        <a:pt x="368219" y="474286"/>
                      </a:cubicBezTo>
                      <a:cubicBezTo>
                        <a:pt x="370939" y="471566"/>
                        <a:pt x="373659" y="468846"/>
                        <a:pt x="376378" y="468846"/>
                      </a:cubicBezTo>
                      <a:cubicBezTo>
                        <a:pt x="379098" y="468846"/>
                        <a:pt x="381818" y="471566"/>
                        <a:pt x="384537" y="474286"/>
                      </a:cubicBezTo>
                      <a:cubicBezTo>
                        <a:pt x="387257" y="479725"/>
                        <a:pt x="389977" y="487884"/>
                        <a:pt x="392696" y="493323"/>
                      </a:cubicBezTo>
                      <a:cubicBezTo>
                        <a:pt x="392696" y="501482"/>
                        <a:pt x="395416" y="539557"/>
                        <a:pt x="395416" y="558595"/>
                      </a:cubicBezTo>
                      <a:cubicBezTo>
                        <a:pt x="395416" y="583072"/>
                        <a:pt x="395416" y="610268"/>
                        <a:pt x="398136" y="618427"/>
                      </a:cubicBezTo>
                      <a:cubicBezTo>
                        <a:pt x="398136" y="648343"/>
                        <a:pt x="400855" y="659222"/>
                        <a:pt x="400855" y="67826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FF9C0273-E1F4-49D7-992B-B560253BF396}"/>
                    </a:ext>
                  </a:extLst>
                </p:cNvPr>
                <p:cNvSpPr/>
                <p:nvPr/>
              </p:nvSpPr>
              <p:spPr>
                <a:xfrm>
                  <a:off x="3829459" y="4200317"/>
                  <a:ext cx="598325" cy="761503"/>
                </a:xfrm>
                <a:custGeom>
                  <a:avLst/>
                  <a:gdLst>
                    <a:gd name="connsiteX0" fmla="*/ 360060 w 598324"/>
                    <a:gd name="connsiteY0" fmla="*/ 332863 h 761503"/>
                    <a:gd name="connsiteX1" fmla="*/ 341023 w 598324"/>
                    <a:gd name="connsiteY1" fmla="*/ 370939 h 761503"/>
                    <a:gd name="connsiteX2" fmla="*/ 376378 w 598324"/>
                    <a:gd name="connsiteY2" fmla="*/ 389976 h 761503"/>
                    <a:gd name="connsiteX3" fmla="*/ 425332 w 598324"/>
                    <a:gd name="connsiteY3" fmla="*/ 433491 h 761503"/>
                    <a:gd name="connsiteX4" fmla="*/ 438930 w 598324"/>
                    <a:gd name="connsiteY4" fmla="*/ 463407 h 761503"/>
                    <a:gd name="connsiteX5" fmla="*/ 449809 w 598324"/>
                    <a:gd name="connsiteY5" fmla="*/ 498762 h 761503"/>
                    <a:gd name="connsiteX6" fmla="*/ 457968 w 598324"/>
                    <a:gd name="connsiteY6" fmla="*/ 528679 h 761503"/>
                    <a:gd name="connsiteX7" fmla="*/ 466127 w 598324"/>
                    <a:gd name="connsiteY7" fmla="*/ 564034 h 761503"/>
                    <a:gd name="connsiteX8" fmla="*/ 471566 w 598324"/>
                    <a:gd name="connsiteY8" fmla="*/ 593950 h 761503"/>
                    <a:gd name="connsiteX9" fmla="*/ 479725 w 598324"/>
                    <a:gd name="connsiteY9" fmla="*/ 607548 h 761503"/>
                    <a:gd name="connsiteX10" fmla="*/ 487884 w 598324"/>
                    <a:gd name="connsiteY10" fmla="*/ 623867 h 761503"/>
                    <a:gd name="connsiteX11" fmla="*/ 501482 w 598324"/>
                    <a:gd name="connsiteY11" fmla="*/ 651063 h 761503"/>
                    <a:gd name="connsiteX12" fmla="*/ 523240 w 598324"/>
                    <a:gd name="connsiteY12" fmla="*/ 670101 h 761503"/>
                    <a:gd name="connsiteX13" fmla="*/ 534119 w 598324"/>
                    <a:gd name="connsiteY13" fmla="*/ 686418 h 761503"/>
                    <a:gd name="connsiteX14" fmla="*/ 531399 w 598324"/>
                    <a:gd name="connsiteY14" fmla="*/ 694578 h 761503"/>
                    <a:gd name="connsiteX15" fmla="*/ 498763 w 598324"/>
                    <a:gd name="connsiteY15" fmla="*/ 708176 h 761503"/>
                    <a:gd name="connsiteX16" fmla="*/ 449809 w 598324"/>
                    <a:gd name="connsiteY16" fmla="*/ 700017 h 761503"/>
                    <a:gd name="connsiteX17" fmla="*/ 400855 w 598324"/>
                    <a:gd name="connsiteY17" fmla="*/ 667381 h 761503"/>
                    <a:gd name="connsiteX18" fmla="*/ 381817 w 598324"/>
                    <a:gd name="connsiteY18" fmla="*/ 642904 h 761503"/>
                    <a:gd name="connsiteX19" fmla="*/ 368219 w 598324"/>
                    <a:gd name="connsiteY19" fmla="*/ 610268 h 761503"/>
                    <a:gd name="connsiteX20" fmla="*/ 349182 w 598324"/>
                    <a:gd name="connsiteY20" fmla="*/ 550436 h 761503"/>
                    <a:gd name="connsiteX21" fmla="*/ 338303 w 598324"/>
                    <a:gd name="connsiteY21" fmla="*/ 504202 h 761503"/>
                    <a:gd name="connsiteX22" fmla="*/ 330144 w 598324"/>
                    <a:gd name="connsiteY22" fmla="*/ 477005 h 761503"/>
                    <a:gd name="connsiteX23" fmla="*/ 321985 w 598324"/>
                    <a:gd name="connsiteY23" fmla="*/ 455248 h 761503"/>
                    <a:gd name="connsiteX24" fmla="*/ 305667 w 598324"/>
                    <a:gd name="connsiteY24" fmla="*/ 436210 h 761503"/>
                    <a:gd name="connsiteX25" fmla="*/ 294788 w 598324"/>
                    <a:gd name="connsiteY25" fmla="*/ 441650 h 761503"/>
                    <a:gd name="connsiteX26" fmla="*/ 278471 w 598324"/>
                    <a:gd name="connsiteY26" fmla="*/ 463407 h 761503"/>
                    <a:gd name="connsiteX27" fmla="*/ 264872 w 598324"/>
                    <a:gd name="connsiteY27" fmla="*/ 496043 h 761503"/>
                    <a:gd name="connsiteX28" fmla="*/ 262153 w 598324"/>
                    <a:gd name="connsiteY28" fmla="*/ 517800 h 761503"/>
                    <a:gd name="connsiteX29" fmla="*/ 262153 w 598324"/>
                    <a:gd name="connsiteY29" fmla="*/ 523239 h 761503"/>
                    <a:gd name="connsiteX30" fmla="*/ 262153 w 598324"/>
                    <a:gd name="connsiteY30" fmla="*/ 553155 h 761503"/>
                    <a:gd name="connsiteX31" fmla="*/ 262153 w 598324"/>
                    <a:gd name="connsiteY31" fmla="*/ 629306 h 761503"/>
                    <a:gd name="connsiteX32" fmla="*/ 259433 w 598324"/>
                    <a:gd name="connsiteY32" fmla="*/ 659222 h 761503"/>
                    <a:gd name="connsiteX33" fmla="*/ 283910 w 598324"/>
                    <a:gd name="connsiteY33" fmla="*/ 659222 h 761503"/>
                    <a:gd name="connsiteX34" fmla="*/ 321985 w 598324"/>
                    <a:gd name="connsiteY34" fmla="*/ 675540 h 761503"/>
                    <a:gd name="connsiteX35" fmla="*/ 316546 w 598324"/>
                    <a:gd name="connsiteY35" fmla="*/ 691858 h 761503"/>
                    <a:gd name="connsiteX36" fmla="*/ 300228 w 598324"/>
                    <a:gd name="connsiteY36" fmla="*/ 700017 h 761503"/>
                    <a:gd name="connsiteX37" fmla="*/ 278471 w 598324"/>
                    <a:gd name="connsiteY37" fmla="*/ 702736 h 761503"/>
                    <a:gd name="connsiteX38" fmla="*/ 243115 w 598324"/>
                    <a:gd name="connsiteY38" fmla="*/ 702736 h 761503"/>
                    <a:gd name="connsiteX39" fmla="*/ 221358 w 598324"/>
                    <a:gd name="connsiteY39" fmla="*/ 710895 h 761503"/>
                    <a:gd name="connsiteX40" fmla="*/ 194161 w 598324"/>
                    <a:gd name="connsiteY40" fmla="*/ 702736 h 761503"/>
                    <a:gd name="connsiteX41" fmla="*/ 177843 w 598324"/>
                    <a:gd name="connsiteY41" fmla="*/ 702736 h 761503"/>
                    <a:gd name="connsiteX42" fmla="*/ 126170 w 598324"/>
                    <a:gd name="connsiteY42" fmla="*/ 702736 h 761503"/>
                    <a:gd name="connsiteX43" fmla="*/ 101693 w 598324"/>
                    <a:gd name="connsiteY43" fmla="*/ 702736 h 761503"/>
                    <a:gd name="connsiteX44" fmla="*/ 74496 w 598324"/>
                    <a:gd name="connsiteY44" fmla="*/ 697297 h 761503"/>
                    <a:gd name="connsiteX45" fmla="*/ 58178 w 598324"/>
                    <a:gd name="connsiteY45" fmla="*/ 680979 h 761503"/>
                    <a:gd name="connsiteX46" fmla="*/ 63617 w 598324"/>
                    <a:gd name="connsiteY46" fmla="*/ 672820 h 761503"/>
                    <a:gd name="connsiteX47" fmla="*/ 85375 w 598324"/>
                    <a:gd name="connsiteY47" fmla="*/ 664661 h 761503"/>
                    <a:gd name="connsiteX48" fmla="*/ 128889 w 598324"/>
                    <a:gd name="connsiteY48" fmla="*/ 659222 h 761503"/>
                    <a:gd name="connsiteX49" fmla="*/ 147927 w 598324"/>
                    <a:gd name="connsiteY49" fmla="*/ 659222 h 761503"/>
                    <a:gd name="connsiteX50" fmla="*/ 145207 w 598324"/>
                    <a:gd name="connsiteY50" fmla="*/ 653783 h 761503"/>
                    <a:gd name="connsiteX51" fmla="*/ 131609 w 598324"/>
                    <a:gd name="connsiteY51" fmla="*/ 585791 h 761503"/>
                    <a:gd name="connsiteX52" fmla="*/ 134329 w 598324"/>
                    <a:gd name="connsiteY52" fmla="*/ 498762 h 761503"/>
                    <a:gd name="connsiteX53" fmla="*/ 137048 w 598324"/>
                    <a:gd name="connsiteY53" fmla="*/ 406294 h 761503"/>
                    <a:gd name="connsiteX54" fmla="*/ 134329 w 598324"/>
                    <a:gd name="connsiteY54" fmla="*/ 327424 h 761503"/>
                    <a:gd name="connsiteX55" fmla="*/ 137048 w 598324"/>
                    <a:gd name="connsiteY55" fmla="*/ 253993 h 761503"/>
                    <a:gd name="connsiteX56" fmla="*/ 139768 w 598324"/>
                    <a:gd name="connsiteY56" fmla="*/ 207759 h 761503"/>
                    <a:gd name="connsiteX57" fmla="*/ 137048 w 598324"/>
                    <a:gd name="connsiteY57" fmla="*/ 172404 h 761503"/>
                    <a:gd name="connsiteX58" fmla="*/ 137048 w 598324"/>
                    <a:gd name="connsiteY58" fmla="*/ 112571 h 761503"/>
                    <a:gd name="connsiteX59" fmla="*/ 126170 w 598324"/>
                    <a:gd name="connsiteY59" fmla="*/ 112571 h 761503"/>
                    <a:gd name="connsiteX60" fmla="*/ 101693 w 598324"/>
                    <a:gd name="connsiteY60" fmla="*/ 112571 h 761503"/>
                    <a:gd name="connsiteX61" fmla="*/ 74496 w 598324"/>
                    <a:gd name="connsiteY61" fmla="*/ 107132 h 761503"/>
                    <a:gd name="connsiteX62" fmla="*/ 58178 w 598324"/>
                    <a:gd name="connsiteY62" fmla="*/ 90814 h 761503"/>
                    <a:gd name="connsiteX63" fmla="*/ 63617 w 598324"/>
                    <a:gd name="connsiteY63" fmla="*/ 82655 h 761503"/>
                    <a:gd name="connsiteX64" fmla="*/ 85375 w 598324"/>
                    <a:gd name="connsiteY64" fmla="*/ 74496 h 761503"/>
                    <a:gd name="connsiteX65" fmla="*/ 137048 w 598324"/>
                    <a:gd name="connsiteY65" fmla="*/ 69057 h 761503"/>
                    <a:gd name="connsiteX66" fmla="*/ 145207 w 598324"/>
                    <a:gd name="connsiteY66" fmla="*/ 69057 h 761503"/>
                    <a:gd name="connsiteX67" fmla="*/ 169684 w 598324"/>
                    <a:gd name="connsiteY67" fmla="*/ 58178 h 761503"/>
                    <a:gd name="connsiteX68" fmla="*/ 177843 w 598324"/>
                    <a:gd name="connsiteY68" fmla="*/ 58178 h 761503"/>
                    <a:gd name="connsiteX69" fmla="*/ 205040 w 598324"/>
                    <a:gd name="connsiteY69" fmla="*/ 66337 h 761503"/>
                    <a:gd name="connsiteX70" fmla="*/ 286629 w 598324"/>
                    <a:gd name="connsiteY70" fmla="*/ 63617 h 761503"/>
                    <a:gd name="connsiteX71" fmla="*/ 324705 w 598324"/>
                    <a:gd name="connsiteY71" fmla="*/ 79936 h 761503"/>
                    <a:gd name="connsiteX72" fmla="*/ 319265 w 598324"/>
                    <a:gd name="connsiteY72" fmla="*/ 96253 h 761503"/>
                    <a:gd name="connsiteX73" fmla="*/ 302948 w 598324"/>
                    <a:gd name="connsiteY73" fmla="*/ 104412 h 761503"/>
                    <a:gd name="connsiteX74" fmla="*/ 278471 w 598324"/>
                    <a:gd name="connsiteY74" fmla="*/ 112571 h 761503"/>
                    <a:gd name="connsiteX75" fmla="*/ 232236 w 598324"/>
                    <a:gd name="connsiteY75" fmla="*/ 112571 h 761503"/>
                    <a:gd name="connsiteX76" fmla="*/ 240395 w 598324"/>
                    <a:gd name="connsiteY76" fmla="*/ 137048 h 761503"/>
                    <a:gd name="connsiteX77" fmla="*/ 240395 w 598324"/>
                    <a:gd name="connsiteY77" fmla="*/ 150647 h 761503"/>
                    <a:gd name="connsiteX78" fmla="*/ 243115 w 598324"/>
                    <a:gd name="connsiteY78" fmla="*/ 158805 h 761503"/>
                    <a:gd name="connsiteX79" fmla="*/ 248554 w 598324"/>
                    <a:gd name="connsiteY79" fmla="*/ 188722 h 761503"/>
                    <a:gd name="connsiteX80" fmla="*/ 248554 w 598324"/>
                    <a:gd name="connsiteY80" fmla="*/ 199600 h 761503"/>
                    <a:gd name="connsiteX81" fmla="*/ 248554 w 598324"/>
                    <a:gd name="connsiteY81" fmla="*/ 221357 h 761503"/>
                    <a:gd name="connsiteX82" fmla="*/ 253994 w 598324"/>
                    <a:gd name="connsiteY82" fmla="*/ 264872 h 761503"/>
                    <a:gd name="connsiteX83" fmla="*/ 262153 w 598324"/>
                    <a:gd name="connsiteY83" fmla="*/ 297508 h 761503"/>
                    <a:gd name="connsiteX84" fmla="*/ 264872 w 598324"/>
                    <a:gd name="connsiteY84" fmla="*/ 324704 h 761503"/>
                    <a:gd name="connsiteX85" fmla="*/ 264872 w 598324"/>
                    <a:gd name="connsiteY85" fmla="*/ 332863 h 761503"/>
                    <a:gd name="connsiteX86" fmla="*/ 264872 w 598324"/>
                    <a:gd name="connsiteY86" fmla="*/ 351901 h 761503"/>
                    <a:gd name="connsiteX87" fmla="*/ 262153 w 598324"/>
                    <a:gd name="connsiteY87" fmla="*/ 370939 h 761503"/>
                    <a:gd name="connsiteX88" fmla="*/ 267592 w 598324"/>
                    <a:gd name="connsiteY88" fmla="*/ 384537 h 761503"/>
                    <a:gd name="connsiteX89" fmla="*/ 278471 w 598324"/>
                    <a:gd name="connsiteY89" fmla="*/ 370939 h 761503"/>
                    <a:gd name="connsiteX90" fmla="*/ 297508 w 598324"/>
                    <a:gd name="connsiteY90" fmla="*/ 332863 h 761503"/>
                    <a:gd name="connsiteX91" fmla="*/ 311106 w 598324"/>
                    <a:gd name="connsiteY91" fmla="*/ 305667 h 761503"/>
                    <a:gd name="connsiteX92" fmla="*/ 335583 w 598324"/>
                    <a:gd name="connsiteY92" fmla="*/ 259433 h 761503"/>
                    <a:gd name="connsiteX93" fmla="*/ 354621 w 598324"/>
                    <a:gd name="connsiteY93" fmla="*/ 224077 h 761503"/>
                    <a:gd name="connsiteX94" fmla="*/ 381817 w 598324"/>
                    <a:gd name="connsiteY94" fmla="*/ 172404 h 761503"/>
                    <a:gd name="connsiteX95" fmla="*/ 409014 w 598324"/>
                    <a:gd name="connsiteY95" fmla="*/ 118011 h 761503"/>
                    <a:gd name="connsiteX96" fmla="*/ 411734 w 598324"/>
                    <a:gd name="connsiteY96" fmla="*/ 115291 h 761503"/>
                    <a:gd name="connsiteX97" fmla="*/ 398136 w 598324"/>
                    <a:gd name="connsiteY97" fmla="*/ 115291 h 761503"/>
                    <a:gd name="connsiteX98" fmla="*/ 379098 w 598324"/>
                    <a:gd name="connsiteY98" fmla="*/ 109852 h 761503"/>
                    <a:gd name="connsiteX99" fmla="*/ 368219 w 598324"/>
                    <a:gd name="connsiteY99" fmla="*/ 93534 h 761503"/>
                    <a:gd name="connsiteX100" fmla="*/ 370939 w 598324"/>
                    <a:gd name="connsiteY100" fmla="*/ 85375 h 761503"/>
                    <a:gd name="connsiteX101" fmla="*/ 387257 w 598324"/>
                    <a:gd name="connsiteY101" fmla="*/ 77216 h 761503"/>
                    <a:gd name="connsiteX102" fmla="*/ 422612 w 598324"/>
                    <a:gd name="connsiteY102" fmla="*/ 71776 h 761503"/>
                    <a:gd name="connsiteX103" fmla="*/ 436211 w 598324"/>
                    <a:gd name="connsiteY103" fmla="*/ 71776 h 761503"/>
                    <a:gd name="connsiteX104" fmla="*/ 438930 w 598324"/>
                    <a:gd name="connsiteY104" fmla="*/ 69057 h 761503"/>
                    <a:gd name="connsiteX105" fmla="*/ 452529 w 598324"/>
                    <a:gd name="connsiteY105" fmla="*/ 66337 h 761503"/>
                    <a:gd name="connsiteX106" fmla="*/ 466127 w 598324"/>
                    <a:gd name="connsiteY106" fmla="*/ 69057 h 761503"/>
                    <a:gd name="connsiteX107" fmla="*/ 471566 w 598324"/>
                    <a:gd name="connsiteY107" fmla="*/ 71776 h 761503"/>
                    <a:gd name="connsiteX108" fmla="*/ 515081 w 598324"/>
                    <a:gd name="connsiteY108" fmla="*/ 71776 h 761503"/>
                    <a:gd name="connsiteX109" fmla="*/ 542277 w 598324"/>
                    <a:gd name="connsiteY109" fmla="*/ 88094 h 761503"/>
                    <a:gd name="connsiteX110" fmla="*/ 536838 w 598324"/>
                    <a:gd name="connsiteY110" fmla="*/ 104412 h 761503"/>
                    <a:gd name="connsiteX111" fmla="*/ 525959 w 598324"/>
                    <a:gd name="connsiteY111" fmla="*/ 112571 h 761503"/>
                    <a:gd name="connsiteX112" fmla="*/ 509642 w 598324"/>
                    <a:gd name="connsiteY112" fmla="*/ 115291 h 761503"/>
                    <a:gd name="connsiteX113" fmla="*/ 468847 w 598324"/>
                    <a:gd name="connsiteY113" fmla="*/ 115291 h 761503"/>
                    <a:gd name="connsiteX114" fmla="*/ 457968 w 598324"/>
                    <a:gd name="connsiteY114" fmla="*/ 137048 h 761503"/>
                    <a:gd name="connsiteX115" fmla="*/ 430771 w 598324"/>
                    <a:gd name="connsiteY115" fmla="*/ 194161 h 761503"/>
                    <a:gd name="connsiteX116" fmla="*/ 400855 w 598324"/>
                    <a:gd name="connsiteY116" fmla="*/ 262152 h 761503"/>
                    <a:gd name="connsiteX117" fmla="*/ 360060 w 598324"/>
                    <a:gd name="connsiteY117" fmla="*/ 3328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</a:cxnLst>
                  <a:rect l="l" t="t" r="r" b="b"/>
                  <a:pathLst>
                    <a:path w="598324" h="761503">
                      <a:moveTo>
                        <a:pt x="360060" y="332863"/>
                      </a:moveTo>
                      <a:cubicBezTo>
                        <a:pt x="351901" y="343742"/>
                        <a:pt x="341023" y="357340"/>
                        <a:pt x="341023" y="370939"/>
                      </a:cubicBezTo>
                      <a:cubicBezTo>
                        <a:pt x="341023" y="379098"/>
                        <a:pt x="357341" y="381817"/>
                        <a:pt x="376378" y="389976"/>
                      </a:cubicBezTo>
                      <a:cubicBezTo>
                        <a:pt x="395416" y="398135"/>
                        <a:pt x="417173" y="417173"/>
                        <a:pt x="425332" y="433491"/>
                      </a:cubicBezTo>
                      <a:cubicBezTo>
                        <a:pt x="430771" y="444369"/>
                        <a:pt x="436211" y="452528"/>
                        <a:pt x="438930" y="463407"/>
                      </a:cubicBezTo>
                      <a:cubicBezTo>
                        <a:pt x="444370" y="474286"/>
                        <a:pt x="447089" y="487884"/>
                        <a:pt x="449809" y="498762"/>
                      </a:cubicBezTo>
                      <a:cubicBezTo>
                        <a:pt x="452529" y="512361"/>
                        <a:pt x="452529" y="517800"/>
                        <a:pt x="457968" y="528679"/>
                      </a:cubicBezTo>
                      <a:cubicBezTo>
                        <a:pt x="463407" y="539557"/>
                        <a:pt x="463407" y="553155"/>
                        <a:pt x="466127" y="564034"/>
                      </a:cubicBezTo>
                      <a:cubicBezTo>
                        <a:pt x="468847" y="572193"/>
                        <a:pt x="468847" y="585791"/>
                        <a:pt x="471566" y="593950"/>
                      </a:cubicBezTo>
                      <a:cubicBezTo>
                        <a:pt x="474286" y="599390"/>
                        <a:pt x="477006" y="602109"/>
                        <a:pt x="479725" y="607548"/>
                      </a:cubicBezTo>
                      <a:cubicBezTo>
                        <a:pt x="482445" y="612988"/>
                        <a:pt x="487884" y="618427"/>
                        <a:pt x="487884" y="623867"/>
                      </a:cubicBezTo>
                      <a:cubicBezTo>
                        <a:pt x="490604" y="634745"/>
                        <a:pt x="496043" y="642904"/>
                        <a:pt x="501482" y="651063"/>
                      </a:cubicBezTo>
                      <a:cubicBezTo>
                        <a:pt x="506922" y="661942"/>
                        <a:pt x="512361" y="664661"/>
                        <a:pt x="523240" y="670101"/>
                      </a:cubicBezTo>
                      <a:cubicBezTo>
                        <a:pt x="528679" y="672820"/>
                        <a:pt x="534119" y="680979"/>
                        <a:pt x="534119" y="686418"/>
                      </a:cubicBezTo>
                      <a:cubicBezTo>
                        <a:pt x="534119" y="689138"/>
                        <a:pt x="534119" y="691858"/>
                        <a:pt x="531399" y="694578"/>
                      </a:cubicBezTo>
                      <a:cubicBezTo>
                        <a:pt x="525959" y="702736"/>
                        <a:pt x="512361" y="708176"/>
                        <a:pt x="498763" y="708176"/>
                      </a:cubicBezTo>
                      <a:cubicBezTo>
                        <a:pt x="485165" y="708176"/>
                        <a:pt x="466127" y="705456"/>
                        <a:pt x="449809" y="700017"/>
                      </a:cubicBezTo>
                      <a:cubicBezTo>
                        <a:pt x="430771" y="694578"/>
                        <a:pt x="409014" y="675540"/>
                        <a:pt x="400855" y="667381"/>
                      </a:cubicBezTo>
                      <a:cubicBezTo>
                        <a:pt x="392696" y="659222"/>
                        <a:pt x="387257" y="651063"/>
                        <a:pt x="381817" y="642904"/>
                      </a:cubicBezTo>
                      <a:cubicBezTo>
                        <a:pt x="376378" y="632025"/>
                        <a:pt x="370939" y="623867"/>
                        <a:pt x="368219" y="610268"/>
                      </a:cubicBezTo>
                      <a:cubicBezTo>
                        <a:pt x="360060" y="588511"/>
                        <a:pt x="357341" y="574913"/>
                        <a:pt x="349182" y="550436"/>
                      </a:cubicBezTo>
                      <a:cubicBezTo>
                        <a:pt x="343742" y="534118"/>
                        <a:pt x="341023" y="520520"/>
                        <a:pt x="338303" y="504202"/>
                      </a:cubicBezTo>
                      <a:cubicBezTo>
                        <a:pt x="335583" y="493323"/>
                        <a:pt x="332864" y="485164"/>
                        <a:pt x="330144" y="477005"/>
                      </a:cubicBezTo>
                      <a:cubicBezTo>
                        <a:pt x="327424" y="471566"/>
                        <a:pt x="324705" y="463407"/>
                        <a:pt x="321985" y="455248"/>
                      </a:cubicBezTo>
                      <a:cubicBezTo>
                        <a:pt x="316546" y="444369"/>
                        <a:pt x="311106" y="436210"/>
                        <a:pt x="305667" y="436210"/>
                      </a:cubicBezTo>
                      <a:cubicBezTo>
                        <a:pt x="302948" y="436210"/>
                        <a:pt x="300228" y="438930"/>
                        <a:pt x="294788" y="441650"/>
                      </a:cubicBezTo>
                      <a:cubicBezTo>
                        <a:pt x="289349" y="447089"/>
                        <a:pt x="283910" y="455248"/>
                        <a:pt x="278471" y="463407"/>
                      </a:cubicBezTo>
                      <a:cubicBezTo>
                        <a:pt x="270312" y="474286"/>
                        <a:pt x="267592" y="485164"/>
                        <a:pt x="264872" y="496043"/>
                      </a:cubicBezTo>
                      <a:cubicBezTo>
                        <a:pt x="264872" y="504202"/>
                        <a:pt x="262153" y="512361"/>
                        <a:pt x="262153" y="517800"/>
                      </a:cubicBezTo>
                      <a:cubicBezTo>
                        <a:pt x="262153" y="520520"/>
                        <a:pt x="262153" y="520520"/>
                        <a:pt x="262153" y="523239"/>
                      </a:cubicBezTo>
                      <a:cubicBezTo>
                        <a:pt x="262153" y="528679"/>
                        <a:pt x="262153" y="544997"/>
                        <a:pt x="262153" y="553155"/>
                      </a:cubicBezTo>
                      <a:cubicBezTo>
                        <a:pt x="262153" y="583072"/>
                        <a:pt x="264872" y="599390"/>
                        <a:pt x="262153" y="629306"/>
                      </a:cubicBezTo>
                      <a:cubicBezTo>
                        <a:pt x="262153" y="640184"/>
                        <a:pt x="262153" y="648343"/>
                        <a:pt x="259433" y="659222"/>
                      </a:cubicBezTo>
                      <a:cubicBezTo>
                        <a:pt x="270312" y="659222"/>
                        <a:pt x="278471" y="659222"/>
                        <a:pt x="283910" y="659222"/>
                      </a:cubicBezTo>
                      <a:cubicBezTo>
                        <a:pt x="297508" y="659222"/>
                        <a:pt x="321985" y="659222"/>
                        <a:pt x="321985" y="675540"/>
                      </a:cubicBezTo>
                      <a:cubicBezTo>
                        <a:pt x="321985" y="683699"/>
                        <a:pt x="319265" y="686418"/>
                        <a:pt x="316546" y="691858"/>
                      </a:cubicBezTo>
                      <a:cubicBezTo>
                        <a:pt x="311106" y="697297"/>
                        <a:pt x="305667" y="700017"/>
                        <a:pt x="300228" y="700017"/>
                      </a:cubicBezTo>
                      <a:cubicBezTo>
                        <a:pt x="292069" y="702736"/>
                        <a:pt x="283910" y="702736"/>
                        <a:pt x="278471" y="702736"/>
                      </a:cubicBezTo>
                      <a:cubicBezTo>
                        <a:pt x="275751" y="702736"/>
                        <a:pt x="259433" y="702736"/>
                        <a:pt x="243115" y="702736"/>
                      </a:cubicBezTo>
                      <a:cubicBezTo>
                        <a:pt x="237676" y="708176"/>
                        <a:pt x="229517" y="710895"/>
                        <a:pt x="221358" y="710895"/>
                      </a:cubicBezTo>
                      <a:cubicBezTo>
                        <a:pt x="213199" y="710895"/>
                        <a:pt x="202320" y="708176"/>
                        <a:pt x="194161" y="702736"/>
                      </a:cubicBezTo>
                      <a:cubicBezTo>
                        <a:pt x="186002" y="702736"/>
                        <a:pt x="180563" y="702736"/>
                        <a:pt x="177843" y="702736"/>
                      </a:cubicBezTo>
                      <a:cubicBezTo>
                        <a:pt x="164245" y="702736"/>
                        <a:pt x="139768" y="702736"/>
                        <a:pt x="126170" y="702736"/>
                      </a:cubicBezTo>
                      <a:cubicBezTo>
                        <a:pt x="118011" y="702736"/>
                        <a:pt x="109852" y="702736"/>
                        <a:pt x="101693" y="702736"/>
                      </a:cubicBezTo>
                      <a:cubicBezTo>
                        <a:pt x="93534" y="702736"/>
                        <a:pt x="82655" y="702736"/>
                        <a:pt x="74496" y="697297"/>
                      </a:cubicBezTo>
                      <a:cubicBezTo>
                        <a:pt x="66337" y="694578"/>
                        <a:pt x="58178" y="686418"/>
                        <a:pt x="58178" y="680979"/>
                      </a:cubicBezTo>
                      <a:cubicBezTo>
                        <a:pt x="58178" y="678260"/>
                        <a:pt x="58178" y="675540"/>
                        <a:pt x="63617" y="672820"/>
                      </a:cubicBezTo>
                      <a:cubicBezTo>
                        <a:pt x="69057" y="670101"/>
                        <a:pt x="79935" y="667381"/>
                        <a:pt x="85375" y="664661"/>
                      </a:cubicBezTo>
                      <a:cubicBezTo>
                        <a:pt x="104412" y="661942"/>
                        <a:pt x="123450" y="659222"/>
                        <a:pt x="128889" y="659222"/>
                      </a:cubicBezTo>
                      <a:cubicBezTo>
                        <a:pt x="134329" y="659222"/>
                        <a:pt x="139768" y="659222"/>
                        <a:pt x="147927" y="659222"/>
                      </a:cubicBezTo>
                      <a:cubicBezTo>
                        <a:pt x="147927" y="656502"/>
                        <a:pt x="145207" y="653783"/>
                        <a:pt x="145207" y="653783"/>
                      </a:cubicBezTo>
                      <a:cubicBezTo>
                        <a:pt x="131609" y="632025"/>
                        <a:pt x="131609" y="610268"/>
                        <a:pt x="131609" y="585791"/>
                      </a:cubicBezTo>
                      <a:cubicBezTo>
                        <a:pt x="131609" y="555875"/>
                        <a:pt x="131609" y="528679"/>
                        <a:pt x="134329" y="498762"/>
                      </a:cubicBezTo>
                      <a:cubicBezTo>
                        <a:pt x="134329" y="468846"/>
                        <a:pt x="137048" y="436210"/>
                        <a:pt x="137048" y="406294"/>
                      </a:cubicBezTo>
                      <a:cubicBezTo>
                        <a:pt x="137048" y="379098"/>
                        <a:pt x="134329" y="354621"/>
                        <a:pt x="134329" y="327424"/>
                      </a:cubicBezTo>
                      <a:cubicBezTo>
                        <a:pt x="134329" y="302947"/>
                        <a:pt x="137048" y="278470"/>
                        <a:pt x="137048" y="253993"/>
                      </a:cubicBezTo>
                      <a:cubicBezTo>
                        <a:pt x="137048" y="237675"/>
                        <a:pt x="139768" y="224077"/>
                        <a:pt x="139768" y="207759"/>
                      </a:cubicBezTo>
                      <a:cubicBezTo>
                        <a:pt x="139768" y="196881"/>
                        <a:pt x="137048" y="183282"/>
                        <a:pt x="137048" y="172404"/>
                      </a:cubicBezTo>
                      <a:cubicBezTo>
                        <a:pt x="137048" y="150647"/>
                        <a:pt x="137048" y="131609"/>
                        <a:pt x="137048" y="112571"/>
                      </a:cubicBezTo>
                      <a:cubicBezTo>
                        <a:pt x="134329" y="112571"/>
                        <a:pt x="137048" y="112571"/>
                        <a:pt x="126170" y="112571"/>
                      </a:cubicBezTo>
                      <a:cubicBezTo>
                        <a:pt x="118011" y="112571"/>
                        <a:pt x="109852" y="112571"/>
                        <a:pt x="101693" y="112571"/>
                      </a:cubicBezTo>
                      <a:cubicBezTo>
                        <a:pt x="93534" y="112571"/>
                        <a:pt x="82655" y="109852"/>
                        <a:pt x="74496" y="107132"/>
                      </a:cubicBezTo>
                      <a:cubicBezTo>
                        <a:pt x="66337" y="104412"/>
                        <a:pt x="58178" y="96253"/>
                        <a:pt x="58178" y="90814"/>
                      </a:cubicBezTo>
                      <a:cubicBezTo>
                        <a:pt x="58178" y="88094"/>
                        <a:pt x="58178" y="85375"/>
                        <a:pt x="63617" y="82655"/>
                      </a:cubicBezTo>
                      <a:cubicBezTo>
                        <a:pt x="69057" y="79936"/>
                        <a:pt x="79935" y="77216"/>
                        <a:pt x="85375" y="74496"/>
                      </a:cubicBezTo>
                      <a:cubicBezTo>
                        <a:pt x="104412" y="71776"/>
                        <a:pt x="128889" y="69057"/>
                        <a:pt x="137048" y="69057"/>
                      </a:cubicBezTo>
                      <a:cubicBezTo>
                        <a:pt x="137048" y="69057"/>
                        <a:pt x="139768" y="69057"/>
                        <a:pt x="145207" y="69057"/>
                      </a:cubicBezTo>
                      <a:cubicBezTo>
                        <a:pt x="150646" y="60898"/>
                        <a:pt x="158806" y="58178"/>
                        <a:pt x="169684" y="58178"/>
                      </a:cubicBezTo>
                      <a:cubicBezTo>
                        <a:pt x="172404" y="58178"/>
                        <a:pt x="175123" y="58178"/>
                        <a:pt x="177843" y="58178"/>
                      </a:cubicBezTo>
                      <a:cubicBezTo>
                        <a:pt x="186002" y="58178"/>
                        <a:pt x="196881" y="63617"/>
                        <a:pt x="205040" y="66337"/>
                      </a:cubicBezTo>
                      <a:cubicBezTo>
                        <a:pt x="237676" y="66337"/>
                        <a:pt x="273031" y="63617"/>
                        <a:pt x="286629" y="63617"/>
                      </a:cubicBezTo>
                      <a:cubicBezTo>
                        <a:pt x="300228" y="63617"/>
                        <a:pt x="324705" y="63617"/>
                        <a:pt x="324705" y="79936"/>
                      </a:cubicBezTo>
                      <a:cubicBezTo>
                        <a:pt x="324705" y="88094"/>
                        <a:pt x="321985" y="90814"/>
                        <a:pt x="319265" y="96253"/>
                      </a:cubicBezTo>
                      <a:cubicBezTo>
                        <a:pt x="313826" y="101693"/>
                        <a:pt x="308387" y="104412"/>
                        <a:pt x="302948" y="104412"/>
                      </a:cubicBezTo>
                      <a:cubicBezTo>
                        <a:pt x="289349" y="112571"/>
                        <a:pt x="283910" y="112571"/>
                        <a:pt x="278471" y="112571"/>
                      </a:cubicBezTo>
                      <a:cubicBezTo>
                        <a:pt x="273031" y="112571"/>
                        <a:pt x="253994" y="112571"/>
                        <a:pt x="232236" y="112571"/>
                      </a:cubicBezTo>
                      <a:cubicBezTo>
                        <a:pt x="237676" y="120730"/>
                        <a:pt x="240395" y="128889"/>
                        <a:pt x="240395" y="137048"/>
                      </a:cubicBezTo>
                      <a:cubicBezTo>
                        <a:pt x="240395" y="142487"/>
                        <a:pt x="240395" y="145207"/>
                        <a:pt x="240395" y="150647"/>
                      </a:cubicBezTo>
                      <a:cubicBezTo>
                        <a:pt x="240395" y="153366"/>
                        <a:pt x="240395" y="156086"/>
                        <a:pt x="243115" y="158805"/>
                      </a:cubicBezTo>
                      <a:cubicBezTo>
                        <a:pt x="245835" y="169684"/>
                        <a:pt x="245835" y="180563"/>
                        <a:pt x="248554" y="188722"/>
                      </a:cubicBezTo>
                      <a:cubicBezTo>
                        <a:pt x="248554" y="191441"/>
                        <a:pt x="248554" y="194161"/>
                        <a:pt x="248554" y="199600"/>
                      </a:cubicBezTo>
                      <a:cubicBezTo>
                        <a:pt x="248554" y="207759"/>
                        <a:pt x="248554" y="213198"/>
                        <a:pt x="248554" y="221357"/>
                      </a:cubicBezTo>
                      <a:cubicBezTo>
                        <a:pt x="248554" y="234956"/>
                        <a:pt x="251274" y="248554"/>
                        <a:pt x="253994" y="264872"/>
                      </a:cubicBezTo>
                      <a:cubicBezTo>
                        <a:pt x="256713" y="275751"/>
                        <a:pt x="259433" y="286629"/>
                        <a:pt x="262153" y="297508"/>
                      </a:cubicBezTo>
                      <a:cubicBezTo>
                        <a:pt x="264872" y="305667"/>
                        <a:pt x="264872" y="313826"/>
                        <a:pt x="264872" y="324704"/>
                      </a:cubicBezTo>
                      <a:cubicBezTo>
                        <a:pt x="264872" y="327424"/>
                        <a:pt x="264872" y="330144"/>
                        <a:pt x="264872" y="332863"/>
                      </a:cubicBezTo>
                      <a:cubicBezTo>
                        <a:pt x="264872" y="338303"/>
                        <a:pt x="264872" y="346462"/>
                        <a:pt x="264872" y="351901"/>
                      </a:cubicBezTo>
                      <a:cubicBezTo>
                        <a:pt x="264872" y="357340"/>
                        <a:pt x="262153" y="365499"/>
                        <a:pt x="262153" y="370939"/>
                      </a:cubicBezTo>
                      <a:cubicBezTo>
                        <a:pt x="262153" y="376378"/>
                        <a:pt x="264872" y="384537"/>
                        <a:pt x="267592" y="384537"/>
                      </a:cubicBezTo>
                      <a:cubicBezTo>
                        <a:pt x="273031" y="384537"/>
                        <a:pt x="275751" y="376378"/>
                        <a:pt x="278471" y="370939"/>
                      </a:cubicBezTo>
                      <a:cubicBezTo>
                        <a:pt x="283910" y="360060"/>
                        <a:pt x="289349" y="346462"/>
                        <a:pt x="297508" y="332863"/>
                      </a:cubicBezTo>
                      <a:cubicBezTo>
                        <a:pt x="302948" y="324704"/>
                        <a:pt x="305667" y="313826"/>
                        <a:pt x="311106" y="305667"/>
                      </a:cubicBezTo>
                      <a:cubicBezTo>
                        <a:pt x="319265" y="289349"/>
                        <a:pt x="327424" y="275751"/>
                        <a:pt x="335583" y="259433"/>
                      </a:cubicBezTo>
                      <a:cubicBezTo>
                        <a:pt x="341023" y="248554"/>
                        <a:pt x="349182" y="234956"/>
                        <a:pt x="354621" y="224077"/>
                      </a:cubicBezTo>
                      <a:cubicBezTo>
                        <a:pt x="362780" y="207759"/>
                        <a:pt x="370939" y="191441"/>
                        <a:pt x="381817" y="172404"/>
                      </a:cubicBezTo>
                      <a:cubicBezTo>
                        <a:pt x="389977" y="153366"/>
                        <a:pt x="400855" y="134329"/>
                        <a:pt x="409014" y="118011"/>
                      </a:cubicBezTo>
                      <a:cubicBezTo>
                        <a:pt x="409014" y="115291"/>
                        <a:pt x="409014" y="115291"/>
                        <a:pt x="411734" y="115291"/>
                      </a:cubicBezTo>
                      <a:cubicBezTo>
                        <a:pt x="406294" y="115291"/>
                        <a:pt x="400855" y="115291"/>
                        <a:pt x="398136" y="115291"/>
                      </a:cubicBezTo>
                      <a:cubicBezTo>
                        <a:pt x="392696" y="115291"/>
                        <a:pt x="384537" y="115291"/>
                        <a:pt x="379098" y="109852"/>
                      </a:cubicBezTo>
                      <a:cubicBezTo>
                        <a:pt x="373659" y="107132"/>
                        <a:pt x="368219" y="98973"/>
                        <a:pt x="368219" y="93534"/>
                      </a:cubicBezTo>
                      <a:cubicBezTo>
                        <a:pt x="368219" y="90814"/>
                        <a:pt x="368219" y="88094"/>
                        <a:pt x="370939" y="85375"/>
                      </a:cubicBezTo>
                      <a:cubicBezTo>
                        <a:pt x="373659" y="82655"/>
                        <a:pt x="381817" y="79936"/>
                        <a:pt x="387257" y="77216"/>
                      </a:cubicBezTo>
                      <a:cubicBezTo>
                        <a:pt x="400855" y="74496"/>
                        <a:pt x="414453" y="71776"/>
                        <a:pt x="422612" y="71776"/>
                      </a:cubicBezTo>
                      <a:cubicBezTo>
                        <a:pt x="425332" y="71776"/>
                        <a:pt x="430771" y="71776"/>
                        <a:pt x="436211" y="71776"/>
                      </a:cubicBezTo>
                      <a:cubicBezTo>
                        <a:pt x="436211" y="71776"/>
                        <a:pt x="438930" y="69057"/>
                        <a:pt x="438930" y="69057"/>
                      </a:cubicBezTo>
                      <a:cubicBezTo>
                        <a:pt x="444370" y="66337"/>
                        <a:pt x="447089" y="66337"/>
                        <a:pt x="452529" y="66337"/>
                      </a:cubicBezTo>
                      <a:cubicBezTo>
                        <a:pt x="457968" y="66337"/>
                        <a:pt x="460688" y="66337"/>
                        <a:pt x="466127" y="69057"/>
                      </a:cubicBezTo>
                      <a:cubicBezTo>
                        <a:pt x="468847" y="69057"/>
                        <a:pt x="471566" y="71776"/>
                        <a:pt x="471566" y="71776"/>
                      </a:cubicBezTo>
                      <a:cubicBezTo>
                        <a:pt x="490604" y="71776"/>
                        <a:pt x="506922" y="71776"/>
                        <a:pt x="515081" y="71776"/>
                      </a:cubicBezTo>
                      <a:cubicBezTo>
                        <a:pt x="523240" y="71776"/>
                        <a:pt x="542277" y="71776"/>
                        <a:pt x="542277" y="88094"/>
                      </a:cubicBezTo>
                      <a:cubicBezTo>
                        <a:pt x="542277" y="96253"/>
                        <a:pt x="542277" y="98973"/>
                        <a:pt x="536838" y="104412"/>
                      </a:cubicBezTo>
                      <a:cubicBezTo>
                        <a:pt x="534119" y="109852"/>
                        <a:pt x="528679" y="112571"/>
                        <a:pt x="525959" y="112571"/>
                      </a:cubicBezTo>
                      <a:cubicBezTo>
                        <a:pt x="520520" y="115291"/>
                        <a:pt x="515081" y="115291"/>
                        <a:pt x="509642" y="115291"/>
                      </a:cubicBezTo>
                      <a:cubicBezTo>
                        <a:pt x="506922" y="115291"/>
                        <a:pt x="487884" y="115291"/>
                        <a:pt x="468847" y="115291"/>
                      </a:cubicBezTo>
                      <a:cubicBezTo>
                        <a:pt x="466127" y="123450"/>
                        <a:pt x="460688" y="128889"/>
                        <a:pt x="457968" y="137048"/>
                      </a:cubicBezTo>
                      <a:cubicBezTo>
                        <a:pt x="447089" y="156086"/>
                        <a:pt x="438930" y="175123"/>
                        <a:pt x="430771" y="194161"/>
                      </a:cubicBezTo>
                      <a:cubicBezTo>
                        <a:pt x="419893" y="215918"/>
                        <a:pt x="411734" y="240395"/>
                        <a:pt x="400855" y="262152"/>
                      </a:cubicBezTo>
                      <a:cubicBezTo>
                        <a:pt x="387257" y="289349"/>
                        <a:pt x="373659" y="311106"/>
                        <a:pt x="360060" y="3328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C93ECA97-B97C-4583-903C-CA4913633E3F}"/>
                    </a:ext>
                  </a:extLst>
                </p:cNvPr>
                <p:cNvSpPr/>
                <p:nvPr/>
              </p:nvSpPr>
              <p:spPr>
                <a:xfrm>
                  <a:off x="4335316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7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89 w 353555"/>
                    <a:gd name="connsiteY16" fmla="*/ 640184 h 761503"/>
                    <a:gd name="connsiteX17" fmla="*/ 128889 w 353555"/>
                    <a:gd name="connsiteY17" fmla="*/ 629306 h 761503"/>
                    <a:gd name="connsiteX18" fmla="*/ 128889 w 353555"/>
                    <a:gd name="connsiteY18" fmla="*/ 621147 h 761503"/>
                    <a:gd name="connsiteX19" fmla="*/ 128889 w 353555"/>
                    <a:gd name="connsiteY19" fmla="*/ 593950 h 761503"/>
                    <a:gd name="connsiteX20" fmla="*/ 128889 w 353555"/>
                    <a:gd name="connsiteY20" fmla="*/ 583072 h 761503"/>
                    <a:gd name="connsiteX21" fmla="*/ 128889 w 353555"/>
                    <a:gd name="connsiteY21" fmla="*/ 436210 h 761503"/>
                    <a:gd name="connsiteX22" fmla="*/ 128889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6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6 w 353555"/>
                    <a:gd name="connsiteY44" fmla="*/ 120730 h 761503"/>
                    <a:gd name="connsiteX45" fmla="*/ 294788 w 353555"/>
                    <a:gd name="connsiteY45" fmla="*/ 128889 h 761503"/>
                    <a:gd name="connsiteX46" fmla="*/ 273031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5" y="697297"/>
                        <a:pt x="316546" y="705456"/>
                      </a:cubicBezTo>
                      <a:cubicBezTo>
                        <a:pt x="311106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2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7" y="689138"/>
                      </a:cubicBezTo>
                      <a:cubicBezTo>
                        <a:pt x="69057" y="686418"/>
                        <a:pt x="79935" y="683699"/>
                        <a:pt x="85375" y="680979"/>
                      </a:cubicBezTo>
                      <a:cubicBezTo>
                        <a:pt x="104412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8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89" y="640184"/>
                      </a:cubicBezTo>
                      <a:cubicBezTo>
                        <a:pt x="128889" y="637465"/>
                        <a:pt x="128889" y="634745"/>
                        <a:pt x="128889" y="629306"/>
                      </a:cubicBezTo>
                      <a:cubicBezTo>
                        <a:pt x="128889" y="626586"/>
                        <a:pt x="128889" y="623867"/>
                        <a:pt x="128889" y="621147"/>
                      </a:cubicBezTo>
                      <a:cubicBezTo>
                        <a:pt x="128889" y="612988"/>
                        <a:pt x="128889" y="604829"/>
                        <a:pt x="128889" y="593950"/>
                      </a:cubicBezTo>
                      <a:cubicBezTo>
                        <a:pt x="128889" y="591231"/>
                        <a:pt x="128889" y="585791"/>
                        <a:pt x="128889" y="583072"/>
                      </a:cubicBezTo>
                      <a:cubicBezTo>
                        <a:pt x="128889" y="534118"/>
                        <a:pt x="131609" y="485164"/>
                        <a:pt x="128889" y="436210"/>
                      </a:cubicBezTo>
                      <a:cubicBezTo>
                        <a:pt x="128889" y="409014"/>
                        <a:pt x="128889" y="384537"/>
                        <a:pt x="128889" y="357340"/>
                      </a:cubicBezTo>
                      <a:cubicBezTo>
                        <a:pt x="128889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89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7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8" y="69057"/>
                        <a:pt x="145207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3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7" y="74496"/>
                        <a:pt x="232236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6" y="120730"/>
                      </a:cubicBezTo>
                      <a:cubicBezTo>
                        <a:pt x="305667" y="126170"/>
                        <a:pt x="300228" y="128889"/>
                        <a:pt x="294788" y="128889"/>
                      </a:cubicBezTo>
                      <a:cubicBezTo>
                        <a:pt x="286630" y="131609"/>
                        <a:pt x="278471" y="131609"/>
                        <a:pt x="273031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1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27E45CBE-6678-447C-B516-5E394D02935C}"/>
                    </a:ext>
                  </a:extLst>
                </p:cNvPr>
                <p:cNvSpPr/>
                <p:nvPr/>
              </p:nvSpPr>
              <p:spPr>
                <a:xfrm>
                  <a:off x="4620880" y="4194877"/>
                  <a:ext cx="598325" cy="761503"/>
                </a:xfrm>
                <a:custGeom>
                  <a:avLst/>
                  <a:gdLst>
                    <a:gd name="connsiteX0" fmla="*/ 515081 w 598324"/>
                    <a:gd name="connsiteY0" fmla="*/ 79935 h 761503"/>
                    <a:gd name="connsiteX1" fmla="*/ 542277 w 598324"/>
                    <a:gd name="connsiteY1" fmla="*/ 96253 h 761503"/>
                    <a:gd name="connsiteX2" fmla="*/ 536838 w 598324"/>
                    <a:gd name="connsiteY2" fmla="*/ 112571 h 761503"/>
                    <a:gd name="connsiteX3" fmla="*/ 523240 w 598324"/>
                    <a:gd name="connsiteY3" fmla="*/ 120730 h 761503"/>
                    <a:gd name="connsiteX4" fmla="*/ 506922 w 598324"/>
                    <a:gd name="connsiteY4" fmla="*/ 123450 h 761503"/>
                    <a:gd name="connsiteX5" fmla="*/ 477006 w 598324"/>
                    <a:gd name="connsiteY5" fmla="*/ 123450 h 761503"/>
                    <a:gd name="connsiteX6" fmla="*/ 479725 w 598324"/>
                    <a:gd name="connsiteY6" fmla="*/ 145207 h 761503"/>
                    <a:gd name="connsiteX7" fmla="*/ 477006 w 598324"/>
                    <a:gd name="connsiteY7" fmla="*/ 180563 h 761503"/>
                    <a:gd name="connsiteX8" fmla="*/ 482445 w 598324"/>
                    <a:gd name="connsiteY8" fmla="*/ 232236 h 761503"/>
                    <a:gd name="connsiteX9" fmla="*/ 485165 w 598324"/>
                    <a:gd name="connsiteY9" fmla="*/ 283909 h 761503"/>
                    <a:gd name="connsiteX10" fmla="*/ 485165 w 598324"/>
                    <a:gd name="connsiteY10" fmla="*/ 327424 h 761503"/>
                    <a:gd name="connsiteX11" fmla="*/ 487884 w 598324"/>
                    <a:gd name="connsiteY11" fmla="*/ 373658 h 761503"/>
                    <a:gd name="connsiteX12" fmla="*/ 485165 w 598324"/>
                    <a:gd name="connsiteY12" fmla="*/ 419892 h 761503"/>
                    <a:gd name="connsiteX13" fmla="*/ 485165 w 598324"/>
                    <a:gd name="connsiteY13" fmla="*/ 463407 h 761503"/>
                    <a:gd name="connsiteX14" fmla="*/ 482445 w 598324"/>
                    <a:gd name="connsiteY14" fmla="*/ 515080 h 761503"/>
                    <a:gd name="connsiteX15" fmla="*/ 482445 w 598324"/>
                    <a:gd name="connsiteY15" fmla="*/ 558595 h 761503"/>
                    <a:gd name="connsiteX16" fmla="*/ 479725 w 598324"/>
                    <a:gd name="connsiteY16" fmla="*/ 602109 h 761503"/>
                    <a:gd name="connsiteX17" fmla="*/ 485165 w 598324"/>
                    <a:gd name="connsiteY17" fmla="*/ 648343 h 761503"/>
                    <a:gd name="connsiteX18" fmla="*/ 474286 w 598324"/>
                    <a:gd name="connsiteY18" fmla="*/ 675540 h 761503"/>
                    <a:gd name="connsiteX19" fmla="*/ 428052 w 598324"/>
                    <a:gd name="connsiteY19" fmla="*/ 691858 h 761503"/>
                    <a:gd name="connsiteX20" fmla="*/ 387257 w 598324"/>
                    <a:gd name="connsiteY20" fmla="*/ 683699 h 761503"/>
                    <a:gd name="connsiteX21" fmla="*/ 351901 w 598324"/>
                    <a:gd name="connsiteY21" fmla="*/ 664661 h 761503"/>
                    <a:gd name="connsiteX22" fmla="*/ 305667 w 598324"/>
                    <a:gd name="connsiteY22" fmla="*/ 596670 h 761503"/>
                    <a:gd name="connsiteX23" fmla="*/ 270312 w 598324"/>
                    <a:gd name="connsiteY23" fmla="*/ 509641 h 761503"/>
                    <a:gd name="connsiteX24" fmla="*/ 251274 w 598324"/>
                    <a:gd name="connsiteY24" fmla="*/ 460687 h 761503"/>
                    <a:gd name="connsiteX25" fmla="*/ 224077 w 598324"/>
                    <a:gd name="connsiteY25" fmla="*/ 381817 h 761503"/>
                    <a:gd name="connsiteX26" fmla="*/ 207759 w 598324"/>
                    <a:gd name="connsiteY26" fmla="*/ 330144 h 761503"/>
                    <a:gd name="connsiteX27" fmla="*/ 191442 w 598324"/>
                    <a:gd name="connsiteY27" fmla="*/ 286629 h 761503"/>
                    <a:gd name="connsiteX28" fmla="*/ 183283 w 598324"/>
                    <a:gd name="connsiteY28" fmla="*/ 278470 h 761503"/>
                    <a:gd name="connsiteX29" fmla="*/ 180563 w 598324"/>
                    <a:gd name="connsiteY29" fmla="*/ 292068 h 761503"/>
                    <a:gd name="connsiteX30" fmla="*/ 180563 w 598324"/>
                    <a:gd name="connsiteY30" fmla="*/ 305667 h 761503"/>
                    <a:gd name="connsiteX31" fmla="*/ 183283 w 598324"/>
                    <a:gd name="connsiteY31" fmla="*/ 354620 h 761503"/>
                    <a:gd name="connsiteX32" fmla="*/ 188722 w 598324"/>
                    <a:gd name="connsiteY32" fmla="*/ 449808 h 761503"/>
                    <a:gd name="connsiteX33" fmla="*/ 188722 w 598324"/>
                    <a:gd name="connsiteY33" fmla="*/ 479725 h 761503"/>
                    <a:gd name="connsiteX34" fmla="*/ 188722 w 598324"/>
                    <a:gd name="connsiteY34" fmla="*/ 542277 h 761503"/>
                    <a:gd name="connsiteX35" fmla="*/ 186002 w 598324"/>
                    <a:gd name="connsiteY35" fmla="*/ 615708 h 761503"/>
                    <a:gd name="connsiteX36" fmla="*/ 186002 w 598324"/>
                    <a:gd name="connsiteY36" fmla="*/ 637465 h 761503"/>
                    <a:gd name="connsiteX37" fmla="*/ 183283 w 598324"/>
                    <a:gd name="connsiteY37" fmla="*/ 664661 h 761503"/>
                    <a:gd name="connsiteX38" fmla="*/ 226797 w 598324"/>
                    <a:gd name="connsiteY38" fmla="*/ 664661 h 761503"/>
                    <a:gd name="connsiteX39" fmla="*/ 253994 w 598324"/>
                    <a:gd name="connsiteY39" fmla="*/ 680979 h 761503"/>
                    <a:gd name="connsiteX40" fmla="*/ 248554 w 598324"/>
                    <a:gd name="connsiteY40" fmla="*/ 697297 h 761503"/>
                    <a:gd name="connsiteX41" fmla="*/ 234956 w 598324"/>
                    <a:gd name="connsiteY41" fmla="*/ 705456 h 761503"/>
                    <a:gd name="connsiteX42" fmla="*/ 218638 w 598324"/>
                    <a:gd name="connsiteY42" fmla="*/ 708176 h 761503"/>
                    <a:gd name="connsiteX43" fmla="*/ 183283 w 598324"/>
                    <a:gd name="connsiteY43" fmla="*/ 708176 h 761503"/>
                    <a:gd name="connsiteX44" fmla="*/ 150647 w 598324"/>
                    <a:gd name="connsiteY44" fmla="*/ 708176 h 761503"/>
                    <a:gd name="connsiteX45" fmla="*/ 107132 w 598324"/>
                    <a:gd name="connsiteY45" fmla="*/ 708176 h 761503"/>
                    <a:gd name="connsiteX46" fmla="*/ 88094 w 598324"/>
                    <a:gd name="connsiteY46" fmla="*/ 708176 h 761503"/>
                    <a:gd name="connsiteX47" fmla="*/ 69057 w 598324"/>
                    <a:gd name="connsiteY47" fmla="*/ 702736 h 761503"/>
                    <a:gd name="connsiteX48" fmla="*/ 58178 w 598324"/>
                    <a:gd name="connsiteY48" fmla="*/ 686418 h 761503"/>
                    <a:gd name="connsiteX49" fmla="*/ 60898 w 598324"/>
                    <a:gd name="connsiteY49" fmla="*/ 678259 h 761503"/>
                    <a:gd name="connsiteX50" fmla="*/ 77216 w 598324"/>
                    <a:gd name="connsiteY50" fmla="*/ 670101 h 761503"/>
                    <a:gd name="connsiteX51" fmla="*/ 120730 w 598324"/>
                    <a:gd name="connsiteY51" fmla="*/ 664661 h 761503"/>
                    <a:gd name="connsiteX52" fmla="*/ 131609 w 598324"/>
                    <a:gd name="connsiteY52" fmla="*/ 664661 h 761503"/>
                    <a:gd name="connsiteX53" fmla="*/ 134329 w 598324"/>
                    <a:gd name="connsiteY53" fmla="*/ 539557 h 761503"/>
                    <a:gd name="connsiteX54" fmla="*/ 134329 w 598324"/>
                    <a:gd name="connsiteY54" fmla="*/ 504201 h 761503"/>
                    <a:gd name="connsiteX55" fmla="*/ 131609 w 598324"/>
                    <a:gd name="connsiteY55" fmla="*/ 376378 h 761503"/>
                    <a:gd name="connsiteX56" fmla="*/ 131609 w 598324"/>
                    <a:gd name="connsiteY56" fmla="*/ 302947 h 761503"/>
                    <a:gd name="connsiteX57" fmla="*/ 134329 w 598324"/>
                    <a:gd name="connsiteY57" fmla="*/ 221357 h 761503"/>
                    <a:gd name="connsiteX58" fmla="*/ 137048 w 598324"/>
                    <a:gd name="connsiteY58" fmla="*/ 123450 h 761503"/>
                    <a:gd name="connsiteX59" fmla="*/ 107132 w 598324"/>
                    <a:gd name="connsiteY59" fmla="*/ 123450 h 761503"/>
                    <a:gd name="connsiteX60" fmla="*/ 88094 w 598324"/>
                    <a:gd name="connsiteY60" fmla="*/ 123450 h 761503"/>
                    <a:gd name="connsiteX61" fmla="*/ 69057 w 598324"/>
                    <a:gd name="connsiteY61" fmla="*/ 118011 h 761503"/>
                    <a:gd name="connsiteX62" fmla="*/ 58178 w 598324"/>
                    <a:gd name="connsiteY62" fmla="*/ 101693 h 761503"/>
                    <a:gd name="connsiteX63" fmla="*/ 60898 w 598324"/>
                    <a:gd name="connsiteY63" fmla="*/ 93534 h 761503"/>
                    <a:gd name="connsiteX64" fmla="*/ 77216 w 598324"/>
                    <a:gd name="connsiteY64" fmla="*/ 85375 h 761503"/>
                    <a:gd name="connsiteX65" fmla="*/ 131609 w 598324"/>
                    <a:gd name="connsiteY65" fmla="*/ 79935 h 761503"/>
                    <a:gd name="connsiteX66" fmla="*/ 161525 w 598324"/>
                    <a:gd name="connsiteY66" fmla="*/ 79935 h 761503"/>
                    <a:gd name="connsiteX67" fmla="*/ 177843 w 598324"/>
                    <a:gd name="connsiteY67" fmla="*/ 66337 h 761503"/>
                    <a:gd name="connsiteX68" fmla="*/ 202320 w 598324"/>
                    <a:gd name="connsiteY68" fmla="*/ 58178 h 761503"/>
                    <a:gd name="connsiteX69" fmla="*/ 234956 w 598324"/>
                    <a:gd name="connsiteY69" fmla="*/ 77216 h 761503"/>
                    <a:gd name="connsiteX70" fmla="*/ 251274 w 598324"/>
                    <a:gd name="connsiteY70" fmla="*/ 107132 h 761503"/>
                    <a:gd name="connsiteX71" fmla="*/ 267592 w 598324"/>
                    <a:gd name="connsiteY71" fmla="*/ 147927 h 761503"/>
                    <a:gd name="connsiteX72" fmla="*/ 281190 w 598324"/>
                    <a:gd name="connsiteY72" fmla="*/ 183282 h 761503"/>
                    <a:gd name="connsiteX73" fmla="*/ 297508 w 598324"/>
                    <a:gd name="connsiteY73" fmla="*/ 224077 h 761503"/>
                    <a:gd name="connsiteX74" fmla="*/ 308387 w 598324"/>
                    <a:gd name="connsiteY74" fmla="*/ 264872 h 761503"/>
                    <a:gd name="connsiteX75" fmla="*/ 319265 w 598324"/>
                    <a:gd name="connsiteY75" fmla="*/ 300227 h 761503"/>
                    <a:gd name="connsiteX76" fmla="*/ 351901 w 598324"/>
                    <a:gd name="connsiteY76" fmla="*/ 379097 h 761503"/>
                    <a:gd name="connsiteX77" fmla="*/ 365500 w 598324"/>
                    <a:gd name="connsiteY77" fmla="*/ 417173 h 761503"/>
                    <a:gd name="connsiteX78" fmla="*/ 379098 w 598324"/>
                    <a:gd name="connsiteY78" fmla="*/ 457967 h 761503"/>
                    <a:gd name="connsiteX79" fmla="*/ 395416 w 598324"/>
                    <a:gd name="connsiteY79" fmla="*/ 496043 h 761503"/>
                    <a:gd name="connsiteX80" fmla="*/ 406294 w 598324"/>
                    <a:gd name="connsiteY80" fmla="*/ 512361 h 761503"/>
                    <a:gd name="connsiteX81" fmla="*/ 411734 w 598324"/>
                    <a:gd name="connsiteY81" fmla="*/ 531398 h 761503"/>
                    <a:gd name="connsiteX82" fmla="*/ 419893 w 598324"/>
                    <a:gd name="connsiteY82" fmla="*/ 558595 h 761503"/>
                    <a:gd name="connsiteX83" fmla="*/ 425332 w 598324"/>
                    <a:gd name="connsiteY83" fmla="*/ 564034 h 761503"/>
                    <a:gd name="connsiteX84" fmla="*/ 430771 w 598324"/>
                    <a:gd name="connsiteY84" fmla="*/ 558595 h 761503"/>
                    <a:gd name="connsiteX85" fmla="*/ 430771 w 598324"/>
                    <a:gd name="connsiteY85" fmla="*/ 550436 h 761503"/>
                    <a:gd name="connsiteX86" fmla="*/ 430771 w 598324"/>
                    <a:gd name="connsiteY86" fmla="*/ 501482 h 761503"/>
                    <a:gd name="connsiteX87" fmla="*/ 430771 w 598324"/>
                    <a:gd name="connsiteY87" fmla="*/ 403574 h 761503"/>
                    <a:gd name="connsiteX88" fmla="*/ 425332 w 598324"/>
                    <a:gd name="connsiteY88" fmla="*/ 313826 h 761503"/>
                    <a:gd name="connsiteX89" fmla="*/ 425332 w 598324"/>
                    <a:gd name="connsiteY89" fmla="*/ 248554 h 761503"/>
                    <a:gd name="connsiteX90" fmla="*/ 425332 w 598324"/>
                    <a:gd name="connsiteY90" fmla="*/ 210479 h 761503"/>
                    <a:gd name="connsiteX91" fmla="*/ 422613 w 598324"/>
                    <a:gd name="connsiteY91" fmla="*/ 153366 h 761503"/>
                    <a:gd name="connsiteX92" fmla="*/ 425332 w 598324"/>
                    <a:gd name="connsiteY92" fmla="*/ 123450 h 761503"/>
                    <a:gd name="connsiteX93" fmla="*/ 398136 w 598324"/>
                    <a:gd name="connsiteY93" fmla="*/ 123450 h 761503"/>
                    <a:gd name="connsiteX94" fmla="*/ 379098 w 598324"/>
                    <a:gd name="connsiteY94" fmla="*/ 123450 h 761503"/>
                    <a:gd name="connsiteX95" fmla="*/ 360060 w 598324"/>
                    <a:gd name="connsiteY95" fmla="*/ 118011 h 761503"/>
                    <a:gd name="connsiteX96" fmla="*/ 349182 w 598324"/>
                    <a:gd name="connsiteY96" fmla="*/ 101693 h 761503"/>
                    <a:gd name="connsiteX97" fmla="*/ 351901 w 598324"/>
                    <a:gd name="connsiteY97" fmla="*/ 93534 h 761503"/>
                    <a:gd name="connsiteX98" fmla="*/ 368219 w 598324"/>
                    <a:gd name="connsiteY98" fmla="*/ 85375 h 761503"/>
                    <a:gd name="connsiteX99" fmla="*/ 422613 w 598324"/>
                    <a:gd name="connsiteY99" fmla="*/ 79935 h 761503"/>
                    <a:gd name="connsiteX100" fmla="*/ 444370 w 598324"/>
                    <a:gd name="connsiteY100" fmla="*/ 79935 h 761503"/>
                    <a:gd name="connsiteX101" fmla="*/ 463407 w 598324"/>
                    <a:gd name="connsiteY101" fmla="*/ 71776 h 761503"/>
                    <a:gd name="connsiteX102" fmla="*/ 477006 w 598324"/>
                    <a:gd name="connsiteY102" fmla="*/ 79935 h 761503"/>
                    <a:gd name="connsiteX103" fmla="*/ 515081 w 598324"/>
                    <a:gd name="connsiteY103" fmla="*/ 79935 h 761503"/>
                    <a:gd name="connsiteX104" fmla="*/ 515081 w 598324"/>
                    <a:gd name="connsiteY104" fmla="*/ 79935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98324" h="761503">
                      <a:moveTo>
                        <a:pt x="515081" y="79935"/>
                      </a:moveTo>
                      <a:cubicBezTo>
                        <a:pt x="523240" y="79935"/>
                        <a:pt x="542277" y="79935"/>
                        <a:pt x="542277" y="96253"/>
                      </a:cubicBezTo>
                      <a:cubicBezTo>
                        <a:pt x="542277" y="104412"/>
                        <a:pt x="542277" y="107132"/>
                        <a:pt x="536838" y="112571"/>
                      </a:cubicBezTo>
                      <a:cubicBezTo>
                        <a:pt x="534119" y="118011"/>
                        <a:pt x="528679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09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4"/>
                        <a:pt x="485165" y="419892"/>
                      </a:cubicBezTo>
                      <a:cubicBezTo>
                        <a:pt x="485165" y="436210"/>
                        <a:pt x="485165" y="449808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8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5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8"/>
                        <a:pt x="444370" y="691858"/>
                        <a:pt x="428052" y="691858"/>
                      </a:cubicBezTo>
                      <a:cubicBezTo>
                        <a:pt x="414453" y="691858"/>
                        <a:pt x="400855" y="689138"/>
                        <a:pt x="387257" y="683699"/>
                      </a:cubicBezTo>
                      <a:cubicBezTo>
                        <a:pt x="373659" y="678259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0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7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8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0"/>
                      </a:cubicBezTo>
                      <a:cubicBezTo>
                        <a:pt x="183283" y="387256"/>
                        <a:pt x="186002" y="417173"/>
                        <a:pt x="188722" y="449808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6"/>
                        <a:pt x="186002" y="632025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6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4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6"/>
                        <a:pt x="134329" y="583072"/>
                        <a:pt x="134329" y="539557"/>
                      </a:cubicBezTo>
                      <a:cubicBezTo>
                        <a:pt x="134329" y="528678"/>
                        <a:pt x="134329" y="515080"/>
                        <a:pt x="134329" y="504201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4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7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7" y="90814"/>
                        <a:pt x="71777" y="88094"/>
                        <a:pt x="77216" y="85375"/>
                      </a:cubicBezTo>
                      <a:cubicBezTo>
                        <a:pt x="90814" y="82655"/>
                        <a:pt x="126170" y="79935"/>
                        <a:pt x="131609" y="79935"/>
                      </a:cubicBezTo>
                      <a:cubicBezTo>
                        <a:pt x="137048" y="79935"/>
                        <a:pt x="147927" y="79935"/>
                        <a:pt x="161525" y="79935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7"/>
                        <a:pt x="234956" y="77216"/>
                      </a:cubicBezTo>
                      <a:cubicBezTo>
                        <a:pt x="240395" y="88094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8"/>
                        <a:pt x="267592" y="147927"/>
                      </a:cubicBezTo>
                      <a:cubicBezTo>
                        <a:pt x="273031" y="158805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5"/>
                        <a:pt x="305667" y="251274"/>
                        <a:pt x="308387" y="264872"/>
                      </a:cubicBezTo>
                      <a:cubicBezTo>
                        <a:pt x="311106" y="278470"/>
                        <a:pt x="311106" y="289349"/>
                        <a:pt x="319265" y="300227"/>
                      </a:cubicBezTo>
                      <a:cubicBezTo>
                        <a:pt x="332864" y="324704"/>
                        <a:pt x="346462" y="351901"/>
                        <a:pt x="351901" y="379097"/>
                      </a:cubicBezTo>
                      <a:cubicBezTo>
                        <a:pt x="354621" y="392696"/>
                        <a:pt x="360060" y="403574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7"/>
                      </a:cubicBezTo>
                      <a:cubicBezTo>
                        <a:pt x="381818" y="471566"/>
                        <a:pt x="387257" y="482444"/>
                        <a:pt x="395416" y="496043"/>
                      </a:cubicBezTo>
                      <a:cubicBezTo>
                        <a:pt x="398136" y="501482"/>
                        <a:pt x="403575" y="506921"/>
                        <a:pt x="406294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3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5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4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8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7"/>
                        <a:pt x="422613" y="134328"/>
                        <a:pt x="425332" y="123450"/>
                      </a:cubicBezTo>
                      <a:cubicBezTo>
                        <a:pt x="417173" y="123450"/>
                        <a:pt x="406294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4"/>
                        <a:pt x="368219" y="85375"/>
                      </a:cubicBezTo>
                      <a:cubicBezTo>
                        <a:pt x="381818" y="82655"/>
                        <a:pt x="417173" y="79935"/>
                        <a:pt x="422613" y="79935"/>
                      </a:cubicBezTo>
                      <a:cubicBezTo>
                        <a:pt x="428052" y="79935"/>
                        <a:pt x="433491" y="79935"/>
                        <a:pt x="444370" y="79935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5"/>
                      </a:cubicBezTo>
                      <a:cubicBezTo>
                        <a:pt x="493324" y="79935"/>
                        <a:pt x="506922" y="79935"/>
                        <a:pt x="515081" y="79935"/>
                      </a:cubicBezTo>
                      <a:lnTo>
                        <a:pt x="515081" y="79935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891440AF-BE0A-4FCF-8580-12C0D6978EDB}"/>
                    </a:ext>
                  </a:extLst>
                </p:cNvPr>
                <p:cNvSpPr/>
                <p:nvPr/>
              </p:nvSpPr>
              <p:spPr>
                <a:xfrm>
                  <a:off x="5139126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4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5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8 w 516735"/>
                    <a:gd name="connsiteY18" fmla="*/ 694578 h 788699"/>
                    <a:gd name="connsiteX19" fmla="*/ 86584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4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6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3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7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4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2" y="694578"/>
                        <a:pt x="317755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8" y="694578"/>
                      </a:cubicBezTo>
                      <a:cubicBezTo>
                        <a:pt x="113780" y="672820"/>
                        <a:pt x="100182" y="648343"/>
                        <a:pt x="86584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4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6" y="82655"/>
                      </a:cubicBezTo>
                      <a:cubicBezTo>
                        <a:pt x="383026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5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3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6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2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3" y="468846"/>
                        <a:pt x="247043" y="466126"/>
                      </a:cubicBezTo>
                      <a:cubicBezTo>
                        <a:pt x="247043" y="463407"/>
                        <a:pt x="247043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1989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2824A636-A433-4E44-BCE1-4D747AEE8B2B}"/>
                    </a:ext>
                  </a:extLst>
                </p:cNvPr>
                <p:cNvSpPr/>
                <p:nvPr/>
              </p:nvSpPr>
              <p:spPr>
                <a:xfrm>
                  <a:off x="5651630" y="4181279"/>
                  <a:ext cx="734308" cy="788700"/>
                </a:xfrm>
                <a:custGeom>
                  <a:avLst/>
                  <a:gdLst>
                    <a:gd name="connsiteX0" fmla="*/ 653783 w 734307"/>
                    <a:gd name="connsiteY0" fmla="*/ 678259 h 788699"/>
                    <a:gd name="connsiteX1" fmla="*/ 691859 w 734307"/>
                    <a:gd name="connsiteY1" fmla="*/ 694577 h 788699"/>
                    <a:gd name="connsiteX2" fmla="*/ 686419 w 734307"/>
                    <a:gd name="connsiteY2" fmla="*/ 710895 h 788699"/>
                    <a:gd name="connsiteX3" fmla="*/ 670101 w 734307"/>
                    <a:gd name="connsiteY3" fmla="*/ 719054 h 788699"/>
                    <a:gd name="connsiteX4" fmla="*/ 648344 w 734307"/>
                    <a:gd name="connsiteY4" fmla="*/ 721774 h 788699"/>
                    <a:gd name="connsiteX5" fmla="*/ 618428 w 734307"/>
                    <a:gd name="connsiteY5" fmla="*/ 721774 h 788699"/>
                    <a:gd name="connsiteX6" fmla="*/ 572194 w 734307"/>
                    <a:gd name="connsiteY6" fmla="*/ 735372 h 788699"/>
                    <a:gd name="connsiteX7" fmla="*/ 544997 w 734307"/>
                    <a:gd name="connsiteY7" fmla="*/ 729933 h 788699"/>
                    <a:gd name="connsiteX8" fmla="*/ 534119 w 734307"/>
                    <a:gd name="connsiteY8" fmla="*/ 721774 h 788699"/>
                    <a:gd name="connsiteX9" fmla="*/ 496043 w 734307"/>
                    <a:gd name="connsiteY9" fmla="*/ 721774 h 788699"/>
                    <a:gd name="connsiteX10" fmla="*/ 471566 w 734307"/>
                    <a:gd name="connsiteY10" fmla="*/ 721774 h 788699"/>
                    <a:gd name="connsiteX11" fmla="*/ 444370 w 734307"/>
                    <a:gd name="connsiteY11" fmla="*/ 716335 h 788699"/>
                    <a:gd name="connsiteX12" fmla="*/ 428052 w 734307"/>
                    <a:gd name="connsiteY12" fmla="*/ 700017 h 788699"/>
                    <a:gd name="connsiteX13" fmla="*/ 433491 w 734307"/>
                    <a:gd name="connsiteY13" fmla="*/ 691858 h 788699"/>
                    <a:gd name="connsiteX14" fmla="*/ 455248 w 734307"/>
                    <a:gd name="connsiteY14" fmla="*/ 683699 h 788699"/>
                    <a:gd name="connsiteX15" fmla="*/ 506922 w 734307"/>
                    <a:gd name="connsiteY15" fmla="*/ 678259 h 788699"/>
                    <a:gd name="connsiteX16" fmla="*/ 509641 w 734307"/>
                    <a:gd name="connsiteY16" fmla="*/ 678259 h 788699"/>
                    <a:gd name="connsiteX17" fmla="*/ 506922 w 734307"/>
                    <a:gd name="connsiteY17" fmla="*/ 664661 h 788699"/>
                    <a:gd name="connsiteX18" fmla="*/ 498763 w 734307"/>
                    <a:gd name="connsiteY18" fmla="*/ 580352 h 788699"/>
                    <a:gd name="connsiteX19" fmla="*/ 496043 w 734307"/>
                    <a:gd name="connsiteY19" fmla="*/ 479725 h 788699"/>
                    <a:gd name="connsiteX20" fmla="*/ 493324 w 734307"/>
                    <a:gd name="connsiteY20" fmla="*/ 389976 h 788699"/>
                    <a:gd name="connsiteX21" fmla="*/ 490604 w 734307"/>
                    <a:gd name="connsiteY21" fmla="*/ 302947 h 788699"/>
                    <a:gd name="connsiteX22" fmla="*/ 487884 w 734307"/>
                    <a:gd name="connsiteY22" fmla="*/ 229516 h 788699"/>
                    <a:gd name="connsiteX23" fmla="*/ 485165 w 734307"/>
                    <a:gd name="connsiteY23" fmla="*/ 221357 h 788699"/>
                    <a:gd name="connsiteX24" fmla="*/ 482445 w 734307"/>
                    <a:gd name="connsiteY24" fmla="*/ 226797 h 788699"/>
                    <a:gd name="connsiteX25" fmla="*/ 477006 w 734307"/>
                    <a:gd name="connsiteY25" fmla="*/ 262152 h 788699"/>
                    <a:gd name="connsiteX26" fmla="*/ 460688 w 734307"/>
                    <a:gd name="connsiteY26" fmla="*/ 341022 h 788699"/>
                    <a:gd name="connsiteX27" fmla="*/ 444370 w 734307"/>
                    <a:gd name="connsiteY27" fmla="*/ 417173 h 788699"/>
                    <a:gd name="connsiteX28" fmla="*/ 436211 w 734307"/>
                    <a:gd name="connsiteY28" fmla="*/ 455248 h 788699"/>
                    <a:gd name="connsiteX29" fmla="*/ 425332 w 734307"/>
                    <a:gd name="connsiteY29" fmla="*/ 493323 h 788699"/>
                    <a:gd name="connsiteX30" fmla="*/ 411734 w 734307"/>
                    <a:gd name="connsiteY30" fmla="*/ 531398 h 788699"/>
                    <a:gd name="connsiteX31" fmla="*/ 376378 w 734307"/>
                    <a:gd name="connsiteY31" fmla="*/ 547716 h 788699"/>
                    <a:gd name="connsiteX32" fmla="*/ 319265 w 734307"/>
                    <a:gd name="connsiteY32" fmla="*/ 525959 h 788699"/>
                    <a:gd name="connsiteX33" fmla="*/ 289349 w 734307"/>
                    <a:gd name="connsiteY33" fmla="*/ 455248 h 788699"/>
                    <a:gd name="connsiteX34" fmla="*/ 273031 w 734307"/>
                    <a:gd name="connsiteY34" fmla="*/ 373658 h 788699"/>
                    <a:gd name="connsiteX35" fmla="*/ 262153 w 734307"/>
                    <a:gd name="connsiteY35" fmla="*/ 316545 h 788699"/>
                    <a:gd name="connsiteX36" fmla="*/ 245835 w 734307"/>
                    <a:gd name="connsiteY36" fmla="*/ 237675 h 788699"/>
                    <a:gd name="connsiteX37" fmla="*/ 234956 w 734307"/>
                    <a:gd name="connsiteY37" fmla="*/ 196881 h 788699"/>
                    <a:gd name="connsiteX38" fmla="*/ 232236 w 734307"/>
                    <a:gd name="connsiteY38" fmla="*/ 191441 h 788699"/>
                    <a:gd name="connsiteX39" fmla="*/ 226797 w 734307"/>
                    <a:gd name="connsiteY39" fmla="*/ 207759 h 788699"/>
                    <a:gd name="connsiteX40" fmla="*/ 226797 w 734307"/>
                    <a:gd name="connsiteY40" fmla="*/ 232236 h 788699"/>
                    <a:gd name="connsiteX41" fmla="*/ 224077 w 734307"/>
                    <a:gd name="connsiteY41" fmla="*/ 267592 h 788699"/>
                    <a:gd name="connsiteX42" fmla="*/ 221358 w 734307"/>
                    <a:gd name="connsiteY42" fmla="*/ 311106 h 788699"/>
                    <a:gd name="connsiteX43" fmla="*/ 218638 w 734307"/>
                    <a:gd name="connsiteY43" fmla="*/ 360060 h 788699"/>
                    <a:gd name="connsiteX44" fmla="*/ 215919 w 734307"/>
                    <a:gd name="connsiteY44" fmla="*/ 398135 h 788699"/>
                    <a:gd name="connsiteX45" fmla="*/ 213199 w 734307"/>
                    <a:gd name="connsiteY45" fmla="*/ 430771 h 788699"/>
                    <a:gd name="connsiteX46" fmla="*/ 213199 w 734307"/>
                    <a:gd name="connsiteY46" fmla="*/ 455248 h 788699"/>
                    <a:gd name="connsiteX47" fmla="*/ 213199 w 734307"/>
                    <a:gd name="connsiteY47" fmla="*/ 477005 h 788699"/>
                    <a:gd name="connsiteX48" fmla="*/ 207759 w 734307"/>
                    <a:gd name="connsiteY48" fmla="*/ 520520 h 788699"/>
                    <a:gd name="connsiteX49" fmla="*/ 196881 w 734307"/>
                    <a:gd name="connsiteY49" fmla="*/ 610268 h 788699"/>
                    <a:gd name="connsiteX50" fmla="*/ 194161 w 734307"/>
                    <a:gd name="connsiteY50" fmla="*/ 653783 h 788699"/>
                    <a:gd name="connsiteX51" fmla="*/ 191441 w 734307"/>
                    <a:gd name="connsiteY51" fmla="*/ 667381 h 788699"/>
                    <a:gd name="connsiteX52" fmla="*/ 243115 w 734307"/>
                    <a:gd name="connsiteY52" fmla="*/ 667381 h 788699"/>
                    <a:gd name="connsiteX53" fmla="*/ 273031 w 734307"/>
                    <a:gd name="connsiteY53" fmla="*/ 683699 h 788699"/>
                    <a:gd name="connsiteX54" fmla="*/ 262153 w 734307"/>
                    <a:gd name="connsiteY54" fmla="*/ 697297 h 788699"/>
                    <a:gd name="connsiteX55" fmla="*/ 248554 w 734307"/>
                    <a:gd name="connsiteY55" fmla="*/ 705456 h 788699"/>
                    <a:gd name="connsiteX56" fmla="*/ 232236 w 734307"/>
                    <a:gd name="connsiteY56" fmla="*/ 708176 h 788699"/>
                    <a:gd name="connsiteX57" fmla="*/ 166965 w 734307"/>
                    <a:gd name="connsiteY57" fmla="*/ 708176 h 788699"/>
                    <a:gd name="connsiteX58" fmla="*/ 109852 w 734307"/>
                    <a:gd name="connsiteY58" fmla="*/ 708176 h 788699"/>
                    <a:gd name="connsiteX59" fmla="*/ 90814 w 734307"/>
                    <a:gd name="connsiteY59" fmla="*/ 708176 h 788699"/>
                    <a:gd name="connsiteX60" fmla="*/ 69057 w 734307"/>
                    <a:gd name="connsiteY60" fmla="*/ 702736 h 788699"/>
                    <a:gd name="connsiteX61" fmla="*/ 58178 w 734307"/>
                    <a:gd name="connsiteY61" fmla="*/ 686418 h 788699"/>
                    <a:gd name="connsiteX62" fmla="*/ 60898 w 734307"/>
                    <a:gd name="connsiteY62" fmla="*/ 678259 h 788699"/>
                    <a:gd name="connsiteX63" fmla="*/ 77216 w 734307"/>
                    <a:gd name="connsiteY63" fmla="*/ 670101 h 788699"/>
                    <a:gd name="connsiteX64" fmla="*/ 126170 w 734307"/>
                    <a:gd name="connsiteY64" fmla="*/ 664661 h 788699"/>
                    <a:gd name="connsiteX65" fmla="*/ 142487 w 734307"/>
                    <a:gd name="connsiteY65" fmla="*/ 664661 h 788699"/>
                    <a:gd name="connsiteX66" fmla="*/ 147927 w 734307"/>
                    <a:gd name="connsiteY66" fmla="*/ 588511 h 788699"/>
                    <a:gd name="connsiteX67" fmla="*/ 153366 w 734307"/>
                    <a:gd name="connsiteY67" fmla="*/ 493323 h 788699"/>
                    <a:gd name="connsiteX68" fmla="*/ 156086 w 734307"/>
                    <a:gd name="connsiteY68" fmla="*/ 411733 h 788699"/>
                    <a:gd name="connsiteX69" fmla="*/ 161525 w 734307"/>
                    <a:gd name="connsiteY69" fmla="*/ 297508 h 788699"/>
                    <a:gd name="connsiteX70" fmla="*/ 166965 w 734307"/>
                    <a:gd name="connsiteY70" fmla="*/ 240395 h 788699"/>
                    <a:gd name="connsiteX71" fmla="*/ 177843 w 734307"/>
                    <a:gd name="connsiteY71" fmla="*/ 161525 h 788699"/>
                    <a:gd name="connsiteX72" fmla="*/ 183282 w 734307"/>
                    <a:gd name="connsiteY72" fmla="*/ 118011 h 788699"/>
                    <a:gd name="connsiteX73" fmla="*/ 183282 w 734307"/>
                    <a:gd name="connsiteY73" fmla="*/ 115291 h 788699"/>
                    <a:gd name="connsiteX74" fmla="*/ 161525 w 734307"/>
                    <a:gd name="connsiteY74" fmla="*/ 115291 h 788699"/>
                    <a:gd name="connsiteX75" fmla="*/ 137048 w 734307"/>
                    <a:gd name="connsiteY75" fmla="*/ 115291 h 788699"/>
                    <a:gd name="connsiteX76" fmla="*/ 109852 w 734307"/>
                    <a:gd name="connsiteY76" fmla="*/ 109851 h 788699"/>
                    <a:gd name="connsiteX77" fmla="*/ 93534 w 734307"/>
                    <a:gd name="connsiteY77" fmla="*/ 93534 h 788699"/>
                    <a:gd name="connsiteX78" fmla="*/ 98973 w 734307"/>
                    <a:gd name="connsiteY78" fmla="*/ 85375 h 788699"/>
                    <a:gd name="connsiteX79" fmla="*/ 120730 w 734307"/>
                    <a:gd name="connsiteY79" fmla="*/ 77216 h 788699"/>
                    <a:gd name="connsiteX80" fmla="*/ 172404 w 734307"/>
                    <a:gd name="connsiteY80" fmla="*/ 71776 h 788699"/>
                    <a:gd name="connsiteX81" fmla="*/ 234956 w 734307"/>
                    <a:gd name="connsiteY81" fmla="*/ 69057 h 788699"/>
                    <a:gd name="connsiteX82" fmla="*/ 243115 w 734307"/>
                    <a:gd name="connsiteY82" fmla="*/ 69057 h 788699"/>
                    <a:gd name="connsiteX83" fmla="*/ 270312 w 734307"/>
                    <a:gd name="connsiteY83" fmla="*/ 74496 h 788699"/>
                    <a:gd name="connsiteX84" fmla="*/ 308387 w 734307"/>
                    <a:gd name="connsiteY84" fmla="*/ 123450 h 788699"/>
                    <a:gd name="connsiteX85" fmla="*/ 332864 w 734307"/>
                    <a:gd name="connsiteY85" fmla="*/ 202320 h 788699"/>
                    <a:gd name="connsiteX86" fmla="*/ 338303 w 734307"/>
                    <a:gd name="connsiteY86" fmla="*/ 237675 h 788699"/>
                    <a:gd name="connsiteX87" fmla="*/ 349182 w 734307"/>
                    <a:gd name="connsiteY87" fmla="*/ 281190 h 788699"/>
                    <a:gd name="connsiteX88" fmla="*/ 357341 w 734307"/>
                    <a:gd name="connsiteY88" fmla="*/ 316545 h 788699"/>
                    <a:gd name="connsiteX89" fmla="*/ 365500 w 734307"/>
                    <a:gd name="connsiteY89" fmla="*/ 351901 h 788699"/>
                    <a:gd name="connsiteX90" fmla="*/ 376378 w 734307"/>
                    <a:gd name="connsiteY90" fmla="*/ 389976 h 788699"/>
                    <a:gd name="connsiteX91" fmla="*/ 387257 w 734307"/>
                    <a:gd name="connsiteY91" fmla="*/ 414453 h 788699"/>
                    <a:gd name="connsiteX92" fmla="*/ 398136 w 734307"/>
                    <a:gd name="connsiteY92" fmla="*/ 376378 h 788699"/>
                    <a:gd name="connsiteX93" fmla="*/ 406295 w 734307"/>
                    <a:gd name="connsiteY93" fmla="*/ 332863 h 788699"/>
                    <a:gd name="connsiteX94" fmla="*/ 425332 w 734307"/>
                    <a:gd name="connsiteY94" fmla="*/ 243115 h 788699"/>
                    <a:gd name="connsiteX95" fmla="*/ 444370 w 734307"/>
                    <a:gd name="connsiteY95" fmla="*/ 150646 h 788699"/>
                    <a:gd name="connsiteX96" fmla="*/ 477006 w 734307"/>
                    <a:gd name="connsiteY96" fmla="*/ 79935 h 788699"/>
                    <a:gd name="connsiteX97" fmla="*/ 523240 w 734307"/>
                    <a:gd name="connsiteY97" fmla="*/ 58178 h 788699"/>
                    <a:gd name="connsiteX98" fmla="*/ 544997 w 734307"/>
                    <a:gd name="connsiteY98" fmla="*/ 63617 h 788699"/>
                    <a:gd name="connsiteX99" fmla="*/ 612988 w 734307"/>
                    <a:gd name="connsiteY99" fmla="*/ 63617 h 788699"/>
                    <a:gd name="connsiteX100" fmla="*/ 651064 w 734307"/>
                    <a:gd name="connsiteY100" fmla="*/ 79935 h 788699"/>
                    <a:gd name="connsiteX101" fmla="*/ 645624 w 734307"/>
                    <a:gd name="connsiteY101" fmla="*/ 96253 h 788699"/>
                    <a:gd name="connsiteX102" fmla="*/ 629307 w 734307"/>
                    <a:gd name="connsiteY102" fmla="*/ 104412 h 788699"/>
                    <a:gd name="connsiteX103" fmla="*/ 607549 w 734307"/>
                    <a:gd name="connsiteY103" fmla="*/ 107132 h 788699"/>
                    <a:gd name="connsiteX104" fmla="*/ 580353 w 734307"/>
                    <a:gd name="connsiteY104" fmla="*/ 107132 h 788699"/>
                    <a:gd name="connsiteX105" fmla="*/ 583072 w 734307"/>
                    <a:gd name="connsiteY105" fmla="*/ 115291 h 788699"/>
                    <a:gd name="connsiteX106" fmla="*/ 588512 w 734307"/>
                    <a:gd name="connsiteY106" fmla="*/ 156086 h 788699"/>
                    <a:gd name="connsiteX107" fmla="*/ 593951 w 734307"/>
                    <a:gd name="connsiteY107" fmla="*/ 196881 h 788699"/>
                    <a:gd name="connsiteX108" fmla="*/ 599390 w 734307"/>
                    <a:gd name="connsiteY108" fmla="*/ 226797 h 788699"/>
                    <a:gd name="connsiteX109" fmla="*/ 599390 w 734307"/>
                    <a:gd name="connsiteY109" fmla="*/ 232236 h 788699"/>
                    <a:gd name="connsiteX110" fmla="*/ 599390 w 734307"/>
                    <a:gd name="connsiteY110" fmla="*/ 240395 h 788699"/>
                    <a:gd name="connsiteX111" fmla="*/ 602110 w 734307"/>
                    <a:gd name="connsiteY111" fmla="*/ 270311 h 788699"/>
                    <a:gd name="connsiteX112" fmla="*/ 607549 w 734307"/>
                    <a:gd name="connsiteY112" fmla="*/ 308386 h 788699"/>
                    <a:gd name="connsiteX113" fmla="*/ 607549 w 734307"/>
                    <a:gd name="connsiteY113" fmla="*/ 319265 h 788699"/>
                    <a:gd name="connsiteX114" fmla="*/ 612988 w 734307"/>
                    <a:gd name="connsiteY114" fmla="*/ 335583 h 788699"/>
                    <a:gd name="connsiteX115" fmla="*/ 612988 w 734307"/>
                    <a:gd name="connsiteY115" fmla="*/ 346462 h 788699"/>
                    <a:gd name="connsiteX116" fmla="*/ 612988 w 734307"/>
                    <a:gd name="connsiteY116" fmla="*/ 370939 h 788699"/>
                    <a:gd name="connsiteX117" fmla="*/ 612988 w 734307"/>
                    <a:gd name="connsiteY117" fmla="*/ 395415 h 788699"/>
                    <a:gd name="connsiteX118" fmla="*/ 615708 w 734307"/>
                    <a:gd name="connsiteY118" fmla="*/ 422612 h 788699"/>
                    <a:gd name="connsiteX119" fmla="*/ 618428 w 734307"/>
                    <a:gd name="connsiteY119" fmla="*/ 441650 h 788699"/>
                    <a:gd name="connsiteX120" fmla="*/ 618428 w 734307"/>
                    <a:gd name="connsiteY120" fmla="*/ 455248 h 788699"/>
                    <a:gd name="connsiteX121" fmla="*/ 621147 w 734307"/>
                    <a:gd name="connsiteY121" fmla="*/ 463407 h 788699"/>
                    <a:gd name="connsiteX122" fmla="*/ 626587 w 734307"/>
                    <a:gd name="connsiteY122" fmla="*/ 482444 h 788699"/>
                    <a:gd name="connsiteX123" fmla="*/ 629307 w 734307"/>
                    <a:gd name="connsiteY123" fmla="*/ 517800 h 788699"/>
                    <a:gd name="connsiteX124" fmla="*/ 634746 w 734307"/>
                    <a:gd name="connsiteY124" fmla="*/ 561314 h 788699"/>
                    <a:gd name="connsiteX125" fmla="*/ 634746 w 734307"/>
                    <a:gd name="connsiteY125" fmla="*/ 566754 h 788699"/>
                    <a:gd name="connsiteX126" fmla="*/ 634746 w 734307"/>
                    <a:gd name="connsiteY126" fmla="*/ 583072 h 788699"/>
                    <a:gd name="connsiteX127" fmla="*/ 637466 w 734307"/>
                    <a:gd name="connsiteY127" fmla="*/ 607548 h 788699"/>
                    <a:gd name="connsiteX128" fmla="*/ 640185 w 734307"/>
                    <a:gd name="connsiteY128" fmla="*/ 618427 h 788699"/>
                    <a:gd name="connsiteX129" fmla="*/ 640185 w 734307"/>
                    <a:gd name="connsiteY129" fmla="*/ 632025 h 788699"/>
                    <a:gd name="connsiteX130" fmla="*/ 640185 w 734307"/>
                    <a:gd name="connsiteY130" fmla="*/ 640184 h 788699"/>
                    <a:gd name="connsiteX131" fmla="*/ 642905 w 734307"/>
                    <a:gd name="connsiteY131" fmla="*/ 659222 h 788699"/>
                    <a:gd name="connsiteX132" fmla="*/ 642905 w 734307"/>
                    <a:gd name="connsiteY132" fmla="*/ 664661 h 788699"/>
                    <a:gd name="connsiteX133" fmla="*/ 653783 w 734307"/>
                    <a:gd name="connsiteY133" fmla="*/ 678259 h 788699"/>
                    <a:gd name="connsiteX134" fmla="*/ 653783 w 734307"/>
                    <a:gd name="connsiteY134" fmla="*/ 67825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</a:cxnLst>
                  <a:rect l="l" t="t" r="r" b="b"/>
                  <a:pathLst>
                    <a:path w="734307" h="788699">
                      <a:moveTo>
                        <a:pt x="653783" y="678259"/>
                      </a:moveTo>
                      <a:cubicBezTo>
                        <a:pt x="667382" y="678259"/>
                        <a:pt x="691859" y="678259"/>
                        <a:pt x="691859" y="694577"/>
                      </a:cubicBezTo>
                      <a:cubicBezTo>
                        <a:pt x="691859" y="702736"/>
                        <a:pt x="689139" y="705456"/>
                        <a:pt x="686419" y="710895"/>
                      </a:cubicBezTo>
                      <a:cubicBezTo>
                        <a:pt x="683700" y="716335"/>
                        <a:pt x="675541" y="719054"/>
                        <a:pt x="670101" y="719054"/>
                      </a:cubicBezTo>
                      <a:cubicBezTo>
                        <a:pt x="661942" y="721774"/>
                        <a:pt x="653783" y="721774"/>
                        <a:pt x="648344" y="721774"/>
                      </a:cubicBezTo>
                      <a:cubicBezTo>
                        <a:pt x="645624" y="721774"/>
                        <a:pt x="634746" y="721774"/>
                        <a:pt x="618428" y="721774"/>
                      </a:cubicBezTo>
                      <a:cubicBezTo>
                        <a:pt x="604829" y="729933"/>
                        <a:pt x="588512" y="735372"/>
                        <a:pt x="572194" y="735372"/>
                      </a:cubicBezTo>
                      <a:cubicBezTo>
                        <a:pt x="564035" y="735372"/>
                        <a:pt x="553156" y="732653"/>
                        <a:pt x="544997" y="729933"/>
                      </a:cubicBezTo>
                      <a:cubicBezTo>
                        <a:pt x="539558" y="727213"/>
                        <a:pt x="536838" y="724494"/>
                        <a:pt x="534119" y="721774"/>
                      </a:cubicBezTo>
                      <a:cubicBezTo>
                        <a:pt x="520520" y="721774"/>
                        <a:pt x="509641" y="721774"/>
                        <a:pt x="496043" y="721774"/>
                      </a:cubicBezTo>
                      <a:cubicBezTo>
                        <a:pt x="487884" y="721774"/>
                        <a:pt x="479725" y="721774"/>
                        <a:pt x="471566" y="721774"/>
                      </a:cubicBezTo>
                      <a:cubicBezTo>
                        <a:pt x="463407" y="721774"/>
                        <a:pt x="452529" y="721774"/>
                        <a:pt x="444370" y="716335"/>
                      </a:cubicBezTo>
                      <a:cubicBezTo>
                        <a:pt x="436211" y="713615"/>
                        <a:pt x="428052" y="705456"/>
                        <a:pt x="428052" y="700017"/>
                      </a:cubicBezTo>
                      <a:cubicBezTo>
                        <a:pt x="428052" y="697297"/>
                        <a:pt x="428052" y="694577"/>
                        <a:pt x="433491" y="691858"/>
                      </a:cubicBezTo>
                      <a:cubicBezTo>
                        <a:pt x="438930" y="689138"/>
                        <a:pt x="449809" y="686418"/>
                        <a:pt x="455248" y="683699"/>
                      </a:cubicBezTo>
                      <a:cubicBezTo>
                        <a:pt x="474286" y="680979"/>
                        <a:pt x="498763" y="678259"/>
                        <a:pt x="506922" y="678259"/>
                      </a:cubicBezTo>
                      <a:cubicBezTo>
                        <a:pt x="506922" y="678259"/>
                        <a:pt x="509641" y="678259"/>
                        <a:pt x="509641" y="678259"/>
                      </a:cubicBezTo>
                      <a:cubicBezTo>
                        <a:pt x="509641" y="672820"/>
                        <a:pt x="506922" y="670101"/>
                        <a:pt x="506922" y="664661"/>
                      </a:cubicBezTo>
                      <a:cubicBezTo>
                        <a:pt x="501483" y="640184"/>
                        <a:pt x="501483" y="612988"/>
                        <a:pt x="498763" y="580352"/>
                      </a:cubicBezTo>
                      <a:cubicBezTo>
                        <a:pt x="496043" y="547716"/>
                        <a:pt x="498763" y="512361"/>
                        <a:pt x="496043" y="479725"/>
                      </a:cubicBezTo>
                      <a:cubicBezTo>
                        <a:pt x="493324" y="449808"/>
                        <a:pt x="493324" y="419892"/>
                        <a:pt x="493324" y="389976"/>
                      </a:cubicBezTo>
                      <a:cubicBezTo>
                        <a:pt x="493324" y="360060"/>
                        <a:pt x="490604" y="332863"/>
                        <a:pt x="490604" y="302947"/>
                      </a:cubicBezTo>
                      <a:cubicBezTo>
                        <a:pt x="487884" y="275751"/>
                        <a:pt x="487884" y="240395"/>
                        <a:pt x="487884" y="229516"/>
                      </a:cubicBezTo>
                      <a:cubicBezTo>
                        <a:pt x="487884" y="224077"/>
                        <a:pt x="487884" y="221357"/>
                        <a:pt x="485165" y="221357"/>
                      </a:cubicBezTo>
                      <a:cubicBezTo>
                        <a:pt x="485165" y="221357"/>
                        <a:pt x="482445" y="224077"/>
                        <a:pt x="482445" y="226797"/>
                      </a:cubicBezTo>
                      <a:cubicBezTo>
                        <a:pt x="479725" y="237675"/>
                        <a:pt x="479725" y="251274"/>
                        <a:pt x="477006" y="262152"/>
                      </a:cubicBezTo>
                      <a:cubicBezTo>
                        <a:pt x="471566" y="289349"/>
                        <a:pt x="466127" y="316545"/>
                        <a:pt x="460688" y="341022"/>
                      </a:cubicBezTo>
                      <a:cubicBezTo>
                        <a:pt x="455248" y="365499"/>
                        <a:pt x="447090" y="392696"/>
                        <a:pt x="444370" y="417173"/>
                      </a:cubicBezTo>
                      <a:cubicBezTo>
                        <a:pt x="441650" y="430771"/>
                        <a:pt x="438930" y="441650"/>
                        <a:pt x="436211" y="455248"/>
                      </a:cubicBezTo>
                      <a:cubicBezTo>
                        <a:pt x="433491" y="468846"/>
                        <a:pt x="428052" y="479725"/>
                        <a:pt x="425332" y="493323"/>
                      </a:cubicBezTo>
                      <a:cubicBezTo>
                        <a:pt x="422612" y="506921"/>
                        <a:pt x="419893" y="520520"/>
                        <a:pt x="411734" y="531398"/>
                      </a:cubicBezTo>
                      <a:cubicBezTo>
                        <a:pt x="406295" y="539557"/>
                        <a:pt x="395416" y="547716"/>
                        <a:pt x="376378" y="547716"/>
                      </a:cubicBezTo>
                      <a:cubicBezTo>
                        <a:pt x="357341" y="547716"/>
                        <a:pt x="335583" y="539557"/>
                        <a:pt x="319265" y="525959"/>
                      </a:cubicBezTo>
                      <a:cubicBezTo>
                        <a:pt x="300228" y="506921"/>
                        <a:pt x="294788" y="479725"/>
                        <a:pt x="289349" y="455248"/>
                      </a:cubicBezTo>
                      <a:cubicBezTo>
                        <a:pt x="283910" y="428051"/>
                        <a:pt x="278470" y="400855"/>
                        <a:pt x="273031" y="373658"/>
                      </a:cubicBezTo>
                      <a:cubicBezTo>
                        <a:pt x="273031" y="368219"/>
                        <a:pt x="267592" y="346462"/>
                        <a:pt x="262153" y="316545"/>
                      </a:cubicBezTo>
                      <a:cubicBezTo>
                        <a:pt x="256713" y="292068"/>
                        <a:pt x="251274" y="262152"/>
                        <a:pt x="245835" y="237675"/>
                      </a:cubicBezTo>
                      <a:cubicBezTo>
                        <a:pt x="240395" y="218638"/>
                        <a:pt x="237675" y="205039"/>
                        <a:pt x="234956" y="196881"/>
                      </a:cubicBezTo>
                      <a:cubicBezTo>
                        <a:pt x="232236" y="191441"/>
                        <a:pt x="232236" y="191441"/>
                        <a:pt x="232236" y="191441"/>
                      </a:cubicBezTo>
                      <a:cubicBezTo>
                        <a:pt x="229517" y="191441"/>
                        <a:pt x="229517" y="196881"/>
                        <a:pt x="226797" y="207759"/>
                      </a:cubicBezTo>
                      <a:cubicBezTo>
                        <a:pt x="226797" y="215918"/>
                        <a:pt x="226797" y="229516"/>
                        <a:pt x="226797" y="232236"/>
                      </a:cubicBezTo>
                      <a:cubicBezTo>
                        <a:pt x="226797" y="243115"/>
                        <a:pt x="224077" y="256713"/>
                        <a:pt x="224077" y="267592"/>
                      </a:cubicBezTo>
                      <a:cubicBezTo>
                        <a:pt x="224077" y="278470"/>
                        <a:pt x="224077" y="294788"/>
                        <a:pt x="221358" y="311106"/>
                      </a:cubicBezTo>
                      <a:cubicBezTo>
                        <a:pt x="221358" y="327424"/>
                        <a:pt x="218638" y="343742"/>
                        <a:pt x="218638" y="360060"/>
                      </a:cubicBezTo>
                      <a:cubicBezTo>
                        <a:pt x="218638" y="373658"/>
                        <a:pt x="215919" y="384537"/>
                        <a:pt x="215919" y="398135"/>
                      </a:cubicBezTo>
                      <a:cubicBezTo>
                        <a:pt x="215919" y="409014"/>
                        <a:pt x="213199" y="419892"/>
                        <a:pt x="213199" y="430771"/>
                      </a:cubicBezTo>
                      <a:cubicBezTo>
                        <a:pt x="213199" y="438930"/>
                        <a:pt x="213199" y="447089"/>
                        <a:pt x="213199" y="455248"/>
                      </a:cubicBezTo>
                      <a:cubicBezTo>
                        <a:pt x="213199" y="463407"/>
                        <a:pt x="213199" y="471566"/>
                        <a:pt x="213199" y="477005"/>
                      </a:cubicBezTo>
                      <a:cubicBezTo>
                        <a:pt x="210479" y="490603"/>
                        <a:pt x="207759" y="506921"/>
                        <a:pt x="207759" y="520520"/>
                      </a:cubicBezTo>
                      <a:cubicBezTo>
                        <a:pt x="202320" y="550436"/>
                        <a:pt x="199600" y="580352"/>
                        <a:pt x="196881" y="610268"/>
                      </a:cubicBezTo>
                      <a:cubicBezTo>
                        <a:pt x="196881" y="623866"/>
                        <a:pt x="196881" y="640184"/>
                        <a:pt x="194161" y="653783"/>
                      </a:cubicBezTo>
                      <a:cubicBezTo>
                        <a:pt x="194161" y="659222"/>
                        <a:pt x="194161" y="661942"/>
                        <a:pt x="191441" y="667381"/>
                      </a:cubicBezTo>
                      <a:cubicBezTo>
                        <a:pt x="213199" y="667381"/>
                        <a:pt x="232236" y="667381"/>
                        <a:pt x="243115" y="667381"/>
                      </a:cubicBezTo>
                      <a:cubicBezTo>
                        <a:pt x="253994" y="667381"/>
                        <a:pt x="273031" y="670101"/>
                        <a:pt x="273031" y="683699"/>
                      </a:cubicBezTo>
                      <a:cubicBezTo>
                        <a:pt x="273031" y="691858"/>
                        <a:pt x="267592" y="691858"/>
                        <a:pt x="262153" y="697297"/>
                      </a:cubicBezTo>
                      <a:cubicBezTo>
                        <a:pt x="259433" y="702736"/>
                        <a:pt x="253994" y="705456"/>
                        <a:pt x="248554" y="705456"/>
                      </a:cubicBezTo>
                      <a:cubicBezTo>
                        <a:pt x="240395" y="708176"/>
                        <a:pt x="234956" y="708176"/>
                        <a:pt x="232236" y="708176"/>
                      </a:cubicBezTo>
                      <a:cubicBezTo>
                        <a:pt x="226797" y="708176"/>
                        <a:pt x="175124" y="708176"/>
                        <a:pt x="166965" y="708176"/>
                      </a:cubicBezTo>
                      <a:cubicBezTo>
                        <a:pt x="156086" y="708176"/>
                        <a:pt x="120730" y="708176"/>
                        <a:pt x="109852" y="708176"/>
                      </a:cubicBezTo>
                      <a:cubicBezTo>
                        <a:pt x="104412" y="708176"/>
                        <a:pt x="96253" y="708176"/>
                        <a:pt x="90814" y="708176"/>
                      </a:cubicBezTo>
                      <a:cubicBezTo>
                        <a:pt x="85375" y="708176"/>
                        <a:pt x="77216" y="70545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20730" y="664661"/>
                        <a:pt x="126170" y="664661"/>
                      </a:cubicBezTo>
                      <a:cubicBezTo>
                        <a:pt x="128889" y="664661"/>
                        <a:pt x="134329" y="664661"/>
                        <a:pt x="142487" y="664661"/>
                      </a:cubicBezTo>
                      <a:cubicBezTo>
                        <a:pt x="142487" y="640184"/>
                        <a:pt x="147927" y="612988"/>
                        <a:pt x="147927" y="588511"/>
                      </a:cubicBezTo>
                      <a:cubicBezTo>
                        <a:pt x="150646" y="555875"/>
                        <a:pt x="153366" y="523239"/>
                        <a:pt x="153366" y="493323"/>
                      </a:cubicBezTo>
                      <a:cubicBezTo>
                        <a:pt x="153366" y="466126"/>
                        <a:pt x="156086" y="438930"/>
                        <a:pt x="156086" y="411733"/>
                      </a:cubicBezTo>
                      <a:cubicBezTo>
                        <a:pt x="158806" y="373658"/>
                        <a:pt x="158806" y="335583"/>
                        <a:pt x="161525" y="297508"/>
                      </a:cubicBezTo>
                      <a:cubicBezTo>
                        <a:pt x="161525" y="278470"/>
                        <a:pt x="164245" y="259433"/>
                        <a:pt x="166965" y="240395"/>
                      </a:cubicBezTo>
                      <a:cubicBezTo>
                        <a:pt x="169684" y="210479"/>
                        <a:pt x="172404" y="191441"/>
                        <a:pt x="177843" y="161525"/>
                      </a:cubicBezTo>
                      <a:cubicBezTo>
                        <a:pt x="180563" y="147927"/>
                        <a:pt x="180563" y="131609"/>
                        <a:pt x="183282" y="118011"/>
                      </a:cubicBezTo>
                      <a:cubicBezTo>
                        <a:pt x="183282" y="118011"/>
                        <a:pt x="183282" y="115291"/>
                        <a:pt x="183282" y="115291"/>
                      </a:cubicBezTo>
                      <a:cubicBezTo>
                        <a:pt x="177843" y="115291"/>
                        <a:pt x="172404" y="115291"/>
                        <a:pt x="161525" y="115291"/>
                      </a:cubicBezTo>
                      <a:cubicBezTo>
                        <a:pt x="153366" y="115291"/>
                        <a:pt x="145207" y="115291"/>
                        <a:pt x="137048" y="115291"/>
                      </a:cubicBezTo>
                      <a:cubicBezTo>
                        <a:pt x="128889" y="115291"/>
                        <a:pt x="118011" y="115291"/>
                        <a:pt x="109852" y="109851"/>
                      </a:cubicBezTo>
                      <a:cubicBezTo>
                        <a:pt x="101693" y="107132"/>
                        <a:pt x="93534" y="98973"/>
                        <a:pt x="93534" y="93534"/>
                      </a:cubicBezTo>
                      <a:cubicBezTo>
                        <a:pt x="93534" y="90814"/>
                        <a:pt x="93534" y="88094"/>
                        <a:pt x="98973" y="85375"/>
                      </a:cubicBezTo>
                      <a:cubicBezTo>
                        <a:pt x="104412" y="82655"/>
                        <a:pt x="115291" y="79935"/>
                        <a:pt x="120730" y="77216"/>
                      </a:cubicBezTo>
                      <a:cubicBezTo>
                        <a:pt x="139768" y="74496"/>
                        <a:pt x="164245" y="71776"/>
                        <a:pt x="172404" y="71776"/>
                      </a:cubicBezTo>
                      <a:cubicBezTo>
                        <a:pt x="194161" y="71776"/>
                        <a:pt x="210479" y="69057"/>
                        <a:pt x="234956" y="69057"/>
                      </a:cubicBezTo>
                      <a:cubicBezTo>
                        <a:pt x="237675" y="69057"/>
                        <a:pt x="240395" y="69057"/>
                        <a:pt x="243115" y="69057"/>
                      </a:cubicBezTo>
                      <a:cubicBezTo>
                        <a:pt x="251274" y="69057"/>
                        <a:pt x="262153" y="69057"/>
                        <a:pt x="270312" y="74496"/>
                      </a:cubicBezTo>
                      <a:cubicBezTo>
                        <a:pt x="283910" y="82655"/>
                        <a:pt x="300228" y="96253"/>
                        <a:pt x="308387" y="123450"/>
                      </a:cubicBezTo>
                      <a:cubicBezTo>
                        <a:pt x="316546" y="147927"/>
                        <a:pt x="327424" y="175123"/>
                        <a:pt x="332864" y="202320"/>
                      </a:cubicBezTo>
                      <a:cubicBezTo>
                        <a:pt x="335583" y="213198"/>
                        <a:pt x="335583" y="226797"/>
                        <a:pt x="338303" y="237675"/>
                      </a:cubicBezTo>
                      <a:cubicBezTo>
                        <a:pt x="343742" y="251274"/>
                        <a:pt x="346462" y="264872"/>
                        <a:pt x="349182" y="281190"/>
                      </a:cubicBezTo>
                      <a:cubicBezTo>
                        <a:pt x="351901" y="292068"/>
                        <a:pt x="351901" y="305667"/>
                        <a:pt x="357341" y="316545"/>
                      </a:cubicBezTo>
                      <a:cubicBezTo>
                        <a:pt x="362780" y="327424"/>
                        <a:pt x="362780" y="338303"/>
                        <a:pt x="365500" y="351901"/>
                      </a:cubicBezTo>
                      <a:cubicBezTo>
                        <a:pt x="365500" y="357340"/>
                        <a:pt x="373658" y="373658"/>
                        <a:pt x="376378" y="389976"/>
                      </a:cubicBezTo>
                      <a:cubicBezTo>
                        <a:pt x="381817" y="403574"/>
                        <a:pt x="384537" y="414453"/>
                        <a:pt x="387257" y="414453"/>
                      </a:cubicBezTo>
                      <a:cubicBezTo>
                        <a:pt x="392696" y="414453"/>
                        <a:pt x="395416" y="381817"/>
                        <a:pt x="398136" y="376378"/>
                      </a:cubicBezTo>
                      <a:cubicBezTo>
                        <a:pt x="400855" y="362779"/>
                        <a:pt x="403575" y="346462"/>
                        <a:pt x="406295" y="332863"/>
                      </a:cubicBezTo>
                      <a:cubicBezTo>
                        <a:pt x="411734" y="302947"/>
                        <a:pt x="417173" y="273031"/>
                        <a:pt x="425332" y="243115"/>
                      </a:cubicBezTo>
                      <a:cubicBezTo>
                        <a:pt x="430771" y="213198"/>
                        <a:pt x="436211" y="180563"/>
                        <a:pt x="444370" y="150646"/>
                      </a:cubicBezTo>
                      <a:cubicBezTo>
                        <a:pt x="449809" y="126170"/>
                        <a:pt x="460688" y="98973"/>
                        <a:pt x="477006" y="79935"/>
                      </a:cubicBezTo>
                      <a:cubicBezTo>
                        <a:pt x="487884" y="66337"/>
                        <a:pt x="506922" y="58178"/>
                        <a:pt x="523240" y="58178"/>
                      </a:cubicBezTo>
                      <a:cubicBezTo>
                        <a:pt x="528679" y="58178"/>
                        <a:pt x="539558" y="58178"/>
                        <a:pt x="544997" y="63617"/>
                      </a:cubicBezTo>
                      <a:lnTo>
                        <a:pt x="612988" y="63617"/>
                      </a:lnTo>
                      <a:cubicBezTo>
                        <a:pt x="626587" y="63617"/>
                        <a:pt x="651064" y="63617"/>
                        <a:pt x="651064" y="79935"/>
                      </a:cubicBezTo>
                      <a:cubicBezTo>
                        <a:pt x="651064" y="88094"/>
                        <a:pt x="648344" y="88094"/>
                        <a:pt x="645624" y="96253"/>
                      </a:cubicBezTo>
                      <a:cubicBezTo>
                        <a:pt x="640185" y="101693"/>
                        <a:pt x="634746" y="104412"/>
                        <a:pt x="629307" y="104412"/>
                      </a:cubicBezTo>
                      <a:cubicBezTo>
                        <a:pt x="621147" y="107132"/>
                        <a:pt x="612988" y="107132"/>
                        <a:pt x="607549" y="107132"/>
                      </a:cubicBezTo>
                      <a:cubicBezTo>
                        <a:pt x="604829" y="107132"/>
                        <a:pt x="591231" y="107132"/>
                        <a:pt x="580353" y="107132"/>
                      </a:cubicBezTo>
                      <a:cubicBezTo>
                        <a:pt x="580353" y="109851"/>
                        <a:pt x="583072" y="112571"/>
                        <a:pt x="583072" y="115291"/>
                      </a:cubicBezTo>
                      <a:cubicBezTo>
                        <a:pt x="585792" y="128889"/>
                        <a:pt x="585792" y="142487"/>
                        <a:pt x="588512" y="156086"/>
                      </a:cubicBezTo>
                      <a:cubicBezTo>
                        <a:pt x="591231" y="169684"/>
                        <a:pt x="591231" y="183282"/>
                        <a:pt x="593951" y="196881"/>
                      </a:cubicBezTo>
                      <a:cubicBezTo>
                        <a:pt x="593951" y="207759"/>
                        <a:pt x="599390" y="215918"/>
                        <a:pt x="599390" y="226797"/>
                      </a:cubicBezTo>
                      <a:cubicBezTo>
                        <a:pt x="599390" y="229516"/>
                        <a:pt x="599390" y="229516"/>
                        <a:pt x="599390" y="232236"/>
                      </a:cubicBezTo>
                      <a:cubicBezTo>
                        <a:pt x="599390" y="234956"/>
                        <a:pt x="599390" y="237675"/>
                        <a:pt x="599390" y="240395"/>
                      </a:cubicBezTo>
                      <a:cubicBezTo>
                        <a:pt x="599390" y="251274"/>
                        <a:pt x="599390" y="259433"/>
                        <a:pt x="602110" y="270311"/>
                      </a:cubicBezTo>
                      <a:cubicBezTo>
                        <a:pt x="604829" y="283909"/>
                        <a:pt x="607549" y="294788"/>
                        <a:pt x="607549" y="308386"/>
                      </a:cubicBezTo>
                      <a:cubicBezTo>
                        <a:pt x="607549" y="311106"/>
                        <a:pt x="607549" y="316545"/>
                        <a:pt x="607549" y="319265"/>
                      </a:cubicBezTo>
                      <a:cubicBezTo>
                        <a:pt x="607549" y="324704"/>
                        <a:pt x="610269" y="330144"/>
                        <a:pt x="612988" y="335583"/>
                      </a:cubicBezTo>
                      <a:cubicBezTo>
                        <a:pt x="612988" y="338303"/>
                        <a:pt x="612988" y="343742"/>
                        <a:pt x="612988" y="346462"/>
                      </a:cubicBezTo>
                      <a:cubicBezTo>
                        <a:pt x="612988" y="354620"/>
                        <a:pt x="612988" y="362779"/>
                        <a:pt x="612988" y="370939"/>
                      </a:cubicBezTo>
                      <a:cubicBezTo>
                        <a:pt x="612988" y="379097"/>
                        <a:pt x="612988" y="387256"/>
                        <a:pt x="612988" y="395415"/>
                      </a:cubicBezTo>
                      <a:cubicBezTo>
                        <a:pt x="612988" y="403574"/>
                        <a:pt x="615708" y="414453"/>
                        <a:pt x="615708" y="422612"/>
                      </a:cubicBezTo>
                      <a:cubicBezTo>
                        <a:pt x="618428" y="430771"/>
                        <a:pt x="618428" y="436210"/>
                        <a:pt x="618428" y="441650"/>
                      </a:cubicBezTo>
                      <a:cubicBezTo>
                        <a:pt x="618428" y="444369"/>
                        <a:pt x="618428" y="449808"/>
                        <a:pt x="618428" y="455248"/>
                      </a:cubicBezTo>
                      <a:cubicBezTo>
                        <a:pt x="618428" y="460687"/>
                        <a:pt x="618428" y="460687"/>
                        <a:pt x="621147" y="463407"/>
                      </a:cubicBezTo>
                      <a:cubicBezTo>
                        <a:pt x="623867" y="471566"/>
                        <a:pt x="623867" y="477005"/>
                        <a:pt x="626587" y="482444"/>
                      </a:cubicBezTo>
                      <a:cubicBezTo>
                        <a:pt x="629307" y="493323"/>
                        <a:pt x="629307" y="506921"/>
                        <a:pt x="629307" y="517800"/>
                      </a:cubicBezTo>
                      <a:cubicBezTo>
                        <a:pt x="632026" y="534118"/>
                        <a:pt x="632026" y="547716"/>
                        <a:pt x="634746" y="561314"/>
                      </a:cubicBezTo>
                      <a:cubicBezTo>
                        <a:pt x="634746" y="564034"/>
                        <a:pt x="634746" y="564034"/>
                        <a:pt x="634746" y="566754"/>
                      </a:cubicBezTo>
                      <a:cubicBezTo>
                        <a:pt x="634746" y="572193"/>
                        <a:pt x="634746" y="577632"/>
                        <a:pt x="634746" y="583072"/>
                      </a:cubicBezTo>
                      <a:cubicBezTo>
                        <a:pt x="634746" y="596670"/>
                        <a:pt x="637466" y="602109"/>
                        <a:pt x="637466" y="607548"/>
                      </a:cubicBezTo>
                      <a:cubicBezTo>
                        <a:pt x="637466" y="610268"/>
                        <a:pt x="640185" y="615708"/>
                        <a:pt x="640185" y="618427"/>
                      </a:cubicBezTo>
                      <a:cubicBezTo>
                        <a:pt x="640185" y="623866"/>
                        <a:pt x="640185" y="629306"/>
                        <a:pt x="640185" y="632025"/>
                      </a:cubicBezTo>
                      <a:cubicBezTo>
                        <a:pt x="640185" y="634745"/>
                        <a:pt x="640185" y="637465"/>
                        <a:pt x="640185" y="640184"/>
                      </a:cubicBezTo>
                      <a:cubicBezTo>
                        <a:pt x="640185" y="645624"/>
                        <a:pt x="642905" y="653783"/>
                        <a:pt x="642905" y="659222"/>
                      </a:cubicBezTo>
                      <a:cubicBezTo>
                        <a:pt x="642905" y="661942"/>
                        <a:pt x="642905" y="661942"/>
                        <a:pt x="642905" y="664661"/>
                      </a:cubicBezTo>
                      <a:cubicBezTo>
                        <a:pt x="645624" y="678259"/>
                        <a:pt x="651064" y="678259"/>
                        <a:pt x="653783" y="678259"/>
                      </a:cubicBezTo>
                      <a:lnTo>
                        <a:pt x="653783" y="67825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BC039864-996D-45FB-8953-B06D02EC1B41}"/>
                    </a:ext>
                  </a:extLst>
                </p:cNvPr>
                <p:cNvSpPr/>
                <p:nvPr/>
              </p:nvSpPr>
              <p:spPr>
                <a:xfrm>
                  <a:off x="6362526" y="4242177"/>
                  <a:ext cx="492259" cy="674476"/>
                </a:xfrm>
                <a:custGeom>
                  <a:avLst/>
                  <a:gdLst>
                    <a:gd name="connsiteX0" fmla="*/ 225733 w 492259"/>
                    <a:gd name="connsiteY0" fmla="*/ 97907 h 674476"/>
                    <a:gd name="connsiteX1" fmla="*/ 209415 w 492259"/>
                    <a:gd name="connsiteY1" fmla="*/ 119665 h 674476"/>
                    <a:gd name="connsiteX2" fmla="*/ 201256 w 492259"/>
                    <a:gd name="connsiteY2" fmla="*/ 152300 h 674476"/>
                    <a:gd name="connsiteX3" fmla="*/ 198536 w 492259"/>
                    <a:gd name="connsiteY3" fmla="*/ 168618 h 674476"/>
                    <a:gd name="connsiteX4" fmla="*/ 195817 w 492259"/>
                    <a:gd name="connsiteY4" fmla="*/ 184936 h 674476"/>
                    <a:gd name="connsiteX5" fmla="*/ 187658 w 492259"/>
                    <a:gd name="connsiteY5" fmla="*/ 220292 h 674476"/>
                    <a:gd name="connsiteX6" fmla="*/ 168620 w 492259"/>
                    <a:gd name="connsiteY6" fmla="*/ 291003 h 674476"/>
                    <a:gd name="connsiteX7" fmla="*/ 160461 w 492259"/>
                    <a:gd name="connsiteY7" fmla="*/ 323639 h 674476"/>
                    <a:gd name="connsiteX8" fmla="*/ 149582 w 492259"/>
                    <a:gd name="connsiteY8" fmla="*/ 361714 h 674476"/>
                    <a:gd name="connsiteX9" fmla="*/ 144143 w 492259"/>
                    <a:gd name="connsiteY9" fmla="*/ 388910 h 674476"/>
                    <a:gd name="connsiteX10" fmla="*/ 149582 w 492259"/>
                    <a:gd name="connsiteY10" fmla="*/ 391630 h 674476"/>
                    <a:gd name="connsiteX11" fmla="*/ 171340 w 492259"/>
                    <a:gd name="connsiteY11" fmla="*/ 391630 h 674476"/>
                    <a:gd name="connsiteX12" fmla="*/ 193097 w 492259"/>
                    <a:gd name="connsiteY12" fmla="*/ 388910 h 674476"/>
                    <a:gd name="connsiteX13" fmla="*/ 212135 w 492259"/>
                    <a:gd name="connsiteY13" fmla="*/ 388910 h 674476"/>
                    <a:gd name="connsiteX14" fmla="*/ 236611 w 492259"/>
                    <a:gd name="connsiteY14" fmla="*/ 388910 h 674476"/>
                    <a:gd name="connsiteX15" fmla="*/ 250210 w 492259"/>
                    <a:gd name="connsiteY15" fmla="*/ 386191 h 674476"/>
                    <a:gd name="connsiteX16" fmla="*/ 258369 w 492259"/>
                    <a:gd name="connsiteY16" fmla="*/ 386191 h 674476"/>
                    <a:gd name="connsiteX17" fmla="*/ 255649 w 492259"/>
                    <a:gd name="connsiteY17" fmla="*/ 367153 h 674476"/>
                    <a:gd name="connsiteX18" fmla="*/ 250210 w 492259"/>
                    <a:gd name="connsiteY18" fmla="*/ 331797 h 674476"/>
                    <a:gd name="connsiteX19" fmla="*/ 247490 w 492259"/>
                    <a:gd name="connsiteY19" fmla="*/ 244769 h 674476"/>
                    <a:gd name="connsiteX20" fmla="*/ 242051 w 492259"/>
                    <a:gd name="connsiteY20" fmla="*/ 203974 h 674476"/>
                    <a:gd name="connsiteX21" fmla="*/ 236611 w 492259"/>
                    <a:gd name="connsiteY21" fmla="*/ 157740 h 674476"/>
                    <a:gd name="connsiteX22" fmla="*/ 233892 w 492259"/>
                    <a:gd name="connsiteY22" fmla="*/ 119665 h 674476"/>
                    <a:gd name="connsiteX23" fmla="*/ 225733 w 492259"/>
                    <a:gd name="connsiteY23" fmla="*/ 97907 h 674476"/>
                    <a:gd name="connsiteX24" fmla="*/ 274687 w 492259"/>
                    <a:gd name="connsiteY24" fmla="*/ 0 h 674476"/>
                    <a:gd name="connsiteX25" fmla="*/ 304603 w 492259"/>
                    <a:gd name="connsiteY25" fmla="*/ 5439 h 674476"/>
                    <a:gd name="connsiteX26" fmla="*/ 320921 w 492259"/>
                    <a:gd name="connsiteY26" fmla="*/ 24477 h 674476"/>
                    <a:gd name="connsiteX27" fmla="*/ 334519 w 492259"/>
                    <a:gd name="connsiteY27" fmla="*/ 43515 h 674476"/>
                    <a:gd name="connsiteX28" fmla="*/ 339959 w 492259"/>
                    <a:gd name="connsiteY28" fmla="*/ 65272 h 674476"/>
                    <a:gd name="connsiteX29" fmla="*/ 348118 w 492259"/>
                    <a:gd name="connsiteY29" fmla="*/ 114226 h 674476"/>
                    <a:gd name="connsiteX30" fmla="*/ 361716 w 492259"/>
                    <a:gd name="connsiteY30" fmla="*/ 163180 h 674476"/>
                    <a:gd name="connsiteX31" fmla="*/ 369875 w 492259"/>
                    <a:gd name="connsiteY31" fmla="*/ 220293 h 674476"/>
                    <a:gd name="connsiteX32" fmla="*/ 378034 w 492259"/>
                    <a:gd name="connsiteY32" fmla="*/ 274686 h 674476"/>
                    <a:gd name="connsiteX33" fmla="*/ 383473 w 492259"/>
                    <a:gd name="connsiteY33" fmla="*/ 301883 h 674476"/>
                    <a:gd name="connsiteX34" fmla="*/ 391632 w 492259"/>
                    <a:gd name="connsiteY34" fmla="*/ 337238 h 674476"/>
                    <a:gd name="connsiteX35" fmla="*/ 397071 w 492259"/>
                    <a:gd name="connsiteY35" fmla="*/ 364435 h 674476"/>
                    <a:gd name="connsiteX36" fmla="*/ 405230 w 492259"/>
                    <a:gd name="connsiteY36" fmla="*/ 383473 h 674476"/>
                    <a:gd name="connsiteX37" fmla="*/ 416109 w 492259"/>
                    <a:gd name="connsiteY37" fmla="*/ 386192 h 674476"/>
                    <a:gd name="connsiteX38" fmla="*/ 426988 w 492259"/>
                    <a:gd name="connsiteY38" fmla="*/ 386192 h 674476"/>
                    <a:gd name="connsiteX39" fmla="*/ 454184 w 492259"/>
                    <a:gd name="connsiteY39" fmla="*/ 397071 h 674476"/>
                    <a:gd name="connsiteX40" fmla="*/ 456904 w 492259"/>
                    <a:gd name="connsiteY40" fmla="*/ 405230 h 674476"/>
                    <a:gd name="connsiteX41" fmla="*/ 451464 w 492259"/>
                    <a:gd name="connsiteY41" fmla="*/ 416108 h 674476"/>
                    <a:gd name="connsiteX42" fmla="*/ 432427 w 492259"/>
                    <a:gd name="connsiteY42" fmla="*/ 429707 h 674476"/>
                    <a:gd name="connsiteX43" fmla="*/ 421548 w 492259"/>
                    <a:gd name="connsiteY43" fmla="*/ 432426 h 674476"/>
                    <a:gd name="connsiteX44" fmla="*/ 413389 w 492259"/>
                    <a:gd name="connsiteY44" fmla="*/ 435146 h 674476"/>
                    <a:gd name="connsiteX45" fmla="*/ 413389 w 492259"/>
                    <a:gd name="connsiteY45" fmla="*/ 440585 h 674476"/>
                    <a:gd name="connsiteX46" fmla="*/ 416109 w 492259"/>
                    <a:gd name="connsiteY46" fmla="*/ 451464 h 674476"/>
                    <a:gd name="connsiteX47" fmla="*/ 418829 w 492259"/>
                    <a:gd name="connsiteY47" fmla="*/ 465062 h 674476"/>
                    <a:gd name="connsiteX48" fmla="*/ 418829 w 492259"/>
                    <a:gd name="connsiteY48" fmla="*/ 475941 h 674476"/>
                    <a:gd name="connsiteX49" fmla="*/ 418829 w 492259"/>
                    <a:gd name="connsiteY49" fmla="*/ 486820 h 674476"/>
                    <a:gd name="connsiteX50" fmla="*/ 426988 w 492259"/>
                    <a:gd name="connsiteY50" fmla="*/ 516736 h 674476"/>
                    <a:gd name="connsiteX51" fmla="*/ 432427 w 492259"/>
                    <a:gd name="connsiteY51" fmla="*/ 543932 h 674476"/>
                    <a:gd name="connsiteX52" fmla="*/ 437866 w 492259"/>
                    <a:gd name="connsiteY52" fmla="*/ 573848 h 674476"/>
                    <a:gd name="connsiteX53" fmla="*/ 443306 w 492259"/>
                    <a:gd name="connsiteY53" fmla="*/ 606484 h 674476"/>
                    <a:gd name="connsiteX54" fmla="*/ 446025 w 492259"/>
                    <a:gd name="connsiteY54" fmla="*/ 617363 h 674476"/>
                    <a:gd name="connsiteX55" fmla="*/ 470502 w 492259"/>
                    <a:gd name="connsiteY55" fmla="*/ 617363 h 674476"/>
                    <a:gd name="connsiteX56" fmla="*/ 492259 w 492259"/>
                    <a:gd name="connsiteY56" fmla="*/ 641840 h 674476"/>
                    <a:gd name="connsiteX57" fmla="*/ 484101 w 492259"/>
                    <a:gd name="connsiteY57" fmla="*/ 655438 h 674476"/>
                    <a:gd name="connsiteX58" fmla="*/ 467782 w 492259"/>
                    <a:gd name="connsiteY58" fmla="*/ 663597 h 674476"/>
                    <a:gd name="connsiteX59" fmla="*/ 443306 w 492259"/>
                    <a:gd name="connsiteY59" fmla="*/ 666317 h 674476"/>
                    <a:gd name="connsiteX60" fmla="*/ 421548 w 492259"/>
                    <a:gd name="connsiteY60" fmla="*/ 666317 h 674476"/>
                    <a:gd name="connsiteX61" fmla="*/ 413389 w 492259"/>
                    <a:gd name="connsiteY61" fmla="*/ 666317 h 674476"/>
                    <a:gd name="connsiteX62" fmla="*/ 399791 w 492259"/>
                    <a:gd name="connsiteY62" fmla="*/ 671756 h 674476"/>
                    <a:gd name="connsiteX63" fmla="*/ 383473 w 492259"/>
                    <a:gd name="connsiteY63" fmla="*/ 674476 h 674476"/>
                    <a:gd name="connsiteX64" fmla="*/ 348118 w 492259"/>
                    <a:gd name="connsiteY64" fmla="*/ 669036 h 674476"/>
                    <a:gd name="connsiteX65" fmla="*/ 326360 w 492259"/>
                    <a:gd name="connsiteY65" fmla="*/ 669036 h 674476"/>
                    <a:gd name="connsiteX66" fmla="*/ 277406 w 492259"/>
                    <a:gd name="connsiteY66" fmla="*/ 669036 h 674476"/>
                    <a:gd name="connsiteX67" fmla="*/ 252930 w 492259"/>
                    <a:gd name="connsiteY67" fmla="*/ 663597 h 674476"/>
                    <a:gd name="connsiteX68" fmla="*/ 236611 w 492259"/>
                    <a:gd name="connsiteY68" fmla="*/ 647279 h 674476"/>
                    <a:gd name="connsiteX69" fmla="*/ 261088 w 492259"/>
                    <a:gd name="connsiteY69" fmla="*/ 630961 h 674476"/>
                    <a:gd name="connsiteX70" fmla="*/ 288285 w 492259"/>
                    <a:gd name="connsiteY70" fmla="*/ 628241 h 674476"/>
                    <a:gd name="connsiteX71" fmla="*/ 285565 w 492259"/>
                    <a:gd name="connsiteY71" fmla="*/ 609204 h 674476"/>
                    <a:gd name="connsiteX72" fmla="*/ 282846 w 492259"/>
                    <a:gd name="connsiteY72" fmla="*/ 582007 h 674476"/>
                    <a:gd name="connsiteX73" fmla="*/ 280126 w 492259"/>
                    <a:gd name="connsiteY73" fmla="*/ 568409 h 674476"/>
                    <a:gd name="connsiteX74" fmla="*/ 282846 w 492259"/>
                    <a:gd name="connsiteY74" fmla="*/ 554811 h 674476"/>
                    <a:gd name="connsiteX75" fmla="*/ 277406 w 492259"/>
                    <a:gd name="connsiteY75" fmla="*/ 538493 h 674476"/>
                    <a:gd name="connsiteX76" fmla="*/ 271967 w 492259"/>
                    <a:gd name="connsiteY76" fmla="*/ 505857 h 674476"/>
                    <a:gd name="connsiteX77" fmla="*/ 269247 w 492259"/>
                    <a:gd name="connsiteY77" fmla="*/ 478660 h 674476"/>
                    <a:gd name="connsiteX78" fmla="*/ 266528 w 492259"/>
                    <a:gd name="connsiteY78" fmla="*/ 446025 h 674476"/>
                    <a:gd name="connsiteX79" fmla="*/ 261088 w 492259"/>
                    <a:gd name="connsiteY79" fmla="*/ 437866 h 674476"/>
                    <a:gd name="connsiteX80" fmla="*/ 250210 w 492259"/>
                    <a:gd name="connsiteY80" fmla="*/ 437866 h 674476"/>
                    <a:gd name="connsiteX81" fmla="*/ 220293 w 492259"/>
                    <a:gd name="connsiteY81" fmla="*/ 440585 h 674476"/>
                    <a:gd name="connsiteX82" fmla="*/ 190377 w 492259"/>
                    <a:gd name="connsiteY82" fmla="*/ 443305 h 674476"/>
                    <a:gd name="connsiteX83" fmla="*/ 165900 w 492259"/>
                    <a:gd name="connsiteY83" fmla="*/ 443305 h 674476"/>
                    <a:gd name="connsiteX84" fmla="*/ 144143 w 492259"/>
                    <a:gd name="connsiteY84" fmla="*/ 440585 h 674476"/>
                    <a:gd name="connsiteX85" fmla="*/ 135984 w 492259"/>
                    <a:gd name="connsiteY85" fmla="*/ 454184 h 674476"/>
                    <a:gd name="connsiteX86" fmla="*/ 130545 w 492259"/>
                    <a:gd name="connsiteY86" fmla="*/ 486820 h 674476"/>
                    <a:gd name="connsiteX87" fmla="*/ 119666 w 492259"/>
                    <a:gd name="connsiteY87" fmla="*/ 541213 h 674476"/>
                    <a:gd name="connsiteX88" fmla="*/ 103348 w 492259"/>
                    <a:gd name="connsiteY88" fmla="*/ 614643 h 674476"/>
                    <a:gd name="connsiteX89" fmla="*/ 133264 w 492259"/>
                    <a:gd name="connsiteY89" fmla="*/ 614643 h 674476"/>
                    <a:gd name="connsiteX90" fmla="*/ 168620 w 492259"/>
                    <a:gd name="connsiteY90" fmla="*/ 630961 h 674476"/>
                    <a:gd name="connsiteX91" fmla="*/ 163181 w 492259"/>
                    <a:gd name="connsiteY91" fmla="*/ 647279 h 674476"/>
                    <a:gd name="connsiteX92" fmla="*/ 146863 w 492259"/>
                    <a:gd name="connsiteY92" fmla="*/ 655438 h 674476"/>
                    <a:gd name="connsiteX93" fmla="*/ 127825 w 492259"/>
                    <a:gd name="connsiteY93" fmla="*/ 658158 h 674476"/>
                    <a:gd name="connsiteX94" fmla="*/ 106068 w 492259"/>
                    <a:gd name="connsiteY94" fmla="*/ 658158 h 674476"/>
                    <a:gd name="connsiteX95" fmla="*/ 62552 w 492259"/>
                    <a:gd name="connsiteY95" fmla="*/ 658158 h 674476"/>
                    <a:gd name="connsiteX96" fmla="*/ 40795 w 492259"/>
                    <a:gd name="connsiteY96" fmla="*/ 658158 h 674476"/>
                    <a:gd name="connsiteX97" fmla="*/ 16318 w 492259"/>
                    <a:gd name="connsiteY97" fmla="*/ 652718 h 674476"/>
                    <a:gd name="connsiteX98" fmla="*/ 0 w 492259"/>
                    <a:gd name="connsiteY98" fmla="*/ 636401 h 674476"/>
                    <a:gd name="connsiteX99" fmla="*/ 2720 w 492259"/>
                    <a:gd name="connsiteY99" fmla="*/ 628241 h 674476"/>
                    <a:gd name="connsiteX100" fmla="*/ 24477 w 492259"/>
                    <a:gd name="connsiteY100" fmla="*/ 620082 h 674476"/>
                    <a:gd name="connsiteX101" fmla="*/ 62552 w 492259"/>
                    <a:gd name="connsiteY101" fmla="*/ 617363 h 674476"/>
                    <a:gd name="connsiteX102" fmla="*/ 62552 w 492259"/>
                    <a:gd name="connsiteY102" fmla="*/ 614643 h 674476"/>
                    <a:gd name="connsiteX103" fmla="*/ 65272 w 492259"/>
                    <a:gd name="connsiteY103" fmla="*/ 587447 h 674476"/>
                    <a:gd name="connsiteX104" fmla="*/ 76151 w 492259"/>
                    <a:gd name="connsiteY104" fmla="*/ 522175 h 674476"/>
                    <a:gd name="connsiteX105" fmla="*/ 87029 w 492259"/>
                    <a:gd name="connsiteY105" fmla="*/ 470501 h 674476"/>
                    <a:gd name="connsiteX106" fmla="*/ 92468 w 492259"/>
                    <a:gd name="connsiteY106" fmla="*/ 446025 h 674476"/>
                    <a:gd name="connsiteX107" fmla="*/ 65272 w 492259"/>
                    <a:gd name="connsiteY107" fmla="*/ 432426 h 674476"/>
                    <a:gd name="connsiteX108" fmla="*/ 54393 w 492259"/>
                    <a:gd name="connsiteY108" fmla="*/ 421548 h 674476"/>
                    <a:gd name="connsiteX109" fmla="*/ 73431 w 492259"/>
                    <a:gd name="connsiteY109" fmla="*/ 407949 h 674476"/>
                    <a:gd name="connsiteX110" fmla="*/ 100629 w 492259"/>
                    <a:gd name="connsiteY110" fmla="*/ 399790 h 674476"/>
                    <a:gd name="connsiteX111" fmla="*/ 108788 w 492259"/>
                    <a:gd name="connsiteY111" fmla="*/ 369874 h 674476"/>
                    <a:gd name="connsiteX112" fmla="*/ 125105 w 492259"/>
                    <a:gd name="connsiteY112" fmla="*/ 307322 h 674476"/>
                    <a:gd name="connsiteX113" fmla="*/ 141423 w 492259"/>
                    <a:gd name="connsiteY113" fmla="*/ 242051 h 674476"/>
                    <a:gd name="connsiteX114" fmla="*/ 155022 w 492259"/>
                    <a:gd name="connsiteY114" fmla="*/ 179498 h 674476"/>
                    <a:gd name="connsiteX115" fmla="*/ 168620 w 492259"/>
                    <a:gd name="connsiteY115" fmla="*/ 119665 h 674476"/>
                    <a:gd name="connsiteX116" fmla="*/ 193097 w 492259"/>
                    <a:gd name="connsiteY116" fmla="*/ 57113 h 674476"/>
                    <a:gd name="connsiteX117" fmla="*/ 201256 w 492259"/>
                    <a:gd name="connsiteY117" fmla="*/ 38075 h 674476"/>
                    <a:gd name="connsiteX118" fmla="*/ 217574 w 492259"/>
                    <a:gd name="connsiteY118" fmla="*/ 13598 h 674476"/>
                    <a:gd name="connsiteX119" fmla="*/ 274687 w 49225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2259" h="674476">
                      <a:moveTo>
                        <a:pt x="225733" y="97907"/>
                      </a:moveTo>
                      <a:cubicBezTo>
                        <a:pt x="217574" y="97907"/>
                        <a:pt x="209415" y="114225"/>
                        <a:pt x="209415" y="119665"/>
                      </a:cubicBezTo>
                      <a:cubicBezTo>
                        <a:pt x="206695" y="130543"/>
                        <a:pt x="203976" y="144141"/>
                        <a:pt x="201256" y="152300"/>
                      </a:cubicBezTo>
                      <a:cubicBezTo>
                        <a:pt x="198536" y="157740"/>
                        <a:pt x="198536" y="163179"/>
                        <a:pt x="198536" y="168618"/>
                      </a:cubicBezTo>
                      <a:cubicBezTo>
                        <a:pt x="198536" y="174058"/>
                        <a:pt x="195817" y="179497"/>
                        <a:pt x="195817" y="184936"/>
                      </a:cubicBezTo>
                      <a:cubicBezTo>
                        <a:pt x="193097" y="195815"/>
                        <a:pt x="190377" y="209413"/>
                        <a:pt x="187658" y="220292"/>
                      </a:cubicBezTo>
                      <a:cubicBezTo>
                        <a:pt x="184938" y="244769"/>
                        <a:pt x="176779" y="269246"/>
                        <a:pt x="168620" y="291003"/>
                      </a:cubicBezTo>
                      <a:cubicBezTo>
                        <a:pt x="165900" y="301881"/>
                        <a:pt x="163181" y="312760"/>
                        <a:pt x="160461" y="323639"/>
                      </a:cubicBezTo>
                      <a:cubicBezTo>
                        <a:pt x="157742" y="337237"/>
                        <a:pt x="155022" y="348115"/>
                        <a:pt x="149582" y="361714"/>
                      </a:cubicBezTo>
                      <a:cubicBezTo>
                        <a:pt x="146863" y="367153"/>
                        <a:pt x="144143" y="383471"/>
                        <a:pt x="144143" y="388910"/>
                      </a:cubicBezTo>
                      <a:cubicBezTo>
                        <a:pt x="144143" y="391630"/>
                        <a:pt x="146863" y="391630"/>
                        <a:pt x="149582" y="391630"/>
                      </a:cubicBezTo>
                      <a:cubicBezTo>
                        <a:pt x="155022" y="391630"/>
                        <a:pt x="168620" y="391630"/>
                        <a:pt x="171340" y="391630"/>
                      </a:cubicBezTo>
                      <a:cubicBezTo>
                        <a:pt x="179498" y="391630"/>
                        <a:pt x="187658" y="391630"/>
                        <a:pt x="193097" y="388910"/>
                      </a:cubicBezTo>
                      <a:cubicBezTo>
                        <a:pt x="198536" y="388910"/>
                        <a:pt x="203976" y="388910"/>
                        <a:pt x="212135" y="388910"/>
                      </a:cubicBezTo>
                      <a:cubicBezTo>
                        <a:pt x="217574" y="388910"/>
                        <a:pt x="225733" y="388910"/>
                        <a:pt x="236611" y="388910"/>
                      </a:cubicBezTo>
                      <a:cubicBezTo>
                        <a:pt x="242051" y="388910"/>
                        <a:pt x="247490" y="388910"/>
                        <a:pt x="250210" y="386191"/>
                      </a:cubicBezTo>
                      <a:cubicBezTo>
                        <a:pt x="255649" y="391630"/>
                        <a:pt x="258369" y="388910"/>
                        <a:pt x="258369" y="386191"/>
                      </a:cubicBezTo>
                      <a:cubicBezTo>
                        <a:pt x="258369" y="380751"/>
                        <a:pt x="255649" y="372592"/>
                        <a:pt x="255649" y="367153"/>
                      </a:cubicBezTo>
                      <a:cubicBezTo>
                        <a:pt x="252930" y="353555"/>
                        <a:pt x="250210" y="342676"/>
                        <a:pt x="250210" y="331797"/>
                      </a:cubicBezTo>
                      <a:cubicBezTo>
                        <a:pt x="250210" y="301881"/>
                        <a:pt x="250210" y="274685"/>
                        <a:pt x="247490" y="244769"/>
                      </a:cubicBezTo>
                      <a:cubicBezTo>
                        <a:pt x="247490" y="231170"/>
                        <a:pt x="244771" y="217572"/>
                        <a:pt x="242051" y="203974"/>
                      </a:cubicBezTo>
                      <a:cubicBezTo>
                        <a:pt x="239331" y="187656"/>
                        <a:pt x="236611" y="174058"/>
                        <a:pt x="236611" y="157740"/>
                      </a:cubicBezTo>
                      <a:cubicBezTo>
                        <a:pt x="236611" y="152300"/>
                        <a:pt x="236611" y="133263"/>
                        <a:pt x="233892" y="119665"/>
                      </a:cubicBezTo>
                      <a:cubicBezTo>
                        <a:pt x="233892" y="106066"/>
                        <a:pt x="231172" y="97907"/>
                        <a:pt x="22573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1" y="10879"/>
                        <a:pt x="315481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3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4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5942" y="625522"/>
                        <a:pt x="492259" y="630961"/>
                        <a:pt x="492259" y="641840"/>
                      </a:cubicBezTo>
                      <a:cubicBezTo>
                        <a:pt x="492259" y="647279"/>
                        <a:pt x="486820" y="649999"/>
                        <a:pt x="484101" y="655438"/>
                      </a:cubicBezTo>
                      <a:cubicBezTo>
                        <a:pt x="481381" y="660877"/>
                        <a:pt x="473222" y="663597"/>
                        <a:pt x="467782" y="663597"/>
                      </a:cubicBezTo>
                      <a:cubicBezTo>
                        <a:pt x="456904" y="666317"/>
                        <a:pt x="451464" y="666317"/>
                        <a:pt x="443306" y="666317"/>
                      </a:cubicBezTo>
                      <a:cubicBezTo>
                        <a:pt x="437866" y="666317"/>
                        <a:pt x="429707" y="666317"/>
                        <a:pt x="421548" y="666317"/>
                      </a:cubicBezTo>
                      <a:cubicBezTo>
                        <a:pt x="418829" y="666317"/>
                        <a:pt x="416109" y="666317"/>
                        <a:pt x="413389" y="666317"/>
                      </a:cubicBezTo>
                      <a:cubicBezTo>
                        <a:pt x="407950" y="669036"/>
                        <a:pt x="405230" y="669036"/>
                        <a:pt x="399791" y="671756"/>
                      </a:cubicBezTo>
                      <a:cubicBezTo>
                        <a:pt x="394352" y="671756"/>
                        <a:pt x="388913" y="674476"/>
                        <a:pt x="383473" y="674476"/>
                      </a:cubicBezTo>
                      <a:cubicBezTo>
                        <a:pt x="372594" y="674476"/>
                        <a:pt x="358996" y="671756"/>
                        <a:pt x="348118" y="669036"/>
                      </a:cubicBezTo>
                      <a:cubicBezTo>
                        <a:pt x="339959" y="669036"/>
                        <a:pt x="331800" y="669036"/>
                        <a:pt x="326360" y="669036"/>
                      </a:cubicBezTo>
                      <a:cubicBezTo>
                        <a:pt x="304603" y="669036"/>
                        <a:pt x="285565" y="669036"/>
                        <a:pt x="277406" y="669036"/>
                      </a:cubicBezTo>
                      <a:cubicBezTo>
                        <a:pt x="269247" y="669036"/>
                        <a:pt x="258369" y="669036"/>
                        <a:pt x="252930" y="663597"/>
                      </a:cubicBezTo>
                      <a:cubicBezTo>
                        <a:pt x="247490" y="660877"/>
                        <a:pt x="236611" y="655438"/>
                        <a:pt x="236611" y="647279"/>
                      </a:cubicBezTo>
                      <a:cubicBezTo>
                        <a:pt x="236611" y="636401"/>
                        <a:pt x="252930" y="633681"/>
                        <a:pt x="261088" y="630961"/>
                      </a:cubicBezTo>
                      <a:cubicBezTo>
                        <a:pt x="266528" y="630961"/>
                        <a:pt x="274687" y="630961"/>
                        <a:pt x="288285" y="628241"/>
                      </a:cubicBezTo>
                      <a:cubicBezTo>
                        <a:pt x="288285" y="620082"/>
                        <a:pt x="288285" y="614643"/>
                        <a:pt x="285565" y="609204"/>
                      </a:cubicBezTo>
                      <a:cubicBezTo>
                        <a:pt x="285565" y="601045"/>
                        <a:pt x="282846" y="590166"/>
                        <a:pt x="282846" y="582007"/>
                      </a:cubicBezTo>
                      <a:cubicBezTo>
                        <a:pt x="282846" y="576568"/>
                        <a:pt x="280126" y="573848"/>
                        <a:pt x="280126" y="568409"/>
                      </a:cubicBezTo>
                      <a:cubicBezTo>
                        <a:pt x="280126" y="562970"/>
                        <a:pt x="282846" y="557531"/>
                        <a:pt x="282846" y="554811"/>
                      </a:cubicBezTo>
                      <a:cubicBezTo>
                        <a:pt x="282846" y="549371"/>
                        <a:pt x="280126" y="546652"/>
                        <a:pt x="277406" y="538493"/>
                      </a:cubicBezTo>
                      <a:cubicBezTo>
                        <a:pt x="277406" y="527614"/>
                        <a:pt x="271967" y="516736"/>
                        <a:pt x="271967" y="505857"/>
                      </a:cubicBezTo>
                      <a:cubicBezTo>
                        <a:pt x="271967" y="494978"/>
                        <a:pt x="271967" y="486820"/>
                        <a:pt x="269247" y="478660"/>
                      </a:cubicBezTo>
                      <a:cubicBezTo>
                        <a:pt x="266528" y="467782"/>
                        <a:pt x="266528" y="456903"/>
                        <a:pt x="266528" y="446025"/>
                      </a:cubicBezTo>
                      <a:cubicBezTo>
                        <a:pt x="266528" y="440585"/>
                        <a:pt x="263808" y="437866"/>
                        <a:pt x="261088" y="437866"/>
                      </a:cubicBezTo>
                      <a:cubicBezTo>
                        <a:pt x="258369" y="437866"/>
                        <a:pt x="255649" y="437866"/>
                        <a:pt x="250210" y="437866"/>
                      </a:cubicBezTo>
                      <a:cubicBezTo>
                        <a:pt x="239331" y="437866"/>
                        <a:pt x="228452" y="437866"/>
                        <a:pt x="220293" y="440585"/>
                      </a:cubicBezTo>
                      <a:cubicBezTo>
                        <a:pt x="209415" y="440585"/>
                        <a:pt x="201256" y="443305"/>
                        <a:pt x="190377" y="443305"/>
                      </a:cubicBezTo>
                      <a:cubicBezTo>
                        <a:pt x="182218" y="443305"/>
                        <a:pt x="174059" y="443305"/>
                        <a:pt x="165900" y="443305"/>
                      </a:cubicBezTo>
                      <a:cubicBezTo>
                        <a:pt x="163181" y="443305"/>
                        <a:pt x="152302" y="440585"/>
                        <a:pt x="144143" y="440585"/>
                      </a:cubicBezTo>
                      <a:cubicBezTo>
                        <a:pt x="135984" y="440585"/>
                        <a:pt x="135984" y="448744"/>
                        <a:pt x="135984" y="454184"/>
                      </a:cubicBezTo>
                      <a:cubicBezTo>
                        <a:pt x="135984" y="465062"/>
                        <a:pt x="133264" y="475941"/>
                        <a:pt x="130545" y="486820"/>
                      </a:cubicBezTo>
                      <a:cubicBezTo>
                        <a:pt x="127825" y="505857"/>
                        <a:pt x="122386" y="522175"/>
                        <a:pt x="119666" y="541213"/>
                      </a:cubicBezTo>
                      <a:cubicBezTo>
                        <a:pt x="116947" y="560250"/>
                        <a:pt x="108788" y="595606"/>
                        <a:pt x="103348" y="614643"/>
                      </a:cubicBezTo>
                      <a:cubicBezTo>
                        <a:pt x="111507" y="614643"/>
                        <a:pt x="122386" y="614643"/>
                        <a:pt x="133264" y="614643"/>
                      </a:cubicBezTo>
                      <a:cubicBezTo>
                        <a:pt x="146863" y="614643"/>
                        <a:pt x="168620" y="614643"/>
                        <a:pt x="168620" y="630961"/>
                      </a:cubicBezTo>
                      <a:cubicBezTo>
                        <a:pt x="168620" y="639120"/>
                        <a:pt x="165900" y="639120"/>
                        <a:pt x="163181" y="647279"/>
                      </a:cubicBezTo>
                      <a:cubicBezTo>
                        <a:pt x="160461" y="652718"/>
                        <a:pt x="152302" y="655438"/>
                        <a:pt x="146863" y="655438"/>
                      </a:cubicBezTo>
                      <a:cubicBezTo>
                        <a:pt x="138704" y="658158"/>
                        <a:pt x="133264" y="658158"/>
                        <a:pt x="127825" y="658158"/>
                      </a:cubicBezTo>
                      <a:cubicBezTo>
                        <a:pt x="122386" y="658158"/>
                        <a:pt x="116947" y="658158"/>
                        <a:pt x="106068" y="658158"/>
                      </a:cubicBezTo>
                      <a:cubicBezTo>
                        <a:pt x="92468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8" y="451464"/>
                        <a:pt x="92468" y="446025"/>
                      </a:cubicBezTo>
                      <a:cubicBezTo>
                        <a:pt x="92468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8" y="405230"/>
                        <a:pt x="100629" y="399790"/>
                      </a:cubicBezTo>
                      <a:cubicBezTo>
                        <a:pt x="106068" y="394351"/>
                        <a:pt x="106068" y="378033"/>
                        <a:pt x="108788" y="369874"/>
                      </a:cubicBezTo>
                      <a:cubicBezTo>
                        <a:pt x="114227" y="348117"/>
                        <a:pt x="119666" y="326360"/>
                        <a:pt x="125105" y="307322"/>
                      </a:cubicBezTo>
                      <a:cubicBezTo>
                        <a:pt x="130545" y="285565"/>
                        <a:pt x="135984" y="263808"/>
                        <a:pt x="141423" y="242051"/>
                      </a:cubicBezTo>
                      <a:cubicBezTo>
                        <a:pt x="146863" y="220293"/>
                        <a:pt x="152302" y="198536"/>
                        <a:pt x="155022" y="179498"/>
                      </a:cubicBezTo>
                      <a:cubicBezTo>
                        <a:pt x="157742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E252413E-95D4-436B-9CDD-1C43CDFDF645}"/>
                    </a:ext>
                  </a:extLst>
                </p:cNvPr>
                <p:cNvSpPr/>
                <p:nvPr/>
              </p:nvSpPr>
              <p:spPr>
                <a:xfrm>
                  <a:off x="6876542" y="4244897"/>
                  <a:ext cx="462342" cy="677195"/>
                </a:xfrm>
                <a:custGeom>
                  <a:avLst/>
                  <a:gdLst>
                    <a:gd name="connsiteX0" fmla="*/ 214853 w 462342"/>
                    <a:gd name="connsiteY0" fmla="*/ 65272 h 677195"/>
                    <a:gd name="connsiteX1" fmla="*/ 195815 w 462342"/>
                    <a:gd name="connsiteY1" fmla="*/ 73431 h 677195"/>
                    <a:gd name="connsiteX2" fmla="*/ 193096 w 462342"/>
                    <a:gd name="connsiteY2" fmla="*/ 125105 h 677195"/>
                    <a:gd name="connsiteX3" fmla="*/ 190376 w 462342"/>
                    <a:gd name="connsiteY3" fmla="*/ 280125 h 677195"/>
                    <a:gd name="connsiteX4" fmla="*/ 190376 w 462342"/>
                    <a:gd name="connsiteY4" fmla="*/ 301882 h 677195"/>
                    <a:gd name="connsiteX5" fmla="*/ 193096 w 462342"/>
                    <a:gd name="connsiteY5" fmla="*/ 342677 h 677195"/>
                    <a:gd name="connsiteX6" fmla="*/ 195815 w 462342"/>
                    <a:gd name="connsiteY6" fmla="*/ 397070 h 677195"/>
                    <a:gd name="connsiteX7" fmla="*/ 195815 w 462342"/>
                    <a:gd name="connsiteY7" fmla="*/ 443304 h 677195"/>
                    <a:gd name="connsiteX8" fmla="*/ 195815 w 462342"/>
                    <a:gd name="connsiteY8" fmla="*/ 530333 h 677195"/>
                    <a:gd name="connsiteX9" fmla="*/ 193096 w 462342"/>
                    <a:gd name="connsiteY9" fmla="*/ 554810 h 677195"/>
                    <a:gd name="connsiteX10" fmla="*/ 190376 w 462342"/>
                    <a:gd name="connsiteY10" fmla="*/ 603764 h 677195"/>
                    <a:gd name="connsiteX11" fmla="*/ 198535 w 462342"/>
                    <a:gd name="connsiteY11" fmla="*/ 611923 h 677195"/>
                    <a:gd name="connsiteX12" fmla="*/ 214853 w 462342"/>
                    <a:gd name="connsiteY12" fmla="*/ 611923 h 677195"/>
                    <a:gd name="connsiteX13" fmla="*/ 236610 w 462342"/>
                    <a:gd name="connsiteY13" fmla="*/ 611923 h 677195"/>
                    <a:gd name="connsiteX14" fmla="*/ 263807 w 462342"/>
                    <a:gd name="connsiteY14" fmla="*/ 598325 h 677195"/>
                    <a:gd name="connsiteX15" fmla="*/ 277405 w 462342"/>
                    <a:gd name="connsiteY15" fmla="*/ 592885 h 677195"/>
                    <a:gd name="connsiteX16" fmla="*/ 291004 w 462342"/>
                    <a:gd name="connsiteY16" fmla="*/ 573848 h 677195"/>
                    <a:gd name="connsiteX17" fmla="*/ 307322 w 462342"/>
                    <a:gd name="connsiteY17" fmla="*/ 543931 h 677195"/>
                    <a:gd name="connsiteX18" fmla="*/ 326359 w 462342"/>
                    <a:gd name="connsiteY18" fmla="*/ 481379 h 677195"/>
                    <a:gd name="connsiteX19" fmla="*/ 337238 w 462342"/>
                    <a:gd name="connsiteY19" fmla="*/ 413388 h 677195"/>
                    <a:gd name="connsiteX20" fmla="*/ 337238 w 462342"/>
                    <a:gd name="connsiteY20" fmla="*/ 350836 h 677195"/>
                    <a:gd name="connsiteX21" fmla="*/ 334518 w 462342"/>
                    <a:gd name="connsiteY21" fmla="*/ 296443 h 677195"/>
                    <a:gd name="connsiteX22" fmla="*/ 329079 w 462342"/>
                    <a:gd name="connsiteY22" fmla="*/ 244769 h 677195"/>
                    <a:gd name="connsiteX23" fmla="*/ 307322 w 462342"/>
                    <a:gd name="connsiteY23" fmla="*/ 135983 h 677195"/>
                    <a:gd name="connsiteX24" fmla="*/ 271966 w 462342"/>
                    <a:gd name="connsiteY24" fmla="*/ 78870 h 677195"/>
                    <a:gd name="connsiteX25" fmla="*/ 214853 w 462342"/>
                    <a:gd name="connsiteY25" fmla="*/ 65272 h 677195"/>
                    <a:gd name="connsiteX26" fmla="*/ 114226 w 462342"/>
                    <a:gd name="connsiteY26" fmla="*/ 0 h 677195"/>
                    <a:gd name="connsiteX27" fmla="*/ 127824 w 462342"/>
                    <a:gd name="connsiteY27" fmla="*/ 0 h 677195"/>
                    <a:gd name="connsiteX28" fmla="*/ 146862 w 462342"/>
                    <a:gd name="connsiteY28" fmla="*/ 2720 h 677195"/>
                    <a:gd name="connsiteX29" fmla="*/ 174059 w 462342"/>
                    <a:gd name="connsiteY29" fmla="*/ 21758 h 677195"/>
                    <a:gd name="connsiteX30" fmla="*/ 193096 w 462342"/>
                    <a:gd name="connsiteY30" fmla="*/ 21758 h 677195"/>
                    <a:gd name="connsiteX31" fmla="*/ 261088 w 462342"/>
                    <a:gd name="connsiteY31" fmla="*/ 27197 h 677195"/>
                    <a:gd name="connsiteX32" fmla="*/ 310042 w 462342"/>
                    <a:gd name="connsiteY32" fmla="*/ 35356 h 677195"/>
                    <a:gd name="connsiteX33" fmla="*/ 334518 w 462342"/>
                    <a:gd name="connsiteY33" fmla="*/ 40795 h 677195"/>
                    <a:gd name="connsiteX34" fmla="*/ 356276 w 462342"/>
                    <a:gd name="connsiteY34" fmla="*/ 59833 h 677195"/>
                    <a:gd name="connsiteX35" fmla="*/ 372593 w 462342"/>
                    <a:gd name="connsiteY35" fmla="*/ 76151 h 677195"/>
                    <a:gd name="connsiteX36" fmla="*/ 380752 w 462342"/>
                    <a:gd name="connsiteY36" fmla="*/ 95188 h 677195"/>
                    <a:gd name="connsiteX37" fmla="*/ 405230 w 462342"/>
                    <a:gd name="connsiteY37" fmla="*/ 114226 h 677195"/>
                    <a:gd name="connsiteX38" fmla="*/ 416108 w 462342"/>
                    <a:gd name="connsiteY38" fmla="*/ 141422 h 677195"/>
                    <a:gd name="connsiteX39" fmla="*/ 451464 w 462342"/>
                    <a:gd name="connsiteY39" fmla="*/ 201256 h 677195"/>
                    <a:gd name="connsiteX40" fmla="*/ 456903 w 462342"/>
                    <a:gd name="connsiteY40" fmla="*/ 252929 h 677195"/>
                    <a:gd name="connsiteX41" fmla="*/ 456903 w 462342"/>
                    <a:gd name="connsiteY41" fmla="*/ 291004 h 677195"/>
                    <a:gd name="connsiteX42" fmla="*/ 459623 w 462342"/>
                    <a:gd name="connsiteY42" fmla="*/ 318201 h 677195"/>
                    <a:gd name="connsiteX43" fmla="*/ 459623 w 462342"/>
                    <a:gd name="connsiteY43" fmla="*/ 326360 h 677195"/>
                    <a:gd name="connsiteX44" fmla="*/ 459623 w 462342"/>
                    <a:gd name="connsiteY44" fmla="*/ 348117 h 677195"/>
                    <a:gd name="connsiteX45" fmla="*/ 462342 w 462342"/>
                    <a:gd name="connsiteY45" fmla="*/ 367155 h 677195"/>
                    <a:gd name="connsiteX46" fmla="*/ 456903 w 462342"/>
                    <a:gd name="connsiteY46" fmla="*/ 391632 h 677195"/>
                    <a:gd name="connsiteX47" fmla="*/ 456903 w 462342"/>
                    <a:gd name="connsiteY47" fmla="*/ 418828 h 677195"/>
                    <a:gd name="connsiteX48" fmla="*/ 451464 w 462342"/>
                    <a:gd name="connsiteY48" fmla="*/ 437866 h 677195"/>
                    <a:gd name="connsiteX49" fmla="*/ 446025 w 462342"/>
                    <a:gd name="connsiteY49" fmla="*/ 454184 h 677195"/>
                    <a:gd name="connsiteX50" fmla="*/ 440585 w 462342"/>
                    <a:gd name="connsiteY50" fmla="*/ 481380 h 677195"/>
                    <a:gd name="connsiteX51" fmla="*/ 432426 w 462342"/>
                    <a:gd name="connsiteY51" fmla="*/ 508577 h 677195"/>
                    <a:gd name="connsiteX52" fmla="*/ 418828 w 462342"/>
                    <a:gd name="connsiteY52" fmla="*/ 530334 h 677195"/>
                    <a:gd name="connsiteX53" fmla="*/ 410669 w 462342"/>
                    <a:gd name="connsiteY53" fmla="*/ 549371 h 677195"/>
                    <a:gd name="connsiteX54" fmla="*/ 391631 w 462342"/>
                    <a:gd name="connsiteY54" fmla="*/ 579288 h 677195"/>
                    <a:gd name="connsiteX55" fmla="*/ 337238 w 462342"/>
                    <a:gd name="connsiteY55" fmla="*/ 630961 h 677195"/>
                    <a:gd name="connsiteX56" fmla="*/ 301883 w 462342"/>
                    <a:gd name="connsiteY56" fmla="*/ 647279 h 677195"/>
                    <a:gd name="connsiteX57" fmla="*/ 263807 w 462342"/>
                    <a:gd name="connsiteY57" fmla="*/ 652718 h 677195"/>
                    <a:gd name="connsiteX58" fmla="*/ 233891 w 462342"/>
                    <a:gd name="connsiteY58" fmla="*/ 649999 h 677195"/>
                    <a:gd name="connsiteX59" fmla="*/ 187657 w 462342"/>
                    <a:gd name="connsiteY59" fmla="*/ 652718 h 677195"/>
                    <a:gd name="connsiteX60" fmla="*/ 171339 w 462342"/>
                    <a:gd name="connsiteY60" fmla="*/ 669036 h 677195"/>
                    <a:gd name="connsiteX61" fmla="*/ 155021 w 462342"/>
                    <a:gd name="connsiteY61" fmla="*/ 671756 h 677195"/>
                    <a:gd name="connsiteX62" fmla="*/ 138703 w 462342"/>
                    <a:gd name="connsiteY62" fmla="*/ 674476 h 677195"/>
                    <a:gd name="connsiteX63" fmla="*/ 125105 w 462342"/>
                    <a:gd name="connsiteY63" fmla="*/ 677195 h 677195"/>
                    <a:gd name="connsiteX64" fmla="*/ 106067 w 462342"/>
                    <a:gd name="connsiteY64" fmla="*/ 671756 h 677195"/>
                    <a:gd name="connsiteX65" fmla="*/ 87029 w 462342"/>
                    <a:gd name="connsiteY65" fmla="*/ 658158 h 677195"/>
                    <a:gd name="connsiteX66" fmla="*/ 81590 w 462342"/>
                    <a:gd name="connsiteY66" fmla="*/ 652718 h 677195"/>
                    <a:gd name="connsiteX67" fmla="*/ 67992 w 462342"/>
                    <a:gd name="connsiteY67" fmla="*/ 652718 h 677195"/>
                    <a:gd name="connsiteX68" fmla="*/ 43515 w 462342"/>
                    <a:gd name="connsiteY68" fmla="*/ 652718 h 677195"/>
                    <a:gd name="connsiteX69" fmla="*/ 16318 w 462342"/>
                    <a:gd name="connsiteY69" fmla="*/ 647279 h 677195"/>
                    <a:gd name="connsiteX70" fmla="*/ 0 w 462342"/>
                    <a:gd name="connsiteY70" fmla="*/ 630961 h 677195"/>
                    <a:gd name="connsiteX71" fmla="*/ 5439 w 462342"/>
                    <a:gd name="connsiteY71" fmla="*/ 620083 h 677195"/>
                    <a:gd name="connsiteX72" fmla="*/ 27197 w 462342"/>
                    <a:gd name="connsiteY72" fmla="*/ 611924 h 677195"/>
                    <a:gd name="connsiteX73" fmla="*/ 65272 w 462342"/>
                    <a:gd name="connsiteY73" fmla="*/ 609204 h 677195"/>
                    <a:gd name="connsiteX74" fmla="*/ 65272 w 462342"/>
                    <a:gd name="connsiteY74" fmla="*/ 584727 h 677195"/>
                    <a:gd name="connsiteX75" fmla="*/ 62552 w 462342"/>
                    <a:gd name="connsiteY75" fmla="*/ 456903 h 677195"/>
                    <a:gd name="connsiteX76" fmla="*/ 65272 w 462342"/>
                    <a:gd name="connsiteY76" fmla="*/ 337238 h 677195"/>
                    <a:gd name="connsiteX77" fmla="*/ 67992 w 462342"/>
                    <a:gd name="connsiteY77" fmla="*/ 203975 h 677195"/>
                    <a:gd name="connsiteX78" fmla="*/ 70712 w 462342"/>
                    <a:gd name="connsiteY78" fmla="*/ 119665 h 677195"/>
                    <a:gd name="connsiteX79" fmla="*/ 73431 w 462342"/>
                    <a:gd name="connsiteY79" fmla="*/ 67992 h 677195"/>
                    <a:gd name="connsiteX80" fmla="*/ 67992 w 462342"/>
                    <a:gd name="connsiteY80" fmla="*/ 67992 h 677195"/>
                    <a:gd name="connsiteX81" fmla="*/ 43515 w 462342"/>
                    <a:gd name="connsiteY81" fmla="*/ 67992 h 677195"/>
                    <a:gd name="connsiteX82" fmla="*/ 16318 w 462342"/>
                    <a:gd name="connsiteY82" fmla="*/ 62552 h 677195"/>
                    <a:gd name="connsiteX83" fmla="*/ 0 w 462342"/>
                    <a:gd name="connsiteY83" fmla="*/ 46234 h 677195"/>
                    <a:gd name="connsiteX84" fmla="*/ 5439 w 462342"/>
                    <a:gd name="connsiteY84" fmla="*/ 35356 h 677195"/>
                    <a:gd name="connsiteX85" fmla="*/ 27197 w 462342"/>
                    <a:gd name="connsiteY85" fmla="*/ 27197 h 677195"/>
                    <a:gd name="connsiteX86" fmla="*/ 76151 w 462342"/>
                    <a:gd name="connsiteY86" fmla="*/ 21758 h 677195"/>
                    <a:gd name="connsiteX87" fmla="*/ 81590 w 462342"/>
                    <a:gd name="connsiteY87" fmla="*/ 13598 h 677195"/>
                    <a:gd name="connsiteX88" fmla="*/ 97908 w 462342"/>
                    <a:gd name="connsiteY88" fmla="*/ 5439 h 677195"/>
                    <a:gd name="connsiteX89" fmla="*/ 114226 w 462342"/>
                    <a:gd name="connsiteY89" fmla="*/ 0 h 677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2" h="677195">
                      <a:moveTo>
                        <a:pt x="214853" y="65272"/>
                      </a:moveTo>
                      <a:cubicBezTo>
                        <a:pt x="203975" y="65272"/>
                        <a:pt x="195815" y="67992"/>
                        <a:pt x="195815" y="73431"/>
                      </a:cubicBezTo>
                      <a:cubicBezTo>
                        <a:pt x="193096" y="78870"/>
                        <a:pt x="193096" y="100628"/>
                        <a:pt x="193096" y="125105"/>
                      </a:cubicBezTo>
                      <a:cubicBezTo>
                        <a:pt x="193096" y="182217"/>
                        <a:pt x="193096" y="266527"/>
                        <a:pt x="190376" y="280125"/>
                      </a:cubicBezTo>
                      <a:cubicBezTo>
                        <a:pt x="190376" y="288284"/>
                        <a:pt x="190376" y="293723"/>
                        <a:pt x="190376" y="301882"/>
                      </a:cubicBezTo>
                      <a:cubicBezTo>
                        <a:pt x="190376" y="315480"/>
                        <a:pt x="190376" y="329079"/>
                        <a:pt x="193096" y="342677"/>
                      </a:cubicBezTo>
                      <a:cubicBezTo>
                        <a:pt x="193096" y="361715"/>
                        <a:pt x="193096" y="378033"/>
                        <a:pt x="195815" y="397070"/>
                      </a:cubicBezTo>
                      <a:cubicBezTo>
                        <a:pt x="195815" y="413388"/>
                        <a:pt x="195815" y="426986"/>
                        <a:pt x="195815" y="443304"/>
                      </a:cubicBezTo>
                      <a:cubicBezTo>
                        <a:pt x="195815" y="465061"/>
                        <a:pt x="198535" y="508576"/>
                        <a:pt x="195815" y="530333"/>
                      </a:cubicBezTo>
                      <a:cubicBezTo>
                        <a:pt x="195815" y="538492"/>
                        <a:pt x="193096" y="546651"/>
                        <a:pt x="193096" y="554810"/>
                      </a:cubicBezTo>
                      <a:cubicBezTo>
                        <a:pt x="193096" y="560249"/>
                        <a:pt x="190376" y="590166"/>
                        <a:pt x="190376" y="603764"/>
                      </a:cubicBezTo>
                      <a:cubicBezTo>
                        <a:pt x="190376" y="609203"/>
                        <a:pt x="190376" y="611923"/>
                        <a:pt x="198535" y="611923"/>
                      </a:cubicBezTo>
                      <a:cubicBezTo>
                        <a:pt x="206694" y="611923"/>
                        <a:pt x="209414" y="611923"/>
                        <a:pt x="214853" y="611923"/>
                      </a:cubicBezTo>
                      <a:cubicBezTo>
                        <a:pt x="223012" y="611923"/>
                        <a:pt x="220293" y="611923"/>
                        <a:pt x="236610" y="611923"/>
                      </a:cubicBezTo>
                      <a:cubicBezTo>
                        <a:pt x="242050" y="611923"/>
                        <a:pt x="258368" y="601044"/>
                        <a:pt x="263807" y="598325"/>
                      </a:cubicBezTo>
                      <a:cubicBezTo>
                        <a:pt x="266527" y="598325"/>
                        <a:pt x="274686" y="592885"/>
                        <a:pt x="277405" y="592885"/>
                      </a:cubicBezTo>
                      <a:cubicBezTo>
                        <a:pt x="285564" y="587446"/>
                        <a:pt x="288284" y="579287"/>
                        <a:pt x="291004" y="573848"/>
                      </a:cubicBezTo>
                      <a:cubicBezTo>
                        <a:pt x="296443" y="562969"/>
                        <a:pt x="301882" y="554810"/>
                        <a:pt x="307322" y="543931"/>
                      </a:cubicBezTo>
                      <a:cubicBezTo>
                        <a:pt x="315481" y="524894"/>
                        <a:pt x="320920" y="524894"/>
                        <a:pt x="326359" y="481379"/>
                      </a:cubicBezTo>
                      <a:cubicBezTo>
                        <a:pt x="329079" y="456903"/>
                        <a:pt x="334518" y="435145"/>
                        <a:pt x="337238" y="413388"/>
                      </a:cubicBezTo>
                      <a:cubicBezTo>
                        <a:pt x="337238" y="391631"/>
                        <a:pt x="337238" y="369873"/>
                        <a:pt x="337238" y="350836"/>
                      </a:cubicBezTo>
                      <a:cubicBezTo>
                        <a:pt x="337238" y="339957"/>
                        <a:pt x="337238" y="320920"/>
                        <a:pt x="334518" y="296443"/>
                      </a:cubicBezTo>
                      <a:cubicBezTo>
                        <a:pt x="331798" y="269246"/>
                        <a:pt x="329079" y="250209"/>
                        <a:pt x="329079" y="244769"/>
                      </a:cubicBezTo>
                      <a:cubicBezTo>
                        <a:pt x="323640" y="206694"/>
                        <a:pt x="318200" y="174058"/>
                        <a:pt x="307322" y="135983"/>
                      </a:cubicBezTo>
                      <a:cubicBezTo>
                        <a:pt x="304602" y="125105"/>
                        <a:pt x="304602" y="108787"/>
                        <a:pt x="271966" y="78870"/>
                      </a:cubicBezTo>
                      <a:cubicBezTo>
                        <a:pt x="263807" y="73431"/>
                        <a:pt x="233891" y="65272"/>
                        <a:pt x="214853" y="65272"/>
                      </a:cubicBezTo>
                      <a:close/>
                      <a:moveTo>
                        <a:pt x="114226" y="0"/>
                      </a:moveTo>
                      <a:cubicBezTo>
                        <a:pt x="119665" y="0"/>
                        <a:pt x="125105" y="0"/>
                        <a:pt x="127824" y="0"/>
                      </a:cubicBezTo>
                      <a:cubicBezTo>
                        <a:pt x="133264" y="0"/>
                        <a:pt x="141422" y="0"/>
                        <a:pt x="146862" y="2720"/>
                      </a:cubicBezTo>
                      <a:cubicBezTo>
                        <a:pt x="157741" y="5439"/>
                        <a:pt x="165900" y="13598"/>
                        <a:pt x="174059" y="21758"/>
                      </a:cubicBezTo>
                      <a:cubicBezTo>
                        <a:pt x="179498" y="21758"/>
                        <a:pt x="187657" y="21758"/>
                        <a:pt x="193096" y="21758"/>
                      </a:cubicBezTo>
                      <a:cubicBezTo>
                        <a:pt x="212134" y="21758"/>
                        <a:pt x="228452" y="27197"/>
                        <a:pt x="261088" y="27197"/>
                      </a:cubicBezTo>
                      <a:cubicBezTo>
                        <a:pt x="277405" y="27197"/>
                        <a:pt x="293723" y="35356"/>
                        <a:pt x="310042" y="35356"/>
                      </a:cubicBezTo>
                      <a:cubicBezTo>
                        <a:pt x="318200" y="35356"/>
                        <a:pt x="329079" y="35356"/>
                        <a:pt x="334518" y="40795"/>
                      </a:cubicBezTo>
                      <a:cubicBezTo>
                        <a:pt x="342677" y="46234"/>
                        <a:pt x="348117" y="54393"/>
                        <a:pt x="356276" y="59833"/>
                      </a:cubicBezTo>
                      <a:cubicBezTo>
                        <a:pt x="361715" y="65272"/>
                        <a:pt x="369874" y="67992"/>
                        <a:pt x="372593" y="76151"/>
                      </a:cubicBezTo>
                      <a:cubicBezTo>
                        <a:pt x="375313" y="81590"/>
                        <a:pt x="378033" y="89749"/>
                        <a:pt x="380752" y="95188"/>
                      </a:cubicBezTo>
                      <a:cubicBezTo>
                        <a:pt x="386192" y="103347"/>
                        <a:pt x="391631" y="106067"/>
                        <a:pt x="405230" y="114226"/>
                      </a:cubicBezTo>
                      <a:cubicBezTo>
                        <a:pt x="413388" y="119665"/>
                        <a:pt x="410669" y="133263"/>
                        <a:pt x="416108" y="141422"/>
                      </a:cubicBezTo>
                      <a:cubicBezTo>
                        <a:pt x="426987" y="160461"/>
                        <a:pt x="446025" y="182218"/>
                        <a:pt x="451464" y="201256"/>
                      </a:cubicBezTo>
                      <a:cubicBezTo>
                        <a:pt x="456903" y="220293"/>
                        <a:pt x="456903" y="236611"/>
                        <a:pt x="456903" y="252929"/>
                      </a:cubicBezTo>
                      <a:cubicBezTo>
                        <a:pt x="456903" y="266527"/>
                        <a:pt x="456903" y="277406"/>
                        <a:pt x="456903" y="291004"/>
                      </a:cubicBezTo>
                      <a:cubicBezTo>
                        <a:pt x="456903" y="299163"/>
                        <a:pt x="456903" y="307322"/>
                        <a:pt x="459623" y="318201"/>
                      </a:cubicBezTo>
                      <a:cubicBezTo>
                        <a:pt x="459623" y="320921"/>
                        <a:pt x="459623" y="323640"/>
                        <a:pt x="459623" y="326360"/>
                      </a:cubicBezTo>
                      <a:cubicBezTo>
                        <a:pt x="462342" y="331799"/>
                        <a:pt x="459623" y="337238"/>
                        <a:pt x="459623" y="348117"/>
                      </a:cubicBezTo>
                      <a:cubicBezTo>
                        <a:pt x="459623" y="350837"/>
                        <a:pt x="462342" y="361715"/>
                        <a:pt x="462342" y="367155"/>
                      </a:cubicBezTo>
                      <a:cubicBezTo>
                        <a:pt x="462342" y="375314"/>
                        <a:pt x="456903" y="383473"/>
                        <a:pt x="456903" y="391632"/>
                      </a:cubicBezTo>
                      <a:cubicBezTo>
                        <a:pt x="456903" y="399790"/>
                        <a:pt x="456903" y="410669"/>
                        <a:pt x="456903" y="418828"/>
                      </a:cubicBezTo>
                      <a:cubicBezTo>
                        <a:pt x="456903" y="421548"/>
                        <a:pt x="454183" y="429707"/>
                        <a:pt x="451464" y="437866"/>
                      </a:cubicBezTo>
                      <a:cubicBezTo>
                        <a:pt x="448744" y="443305"/>
                        <a:pt x="448744" y="451464"/>
                        <a:pt x="446025" y="454184"/>
                      </a:cubicBezTo>
                      <a:cubicBezTo>
                        <a:pt x="443305" y="462343"/>
                        <a:pt x="440585" y="473221"/>
                        <a:pt x="440585" y="481380"/>
                      </a:cubicBezTo>
                      <a:cubicBezTo>
                        <a:pt x="437865" y="489539"/>
                        <a:pt x="437865" y="500418"/>
                        <a:pt x="432426" y="508577"/>
                      </a:cubicBezTo>
                      <a:cubicBezTo>
                        <a:pt x="429706" y="516736"/>
                        <a:pt x="424267" y="522175"/>
                        <a:pt x="418828" y="530334"/>
                      </a:cubicBezTo>
                      <a:cubicBezTo>
                        <a:pt x="416108" y="535773"/>
                        <a:pt x="413388" y="543932"/>
                        <a:pt x="410669" y="549371"/>
                      </a:cubicBezTo>
                      <a:cubicBezTo>
                        <a:pt x="405230" y="557531"/>
                        <a:pt x="397071" y="573848"/>
                        <a:pt x="391631" y="579288"/>
                      </a:cubicBezTo>
                      <a:cubicBezTo>
                        <a:pt x="369874" y="609204"/>
                        <a:pt x="350836" y="620083"/>
                        <a:pt x="337238" y="630961"/>
                      </a:cubicBezTo>
                      <a:cubicBezTo>
                        <a:pt x="326359" y="639120"/>
                        <a:pt x="315481" y="641840"/>
                        <a:pt x="301883" y="647279"/>
                      </a:cubicBezTo>
                      <a:cubicBezTo>
                        <a:pt x="291004" y="649999"/>
                        <a:pt x="277405" y="652718"/>
                        <a:pt x="263807" y="652718"/>
                      </a:cubicBezTo>
                      <a:cubicBezTo>
                        <a:pt x="252929" y="652718"/>
                        <a:pt x="244770" y="649999"/>
                        <a:pt x="233891" y="649999"/>
                      </a:cubicBezTo>
                      <a:cubicBezTo>
                        <a:pt x="206694" y="649999"/>
                        <a:pt x="217573" y="652718"/>
                        <a:pt x="187657" y="652718"/>
                      </a:cubicBezTo>
                      <a:cubicBezTo>
                        <a:pt x="184937" y="660877"/>
                        <a:pt x="179498" y="666317"/>
                        <a:pt x="171339" y="669036"/>
                      </a:cubicBezTo>
                      <a:cubicBezTo>
                        <a:pt x="165900" y="671756"/>
                        <a:pt x="160460" y="671756"/>
                        <a:pt x="155021" y="671756"/>
                      </a:cubicBezTo>
                      <a:cubicBezTo>
                        <a:pt x="149581" y="671756"/>
                        <a:pt x="144142" y="674476"/>
                        <a:pt x="138703" y="674476"/>
                      </a:cubicBezTo>
                      <a:cubicBezTo>
                        <a:pt x="135983" y="674476"/>
                        <a:pt x="127824" y="677195"/>
                        <a:pt x="125105" y="677195"/>
                      </a:cubicBezTo>
                      <a:cubicBezTo>
                        <a:pt x="116946" y="677195"/>
                        <a:pt x="108787" y="671756"/>
                        <a:pt x="106067" y="671756"/>
                      </a:cubicBezTo>
                      <a:cubicBezTo>
                        <a:pt x="100628" y="669036"/>
                        <a:pt x="95188" y="663597"/>
                        <a:pt x="87029" y="658158"/>
                      </a:cubicBezTo>
                      <a:cubicBezTo>
                        <a:pt x="84310" y="655438"/>
                        <a:pt x="81590" y="655438"/>
                        <a:pt x="81590" y="652718"/>
                      </a:cubicBezTo>
                      <a:cubicBezTo>
                        <a:pt x="73431" y="652718"/>
                        <a:pt x="81590" y="652718"/>
                        <a:pt x="67992" y="652718"/>
                      </a:cubicBezTo>
                      <a:cubicBezTo>
                        <a:pt x="59833" y="652718"/>
                        <a:pt x="51674" y="652718"/>
                        <a:pt x="43515" y="652718"/>
                      </a:cubicBezTo>
                      <a:cubicBezTo>
                        <a:pt x="35356" y="652718"/>
                        <a:pt x="24477" y="652718"/>
                        <a:pt x="16318" y="647279"/>
                      </a:cubicBezTo>
                      <a:cubicBezTo>
                        <a:pt x="8159" y="644559"/>
                        <a:pt x="0" y="636401"/>
                        <a:pt x="0" y="630961"/>
                      </a:cubicBezTo>
                      <a:cubicBezTo>
                        <a:pt x="0" y="625522"/>
                        <a:pt x="0" y="622802"/>
                        <a:pt x="5439" y="620083"/>
                      </a:cubicBezTo>
                      <a:cubicBezTo>
                        <a:pt x="10879" y="617363"/>
                        <a:pt x="21758" y="614643"/>
                        <a:pt x="27197" y="611924"/>
                      </a:cubicBezTo>
                      <a:cubicBezTo>
                        <a:pt x="38076" y="609204"/>
                        <a:pt x="54393" y="609204"/>
                        <a:pt x="65272" y="609204"/>
                      </a:cubicBezTo>
                      <a:cubicBezTo>
                        <a:pt x="65272" y="601045"/>
                        <a:pt x="65272" y="592886"/>
                        <a:pt x="65272" y="584727"/>
                      </a:cubicBezTo>
                      <a:cubicBezTo>
                        <a:pt x="65272" y="541213"/>
                        <a:pt x="62552" y="500418"/>
                        <a:pt x="62552" y="456903"/>
                      </a:cubicBezTo>
                      <a:cubicBezTo>
                        <a:pt x="62552" y="440585"/>
                        <a:pt x="65272" y="397071"/>
                        <a:pt x="65272" y="337238"/>
                      </a:cubicBezTo>
                      <a:cubicBezTo>
                        <a:pt x="65272" y="293724"/>
                        <a:pt x="67992" y="247490"/>
                        <a:pt x="67992" y="203975"/>
                      </a:cubicBezTo>
                      <a:cubicBezTo>
                        <a:pt x="67992" y="179498"/>
                        <a:pt x="67992" y="149582"/>
                        <a:pt x="70712" y="119665"/>
                      </a:cubicBezTo>
                      <a:cubicBezTo>
                        <a:pt x="70712" y="103347"/>
                        <a:pt x="73431" y="84309"/>
                        <a:pt x="73431" y="67992"/>
                      </a:cubicBezTo>
                      <a:cubicBezTo>
                        <a:pt x="73431" y="67992"/>
                        <a:pt x="70712" y="67992"/>
                        <a:pt x="67992" y="67992"/>
                      </a:cubicBezTo>
                      <a:cubicBezTo>
                        <a:pt x="59833" y="67992"/>
                        <a:pt x="51674" y="67992"/>
                        <a:pt x="43515" y="67992"/>
                      </a:cubicBezTo>
                      <a:cubicBezTo>
                        <a:pt x="35356" y="67992"/>
                        <a:pt x="24477" y="67992"/>
                        <a:pt x="16318" y="62552"/>
                      </a:cubicBezTo>
                      <a:cubicBezTo>
                        <a:pt x="8159" y="59833"/>
                        <a:pt x="0" y="51674"/>
                        <a:pt x="0" y="46234"/>
                      </a:cubicBezTo>
                      <a:cubicBezTo>
                        <a:pt x="0" y="43515"/>
                        <a:pt x="0" y="38075"/>
                        <a:pt x="5439" y="35356"/>
                      </a:cubicBezTo>
                      <a:cubicBezTo>
                        <a:pt x="10879" y="32636"/>
                        <a:pt x="21758" y="29916"/>
                        <a:pt x="27197" y="27197"/>
                      </a:cubicBezTo>
                      <a:cubicBezTo>
                        <a:pt x="46234" y="24477"/>
                        <a:pt x="65272" y="21758"/>
                        <a:pt x="76151" y="21758"/>
                      </a:cubicBezTo>
                      <a:cubicBezTo>
                        <a:pt x="76151" y="19038"/>
                        <a:pt x="78871" y="16318"/>
                        <a:pt x="81590" y="13598"/>
                      </a:cubicBezTo>
                      <a:cubicBezTo>
                        <a:pt x="84310" y="10879"/>
                        <a:pt x="92469" y="5439"/>
                        <a:pt x="97908" y="5439"/>
                      </a:cubicBezTo>
                      <a:cubicBezTo>
                        <a:pt x="103347" y="2720"/>
                        <a:pt x="108787" y="0"/>
                        <a:pt x="11422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8" name="Freeform: Shape 47">
                  <a:extLst>
                    <a:ext uri="{FF2B5EF4-FFF2-40B4-BE49-F238E27FC236}">
                      <a16:creationId xmlns:a16="http://schemas.microsoft.com/office/drawing/2014/main" id="{788C5136-65D1-40F1-A383-12AEB2FDD611}"/>
                    </a:ext>
                  </a:extLst>
                </p:cNvPr>
                <p:cNvSpPr/>
                <p:nvPr/>
              </p:nvSpPr>
              <p:spPr>
                <a:xfrm>
                  <a:off x="7310622" y="4197597"/>
                  <a:ext cx="489539" cy="761503"/>
                </a:xfrm>
                <a:custGeom>
                  <a:avLst/>
                  <a:gdLst>
                    <a:gd name="connsiteX0" fmla="*/ 433491 w 489538"/>
                    <a:gd name="connsiteY0" fmla="*/ 651063 h 761503"/>
                    <a:gd name="connsiteX1" fmla="*/ 438930 w 489538"/>
                    <a:gd name="connsiteY1" fmla="*/ 661942 h 761503"/>
                    <a:gd name="connsiteX2" fmla="*/ 425332 w 489538"/>
                    <a:gd name="connsiteY2" fmla="*/ 683699 h 761503"/>
                    <a:gd name="connsiteX3" fmla="*/ 400855 w 489538"/>
                    <a:gd name="connsiteY3" fmla="*/ 691858 h 761503"/>
                    <a:gd name="connsiteX4" fmla="*/ 343742 w 489538"/>
                    <a:gd name="connsiteY4" fmla="*/ 700017 h 761503"/>
                    <a:gd name="connsiteX5" fmla="*/ 316546 w 489538"/>
                    <a:gd name="connsiteY5" fmla="*/ 705456 h 761503"/>
                    <a:gd name="connsiteX6" fmla="*/ 275751 w 489538"/>
                    <a:gd name="connsiteY6" fmla="*/ 705456 h 761503"/>
                    <a:gd name="connsiteX7" fmla="*/ 264872 w 489538"/>
                    <a:gd name="connsiteY7" fmla="*/ 708176 h 761503"/>
                    <a:gd name="connsiteX8" fmla="*/ 253994 w 489538"/>
                    <a:gd name="connsiteY8" fmla="*/ 708176 h 761503"/>
                    <a:gd name="connsiteX9" fmla="*/ 240395 w 489538"/>
                    <a:gd name="connsiteY9" fmla="*/ 719054 h 761503"/>
                    <a:gd name="connsiteX10" fmla="*/ 224077 w 489538"/>
                    <a:gd name="connsiteY10" fmla="*/ 721774 h 761503"/>
                    <a:gd name="connsiteX11" fmla="*/ 205040 w 489538"/>
                    <a:gd name="connsiteY11" fmla="*/ 724494 h 761503"/>
                    <a:gd name="connsiteX12" fmla="*/ 191441 w 489538"/>
                    <a:gd name="connsiteY12" fmla="*/ 727213 h 761503"/>
                    <a:gd name="connsiteX13" fmla="*/ 169684 w 489538"/>
                    <a:gd name="connsiteY13" fmla="*/ 721774 h 761503"/>
                    <a:gd name="connsiteX14" fmla="*/ 150646 w 489538"/>
                    <a:gd name="connsiteY14" fmla="*/ 708176 h 761503"/>
                    <a:gd name="connsiteX15" fmla="*/ 139768 w 489538"/>
                    <a:gd name="connsiteY15" fmla="*/ 708176 h 761503"/>
                    <a:gd name="connsiteX16" fmla="*/ 120730 w 489538"/>
                    <a:gd name="connsiteY16" fmla="*/ 708176 h 761503"/>
                    <a:gd name="connsiteX17" fmla="*/ 98973 w 489538"/>
                    <a:gd name="connsiteY17" fmla="*/ 708176 h 761503"/>
                    <a:gd name="connsiteX18" fmla="*/ 74496 w 489538"/>
                    <a:gd name="connsiteY18" fmla="*/ 702736 h 761503"/>
                    <a:gd name="connsiteX19" fmla="*/ 58178 w 489538"/>
                    <a:gd name="connsiteY19" fmla="*/ 683699 h 761503"/>
                    <a:gd name="connsiteX20" fmla="*/ 63617 w 489538"/>
                    <a:gd name="connsiteY20" fmla="*/ 675540 h 761503"/>
                    <a:gd name="connsiteX21" fmla="*/ 85375 w 489538"/>
                    <a:gd name="connsiteY21" fmla="*/ 667381 h 761503"/>
                    <a:gd name="connsiteX22" fmla="*/ 128889 w 489538"/>
                    <a:gd name="connsiteY22" fmla="*/ 661942 h 761503"/>
                    <a:gd name="connsiteX23" fmla="*/ 128889 w 489538"/>
                    <a:gd name="connsiteY23" fmla="*/ 602109 h 761503"/>
                    <a:gd name="connsiteX24" fmla="*/ 126170 w 489538"/>
                    <a:gd name="connsiteY24" fmla="*/ 523239 h 761503"/>
                    <a:gd name="connsiteX25" fmla="*/ 126170 w 489538"/>
                    <a:gd name="connsiteY25" fmla="*/ 468846 h 761503"/>
                    <a:gd name="connsiteX26" fmla="*/ 123450 w 489538"/>
                    <a:gd name="connsiteY26" fmla="*/ 409014 h 761503"/>
                    <a:gd name="connsiteX27" fmla="*/ 123450 w 489538"/>
                    <a:gd name="connsiteY27" fmla="*/ 384537 h 761503"/>
                    <a:gd name="connsiteX28" fmla="*/ 126170 w 489538"/>
                    <a:gd name="connsiteY28" fmla="*/ 349181 h 761503"/>
                    <a:gd name="connsiteX29" fmla="*/ 126170 w 489538"/>
                    <a:gd name="connsiteY29" fmla="*/ 324704 h 761503"/>
                    <a:gd name="connsiteX30" fmla="*/ 128889 w 489538"/>
                    <a:gd name="connsiteY30" fmla="*/ 292068 h 761503"/>
                    <a:gd name="connsiteX31" fmla="*/ 134329 w 489538"/>
                    <a:gd name="connsiteY31" fmla="*/ 234956 h 761503"/>
                    <a:gd name="connsiteX32" fmla="*/ 134329 w 489538"/>
                    <a:gd name="connsiteY32" fmla="*/ 172404 h 761503"/>
                    <a:gd name="connsiteX33" fmla="*/ 137048 w 489538"/>
                    <a:gd name="connsiteY33" fmla="*/ 123450 h 761503"/>
                    <a:gd name="connsiteX34" fmla="*/ 123450 w 489538"/>
                    <a:gd name="connsiteY34" fmla="*/ 123450 h 761503"/>
                    <a:gd name="connsiteX35" fmla="*/ 101693 w 489538"/>
                    <a:gd name="connsiteY35" fmla="*/ 123450 h 761503"/>
                    <a:gd name="connsiteX36" fmla="*/ 77216 w 489538"/>
                    <a:gd name="connsiteY36" fmla="*/ 118011 h 761503"/>
                    <a:gd name="connsiteX37" fmla="*/ 60898 w 489538"/>
                    <a:gd name="connsiteY37" fmla="*/ 98973 h 761503"/>
                    <a:gd name="connsiteX38" fmla="*/ 66337 w 489538"/>
                    <a:gd name="connsiteY38" fmla="*/ 90814 h 761503"/>
                    <a:gd name="connsiteX39" fmla="*/ 88094 w 489538"/>
                    <a:gd name="connsiteY39" fmla="*/ 82655 h 761503"/>
                    <a:gd name="connsiteX40" fmla="*/ 145207 w 489538"/>
                    <a:gd name="connsiteY40" fmla="*/ 77216 h 761503"/>
                    <a:gd name="connsiteX41" fmla="*/ 145207 w 489538"/>
                    <a:gd name="connsiteY41" fmla="*/ 77216 h 761503"/>
                    <a:gd name="connsiteX42" fmla="*/ 153366 w 489538"/>
                    <a:gd name="connsiteY42" fmla="*/ 69057 h 761503"/>
                    <a:gd name="connsiteX43" fmla="*/ 177843 w 489538"/>
                    <a:gd name="connsiteY43" fmla="*/ 60898 h 761503"/>
                    <a:gd name="connsiteX44" fmla="*/ 196881 w 489538"/>
                    <a:gd name="connsiteY44" fmla="*/ 58178 h 761503"/>
                    <a:gd name="connsiteX45" fmla="*/ 205040 w 489538"/>
                    <a:gd name="connsiteY45" fmla="*/ 58178 h 761503"/>
                    <a:gd name="connsiteX46" fmla="*/ 215919 w 489538"/>
                    <a:gd name="connsiteY46" fmla="*/ 63617 h 761503"/>
                    <a:gd name="connsiteX47" fmla="*/ 229517 w 489538"/>
                    <a:gd name="connsiteY47" fmla="*/ 69057 h 761503"/>
                    <a:gd name="connsiteX48" fmla="*/ 256713 w 489538"/>
                    <a:gd name="connsiteY48" fmla="*/ 77216 h 761503"/>
                    <a:gd name="connsiteX49" fmla="*/ 264872 w 489538"/>
                    <a:gd name="connsiteY49" fmla="*/ 77216 h 761503"/>
                    <a:gd name="connsiteX50" fmla="*/ 281190 w 489538"/>
                    <a:gd name="connsiteY50" fmla="*/ 77216 h 761503"/>
                    <a:gd name="connsiteX51" fmla="*/ 330144 w 489538"/>
                    <a:gd name="connsiteY51" fmla="*/ 77216 h 761503"/>
                    <a:gd name="connsiteX52" fmla="*/ 357341 w 489538"/>
                    <a:gd name="connsiteY52" fmla="*/ 79935 h 761503"/>
                    <a:gd name="connsiteX53" fmla="*/ 387257 w 489538"/>
                    <a:gd name="connsiteY53" fmla="*/ 82655 h 761503"/>
                    <a:gd name="connsiteX54" fmla="*/ 406295 w 489538"/>
                    <a:gd name="connsiteY54" fmla="*/ 85375 h 761503"/>
                    <a:gd name="connsiteX55" fmla="*/ 417173 w 489538"/>
                    <a:gd name="connsiteY55" fmla="*/ 79935 h 761503"/>
                    <a:gd name="connsiteX56" fmla="*/ 425332 w 489538"/>
                    <a:gd name="connsiteY56" fmla="*/ 85375 h 761503"/>
                    <a:gd name="connsiteX57" fmla="*/ 433491 w 489538"/>
                    <a:gd name="connsiteY57" fmla="*/ 104412 h 761503"/>
                    <a:gd name="connsiteX58" fmla="*/ 436211 w 489538"/>
                    <a:gd name="connsiteY58" fmla="*/ 137048 h 761503"/>
                    <a:gd name="connsiteX59" fmla="*/ 438930 w 489538"/>
                    <a:gd name="connsiteY59" fmla="*/ 183282 h 761503"/>
                    <a:gd name="connsiteX60" fmla="*/ 422612 w 489538"/>
                    <a:gd name="connsiteY60" fmla="*/ 218638 h 761503"/>
                    <a:gd name="connsiteX61" fmla="*/ 406295 w 489538"/>
                    <a:gd name="connsiteY61" fmla="*/ 213198 h 761503"/>
                    <a:gd name="connsiteX62" fmla="*/ 398136 w 489538"/>
                    <a:gd name="connsiteY62" fmla="*/ 196881 h 761503"/>
                    <a:gd name="connsiteX63" fmla="*/ 395416 w 489538"/>
                    <a:gd name="connsiteY63" fmla="*/ 175123 h 761503"/>
                    <a:gd name="connsiteX64" fmla="*/ 395416 w 489538"/>
                    <a:gd name="connsiteY64" fmla="*/ 153366 h 761503"/>
                    <a:gd name="connsiteX65" fmla="*/ 395416 w 489538"/>
                    <a:gd name="connsiteY65" fmla="*/ 126170 h 761503"/>
                    <a:gd name="connsiteX66" fmla="*/ 370939 w 489538"/>
                    <a:gd name="connsiteY66" fmla="*/ 128889 h 761503"/>
                    <a:gd name="connsiteX67" fmla="*/ 338303 w 489538"/>
                    <a:gd name="connsiteY67" fmla="*/ 131609 h 761503"/>
                    <a:gd name="connsiteX68" fmla="*/ 286629 w 489538"/>
                    <a:gd name="connsiteY68" fmla="*/ 134328 h 761503"/>
                    <a:gd name="connsiteX69" fmla="*/ 273031 w 489538"/>
                    <a:gd name="connsiteY69" fmla="*/ 137048 h 761503"/>
                    <a:gd name="connsiteX70" fmla="*/ 262153 w 489538"/>
                    <a:gd name="connsiteY70" fmla="*/ 142487 h 761503"/>
                    <a:gd name="connsiteX71" fmla="*/ 259433 w 489538"/>
                    <a:gd name="connsiteY71" fmla="*/ 153366 h 761503"/>
                    <a:gd name="connsiteX72" fmla="*/ 262153 w 489538"/>
                    <a:gd name="connsiteY72" fmla="*/ 166964 h 761503"/>
                    <a:gd name="connsiteX73" fmla="*/ 262153 w 489538"/>
                    <a:gd name="connsiteY73" fmla="*/ 196881 h 761503"/>
                    <a:gd name="connsiteX74" fmla="*/ 262153 w 489538"/>
                    <a:gd name="connsiteY74" fmla="*/ 215918 h 761503"/>
                    <a:gd name="connsiteX75" fmla="*/ 262153 w 489538"/>
                    <a:gd name="connsiteY75" fmla="*/ 251274 h 761503"/>
                    <a:gd name="connsiteX76" fmla="*/ 259433 w 489538"/>
                    <a:gd name="connsiteY76" fmla="*/ 278470 h 761503"/>
                    <a:gd name="connsiteX77" fmla="*/ 259433 w 489538"/>
                    <a:gd name="connsiteY77" fmla="*/ 308386 h 761503"/>
                    <a:gd name="connsiteX78" fmla="*/ 259433 w 489538"/>
                    <a:gd name="connsiteY78" fmla="*/ 321985 h 761503"/>
                    <a:gd name="connsiteX79" fmla="*/ 259433 w 489538"/>
                    <a:gd name="connsiteY79" fmla="*/ 332863 h 761503"/>
                    <a:gd name="connsiteX80" fmla="*/ 267592 w 489538"/>
                    <a:gd name="connsiteY80" fmla="*/ 335583 h 761503"/>
                    <a:gd name="connsiteX81" fmla="*/ 281190 w 489538"/>
                    <a:gd name="connsiteY81" fmla="*/ 335583 h 761503"/>
                    <a:gd name="connsiteX82" fmla="*/ 327424 w 489538"/>
                    <a:gd name="connsiteY82" fmla="*/ 338303 h 761503"/>
                    <a:gd name="connsiteX83" fmla="*/ 351901 w 489538"/>
                    <a:gd name="connsiteY83" fmla="*/ 341022 h 761503"/>
                    <a:gd name="connsiteX84" fmla="*/ 351901 w 489538"/>
                    <a:gd name="connsiteY84" fmla="*/ 335583 h 761503"/>
                    <a:gd name="connsiteX85" fmla="*/ 351901 w 489538"/>
                    <a:gd name="connsiteY85" fmla="*/ 313826 h 761503"/>
                    <a:gd name="connsiteX86" fmla="*/ 357341 w 489538"/>
                    <a:gd name="connsiteY86" fmla="*/ 289349 h 761503"/>
                    <a:gd name="connsiteX87" fmla="*/ 373658 w 489538"/>
                    <a:gd name="connsiteY87" fmla="*/ 273031 h 761503"/>
                    <a:gd name="connsiteX88" fmla="*/ 381817 w 489538"/>
                    <a:gd name="connsiteY88" fmla="*/ 278470 h 761503"/>
                    <a:gd name="connsiteX89" fmla="*/ 389977 w 489538"/>
                    <a:gd name="connsiteY89" fmla="*/ 300228 h 761503"/>
                    <a:gd name="connsiteX90" fmla="*/ 395416 w 489538"/>
                    <a:gd name="connsiteY90" fmla="*/ 351901 h 761503"/>
                    <a:gd name="connsiteX91" fmla="*/ 398136 w 489538"/>
                    <a:gd name="connsiteY91" fmla="*/ 409014 h 761503"/>
                    <a:gd name="connsiteX92" fmla="*/ 381817 w 489538"/>
                    <a:gd name="connsiteY92" fmla="*/ 444369 h 761503"/>
                    <a:gd name="connsiteX93" fmla="*/ 365500 w 489538"/>
                    <a:gd name="connsiteY93" fmla="*/ 438930 h 761503"/>
                    <a:gd name="connsiteX94" fmla="*/ 357341 w 489538"/>
                    <a:gd name="connsiteY94" fmla="*/ 422612 h 761503"/>
                    <a:gd name="connsiteX95" fmla="*/ 354621 w 489538"/>
                    <a:gd name="connsiteY95" fmla="*/ 400855 h 761503"/>
                    <a:gd name="connsiteX96" fmla="*/ 354621 w 489538"/>
                    <a:gd name="connsiteY96" fmla="*/ 381817 h 761503"/>
                    <a:gd name="connsiteX97" fmla="*/ 270312 w 489538"/>
                    <a:gd name="connsiteY97" fmla="*/ 381817 h 761503"/>
                    <a:gd name="connsiteX98" fmla="*/ 256713 w 489538"/>
                    <a:gd name="connsiteY98" fmla="*/ 395415 h 761503"/>
                    <a:gd name="connsiteX99" fmla="*/ 253994 w 489538"/>
                    <a:gd name="connsiteY99" fmla="*/ 422612 h 761503"/>
                    <a:gd name="connsiteX100" fmla="*/ 253994 w 489538"/>
                    <a:gd name="connsiteY100" fmla="*/ 433490 h 761503"/>
                    <a:gd name="connsiteX101" fmla="*/ 253994 w 489538"/>
                    <a:gd name="connsiteY101" fmla="*/ 449809 h 761503"/>
                    <a:gd name="connsiteX102" fmla="*/ 256713 w 489538"/>
                    <a:gd name="connsiteY102" fmla="*/ 474285 h 761503"/>
                    <a:gd name="connsiteX103" fmla="*/ 256713 w 489538"/>
                    <a:gd name="connsiteY103" fmla="*/ 496043 h 761503"/>
                    <a:gd name="connsiteX104" fmla="*/ 259433 w 489538"/>
                    <a:gd name="connsiteY104" fmla="*/ 534118 h 761503"/>
                    <a:gd name="connsiteX105" fmla="*/ 259433 w 489538"/>
                    <a:gd name="connsiteY105" fmla="*/ 591231 h 761503"/>
                    <a:gd name="connsiteX106" fmla="*/ 262153 w 489538"/>
                    <a:gd name="connsiteY106" fmla="*/ 618427 h 761503"/>
                    <a:gd name="connsiteX107" fmla="*/ 267592 w 489538"/>
                    <a:gd name="connsiteY107" fmla="*/ 648343 h 761503"/>
                    <a:gd name="connsiteX108" fmla="*/ 292069 w 489538"/>
                    <a:gd name="connsiteY108" fmla="*/ 651063 h 761503"/>
                    <a:gd name="connsiteX109" fmla="*/ 327424 w 489538"/>
                    <a:gd name="connsiteY109" fmla="*/ 651063 h 761503"/>
                    <a:gd name="connsiteX110" fmla="*/ 362780 w 489538"/>
                    <a:gd name="connsiteY110" fmla="*/ 653783 h 761503"/>
                    <a:gd name="connsiteX111" fmla="*/ 395416 w 489538"/>
                    <a:gd name="connsiteY111" fmla="*/ 648343 h 761503"/>
                    <a:gd name="connsiteX112" fmla="*/ 395416 w 489538"/>
                    <a:gd name="connsiteY112" fmla="*/ 618427 h 761503"/>
                    <a:gd name="connsiteX113" fmla="*/ 395416 w 489538"/>
                    <a:gd name="connsiteY113" fmla="*/ 596670 h 761503"/>
                    <a:gd name="connsiteX114" fmla="*/ 398136 w 489538"/>
                    <a:gd name="connsiteY114" fmla="*/ 574913 h 761503"/>
                    <a:gd name="connsiteX115" fmla="*/ 406295 w 489538"/>
                    <a:gd name="connsiteY115" fmla="*/ 558595 h 761503"/>
                    <a:gd name="connsiteX116" fmla="*/ 422612 w 489538"/>
                    <a:gd name="connsiteY116" fmla="*/ 553155 h 761503"/>
                    <a:gd name="connsiteX117" fmla="*/ 438930 w 489538"/>
                    <a:gd name="connsiteY117" fmla="*/ 588511 h 761503"/>
                    <a:gd name="connsiteX118" fmla="*/ 436211 w 489538"/>
                    <a:gd name="connsiteY118" fmla="*/ 645624 h 761503"/>
                    <a:gd name="connsiteX119" fmla="*/ 433491 w 489538"/>
                    <a:gd name="connsiteY119" fmla="*/ 651063 h 761503"/>
                    <a:gd name="connsiteX120" fmla="*/ 433491 w 489538"/>
                    <a:gd name="connsiteY120" fmla="*/ 6510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489538" h="761503">
                      <a:moveTo>
                        <a:pt x="433491" y="651063"/>
                      </a:moveTo>
                      <a:cubicBezTo>
                        <a:pt x="436211" y="653783"/>
                        <a:pt x="438930" y="656502"/>
                        <a:pt x="438930" y="661942"/>
                      </a:cubicBezTo>
                      <a:cubicBezTo>
                        <a:pt x="438930" y="670101"/>
                        <a:pt x="433491" y="678259"/>
                        <a:pt x="425332" y="683699"/>
                      </a:cubicBezTo>
                      <a:cubicBezTo>
                        <a:pt x="417173" y="689138"/>
                        <a:pt x="409014" y="689138"/>
                        <a:pt x="400855" y="691858"/>
                      </a:cubicBezTo>
                      <a:cubicBezTo>
                        <a:pt x="381817" y="694578"/>
                        <a:pt x="362780" y="694578"/>
                        <a:pt x="343742" y="700017"/>
                      </a:cubicBezTo>
                      <a:cubicBezTo>
                        <a:pt x="335583" y="702736"/>
                        <a:pt x="324705" y="702736"/>
                        <a:pt x="316546" y="705456"/>
                      </a:cubicBezTo>
                      <a:cubicBezTo>
                        <a:pt x="308387" y="705456"/>
                        <a:pt x="289349" y="705456"/>
                        <a:pt x="275751" y="705456"/>
                      </a:cubicBezTo>
                      <a:cubicBezTo>
                        <a:pt x="270312" y="705456"/>
                        <a:pt x="267592" y="708176"/>
                        <a:pt x="264872" y="708176"/>
                      </a:cubicBezTo>
                      <a:cubicBezTo>
                        <a:pt x="264872" y="708176"/>
                        <a:pt x="259433" y="708176"/>
                        <a:pt x="253994" y="708176"/>
                      </a:cubicBezTo>
                      <a:cubicBezTo>
                        <a:pt x="251274" y="713615"/>
                        <a:pt x="245835" y="716335"/>
                        <a:pt x="240395" y="719054"/>
                      </a:cubicBezTo>
                      <a:cubicBezTo>
                        <a:pt x="234956" y="721774"/>
                        <a:pt x="229517" y="721774"/>
                        <a:pt x="224077" y="721774"/>
                      </a:cubicBezTo>
                      <a:cubicBezTo>
                        <a:pt x="218638" y="721774"/>
                        <a:pt x="213199" y="724494"/>
                        <a:pt x="205040" y="724494"/>
                      </a:cubicBezTo>
                      <a:cubicBezTo>
                        <a:pt x="202320" y="724494"/>
                        <a:pt x="194161" y="727213"/>
                        <a:pt x="191441" y="727213"/>
                      </a:cubicBezTo>
                      <a:cubicBezTo>
                        <a:pt x="183282" y="727213"/>
                        <a:pt x="172404" y="721774"/>
                        <a:pt x="169684" y="721774"/>
                      </a:cubicBezTo>
                      <a:cubicBezTo>
                        <a:pt x="164245" y="719054"/>
                        <a:pt x="156086" y="713615"/>
                        <a:pt x="150646" y="708176"/>
                      </a:cubicBezTo>
                      <a:cubicBezTo>
                        <a:pt x="145207" y="708176"/>
                        <a:pt x="139768" y="708176"/>
                        <a:pt x="139768" y="708176"/>
                      </a:cubicBezTo>
                      <a:cubicBezTo>
                        <a:pt x="126170" y="708176"/>
                        <a:pt x="137048" y="708176"/>
                        <a:pt x="120730" y="708176"/>
                      </a:cubicBezTo>
                      <a:cubicBezTo>
                        <a:pt x="112571" y="708176"/>
                        <a:pt x="104412" y="708176"/>
                        <a:pt x="98973" y="708176"/>
                      </a:cubicBezTo>
                      <a:cubicBezTo>
                        <a:pt x="90814" y="708176"/>
                        <a:pt x="79936" y="708176"/>
                        <a:pt x="74496" y="702736"/>
                      </a:cubicBezTo>
                      <a:cubicBezTo>
                        <a:pt x="66337" y="700017"/>
                        <a:pt x="58178" y="689138"/>
                        <a:pt x="58178" y="683699"/>
                      </a:cubicBezTo>
                      <a:cubicBezTo>
                        <a:pt x="58178" y="680979"/>
                        <a:pt x="58178" y="678259"/>
                        <a:pt x="63617" y="675540"/>
                      </a:cubicBezTo>
                      <a:cubicBezTo>
                        <a:pt x="69057" y="672820"/>
                        <a:pt x="77216" y="670101"/>
                        <a:pt x="85375" y="667381"/>
                      </a:cubicBezTo>
                      <a:cubicBezTo>
                        <a:pt x="98973" y="664661"/>
                        <a:pt x="115291" y="664661"/>
                        <a:pt x="128889" y="661942"/>
                      </a:cubicBezTo>
                      <a:cubicBezTo>
                        <a:pt x="128889" y="645624"/>
                        <a:pt x="128889" y="623866"/>
                        <a:pt x="128889" y="602109"/>
                      </a:cubicBezTo>
                      <a:cubicBezTo>
                        <a:pt x="128889" y="566754"/>
                        <a:pt x="128889" y="531398"/>
                        <a:pt x="126170" y="523239"/>
                      </a:cubicBezTo>
                      <a:cubicBezTo>
                        <a:pt x="126170" y="517800"/>
                        <a:pt x="126170" y="487884"/>
                        <a:pt x="126170" y="468846"/>
                      </a:cubicBezTo>
                      <a:cubicBezTo>
                        <a:pt x="126170" y="449809"/>
                        <a:pt x="123450" y="430771"/>
                        <a:pt x="123450" y="409014"/>
                      </a:cubicBezTo>
                      <a:cubicBezTo>
                        <a:pt x="123450" y="400855"/>
                        <a:pt x="123450" y="392696"/>
                        <a:pt x="123450" y="384537"/>
                      </a:cubicBezTo>
                      <a:cubicBezTo>
                        <a:pt x="123450" y="373658"/>
                        <a:pt x="126170" y="360060"/>
                        <a:pt x="126170" y="349181"/>
                      </a:cubicBezTo>
                      <a:cubicBezTo>
                        <a:pt x="126170" y="341022"/>
                        <a:pt x="126170" y="332863"/>
                        <a:pt x="126170" y="324704"/>
                      </a:cubicBezTo>
                      <a:cubicBezTo>
                        <a:pt x="126170" y="313826"/>
                        <a:pt x="126170" y="302947"/>
                        <a:pt x="128889" y="292068"/>
                      </a:cubicBezTo>
                      <a:cubicBezTo>
                        <a:pt x="131609" y="273031"/>
                        <a:pt x="134329" y="253993"/>
                        <a:pt x="134329" y="234956"/>
                      </a:cubicBezTo>
                      <a:cubicBezTo>
                        <a:pt x="134329" y="213198"/>
                        <a:pt x="134329" y="191441"/>
                        <a:pt x="134329" y="172404"/>
                      </a:cubicBezTo>
                      <a:cubicBezTo>
                        <a:pt x="134329" y="156086"/>
                        <a:pt x="134329" y="139768"/>
                        <a:pt x="137048" y="123450"/>
                      </a:cubicBezTo>
                      <a:cubicBezTo>
                        <a:pt x="131609" y="123450"/>
                        <a:pt x="134329" y="123450"/>
                        <a:pt x="123450" y="123450"/>
                      </a:cubicBezTo>
                      <a:cubicBezTo>
                        <a:pt x="115291" y="123450"/>
                        <a:pt x="107132" y="123450"/>
                        <a:pt x="101693" y="123450"/>
                      </a:cubicBezTo>
                      <a:cubicBezTo>
                        <a:pt x="93534" y="123450"/>
                        <a:pt x="82655" y="123450"/>
                        <a:pt x="77216" y="118011"/>
                      </a:cubicBezTo>
                      <a:cubicBezTo>
                        <a:pt x="69057" y="115291"/>
                        <a:pt x="60898" y="101693"/>
                        <a:pt x="60898" y="98973"/>
                      </a:cubicBezTo>
                      <a:cubicBezTo>
                        <a:pt x="60898" y="96253"/>
                        <a:pt x="60898" y="93534"/>
                        <a:pt x="66337" y="90814"/>
                      </a:cubicBezTo>
                      <a:cubicBezTo>
                        <a:pt x="71777" y="88094"/>
                        <a:pt x="79936" y="85375"/>
                        <a:pt x="88094" y="82655"/>
                      </a:cubicBezTo>
                      <a:cubicBezTo>
                        <a:pt x="104412" y="79935"/>
                        <a:pt x="131609" y="77216"/>
                        <a:pt x="145207" y="77216"/>
                      </a:cubicBezTo>
                      <a:cubicBezTo>
                        <a:pt x="145207" y="77216"/>
                        <a:pt x="145207" y="77216"/>
                        <a:pt x="145207" y="77216"/>
                      </a:cubicBezTo>
                      <a:cubicBezTo>
                        <a:pt x="145207" y="74496"/>
                        <a:pt x="150646" y="71776"/>
                        <a:pt x="153366" y="69057"/>
                      </a:cubicBezTo>
                      <a:cubicBezTo>
                        <a:pt x="161525" y="63617"/>
                        <a:pt x="169684" y="63617"/>
                        <a:pt x="177843" y="60898"/>
                      </a:cubicBezTo>
                      <a:cubicBezTo>
                        <a:pt x="183282" y="58178"/>
                        <a:pt x="191441" y="58178"/>
                        <a:pt x="196881" y="58178"/>
                      </a:cubicBezTo>
                      <a:cubicBezTo>
                        <a:pt x="199600" y="58178"/>
                        <a:pt x="202320" y="58178"/>
                        <a:pt x="205040" y="58178"/>
                      </a:cubicBezTo>
                      <a:cubicBezTo>
                        <a:pt x="207759" y="58178"/>
                        <a:pt x="213199" y="60898"/>
                        <a:pt x="215919" y="63617"/>
                      </a:cubicBezTo>
                      <a:cubicBezTo>
                        <a:pt x="221358" y="66337"/>
                        <a:pt x="224077" y="66337"/>
                        <a:pt x="229517" y="69057"/>
                      </a:cubicBezTo>
                      <a:cubicBezTo>
                        <a:pt x="237675" y="71776"/>
                        <a:pt x="245835" y="77216"/>
                        <a:pt x="256713" y="77216"/>
                      </a:cubicBezTo>
                      <a:cubicBezTo>
                        <a:pt x="259433" y="77216"/>
                        <a:pt x="262153" y="77216"/>
                        <a:pt x="264872" y="77216"/>
                      </a:cubicBezTo>
                      <a:cubicBezTo>
                        <a:pt x="270312" y="77216"/>
                        <a:pt x="275751" y="77216"/>
                        <a:pt x="281190" y="77216"/>
                      </a:cubicBezTo>
                      <a:cubicBezTo>
                        <a:pt x="292069" y="77216"/>
                        <a:pt x="321985" y="77216"/>
                        <a:pt x="330144" y="77216"/>
                      </a:cubicBezTo>
                      <a:cubicBezTo>
                        <a:pt x="338303" y="77216"/>
                        <a:pt x="349182" y="77216"/>
                        <a:pt x="357341" y="79935"/>
                      </a:cubicBezTo>
                      <a:cubicBezTo>
                        <a:pt x="368219" y="79935"/>
                        <a:pt x="379098" y="82655"/>
                        <a:pt x="387257" y="82655"/>
                      </a:cubicBezTo>
                      <a:cubicBezTo>
                        <a:pt x="392696" y="82655"/>
                        <a:pt x="400855" y="85375"/>
                        <a:pt x="406295" y="85375"/>
                      </a:cubicBezTo>
                      <a:cubicBezTo>
                        <a:pt x="409014" y="82655"/>
                        <a:pt x="414453" y="79935"/>
                        <a:pt x="417173" y="79935"/>
                      </a:cubicBezTo>
                      <a:cubicBezTo>
                        <a:pt x="419893" y="79935"/>
                        <a:pt x="422612" y="79935"/>
                        <a:pt x="425332" y="85375"/>
                      </a:cubicBezTo>
                      <a:cubicBezTo>
                        <a:pt x="428052" y="90814"/>
                        <a:pt x="433491" y="98973"/>
                        <a:pt x="433491" y="104412"/>
                      </a:cubicBezTo>
                      <a:cubicBezTo>
                        <a:pt x="436211" y="131609"/>
                        <a:pt x="436211" y="120730"/>
                        <a:pt x="436211" y="137048"/>
                      </a:cubicBezTo>
                      <a:cubicBezTo>
                        <a:pt x="438930" y="158805"/>
                        <a:pt x="438930" y="158805"/>
                        <a:pt x="438930" y="183282"/>
                      </a:cubicBezTo>
                      <a:cubicBezTo>
                        <a:pt x="438930" y="194161"/>
                        <a:pt x="438930" y="218638"/>
                        <a:pt x="422612" y="218638"/>
                      </a:cubicBezTo>
                      <a:cubicBezTo>
                        <a:pt x="414453" y="218638"/>
                        <a:pt x="411734" y="215918"/>
                        <a:pt x="406295" y="213198"/>
                      </a:cubicBezTo>
                      <a:cubicBezTo>
                        <a:pt x="400855" y="210479"/>
                        <a:pt x="398136" y="202320"/>
                        <a:pt x="398136" y="196881"/>
                      </a:cubicBezTo>
                      <a:cubicBezTo>
                        <a:pt x="395416" y="188722"/>
                        <a:pt x="395416" y="183282"/>
                        <a:pt x="395416" y="175123"/>
                      </a:cubicBezTo>
                      <a:cubicBezTo>
                        <a:pt x="395416" y="169684"/>
                        <a:pt x="395416" y="164245"/>
                        <a:pt x="395416" y="153366"/>
                      </a:cubicBezTo>
                      <a:cubicBezTo>
                        <a:pt x="395416" y="145207"/>
                        <a:pt x="395416" y="134328"/>
                        <a:pt x="395416" y="126170"/>
                      </a:cubicBezTo>
                      <a:cubicBezTo>
                        <a:pt x="387257" y="128889"/>
                        <a:pt x="379098" y="128889"/>
                        <a:pt x="370939" y="128889"/>
                      </a:cubicBezTo>
                      <a:cubicBezTo>
                        <a:pt x="360060" y="128889"/>
                        <a:pt x="349182" y="128889"/>
                        <a:pt x="338303" y="131609"/>
                      </a:cubicBezTo>
                      <a:cubicBezTo>
                        <a:pt x="327424" y="131609"/>
                        <a:pt x="319265" y="134328"/>
                        <a:pt x="286629" y="134328"/>
                      </a:cubicBezTo>
                      <a:cubicBezTo>
                        <a:pt x="281190" y="134328"/>
                        <a:pt x="278470" y="134328"/>
                        <a:pt x="273031" y="137048"/>
                      </a:cubicBezTo>
                      <a:cubicBezTo>
                        <a:pt x="270312" y="137048"/>
                        <a:pt x="264872" y="137048"/>
                        <a:pt x="262153" y="142487"/>
                      </a:cubicBezTo>
                      <a:cubicBezTo>
                        <a:pt x="259433" y="145207"/>
                        <a:pt x="259433" y="150647"/>
                        <a:pt x="259433" y="153366"/>
                      </a:cubicBezTo>
                      <a:cubicBezTo>
                        <a:pt x="259433" y="158805"/>
                        <a:pt x="259433" y="164245"/>
                        <a:pt x="262153" y="166964"/>
                      </a:cubicBezTo>
                      <a:cubicBezTo>
                        <a:pt x="262153" y="177843"/>
                        <a:pt x="262153" y="186002"/>
                        <a:pt x="262153" y="196881"/>
                      </a:cubicBezTo>
                      <a:cubicBezTo>
                        <a:pt x="262153" y="202320"/>
                        <a:pt x="262153" y="210479"/>
                        <a:pt x="262153" y="215918"/>
                      </a:cubicBezTo>
                      <a:cubicBezTo>
                        <a:pt x="262153" y="229516"/>
                        <a:pt x="262153" y="240395"/>
                        <a:pt x="262153" y="251274"/>
                      </a:cubicBezTo>
                      <a:cubicBezTo>
                        <a:pt x="262153" y="259433"/>
                        <a:pt x="259433" y="270311"/>
                        <a:pt x="259433" y="278470"/>
                      </a:cubicBezTo>
                      <a:cubicBezTo>
                        <a:pt x="259433" y="289349"/>
                        <a:pt x="259433" y="297508"/>
                        <a:pt x="259433" y="308386"/>
                      </a:cubicBezTo>
                      <a:cubicBezTo>
                        <a:pt x="259433" y="313826"/>
                        <a:pt x="259433" y="319265"/>
                        <a:pt x="259433" y="321985"/>
                      </a:cubicBezTo>
                      <a:cubicBezTo>
                        <a:pt x="259433" y="324704"/>
                        <a:pt x="259433" y="330144"/>
                        <a:pt x="259433" y="332863"/>
                      </a:cubicBezTo>
                      <a:cubicBezTo>
                        <a:pt x="262153" y="335583"/>
                        <a:pt x="264872" y="335583"/>
                        <a:pt x="267592" y="335583"/>
                      </a:cubicBezTo>
                      <a:cubicBezTo>
                        <a:pt x="273031" y="335583"/>
                        <a:pt x="275751" y="335583"/>
                        <a:pt x="281190" y="335583"/>
                      </a:cubicBezTo>
                      <a:cubicBezTo>
                        <a:pt x="311107" y="335583"/>
                        <a:pt x="319265" y="335583"/>
                        <a:pt x="327424" y="338303"/>
                      </a:cubicBezTo>
                      <a:cubicBezTo>
                        <a:pt x="335583" y="341022"/>
                        <a:pt x="343742" y="341022"/>
                        <a:pt x="351901" y="341022"/>
                      </a:cubicBezTo>
                      <a:cubicBezTo>
                        <a:pt x="351901" y="338303"/>
                        <a:pt x="351901" y="338303"/>
                        <a:pt x="351901" y="335583"/>
                      </a:cubicBezTo>
                      <a:cubicBezTo>
                        <a:pt x="351901" y="327424"/>
                        <a:pt x="351901" y="319265"/>
                        <a:pt x="351901" y="313826"/>
                      </a:cubicBezTo>
                      <a:cubicBezTo>
                        <a:pt x="351901" y="305667"/>
                        <a:pt x="351901" y="294788"/>
                        <a:pt x="357341" y="289349"/>
                      </a:cubicBezTo>
                      <a:cubicBezTo>
                        <a:pt x="360060" y="281190"/>
                        <a:pt x="368219" y="273031"/>
                        <a:pt x="373658" y="273031"/>
                      </a:cubicBezTo>
                      <a:cubicBezTo>
                        <a:pt x="376378" y="273031"/>
                        <a:pt x="379098" y="273031"/>
                        <a:pt x="381817" y="278470"/>
                      </a:cubicBezTo>
                      <a:cubicBezTo>
                        <a:pt x="384537" y="283909"/>
                        <a:pt x="387257" y="292068"/>
                        <a:pt x="389977" y="300228"/>
                      </a:cubicBezTo>
                      <a:cubicBezTo>
                        <a:pt x="392696" y="316545"/>
                        <a:pt x="392696" y="335583"/>
                        <a:pt x="395416" y="351901"/>
                      </a:cubicBezTo>
                      <a:cubicBezTo>
                        <a:pt x="398136" y="373658"/>
                        <a:pt x="398136" y="384537"/>
                        <a:pt x="398136" y="409014"/>
                      </a:cubicBezTo>
                      <a:cubicBezTo>
                        <a:pt x="398136" y="422612"/>
                        <a:pt x="398136" y="444369"/>
                        <a:pt x="381817" y="444369"/>
                      </a:cubicBezTo>
                      <a:cubicBezTo>
                        <a:pt x="373658" y="444369"/>
                        <a:pt x="370939" y="441650"/>
                        <a:pt x="365500" y="438930"/>
                      </a:cubicBezTo>
                      <a:cubicBezTo>
                        <a:pt x="360060" y="436210"/>
                        <a:pt x="357341" y="428051"/>
                        <a:pt x="357341" y="422612"/>
                      </a:cubicBezTo>
                      <a:cubicBezTo>
                        <a:pt x="354621" y="414453"/>
                        <a:pt x="354621" y="409014"/>
                        <a:pt x="354621" y="400855"/>
                      </a:cubicBezTo>
                      <a:cubicBezTo>
                        <a:pt x="354621" y="395415"/>
                        <a:pt x="354621" y="389976"/>
                        <a:pt x="354621" y="381817"/>
                      </a:cubicBezTo>
                      <a:cubicBezTo>
                        <a:pt x="335583" y="381817"/>
                        <a:pt x="308387" y="384537"/>
                        <a:pt x="270312" y="381817"/>
                      </a:cubicBezTo>
                      <a:cubicBezTo>
                        <a:pt x="262153" y="381817"/>
                        <a:pt x="256713" y="387256"/>
                        <a:pt x="256713" y="395415"/>
                      </a:cubicBezTo>
                      <a:cubicBezTo>
                        <a:pt x="256713" y="403574"/>
                        <a:pt x="256713" y="414453"/>
                        <a:pt x="253994" y="422612"/>
                      </a:cubicBezTo>
                      <a:cubicBezTo>
                        <a:pt x="253994" y="425332"/>
                        <a:pt x="253994" y="430771"/>
                        <a:pt x="253994" y="433490"/>
                      </a:cubicBezTo>
                      <a:cubicBezTo>
                        <a:pt x="253994" y="438930"/>
                        <a:pt x="253994" y="444369"/>
                        <a:pt x="253994" y="449809"/>
                      </a:cubicBezTo>
                      <a:cubicBezTo>
                        <a:pt x="253994" y="457967"/>
                        <a:pt x="256713" y="466126"/>
                        <a:pt x="256713" y="474285"/>
                      </a:cubicBezTo>
                      <a:cubicBezTo>
                        <a:pt x="256713" y="482444"/>
                        <a:pt x="256713" y="490603"/>
                        <a:pt x="256713" y="496043"/>
                      </a:cubicBezTo>
                      <a:cubicBezTo>
                        <a:pt x="256713" y="509641"/>
                        <a:pt x="259433" y="520520"/>
                        <a:pt x="259433" y="534118"/>
                      </a:cubicBezTo>
                      <a:cubicBezTo>
                        <a:pt x="259433" y="553155"/>
                        <a:pt x="259433" y="572193"/>
                        <a:pt x="259433" y="591231"/>
                      </a:cubicBezTo>
                      <a:cubicBezTo>
                        <a:pt x="259433" y="602109"/>
                        <a:pt x="262153" y="610268"/>
                        <a:pt x="262153" y="618427"/>
                      </a:cubicBezTo>
                      <a:cubicBezTo>
                        <a:pt x="264872" y="626586"/>
                        <a:pt x="262153" y="642904"/>
                        <a:pt x="267592" y="648343"/>
                      </a:cubicBezTo>
                      <a:cubicBezTo>
                        <a:pt x="270312" y="651063"/>
                        <a:pt x="275751" y="651063"/>
                        <a:pt x="292069" y="651063"/>
                      </a:cubicBezTo>
                      <a:cubicBezTo>
                        <a:pt x="305667" y="651063"/>
                        <a:pt x="319265" y="651063"/>
                        <a:pt x="327424" y="651063"/>
                      </a:cubicBezTo>
                      <a:cubicBezTo>
                        <a:pt x="338303" y="651063"/>
                        <a:pt x="351901" y="653783"/>
                        <a:pt x="362780" y="653783"/>
                      </a:cubicBezTo>
                      <a:cubicBezTo>
                        <a:pt x="376378" y="653783"/>
                        <a:pt x="384537" y="651063"/>
                        <a:pt x="395416" y="648343"/>
                      </a:cubicBezTo>
                      <a:cubicBezTo>
                        <a:pt x="395416" y="637465"/>
                        <a:pt x="395416" y="629306"/>
                        <a:pt x="395416" y="618427"/>
                      </a:cubicBezTo>
                      <a:cubicBezTo>
                        <a:pt x="395416" y="610268"/>
                        <a:pt x="395416" y="602109"/>
                        <a:pt x="395416" y="596670"/>
                      </a:cubicBezTo>
                      <a:cubicBezTo>
                        <a:pt x="395416" y="591231"/>
                        <a:pt x="395416" y="585791"/>
                        <a:pt x="398136" y="574913"/>
                      </a:cubicBezTo>
                      <a:cubicBezTo>
                        <a:pt x="400855" y="569473"/>
                        <a:pt x="400855" y="564034"/>
                        <a:pt x="406295" y="558595"/>
                      </a:cubicBezTo>
                      <a:cubicBezTo>
                        <a:pt x="411734" y="553155"/>
                        <a:pt x="414453" y="553155"/>
                        <a:pt x="422612" y="553155"/>
                      </a:cubicBezTo>
                      <a:cubicBezTo>
                        <a:pt x="436211" y="553155"/>
                        <a:pt x="438930" y="577632"/>
                        <a:pt x="438930" y="588511"/>
                      </a:cubicBezTo>
                      <a:cubicBezTo>
                        <a:pt x="438930" y="612988"/>
                        <a:pt x="438930" y="623866"/>
                        <a:pt x="436211" y="645624"/>
                      </a:cubicBezTo>
                      <a:cubicBezTo>
                        <a:pt x="433491" y="648343"/>
                        <a:pt x="433491" y="648343"/>
                        <a:pt x="433491" y="651063"/>
                      </a:cubicBezTo>
                      <a:lnTo>
                        <a:pt x="433491" y="651063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9724F851-AB55-47D5-B0E8-62214C52C678}"/>
                    </a:ext>
                  </a:extLst>
                </p:cNvPr>
                <p:cNvSpPr/>
                <p:nvPr/>
              </p:nvSpPr>
              <p:spPr>
                <a:xfrm>
                  <a:off x="7912732" y="4250336"/>
                  <a:ext cx="465062" cy="658157"/>
                </a:xfrm>
                <a:custGeom>
                  <a:avLst/>
                  <a:gdLst>
                    <a:gd name="connsiteX0" fmla="*/ 193096 w 465062"/>
                    <a:gd name="connsiteY0" fmla="*/ 59832 h 658157"/>
                    <a:gd name="connsiteX1" fmla="*/ 193096 w 465062"/>
                    <a:gd name="connsiteY1" fmla="*/ 114226 h 658157"/>
                    <a:gd name="connsiteX2" fmla="*/ 198536 w 465062"/>
                    <a:gd name="connsiteY2" fmla="*/ 209414 h 658157"/>
                    <a:gd name="connsiteX3" fmla="*/ 201255 w 465062"/>
                    <a:gd name="connsiteY3" fmla="*/ 282845 h 658157"/>
                    <a:gd name="connsiteX4" fmla="*/ 203975 w 465062"/>
                    <a:gd name="connsiteY4" fmla="*/ 315481 h 658157"/>
                    <a:gd name="connsiteX5" fmla="*/ 203975 w 465062"/>
                    <a:gd name="connsiteY5" fmla="*/ 320920 h 658157"/>
                    <a:gd name="connsiteX6" fmla="*/ 212134 w 465062"/>
                    <a:gd name="connsiteY6" fmla="*/ 329079 h 658157"/>
                    <a:gd name="connsiteX7" fmla="*/ 223013 w 465062"/>
                    <a:gd name="connsiteY7" fmla="*/ 329079 h 658157"/>
                    <a:gd name="connsiteX8" fmla="*/ 239331 w 465062"/>
                    <a:gd name="connsiteY8" fmla="*/ 329079 h 658157"/>
                    <a:gd name="connsiteX9" fmla="*/ 280126 w 465062"/>
                    <a:gd name="connsiteY9" fmla="*/ 312761 h 658157"/>
                    <a:gd name="connsiteX10" fmla="*/ 296443 w 465062"/>
                    <a:gd name="connsiteY10" fmla="*/ 288284 h 658157"/>
                    <a:gd name="connsiteX11" fmla="*/ 304602 w 465062"/>
                    <a:gd name="connsiteY11" fmla="*/ 258368 h 658157"/>
                    <a:gd name="connsiteX12" fmla="*/ 312761 w 465062"/>
                    <a:gd name="connsiteY12" fmla="*/ 225732 h 658157"/>
                    <a:gd name="connsiteX13" fmla="*/ 315481 w 465062"/>
                    <a:gd name="connsiteY13" fmla="*/ 195816 h 658157"/>
                    <a:gd name="connsiteX14" fmla="*/ 318201 w 465062"/>
                    <a:gd name="connsiteY14" fmla="*/ 168619 h 658157"/>
                    <a:gd name="connsiteX15" fmla="*/ 312761 w 465062"/>
                    <a:gd name="connsiteY15" fmla="*/ 135983 h 658157"/>
                    <a:gd name="connsiteX16" fmla="*/ 312761 w 465062"/>
                    <a:gd name="connsiteY16" fmla="*/ 122385 h 658157"/>
                    <a:gd name="connsiteX17" fmla="*/ 293724 w 465062"/>
                    <a:gd name="connsiteY17" fmla="*/ 84309 h 658157"/>
                    <a:gd name="connsiteX18" fmla="*/ 280126 w 465062"/>
                    <a:gd name="connsiteY18" fmla="*/ 73430 h 658157"/>
                    <a:gd name="connsiteX19" fmla="*/ 258368 w 465062"/>
                    <a:gd name="connsiteY19" fmla="*/ 62552 h 658157"/>
                    <a:gd name="connsiteX20" fmla="*/ 217573 w 465062"/>
                    <a:gd name="connsiteY20" fmla="*/ 59832 h 658157"/>
                    <a:gd name="connsiteX21" fmla="*/ 111506 w 465062"/>
                    <a:gd name="connsiteY21" fmla="*/ 0 h 658157"/>
                    <a:gd name="connsiteX22" fmla="*/ 127824 w 465062"/>
                    <a:gd name="connsiteY22" fmla="*/ 0 h 658157"/>
                    <a:gd name="connsiteX23" fmla="*/ 157741 w 465062"/>
                    <a:gd name="connsiteY23" fmla="*/ 5440 h 658157"/>
                    <a:gd name="connsiteX24" fmla="*/ 179497 w 465062"/>
                    <a:gd name="connsiteY24" fmla="*/ 16318 h 658157"/>
                    <a:gd name="connsiteX25" fmla="*/ 209414 w 465062"/>
                    <a:gd name="connsiteY25" fmla="*/ 16318 h 658157"/>
                    <a:gd name="connsiteX26" fmla="*/ 247489 w 465062"/>
                    <a:gd name="connsiteY26" fmla="*/ 16318 h 658157"/>
                    <a:gd name="connsiteX27" fmla="*/ 266527 w 465062"/>
                    <a:gd name="connsiteY27" fmla="*/ 16318 h 658157"/>
                    <a:gd name="connsiteX28" fmla="*/ 312761 w 465062"/>
                    <a:gd name="connsiteY28" fmla="*/ 27197 h 658157"/>
                    <a:gd name="connsiteX29" fmla="*/ 337238 w 465062"/>
                    <a:gd name="connsiteY29" fmla="*/ 38075 h 658157"/>
                    <a:gd name="connsiteX30" fmla="*/ 364434 w 465062"/>
                    <a:gd name="connsiteY30" fmla="*/ 54393 h 658157"/>
                    <a:gd name="connsiteX31" fmla="*/ 386192 w 465062"/>
                    <a:gd name="connsiteY31" fmla="*/ 73431 h 658157"/>
                    <a:gd name="connsiteX32" fmla="*/ 407949 w 465062"/>
                    <a:gd name="connsiteY32" fmla="*/ 103347 h 658157"/>
                    <a:gd name="connsiteX33" fmla="*/ 416108 w 465062"/>
                    <a:gd name="connsiteY33" fmla="*/ 141422 h 658157"/>
                    <a:gd name="connsiteX34" fmla="*/ 418828 w 465062"/>
                    <a:gd name="connsiteY34" fmla="*/ 163179 h 658157"/>
                    <a:gd name="connsiteX35" fmla="*/ 418828 w 465062"/>
                    <a:gd name="connsiteY35" fmla="*/ 171339 h 658157"/>
                    <a:gd name="connsiteX36" fmla="*/ 421547 w 465062"/>
                    <a:gd name="connsiteY36" fmla="*/ 187656 h 658157"/>
                    <a:gd name="connsiteX37" fmla="*/ 418828 w 465062"/>
                    <a:gd name="connsiteY37" fmla="*/ 206694 h 658157"/>
                    <a:gd name="connsiteX38" fmla="*/ 416108 w 465062"/>
                    <a:gd name="connsiteY38" fmla="*/ 233891 h 658157"/>
                    <a:gd name="connsiteX39" fmla="*/ 405229 w 465062"/>
                    <a:gd name="connsiteY39" fmla="*/ 263807 h 658157"/>
                    <a:gd name="connsiteX40" fmla="*/ 394351 w 465062"/>
                    <a:gd name="connsiteY40" fmla="*/ 274686 h 658157"/>
                    <a:gd name="connsiteX41" fmla="*/ 388912 w 465062"/>
                    <a:gd name="connsiteY41" fmla="*/ 285564 h 658157"/>
                    <a:gd name="connsiteX42" fmla="*/ 369874 w 465062"/>
                    <a:gd name="connsiteY42" fmla="*/ 304602 h 658157"/>
                    <a:gd name="connsiteX43" fmla="*/ 358995 w 465062"/>
                    <a:gd name="connsiteY43" fmla="*/ 310041 h 658157"/>
                    <a:gd name="connsiteX44" fmla="*/ 348117 w 465062"/>
                    <a:gd name="connsiteY44" fmla="*/ 320920 h 658157"/>
                    <a:gd name="connsiteX45" fmla="*/ 326359 w 465062"/>
                    <a:gd name="connsiteY45" fmla="*/ 339957 h 658157"/>
                    <a:gd name="connsiteX46" fmla="*/ 312761 w 465062"/>
                    <a:gd name="connsiteY46" fmla="*/ 353555 h 658157"/>
                    <a:gd name="connsiteX47" fmla="*/ 337238 w 465062"/>
                    <a:gd name="connsiteY47" fmla="*/ 380752 h 658157"/>
                    <a:gd name="connsiteX48" fmla="*/ 358995 w 465062"/>
                    <a:gd name="connsiteY48" fmla="*/ 421547 h 658157"/>
                    <a:gd name="connsiteX49" fmla="*/ 372593 w 465062"/>
                    <a:gd name="connsiteY49" fmla="*/ 459622 h 658157"/>
                    <a:gd name="connsiteX50" fmla="*/ 386192 w 465062"/>
                    <a:gd name="connsiteY50" fmla="*/ 514015 h 658157"/>
                    <a:gd name="connsiteX51" fmla="*/ 407949 w 465062"/>
                    <a:gd name="connsiteY51" fmla="*/ 568408 h 658157"/>
                    <a:gd name="connsiteX52" fmla="*/ 421547 w 465062"/>
                    <a:gd name="connsiteY52" fmla="*/ 598324 h 658157"/>
                    <a:gd name="connsiteX53" fmla="*/ 451463 w 465062"/>
                    <a:gd name="connsiteY53" fmla="*/ 628241 h 658157"/>
                    <a:gd name="connsiteX54" fmla="*/ 465062 w 465062"/>
                    <a:gd name="connsiteY54" fmla="*/ 644559 h 658157"/>
                    <a:gd name="connsiteX55" fmla="*/ 462342 w 465062"/>
                    <a:gd name="connsiteY55" fmla="*/ 649998 h 658157"/>
                    <a:gd name="connsiteX56" fmla="*/ 437865 w 465062"/>
                    <a:gd name="connsiteY56" fmla="*/ 658157 h 658157"/>
                    <a:gd name="connsiteX57" fmla="*/ 361715 w 465062"/>
                    <a:gd name="connsiteY57" fmla="*/ 622801 h 658157"/>
                    <a:gd name="connsiteX58" fmla="*/ 320920 w 465062"/>
                    <a:gd name="connsiteY58" fmla="*/ 565689 h 658157"/>
                    <a:gd name="connsiteX59" fmla="*/ 304602 w 465062"/>
                    <a:gd name="connsiteY59" fmla="*/ 530333 h 658157"/>
                    <a:gd name="connsiteX60" fmla="*/ 293723 w 465062"/>
                    <a:gd name="connsiteY60" fmla="*/ 497697 h 658157"/>
                    <a:gd name="connsiteX61" fmla="*/ 282845 w 465062"/>
                    <a:gd name="connsiteY61" fmla="*/ 462342 h 658157"/>
                    <a:gd name="connsiteX62" fmla="*/ 269246 w 465062"/>
                    <a:gd name="connsiteY62" fmla="*/ 424267 h 658157"/>
                    <a:gd name="connsiteX63" fmla="*/ 255648 w 465062"/>
                    <a:gd name="connsiteY63" fmla="*/ 391631 h 658157"/>
                    <a:gd name="connsiteX64" fmla="*/ 236610 w 465062"/>
                    <a:gd name="connsiteY64" fmla="*/ 367154 h 658157"/>
                    <a:gd name="connsiteX65" fmla="*/ 217573 w 465062"/>
                    <a:gd name="connsiteY65" fmla="*/ 361714 h 658157"/>
                    <a:gd name="connsiteX66" fmla="*/ 201255 w 465062"/>
                    <a:gd name="connsiteY66" fmla="*/ 361714 h 658157"/>
                    <a:gd name="connsiteX67" fmla="*/ 198535 w 465062"/>
                    <a:gd name="connsiteY67" fmla="*/ 367154 h 658157"/>
                    <a:gd name="connsiteX68" fmla="*/ 201255 w 465062"/>
                    <a:gd name="connsiteY68" fmla="*/ 388911 h 658157"/>
                    <a:gd name="connsiteX69" fmla="*/ 198535 w 465062"/>
                    <a:gd name="connsiteY69" fmla="*/ 426986 h 658157"/>
                    <a:gd name="connsiteX70" fmla="*/ 203975 w 465062"/>
                    <a:gd name="connsiteY70" fmla="*/ 478660 h 658157"/>
                    <a:gd name="connsiteX71" fmla="*/ 198535 w 465062"/>
                    <a:gd name="connsiteY71" fmla="*/ 552090 h 658157"/>
                    <a:gd name="connsiteX72" fmla="*/ 195816 w 465062"/>
                    <a:gd name="connsiteY72" fmla="*/ 576567 h 658157"/>
                    <a:gd name="connsiteX73" fmla="*/ 198535 w 465062"/>
                    <a:gd name="connsiteY73" fmla="*/ 592885 h 658157"/>
                    <a:gd name="connsiteX74" fmla="*/ 233891 w 465062"/>
                    <a:gd name="connsiteY74" fmla="*/ 592885 h 658157"/>
                    <a:gd name="connsiteX75" fmla="*/ 271966 w 465062"/>
                    <a:gd name="connsiteY75" fmla="*/ 611923 h 658157"/>
                    <a:gd name="connsiteX76" fmla="*/ 266527 w 465062"/>
                    <a:gd name="connsiteY76" fmla="*/ 628241 h 658157"/>
                    <a:gd name="connsiteX77" fmla="*/ 250209 w 465062"/>
                    <a:gd name="connsiteY77" fmla="*/ 636400 h 658157"/>
                    <a:gd name="connsiteX78" fmla="*/ 228451 w 465062"/>
                    <a:gd name="connsiteY78" fmla="*/ 639119 h 658157"/>
                    <a:gd name="connsiteX79" fmla="*/ 187657 w 465062"/>
                    <a:gd name="connsiteY79" fmla="*/ 639119 h 658157"/>
                    <a:gd name="connsiteX80" fmla="*/ 152301 w 465062"/>
                    <a:gd name="connsiteY80" fmla="*/ 652717 h 658157"/>
                    <a:gd name="connsiteX81" fmla="*/ 133263 w 465062"/>
                    <a:gd name="connsiteY81" fmla="*/ 655437 h 658157"/>
                    <a:gd name="connsiteX82" fmla="*/ 122385 w 465062"/>
                    <a:gd name="connsiteY82" fmla="*/ 652717 h 658157"/>
                    <a:gd name="connsiteX83" fmla="*/ 97908 w 465062"/>
                    <a:gd name="connsiteY83" fmla="*/ 639119 h 658157"/>
                    <a:gd name="connsiteX84" fmla="*/ 70711 w 465062"/>
                    <a:gd name="connsiteY84" fmla="*/ 639119 h 658157"/>
                    <a:gd name="connsiteX85" fmla="*/ 46234 w 465062"/>
                    <a:gd name="connsiteY85" fmla="*/ 639119 h 658157"/>
                    <a:gd name="connsiteX86" fmla="*/ 19038 w 465062"/>
                    <a:gd name="connsiteY86" fmla="*/ 630960 h 658157"/>
                    <a:gd name="connsiteX87" fmla="*/ 2720 w 465062"/>
                    <a:gd name="connsiteY87" fmla="*/ 614642 h 658157"/>
                    <a:gd name="connsiteX88" fmla="*/ 8159 w 465062"/>
                    <a:gd name="connsiteY88" fmla="*/ 606483 h 658157"/>
                    <a:gd name="connsiteX89" fmla="*/ 29916 w 465062"/>
                    <a:gd name="connsiteY89" fmla="*/ 598324 h 658157"/>
                    <a:gd name="connsiteX90" fmla="*/ 76151 w 465062"/>
                    <a:gd name="connsiteY90" fmla="*/ 592885 h 658157"/>
                    <a:gd name="connsiteX91" fmla="*/ 73431 w 465062"/>
                    <a:gd name="connsiteY91" fmla="*/ 573848 h 658157"/>
                    <a:gd name="connsiteX92" fmla="*/ 70711 w 465062"/>
                    <a:gd name="connsiteY92" fmla="*/ 500417 h 658157"/>
                    <a:gd name="connsiteX93" fmla="*/ 73431 w 465062"/>
                    <a:gd name="connsiteY93" fmla="*/ 437865 h 658157"/>
                    <a:gd name="connsiteX94" fmla="*/ 70711 w 465062"/>
                    <a:gd name="connsiteY94" fmla="*/ 369873 h 658157"/>
                    <a:gd name="connsiteX95" fmla="*/ 70711 w 465062"/>
                    <a:gd name="connsiteY95" fmla="*/ 293723 h 658157"/>
                    <a:gd name="connsiteX96" fmla="*/ 73431 w 465062"/>
                    <a:gd name="connsiteY96" fmla="*/ 212133 h 658157"/>
                    <a:gd name="connsiteX97" fmla="*/ 76151 w 465062"/>
                    <a:gd name="connsiteY97" fmla="*/ 155021 h 658157"/>
                    <a:gd name="connsiteX98" fmla="*/ 76151 w 465062"/>
                    <a:gd name="connsiteY98" fmla="*/ 119665 h 658157"/>
                    <a:gd name="connsiteX99" fmla="*/ 78870 w 465062"/>
                    <a:gd name="connsiteY99" fmla="*/ 84310 h 658157"/>
                    <a:gd name="connsiteX100" fmla="*/ 76151 w 465062"/>
                    <a:gd name="connsiteY100" fmla="*/ 62552 h 658157"/>
                    <a:gd name="connsiteX101" fmla="*/ 67992 w 465062"/>
                    <a:gd name="connsiteY101" fmla="*/ 62552 h 658157"/>
                    <a:gd name="connsiteX102" fmla="*/ 43515 w 465062"/>
                    <a:gd name="connsiteY102" fmla="*/ 62552 h 658157"/>
                    <a:gd name="connsiteX103" fmla="*/ 16318 w 465062"/>
                    <a:gd name="connsiteY103" fmla="*/ 57113 h 658157"/>
                    <a:gd name="connsiteX104" fmla="*/ 0 w 465062"/>
                    <a:gd name="connsiteY104" fmla="*/ 40795 h 658157"/>
                    <a:gd name="connsiteX105" fmla="*/ 5439 w 465062"/>
                    <a:gd name="connsiteY105" fmla="*/ 32636 h 658157"/>
                    <a:gd name="connsiteX106" fmla="*/ 27197 w 465062"/>
                    <a:gd name="connsiteY106" fmla="*/ 24477 h 658157"/>
                    <a:gd name="connsiteX107" fmla="*/ 76151 w 465062"/>
                    <a:gd name="connsiteY107" fmla="*/ 19038 h 658157"/>
                    <a:gd name="connsiteX108" fmla="*/ 78870 w 465062"/>
                    <a:gd name="connsiteY108" fmla="*/ 13598 h 658157"/>
                    <a:gd name="connsiteX109" fmla="*/ 95188 w 465062"/>
                    <a:gd name="connsiteY109" fmla="*/ 5440 h 658157"/>
                    <a:gd name="connsiteX110" fmla="*/ 111506 w 465062"/>
                    <a:gd name="connsiteY110" fmla="*/ 0 h 658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465062" h="658157">
                      <a:moveTo>
                        <a:pt x="193096" y="59832"/>
                      </a:moveTo>
                      <a:cubicBezTo>
                        <a:pt x="193096" y="73430"/>
                        <a:pt x="193096" y="89748"/>
                        <a:pt x="193096" y="114226"/>
                      </a:cubicBezTo>
                      <a:cubicBezTo>
                        <a:pt x="193096" y="144142"/>
                        <a:pt x="195816" y="176778"/>
                        <a:pt x="198536" y="209414"/>
                      </a:cubicBezTo>
                      <a:cubicBezTo>
                        <a:pt x="198536" y="247489"/>
                        <a:pt x="201255" y="277406"/>
                        <a:pt x="201255" y="282845"/>
                      </a:cubicBezTo>
                      <a:cubicBezTo>
                        <a:pt x="201255" y="293723"/>
                        <a:pt x="203975" y="304602"/>
                        <a:pt x="203975" y="315481"/>
                      </a:cubicBezTo>
                      <a:cubicBezTo>
                        <a:pt x="203975" y="318200"/>
                        <a:pt x="203975" y="318200"/>
                        <a:pt x="203975" y="320920"/>
                      </a:cubicBezTo>
                      <a:cubicBezTo>
                        <a:pt x="203975" y="326359"/>
                        <a:pt x="206695" y="329079"/>
                        <a:pt x="212134" y="329079"/>
                      </a:cubicBezTo>
                      <a:cubicBezTo>
                        <a:pt x="214854" y="329079"/>
                        <a:pt x="220293" y="329079"/>
                        <a:pt x="223013" y="329079"/>
                      </a:cubicBezTo>
                      <a:cubicBezTo>
                        <a:pt x="228452" y="329079"/>
                        <a:pt x="233891" y="329079"/>
                        <a:pt x="239331" y="329079"/>
                      </a:cubicBezTo>
                      <a:cubicBezTo>
                        <a:pt x="252929" y="329079"/>
                        <a:pt x="271967" y="323640"/>
                        <a:pt x="280126" y="312761"/>
                      </a:cubicBezTo>
                      <a:cubicBezTo>
                        <a:pt x="288284" y="304602"/>
                        <a:pt x="291004" y="299163"/>
                        <a:pt x="296443" y="288284"/>
                      </a:cubicBezTo>
                      <a:cubicBezTo>
                        <a:pt x="299163" y="277406"/>
                        <a:pt x="301883" y="269247"/>
                        <a:pt x="304602" y="258368"/>
                      </a:cubicBezTo>
                      <a:cubicBezTo>
                        <a:pt x="307322" y="244770"/>
                        <a:pt x="310042" y="239330"/>
                        <a:pt x="312761" y="225732"/>
                      </a:cubicBezTo>
                      <a:cubicBezTo>
                        <a:pt x="315481" y="212134"/>
                        <a:pt x="315481" y="209414"/>
                        <a:pt x="315481" y="195816"/>
                      </a:cubicBezTo>
                      <a:cubicBezTo>
                        <a:pt x="315481" y="179498"/>
                        <a:pt x="315481" y="184937"/>
                        <a:pt x="318201" y="168619"/>
                      </a:cubicBezTo>
                      <a:cubicBezTo>
                        <a:pt x="312761" y="152302"/>
                        <a:pt x="312761" y="149582"/>
                        <a:pt x="312761" y="135983"/>
                      </a:cubicBezTo>
                      <a:cubicBezTo>
                        <a:pt x="312761" y="133264"/>
                        <a:pt x="312761" y="127825"/>
                        <a:pt x="312761" y="122385"/>
                      </a:cubicBezTo>
                      <a:cubicBezTo>
                        <a:pt x="312761" y="111507"/>
                        <a:pt x="301883" y="95188"/>
                        <a:pt x="293724" y="84309"/>
                      </a:cubicBezTo>
                      <a:cubicBezTo>
                        <a:pt x="288284" y="78870"/>
                        <a:pt x="285565" y="76150"/>
                        <a:pt x="280126" y="73430"/>
                      </a:cubicBezTo>
                      <a:cubicBezTo>
                        <a:pt x="271967" y="67991"/>
                        <a:pt x="266527" y="65271"/>
                        <a:pt x="258368" y="62552"/>
                      </a:cubicBezTo>
                      <a:cubicBezTo>
                        <a:pt x="244770" y="59832"/>
                        <a:pt x="228452" y="59832"/>
                        <a:pt x="217573" y="59832"/>
                      </a:cubicBezTo>
                      <a:close/>
                      <a:moveTo>
                        <a:pt x="111506" y="0"/>
                      </a:moveTo>
                      <a:cubicBezTo>
                        <a:pt x="114226" y="0"/>
                        <a:pt x="122385" y="0"/>
                        <a:pt x="127824" y="0"/>
                      </a:cubicBezTo>
                      <a:cubicBezTo>
                        <a:pt x="135983" y="0"/>
                        <a:pt x="146862" y="2720"/>
                        <a:pt x="157741" y="5440"/>
                      </a:cubicBezTo>
                      <a:cubicBezTo>
                        <a:pt x="168619" y="8159"/>
                        <a:pt x="176778" y="10879"/>
                        <a:pt x="179497" y="16318"/>
                      </a:cubicBezTo>
                      <a:cubicBezTo>
                        <a:pt x="193096" y="16318"/>
                        <a:pt x="201255" y="16318"/>
                        <a:pt x="209414" y="16318"/>
                      </a:cubicBezTo>
                      <a:cubicBezTo>
                        <a:pt x="220292" y="16318"/>
                        <a:pt x="231171" y="16318"/>
                        <a:pt x="247489" y="16318"/>
                      </a:cubicBezTo>
                      <a:cubicBezTo>
                        <a:pt x="250209" y="16318"/>
                        <a:pt x="258368" y="16318"/>
                        <a:pt x="266527" y="16318"/>
                      </a:cubicBezTo>
                      <a:cubicBezTo>
                        <a:pt x="277405" y="16318"/>
                        <a:pt x="291004" y="21758"/>
                        <a:pt x="312761" y="27197"/>
                      </a:cubicBezTo>
                      <a:cubicBezTo>
                        <a:pt x="320920" y="29917"/>
                        <a:pt x="329079" y="35356"/>
                        <a:pt x="337238" y="38075"/>
                      </a:cubicBezTo>
                      <a:cubicBezTo>
                        <a:pt x="342677" y="40795"/>
                        <a:pt x="353556" y="48954"/>
                        <a:pt x="364434" y="54393"/>
                      </a:cubicBezTo>
                      <a:cubicBezTo>
                        <a:pt x="375313" y="62552"/>
                        <a:pt x="386192" y="67992"/>
                        <a:pt x="386192" y="73431"/>
                      </a:cubicBezTo>
                      <a:cubicBezTo>
                        <a:pt x="391631" y="84310"/>
                        <a:pt x="402510" y="92469"/>
                        <a:pt x="407949" y="103347"/>
                      </a:cubicBezTo>
                      <a:cubicBezTo>
                        <a:pt x="413388" y="116945"/>
                        <a:pt x="416108" y="130544"/>
                        <a:pt x="416108" y="141422"/>
                      </a:cubicBezTo>
                      <a:cubicBezTo>
                        <a:pt x="416108" y="152301"/>
                        <a:pt x="418828" y="157740"/>
                        <a:pt x="418828" y="163179"/>
                      </a:cubicBezTo>
                      <a:cubicBezTo>
                        <a:pt x="418828" y="165899"/>
                        <a:pt x="418828" y="168619"/>
                        <a:pt x="418828" y="171339"/>
                      </a:cubicBezTo>
                      <a:cubicBezTo>
                        <a:pt x="418828" y="174058"/>
                        <a:pt x="421547" y="182217"/>
                        <a:pt x="421547" y="187656"/>
                      </a:cubicBezTo>
                      <a:cubicBezTo>
                        <a:pt x="421547" y="193096"/>
                        <a:pt x="418828" y="201255"/>
                        <a:pt x="418828" y="206694"/>
                      </a:cubicBezTo>
                      <a:cubicBezTo>
                        <a:pt x="418828" y="217573"/>
                        <a:pt x="418828" y="223012"/>
                        <a:pt x="416108" y="233891"/>
                      </a:cubicBezTo>
                      <a:cubicBezTo>
                        <a:pt x="413388" y="244769"/>
                        <a:pt x="410668" y="255648"/>
                        <a:pt x="405229" y="263807"/>
                      </a:cubicBezTo>
                      <a:cubicBezTo>
                        <a:pt x="402510" y="269246"/>
                        <a:pt x="397070" y="269246"/>
                        <a:pt x="394351" y="274686"/>
                      </a:cubicBezTo>
                      <a:cubicBezTo>
                        <a:pt x="391631" y="277405"/>
                        <a:pt x="391631" y="282844"/>
                        <a:pt x="388912" y="285564"/>
                      </a:cubicBezTo>
                      <a:cubicBezTo>
                        <a:pt x="383472" y="291003"/>
                        <a:pt x="375313" y="301882"/>
                        <a:pt x="369874" y="304602"/>
                      </a:cubicBezTo>
                      <a:cubicBezTo>
                        <a:pt x="367154" y="307321"/>
                        <a:pt x="361715" y="307321"/>
                        <a:pt x="358995" y="310041"/>
                      </a:cubicBezTo>
                      <a:cubicBezTo>
                        <a:pt x="356275" y="312761"/>
                        <a:pt x="350836" y="318200"/>
                        <a:pt x="348117" y="320920"/>
                      </a:cubicBezTo>
                      <a:cubicBezTo>
                        <a:pt x="339958" y="326359"/>
                        <a:pt x="334518" y="334518"/>
                        <a:pt x="326359" y="339957"/>
                      </a:cubicBezTo>
                      <a:cubicBezTo>
                        <a:pt x="320920" y="342677"/>
                        <a:pt x="312761" y="342677"/>
                        <a:pt x="312761" y="353555"/>
                      </a:cubicBezTo>
                      <a:cubicBezTo>
                        <a:pt x="312761" y="361714"/>
                        <a:pt x="334518" y="372593"/>
                        <a:pt x="337238" y="380752"/>
                      </a:cubicBezTo>
                      <a:cubicBezTo>
                        <a:pt x="345397" y="394350"/>
                        <a:pt x="353556" y="407948"/>
                        <a:pt x="358995" y="421547"/>
                      </a:cubicBezTo>
                      <a:cubicBezTo>
                        <a:pt x="364434" y="435145"/>
                        <a:pt x="367154" y="446024"/>
                        <a:pt x="372593" y="459622"/>
                      </a:cubicBezTo>
                      <a:cubicBezTo>
                        <a:pt x="378033" y="478660"/>
                        <a:pt x="383472" y="494978"/>
                        <a:pt x="386192" y="514015"/>
                      </a:cubicBezTo>
                      <a:cubicBezTo>
                        <a:pt x="391631" y="533053"/>
                        <a:pt x="402510" y="549371"/>
                        <a:pt x="407949" y="568408"/>
                      </a:cubicBezTo>
                      <a:cubicBezTo>
                        <a:pt x="410668" y="579287"/>
                        <a:pt x="416108" y="590165"/>
                        <a:pt x="421547" y="598324"/>
                      </a:cubicBezTo>
                      <a:cubicBezTo>
                        <a:pt x="435146" y="614642"/>
                        <a:pt x="443305" y="622801"/>
                        <a:pt x="451463" y="628241"/>
                      </a:cubicBezTo>
                      <a:cubicBezTo>
                        <a:pt x="456903" y="630960"/>
                        <a:pt x="465062" y="636400"/>
                        <a:pt x="465062" y="644559"/>
                      </a:cubicBezTo>
                      <a:cubicBezTo>
                        <a:pt x="465062" y="647278"/>
                        <a:pt x="465062" y="647278"/>
                        <a:pt x="462342" y="649998"/>
                      </a:cubicBezTo>
                      <a:cubicBezTo>
                        <a:pt x="456903" y="655437"/>
                        <a:pt x="446024" y="658157"/>
                        <a:pt x="437865" y="658157"/>
                      </a:cubicBezTo>
                      <a:cubicBezTo>
                        <a:pt x="413388" y="658157"/>
                        <a:pt x="378033" y="641839"/>
                        <a:pt x="361715" y="622801"/>
                      </a:cubicBezTo>
                      <a:cubicBezTo>
                        <a:pt x="345397" y="606483"/>
                        <a:pt x="334518" y="584726"/>
                        <a:pt x="320920" y="565689"/>
                      </a:cubicBezTo>
                      <a:cubicBezTo>
                        <a:pt x="315480" y="554810"/>
                        <a:pt x="310041" y="543931"/>
                        <a:pt x="304602" y="530333"/>
                      </a:cubicBezTo>
                      <a:cubicBezTo>
                        <a:pt x="299163" y="519454"/>
                        <a:pt x="296443" y="508576"/>
                        <a:pt x="293723" y="497697"/>
                      </a:cubicBezTo>
                      <a:cubicBezTo>
                        <a:pt x="291004" y="486819"/>
                        <a:pt x="288284" y="473220"/>
                        <a:pt x="282845" y="462342"/>
                      </a:cubicBezTo>
                      <a:cubicBezTo>
                        <a:pt x="280125" y="448743"/>
                        <a:pt x="274686" y="437865"/>
                        <a:pt x="269246" y="424267"/>
                      </a:cubicBezTo>
                      <a:cubicBezTo>
                        <a:pt x="266527" y="416108"/>
                        <a:pt x="261087" y="402509"/>
                        <a:pt x="255648" y="391631"/>
                      </a:cubicBezTo>
                      <a:cubicBezTo>
                        <a:pt x="250209" y="380752"/>
                        <a:pt x="244770" y="375313"/>
                        <a:pt x="236610" y="367154"/>
                      </a:cubicBezTo>
                      <a:cubicBezTo>
                        <a:pt x="231171" y="361714"/>
                        <a:pt x="223012" y="361714"/>
                        <a:pt x="217573" y="361714"/>
                      </a:cubicBezTo>
                      <a:cubicBezTo>
                        <a:pt x="212134" y="361714"/>
                        <a:pt x="206694" y="361714"/>
                        <a:pt x="201255" y="361714"/>
                      </a:cubicBezTo>
                      <a:cubicBezTo>
                        <a:pt x="198535" y="361714"/>
                        <a:pt x="198535" y="364434"/>
                        <a:pt x="198535" y="367154"/>
                      </a:cubicBezTo>
                      <a:cubicBezTo>
                        <a:pt x="198535" y="375313"/>
                        <a:pt x="201255" y="386191"/>
                        <a:pt x="201255" y="388911"/>
                      </a:cubicBezTo>
                      <a:cubicBezTo>
                        <a:pt x="201255" y="402509"/>
                        <a:pt x="198535" y="413388"/>
                        <a:pt x="198535" y="426986"/>
                      </a:cubicBezTo>
                      <a:cubicBezTo>
                        <a:pt x="198535" y="446024"/>
                        <a:pt x="203975" y="456902"/>
                        <a:pt x="203975" y="478660"/>
                      </a:cubicBezTo>
                      <a:cubicBezTo>
                        <a:pt x="203975" y="503136"/>
                        <a:pt x="201255" y="527613"/>
                        <a:pt x="198535" y="552090"/>
                      </a:cubicBezTo>
                      <a:cubicBezTo>
                        <a:pt x="198535" y="560249"/>
                        <a:pt x="195816" y="568408"/>
                        <a:pt x="195816" y="576567"/>
                      </a:cubicBezTo>
                      <a:cubicBezTo>
                        <a:pt x="195816" y="582006"/>
                        <a:pt x="195816" y="587446"/>
                        <a:pt x="198535" y="592885"/>
                      </a:cubicBezTo>
                      <a:cubicBezTo>
                        <a:pt x="212134" y="592885"/>
                        <a:pt x="225732" y="592885"/>
                        <a:pt x="233891" y="592885"/>
                      </a:cubicBezTo>
                      <a:cubicBezTo>
                        <a:pt x="247489" y="592885"/>
                        <a:pt x="271966" y="592885"/>
                        <a:pt x="271966" y="611923"/>
                      </a:cubicBezTo>
                      <a:cubicBezTo>
                        <a:pt x="271966" y="620082"/>
                        <a:pt x="269246" y="622801"/>
                        <a:pt x="266527" y="628241"/>
                      </a:cubicBezTo>
                      <a:cubicBezTo>
                        <a:pt x="261087" y="633680"/>
                        <a:pt x="255648" y="636400"/>
                        <a:pt x="250209" y="636400"/>
                      </a:cubicBezTo>
                      <a:cubicBezTo>
                        <a:pt x="239330" y="639119"/>
                        <a:pt x="233891" y="639119"/>
                        <a:pt x="228451" y="639119"/>
                      </a:cubicBezTo>
                      <a:cubicBezTo>
                        <a:pt x="223012" y="639119"/>
                        <a:pt x="206694" y="639119"/>
                        <a:pt x="187657" y="639119"/>
                      </a:cubicBezTo>
                      <a:cubicBezTo>
                        <a:pt x="176778" y="647278"/>
                        <a:pt x="163180" y="649998"/>
                        <a:pt x="152301" y="652717"/>
                      </a:cubicBezTo>
                      <a:cubicBezTo>
                        <a:pt x="146862" y="652717"/>
                        <a:pt x="138703" y="655437"/>
                        <a:pt x="133263" y="655437"/>
                      </a:cubicBezTo>
                      <a:cubicBezTo>
                        <a:pt x="130544" y="655437"/>
                        <a:pt x="125104" y="655437"/>
                        <a:pt x="122385" y="652717"/>
                      </a:cubicBezTo>
                      <a:cubicBezTo>
                        <a:pt x="114226" y="649998"/>
                        <a:pt x="103347" y="644559"/>
                        <a:pt x="97908" y="639119"/>
                      </a:cubicBezTo>
                      <a:cubicBezTo>
                        <a:pt x="87029" y="639119"/>
                        <a:pt x="78870" y="639119"/>
                        <a:pt x="70711" y="639119"/>
                      </a:cubicBezTo>
                      <a:cubicBezTo>
                        <a:pt x="62552" y="639119"/>
                        <a:pt x="54393" y="639119"/>
                        <a:pt x="46234" y="639119"/>
                      </a:cubicBezTo>
                      <a:cubicBezTo>
                        <a:pt x="38075" y="639119"/>
                        <a:pt x="27197" y="633680"/>
                        <a:pt x="19038" y="630960"/>
                      </a:cubicBezTo>
                      <a:cubicBezTo>
                        <a:pt x="10879" y="628241"/>
                        <a:pt x="2720" y="620082"/>
                        <a:pt x="2720" y="614642"/>
                      </a:cubicBezTo>
                      <a:cubicBezTo>
                        <a:pt x="2720" y="611923"/>
                        <a:pt x="2720" y="609203"/>
                        <a:pt x="8159" y="606483"/>
                      </a:cubicBezTo>
                      <a:cubicBezTo>
                        <a:pt x="13599" y="603764"/>
                        <a:pt x="24477" y="601044"/>
                        <a:pt x="29916" y="598324"/>
                      </a:cubicBezTo>
                      <a:cubicBezTo>
                        <a:pt x="43515" y="595605"/>
                        <a:pt x="62552" y="595605"/>
                        <a:pt x="76151" y="592885"/>
                      </a:cubicBezTo>
                      <a:cubicBezTo>
                        <a:pt x="76151" y="587446"/>
                        <a:pt x="73431" y="582006"/>
                        <a:pt x="73431" y="573848"/>
                      </a:cubicBezTo>
                      <a:cubicBezTo>
                        <a:pt x="73431" y="565689"/>
                        <a:pt x="70711" y="516735"/>
                        <a:pt x="70711" y="500417"/>
                      </a:cubicBezTo>
                      <a:cubicBezTo>
                        <a:pt x="70711" y="481379"/>
                        <a:pt x="73431" y="456902"/>
                        <a:pt x="73431" y="437865"/>
                      </a:cubicBezTo>
                      <a:cubicBezTo>
                        <a:pt x="73431" y="416108"/>
                        <a:pt x="70711" y="391631"/>
                        <a:pt x="70711" y="369873"/>
                      </a:cubicBezTo>
                      <a:cubicBezTo>
                        <a:pt x="70711" y="345397"/>
                        <a:pt x="70711" y="318200"/>
                        <a:pt x="70711" y="293723"/>
                      </a:cubicBezTo>
                      <a:cubicBezTo>
                        <a:pt x="70711" y="266526"/>
                        <a:pt x="73431" y="239330"/>
                        <a:pt x="73431" y="212133"/>
                      </a:cubicBezTo>
                      <a:cubicBezTo>
                        <a:pt x="73431" y="187656"/>
                        <a:pt x="76151" y="179498"/>
                        <a:pt x="76151" y="155021"/>
                      </a:cubicBezTo>
                      <a:cubicBezTo>
                        <a:pt x="76151" y="144142"/>
                        <a:pt x="76151" y="130544"/>
                        <a:pt x="76151" y="119665"/>
                      </a:cubicBezTo>
                      <a:cubicBezTo>
                        <a:pt x="76151" y="106067"/>
                        <a:pt x="78870" y="95188"/>
                        <a:pt x="78870" y="84310"/>
                      </a:cubicBezTo>
                      <a:cubicBezTo>
                        <a:pt x="78870" y="78870"/>
                        <a:pt x="78870" y="70711"/>
                        <a:pt x="76151" y="62552"/>
                      </a:cubicBezTo>
                      <a:cubicBezTo>
                        <a:pt x="76151" y="62552"/>
                        <a:pt x="73431" y="62552"/>
                        <a:pt x="67992" y="62552"/>
                      </a:cubicBezTo>
                      <a:cubicBezTo>
                        <a:pt x="59833" y="62552"/>
                        <a:pt x="51674" y="62552"/>
                        <a:pt x="43515" y="62552"/>
                      </a:cubicBezTo>
                      <a:cubicBezTo>
                        <a:pt x="35356" y="62552"/>
                        <a:pt x="24477" y="59833"/>
                        <a:pt x="16318" y="57113"/>
                      </a:cubicBezTo>
                      <a:cubicBezTo>
                        <a:pt x="8159" y="54393"/>
                        <a:pt x="0" y="43515"/>
                        <a:pt x="0" y="40795"/>
                      </a:cubicBezTo>
                      <a:cubicBezTo>
                        <a:pt x="0" y="38075"/>
                        <a:pt x="0" y="35356"/>
                        <a:pt x="5439" y="32636"/>
                      </a:cubicBezTo>
                      <a:cubicBezTo>
                        <a:pt x="10879" y="29917"/>
                        <a:pt x="21758" y="27197"/>
                        <a:pt x="27197" y="24477"/>
                      </a:cubicBezTo>
                      <a:cubicBezTo>
                        <a:pt x="46234" y="21758"/>
                        <a:pt x="62552" y="19038"/>
                        <a:pt x="76151" y="19038"/>
                      </a:cubicBezTo>
                      <a:cubicBezTo>
                        <a:pt x="76151" y="16318"/>
                        <a:pt x="78870" y="16318"/>
                        <a:pt x="78870" y="13598"/>
                      </a:cubicBezTo>
                      <a:cubicBezTo>
                        <a:pt x="84309" y="10879"/>
                        <a:pt x="89749" y="8159"/>
                        <a:pt x="95188" y="5440"/>
                      </a:cubicBezTo>
                      <a:cubicBezTo>
                        <a:pt x="100628" y="2720"/>
                        <a:pt x="106067" y="0"/>
                        <a:pt x="11150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100ABB2F-82B3-4313-9667-9D4CAE736D8E}"/>
                    </a:ext>
                  </a:extLst>
                </p:cNvPr>
                <p:cNvSpPr/>
                <p:nvPr/>
              </p:nvSpPr>
              <p:spPr>
                <a:xfrm>
                  <a:off x="8346812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8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90 w 353555"/>
                    <a:gd name="connsiteY16" fmla="*/ 640184 h 761503"/>
                    <a:gd name="connsiteX17" fmla="*/ 128890 w 353555"/>
                    <a:gd name="connsiteY17" fmla="*/ 629306 h 761503"/>
                    <a:gd name="connsiteX18" fmla="*/ 128890 w 353555"/>
                    <a:gd name="connsiteY18" fmla="*/ 621147 h 761503"/>
                    <a:gd name="connsiteX19" fmla="*/ 128890 w 353555"/>
                    <a:gd name="connsiteY19" fmla="*/ 593950 h 761503"/>
                    <a:gd name="connsiteX20" fmla="*/ 128890 w 353555"/>
                    <a:gd name="connsiteY20" fmla="*/ 583072 h 761503"/>
                    <a:gd name="connsiteX21" fmla="*/ 128890 w 353555"/>
                    <a:gd name="connsiteY21" fmla="*/ 436210 h 761503"/>
                    <a:gd name="connsiteX22" fmla="*/ 128890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7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7 w 353555"/>
                    <a:gd name="connsiteY44" fmla="*/ 120730 h 761503"/>
                    <a:gd name="connsiteX45" fmla="*/ 294789 w 353555"/>
                    <a:gd name="connsiteY45" fmla="*/ 128889 h 761503"/>
                    <a:gd name="connsiteX46" fmla="*/ 273032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6" y="697297"/>
                        <a:pt x="316546" y="705456"/>
                      </a:cubicBezTo>
                      <a:cubicBezTo>
                        <a:pt x="311107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3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8"/>
                        <a:pt x="79936" y="683699"/>
                        <a:pt x="85375" y="680979"/>
                      </a:cubicBezTo>
                      <a:cubicBezTo>
                        <a:pt x="104413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9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90" y="640184"/>
                      </a:cubicBezTo>
                      <a:cubicBezTo>
                        <a:pt x="128890" y="637465"/>
                        <a:pt x="128890" y="634745"/>
                        <a:pt x="128890" y="629306"/>
                      </a:cubicBezTo>
                      <a:cubicBezTo>
                        <a:pt x="128890" y="626586"/>
                        <a:pt x="128890" y="623867"/>
                        <a:pt x="128890" y="621147"/>
                      </a:cubicBezTo>
                      <a:cubicBezTo>
                        <a:pt x="128890" y="612988"/>
                        <a:pt x="128890" y="604829"/>
                        <a:pt x="128890" y="593950"/>
                      </a:cubicBezTo>
                      <a:cubicBezTo>
                        <a:pt x="128890" y="591231"/>
                        <a:pt x="128890" y="585791"/>
                        <a:pt x="128890" y="583072"/>
                      </a:cubicBezTo>
                      <a:cubicBezTo>
                        <a:pt x="128890" y="534118"/>
                        <a:pt x="131609" y="485164"/>
                        <a:pt x="128890" y="436210"/>
                      </a:cubicBezTo>
                      <a:cubicBezTo>
                        <a:pt x="128890" y="409014"/>
                        <a:pt x="128890" y="384537"/>
                        <a:pt x="128890" y="357340"/>
                      </a:cubicBezTo>
                      <a:cubicBezTo>
                        <a:pt x="128890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90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8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9" y="69057"/>
                        <a:pt x="145208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4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8" y="74496"/>
                        <a:pt x="232237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7" y="120730"/>
                      </a:cubicBezTo>
                      <a:cubicBezTo>
                        <a:pt x="305667" y="126170"/>
                        <a:pt x="300228" y="128889"/>
                        <a:pt x="294789" y="128889"/>
                      </a:cubicBezTo>
                      <a:cubicBezTo>
                        <a:pt x="286630" y="131609"/>
                        <a:pt x="278471" y="131609"/>
                        <a:pt x="273032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2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BF1535FC-5A93-427B-B4B5-A62EC2FC69C2}"/>
                    </a:ext>
                  </a:extLst>
                </p:cNvPr>
                <p:cNvSpPr/>
                <p:nvPr/>
              </p:nvSpPr>
              <p:spPr>
                <a:xfrm>
                  <a:off x="8652924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3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4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7 w 516735"/>
                    <a:gd name="connsiteY18" fmla="*/ 694578 h 788699"/>
                    <a:gd name="connsiteX19" fmla="*/ 86583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3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7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4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8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3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3" y="694578"/>
                        <a:pt x="317754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7" y="694578"/>
                      </a:cubicBezTo>
                      <a:cubicBezTo>
                        <a:pt x="113780" y="672820"/>
                        <a:pt x="100182" y="648343"/>
                        <a:pt x="86583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3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7" y="82655"/>
                      </a:cubicBezTo>
                      <a:cubicBezTo>
                        <a:pt x="383027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4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4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5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3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4" y="468846"/>
                        <a:pt x="247044" y="466126"/>
                      </a:cubicBezTo>
                      <a:cubicBezTo>
                        <a:pt x="247044" y="463407"/>
                        <a:pt x="247044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2261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B88832EF-632C-43A0-AFE1-06D043A20CAF}"/>
                    </a:ext>
                  </a:extLst>
                </p:cNvPr>
                <p:cNvSpPr/>
                <p:nvPr/>
              </p:nvSpPr>
              <p:spPr>
                <a:xfrm>
                  <a:off x="9053923" y="4178559"/>
                  <a:ext cx="625521" cy="788700"/>
                </a:xfrm>
                <a:custGeom>
                  <a:avLst/>
                  <a:gdLst>
                    <a:gd name="connsiteX0" fmla="*/ 536838 w 625521"/>
                    <a:gd name="connsiteY0" fmla="*/ 680979 h 788699"/>
                    <a:gd name="connsiteX1" fmla="*/ 574913 w 625521"/>
                    <a:gd name="connsiteY1" fmla="*/ 697297 h 788699"/>
                    <a:gd name="connsiteX2" fmla="*/ 566755 w 625521"/>
                    <a:gd name="connsiteY2" fmla="*/ 713615 h 788699"/>
                    <a:gd name="connsiteX3" fmla="*/ 550437 w 625521"/>
                    <a:gd name="connsiteY3" fmla="*/ 721774 h 788699"/>
                    <a:gd name="connsiteX4" fmla="*/ 528680 w 625521"/>
                    <a:gd name="connsiteY4" fmla="*/ 724494 h 788699"/>
                    <a:gd name="connsiteX5" fmla="*/ 417174 w 625521"/>
                    <a:gd name="connsiteY5" fmla="*/ 724494 h 788699"/>
                    <a:gd name="connsiteX6" fmla="*/ 398136 w 625521"/>
                    <a:gd name="connsiteY6" fmla="*/ 724494 h 788699"/>
                    <a:gd name="connsiteX7" fmla="*/ 373659 w 625521"/>
                    <a:gd name="connsiteY7" fmla="*/ 724494 h 788699"/>
                    <a:gd name="connsiteX8" fmla="*/ 346462 w 625521"/>
                    <a:gd name="connsiteY8" fmla="*/ 719054 h 788699"/>
                    <a:gd name="connsiteX9" fmla="*/ 330144 w 625521"/>
                    <a:gd name="connsiteY9" fmla="*/ 702737 h 788699"/>
                    <a:gd name="connsiteX10" fmla="*/ 335584 w 625521"/>
                    <a:gd name="connsiteY10" fmla="*/ 694578 h 788699"/>
                    <a:gd name="connsiteX11" fmla="*/ 357341 w 625521"/>
                    <a:gd name="connsiteY11" fmla="*/ 686419 h 788699"/>
                    <a:gd name="connsiteX12" fmla="*/ 395416 w 625521"/>
                    <a:gd name="connsiteY12" fmla="*/ 680979 h 788699"/>
                    <a:gd name="connsiteX13" fmla="*/ 381817 w 625521"/>
                    <a:gd name="connsiteY13" fmla="*/ 656502 h 788699"/>
                    <a:gd name="connsiteX14" fmla="*/ 379098 w 625521"/>
                    <a:gd name="connsiteY14" fmla="*/ 585791 h 788699"/>
                    <a:gd name="connsiteX15" fmla="*/ 379098 w 625521"/>
                    <a:gd name="connsiteY15" fmla="*/ 517800 h 788699"/>
                    <a:gd name="connsiteX16" fmla="*/ 379098 w 625521"/>
                    <a:gd name="connsiteY16" fmla="*/ 474286 h 788699"/>
                    <a:gd name="connsiteX17" fmla="*/ 379098 w 625521"/>
                    <a:gd name="connsiteY17" fmla="*/ 430771 h 788699"/>
                    <a:gd name="connsiteX18" fmla="*/ 381817 w 625521"/>
                    <a:gd name="connsiteY18" fmla="*/ 411733 h 788699"/>
                    <a:gd name="connsiteX19" fmla="*/ 379098 w 625521"/>
                    <a:gd name="connsiteY19" fmla="*/ 400855 h 788699"/>
                    <a:gd name="connsiteX20" fmla="*/ 370939 w 625521"/>
                    <a:gd name="connsiteY20" fmla="*/ 398135 h 788699"/>
                    <a:gd name="connsiteX21" fmla="*/ 338304 w 625521"/>
                    <a:gd name="connsiteY21" fmla="*/ 400855 h 788699"/>
                    <a:gd name="connsiteX22" fmla="*/ 289349 w 625521"/>
                    <a:gd name="connsiteY22" fmla="*/ 403575 h 788699"/>
                    <a:gd name="connsiteX23" fmla="*/ 264872 w 625521"/>
                    <a:gd name="connsiteY23" fmla="*/ 400855 h 788699"/>
                    <a:gd name="connsiteX24" fmla="*/ 259433 w 625521"/>
                    <a:gd name="connsiteY24" fmla="*/ 406294 h 788699"/>
                    <a:gd name="connsiteX25" fmla="*/ 259433 w 625521"/>
                    <a:gd name="connsiteY25" fmla="*/ 425332 h 788699"/>
                    <a:gd name="connsiteX26" fmla="*/ 259433 w 625521"/>
                    <a:gd name="connsiteY26" fmla="*/ 449809 h 788699"/>
                    <a:gd name="connsiteX27" fmla="*/ 259433 w 625521"/>
                    <a:gd name="connsiteY27" fmla="*/ 471566 h 788699"/>
                    <a:gd name="connsiteX28" fmla="*/ 259433 w 625521"/>
                    <a:gd name="connsiteY28" fmla="*/ 504202 h 788699"/>
                    <a:gd name="connsiteX29" fmla="*/ 259433 w 625521"/>
                    <a:gd name="connsiteY29" fmla="*/ 509641 h 788699"/>
                    <a:gd name="connsiteX30" fmla="*/ 256714 w 625521"/>
                    <a:gd name="connsiteY30" fmla="*/ 542277 h 788699"/>
                    <a:gd name="connsiteX31" fmla="*/ 256714 w 625521"/>
                    <a:gd name="connsiteY31" fmla="*/ 577632 h 788699"/>
                    <a:gd name="connsiteX32" fmla="*/ 256714 w 625521"/>
                    <a:gd name="connsiteY32" fmla="*/ 612988 h 788699"/>
                    <a:gd name="connsiteX33" fmla="*/ 253994 w 625521"/>
                    <a:gd name="connsiteY33" fmla="*/ 656502 h 788699"/>
                    <a:gd name="connsiteX34" fmla="*/ 256714 w 625521"/>
                    <a:gd name="connsiteY34" fmla="*/ 678260 h 788699"/>
                    <a:gd name="connsiteX35" fmla="*/ 286629 w 625521"/>
                    <a:gd name="connsiteY35" fmla="*/ 694578 h 788699"/>
                    <a:gd name="connsiteX36" fmla="*/ 281191 w 625521"/>
                    <a:gd name="connsiteY36" fmla="*/ 710895 h 788699"/>
                    <a:gd name="connsiteX37" fmla="*/ 264872 w 625521"/>
                    <a:gd name="connsiteY37" fmla="*/ 719054 h 788699"/>
                    <a:gd name="connsiteX38" fmla="*/ 243116 w 625521"/>
                    <a:gd name="connsiteY38" fmla="*/ 721774 h 788699"/>
                    <a:gd name="connsiteX39" fmla="*/ 243116 w 625521"/>
                    <a:gd name="connsiteY39" fmla="*/ 721774 h 788699"/>
                    <a:gd name="connsiteX40" fmla="*/ 232236 w 625521"/>
                    <a:gd name="connsiteY40" fmla="*/ 727214 h 788699"/>
                    <a:gd name="connsiteX41" fmla="*/ 224078 w 625521"/>
                    <a:gd name="connsiteY41" fmla="*/ 735372 h 788699"/>
                    <a:gd name="connsiteX42" fmla="*/ 213199 w 625521"/>
                    <a:gd name="connsiteY42" fmla="*/ 738092 h 788699"/>
                    <a:gd name="connsiteX43" fmla="*/ 183283 w 625521"/>
                    <a:gd name="connsiteY43" fmla="*/ 727214 h 788699"/>
                    <a:gd name="connsiteX44" fmla="*/ 175124 w 625521"/>
                    <a:gd name="connsiteY44" fmla="*/ 719054 h 788699"/>
                    <a:gd name="connsiteX45" fmla="*/ 145208 w 625521"/>
                    <a:gd name="connsiteY45" fmla="*/ 719054 h 788699"/>
                    <a:gd name="connsiteX46" fmla="*/ 126170 w 625521"/>
                    <a:gd name="connsiteY46" fmla="*/ 719054 h 788699"/>
                    <a:gd name="connsiteX47" fmla="*/ 101693 w 625521"/>
                    <a:gd name="connsiteY47" fmla="*/ 719054 h 788699"/>
                    <a:gd name="connsiteX48" fmla="*/ 74496 w 625521"/>
                    <a:gd name="connsiteY48" fmla="*/ 713615 h 788699"/>
                    <a:gd name="connsiteX49" fmla="*/ 58178 w 625521"/>
                    <a:gd name="connsiteY49" fmla="*/ 697297 h 788699"/>
                    <a:gd name="connsiteX50" fmla="*/ 63618 w 625521"/>
                    <a:gd name="connsiteY50" fmla="*/ 689138 h 788699"/>
                    <a:gd name="connsiteX51" fmla="*/ 85375 w 625521"/>
                    <a:gd name="connsiteY51" fmla="*/ 680979 h 788699"/>
                    <a:gd name="connsiteX52" fmla="*/ 131609 w 625521"/>
                    <a:gd name="connsiteY52" fmla="*/ 675540 h 788699"/>
                    <a:gd name="connsiteX53" fmla="*/ 131609 w 625521"/>
                    <a:gd name="connsiteY53" fmla="*/ 667381 h 788699"/>
                    <a:gd name="connsiteX54" fmla="*/ 131609 w 625521"/>
                    <a:gd name="connsiteY54" fmla="*/ 651063 h 788699"/>
                    <a:gd name="connsiteX55" fmla="*/ 131609 w 625521"/>
                    <a:gd name="connsiteY55" fmla="*/ 618427 h 788699"/>
                    <a:gd name="connsiteX56" fmla="*/ 131609 w 625521"/>
                    <a:gd name="connsiteY56" fmla="*/ 580352 h 788699"/>
                    <a:gd name="connsiteX57" fmla="*/ 131609 w 625521"/>
                    <a:gd name="connsiteY57" fmla="*/ 531398 h 788699"/>
                    <a:gd name="connsiteX58" fmla="*/ 131609 w 625521"/>
                    <a:gd name="connsiteY58" fmla="*/ 466126 h 788699"/>
                    <a:gd name="connsiteX59" fmla="*/ 131609 w 625521"/>
                    <a:gd name="connsiteY59" fmla="*/ 422612 h 788699"/>
                    <a:gd name="connsiteX60" fmla="*/ 131609 w 625521"/>
                    <a:gd name="connsiteY60" fmla="*/ 411733 h 788699"/>
                    <a:gd name="connsiteX61" fmla="*/ 131609 w 625521"/>
                    <a:gd name="connsiteY61" fmla="*/ 398135 h 788699"/>
                    <a:gd name="connsiteX62" fmla="*/ 126170 w 625521"/>
                    <a:gd name="connsiteY62" fmla="*/ 389976 h 788699"/>
                    <a:gd name="connsiteX63" fmla="*/ 101693 w 625521"/>
                    <a:gd name="connsiteY63" fmla="*/ 387257 h 788699"/>
                    <a:gd name="connsiteX64" fmla="*/ 77216 w 625521"/>
                    <a:gd name="connsiteY64" fmla="*/ 376378 h 788699"/>
                    <a:gd name="connsiteX65" fmla="*/ 82655 w 625521"/>
                    <a:gd name="connsiteY65" fmla="*/ 368219 h 788699"/>
                    <a:gd name="connsiteX66" fmla="*/ 98973 w 625521"/>
                    <a:gd name="connsiteY66" fmla="*/ 360060 h 788699"/>
                    <a:gd name="connsiteX67" fmla="*/ 118011 w 625521"/>
                    <a:gd name="connsiteY67" fmla="*/ 357340 h 788699"/>
                    <a:gd name="connsiteX68" fmla="*/ 131609 w 625521"/>
                    <a:gd name="connsiteY68" fmla="*/ 351901 h 788699"/>
                    <a:gd name="connsiteX69" fmla="*/ 131609 w 625521"/>
                    <a:gd name="connsiteY69" fmla="*/ 343742 h 788699"/>
                    <a:gd name="connsiteX70" fmla="*/ 131609 w 625521"/>
                    <a:gd name="connsiteY70" fmla="*/ 270311 h 788699"/>
                    <a:gd name="connsiteX71" fmla="*/ 137048 w 625521"/>
                    <a:gd name="connsiteY71" fmla="*/ 145207 h 788699"/>
                    <a:gd name="connsiteX72" fmla="*/ 139768 w 625521"/>
                    <a:gd name="connsiteY72" fmla="*/ 123450 h 788699"/>
                    <a:gd name="connsiteX73" fmla="*/ 123450 w 625521"/>
                    <a:gd name="connsiteY73" fmla="*/ 123450 h 788699"/>
                    <a:gd name="connsiteX74" fmla="*/ 118011 w 625521"/>
                    <a:gd name="connsiteY74" fmla="*/ 123450 h 788699"/>
                    <a:gd name="connsiteX75" fmla="*/ 101693 w 625521"/>
                    <a:gd name="connsiteY75" fmla="*/ 123450 h 788699"/>
                    <a:gd name="connsiteX76" fmla="*/ 74496 w 625521"/>
                    <a:gd name="connsiteY76" fmla="*/ 118011 h 788699"/>
                    <a:gd name="connsiteX77" fmla="*/ 58178 w 625521"/>
                    <a:gd name="connsiteY77" fmla="*/ 101693 h 788699"/>
                    <a:gd name="connsiteX78" fmla="*/ 63618 w 625521"/>
                    <a:gd name="connsiteY78" fmla="*/ 93534 h 788699"/>
                    <a:gd name="connsiteX79" fmla="*/ 85375 w 625521"/>
                    <a:gd name="connsiteY79" fmla="*/ 85375 h 788699"/>
                    <a:gd name="connsiteX80" fmla="*/ 137048 w 625521"/>
                    <a:gd name="connsiteY80" fmla="*/ 82655 h 788699"/>
                    <a:gd name="connsiteX81" fmla="*/ 147927 w 625521"/>
                    <a:gd name="connsiteY81" fmla="*/ 82655 h 788699"/>
                    <a:gd name="connsiteX82" fmla="*/ 186003 w 625521"/>
                    <a:gd name="connsiteY82" fmla="*/ 58178 h 788699"/>
                    <a:gd name="connsiteX83" fmla="*/ 226797 w 625521"/>
                    <a:gd name="connsiteY83" fmla="*/ 79936 h 788699"/>
                    <a:gd name="connsiteX84" fmla="*/ 253994 w 625521"/>
                    <a:gd name="connsiteY84" fmla="*/ 79936 h 788699"/>
                    <a:gd name="connsiteX85" fmla="*/ 294789 w 625521"/>
                    <a:gd name="connsiteY85" fmla="*/ 96253 h 788699"/>
                    <a:gd name="connsiteX86" fmla="*/ 283910 w 625521"/>
                    <a:gd name="connsiteY86" fmla="*/ 112571 h 788699"/>
                    <a:gd name="connsiteX87" fmla="*/ 267592 w 625521"/>
                    <a:gd name="connsiteY87" fmla="*/ 120730 h 788699"/>
                    <a:gd name="connsiteX88" fmla="*/ 245835 w 625521"/>
                    <a:gd name="connsiteY88" fmla="*/ 123450 h 788699"/>
                    <a:gd name="connsiteX89" fmla="*/ 237676 w 625521"/>
                    <a:gd name="connsiteY89" fmla="*/ 123450 h 788699"/>
                    <a:gd name="connsiteX90" fmla="*/ 240396 w 625521"/>
                    <a:gd name="connsiteY90" fmla="*/ 128889 h 788699"/>
                    <a:gd name="connsiteX91" fmla="*/ 251274 w 625521"/>
                    <a:gd name="connsiteY91" fmla="*/ 177843 h 788699"/>
                    <a:gd name="connsiteX92" fmla="*/ 256714 w 625521"/>
                    <a:gd name="connsiteY92" fmla="*/ 226797 h 788699"/>
                    <a:gd name="connsiteX93" fmla="*/ 262153 w 625521"/>
                    <a:gd name="connsiteY93" fmla="*/ 273031 h 788699"/>
                    <a:gd name="connsiteX94" fmla="*/ 262153 w 625521"/>
                    <a:gd name="connsiteY94" fmla="*/ 289349 h 788699"/>
                    <a:gd name="connsiteX95" fmla="*/ 262153 w 625521"/>
                    <a:gd name="connsiteY95" fmla="*/ 297508 h 788699"/>
                    <a:gd name="connsiteX96" fmla="*/ 264872 w 625521"/>
                    <a:gd name="connsiteY96" fmla="*/ 321985 h 788699"/>
                    <a:gd name="connsiteX97" fmla="*/ 270312 w 625521"/>
                    <a:gd name="connsiteY97" fmla="*/ 335583 h 788699"/>
                    <a:gd name="connsiteX98" fmla="*/ 270312 w 625521"/>
                    <a:gd name="connsiteY98" fmla="*/ 338303 h 788699"/>
                    <a:gd name="connsiteX99" fmla="*/ 270312 w 625521"/>
                    <a:gd name="connsiteY99" fmla="*/ 346462 h 788699"/>
                    <a:gd name="connsiteX100" fmla="*/ 278471 w 625521"/>
                    <a:gd name="connsiteY100" fmla="*/ 354621 h 788699"/>
                    <a:gd name="connsiteX101" fmla="*/ 338304 w 625521"/>
                    <a:gd name="connsiteY101" fmla="*/ 349181 h 788699"/>
                    <a:gd name="connsiteX102" fmla="*/ 365500 w 625521"/>
                    <a:gd name="connsiteY102" fmla="*/ 349181 h 788699"/>
                    <a:gd name="connsiteX103" fmla="*/ 381817 w 625521"/>
                    <a:gd name="connsiteY103" fmla="*/ 349181 h 788699"/>
                    <a:gd name="connsiteX104" fmla="*/ 392697 w 625521"/>
                    <a:gd name="connsiteY104" fmla="*/ 338303 h 788699"/>
                    <a:gd name="connsiteX105" fmla="*/ 389977 w 625521"/>
                    <a:gd name="connsiteY105" fmla="*/ 313826 h 788699"/>
                    <a:gd name="connsiteX106" fmla="*/ 392697 w 625521"/>
                    <a:gd name="connsiteY106" fmla="*/ 262152 h 788699"/>
                    <a:gd name="connsiteX107" fmla="*/ 395416 w 625521"/>
                    <a:gd name="connsiteY107" fmla="*/ 224077 h 788699"/>
                    <a:gd name="connsiteX108" fmla="*/ 398136 w 625521"/>
                    <a:gd name="connsiteY108" fmla="*/ 177843 h 788699"/>
                    <a:gd name="connsiteX109" fmla="*/ 395416 w 625521"/>
                    <a:gd name="connsiteY109" fmla="*/ 153366 h 788699"/>
                    <a:gd name="connsiteX110" fmla="*/ 395416 w 625521"/>
                    <a:gd name="connsiteY110" fmla="*/ 137048 h 788699"/>
                    <a:gd name="connsiteX111" fmla="*/ 379098 w 625521"/>
                    <a:gd name="connsiteY111" fmla="*/ 137048 h 788699"/>
                    <a:gd name="connsiteX112" fmla="*/ 351902 w 625521"/>
                    <a:gd name="connsiteY112" fmla="*/ 131609 h 788699"/>
                    <a:gd name="connsiteX113" fmla="*/ 338304 w 625521"/>
                    <a:gd name="connsiteY113" fmla="*/ 115291 h 788699"/>
                    <a:gd name="connsiteX114" fmla="*/ 343742 w 625521"/>
                    <a:gd name="connsiteY114" fmla="*/ 107132 h 788699"/>
                    <a:gd name="connsiteX115" fmla="*/ 362780 w 625521"/>
                    <a:gd name="connsiteY115" fmla="*/ 98973 h 788699"/>
                    <a:gd name="connsiteX116" fmla="*/ 395416 w 625521"/>
                    <a:gd name="connsiteY116" fmla="*/ 96253 h 788699"/>
                    <a:gd name="connsiteX117" fmla="*/ 403575 w 625521"/>
                    <a:gd name="connsiteY117" fmla="*/ 90814 h 788699"/>
                    <a:gd name="connsiteX118" fmla="*/ 422612 w 625521"/>
                    <a:gd name="connsiteY118" fmla="*/ 88095 h 788699"/>
                    <a:gd name="connsiteX119" fmla="*/ 428052 w 625521"/>
                    <a:gd name="connsiteY119" fmla="*/ 88095 h 788699"/>
                    <a:gd name="connsiteX120" fmla="*/ 447090 w 625521"/>
                    <a:gd name="connsiteY120" fmla="*/ 90814 h 788699"/>
                    <a:gd name="connsiteX121" fmla="*/ 455249 w 625521"/>
                    <a:gd name="connsiteY121" fmla="*/ 96253 h 788699"/>
                    <a:gd name="connsiteX122" fmla="*/ 525960 w 625521"/>
                    <a:gd name="connsiteY122" fmla="*/ 93534 h 788699"/>
                    <a:gd name="connsiteX123" fmla="*/ 561315 w 625521"/>
                    <a:gd name="connsiteY123" fmla="*/ 109852 h 788699"/>
                    <a:gd name="connsiteX124" fmla="*/ 555876 w 625521"/>
                    <a:gd name="connsiteY124" fmla="*/ 126170 h 788699"/>
                    <a:gd name="connsiteX125" fmla="*/ 539558 w 625521"/>
                    <a:gd name="connsiteY125" fmla="*/ 134329 h 788699"/>
                    <a:gd name="connsiteX126" fmla="*/ 517800 w 625521"/>
                    <a:gd name="connsiteY126" fmla="*/ 137048 h 788699"/>
                    <a:gd name="connsiteX127" fmla="*/ 477006 w 625521"/>
                    <a:gd name="connsiteY127" fmla="*/ 137048 h 788699"/>
                    <a:gd name="connsiteX128" fmla="*/ 485165 w 625521"/>
                    <a:gd name="connsiteY128" fmla="*/ 161525 h 788699"/>
                    <a:gd name="connsiteX129" fmla="*/ 496043 w 625521"/>
                    <a:gd name="connsiteY129" fmla="*/ 210479 h 788699"/>
                    <a:gd name="connsiteX130" fmla="*/ 501483 w 625521"/>
                    <a:gd name="connsiteY130" fmla="*/ 251274 h 788699"/>
                    <a:gd name="connsiteX131" fmla="*/ 506922 w 625521"/>
                    <a:gd name="connsiteY131" fmla="*/ 292069 h 788699"/>
                    <a:gd name="connsiteX132" fmla="*/ 506922 w 625521"/>
                    <a:gd name="connsiteY132" fmla="*/ 321985 h 788699"/>
                    <a:gd name="connsiteX133" fmla="*/ 509642 w 625521"/>
                    <a:gd name="connsiteY133" fmla="*/ 341022 h 788699"/>
                    <a:gd name="connsiteX134" fmla="*/ 509642 w 625521"/>
                    <a:gd name="connsiteY134" fmla="*/ 343742 h 788699"/>
                    <a:gd name="connsiteX135" fmla="*/ 517800 w 625521"/>
                    <a:gd name="connsiteY135" fmla="*/ 349181 h 788699"/>
                    <a:gd name="connsiteX136" fmla="*/ 528680 w 625521"/>
                    <a:gd name="connsiteY136" fmla="*/ 349181 h 788699"/>
                    <a:gd name="connsiteX137" fmla="*/ 550437 w 625521"/>
                    <a:gd name="connsiteY137" fmla="*/ 357340 h 788699"/>
                    <a:gd name="connsiteX138" fmla="*/ 550437 w 625521"/>
                    <a:gd name="connsiteY138" fmla="*/ 362780 h 788699"/>
                    <a:gd name="connsiteX139" fmla="*/ 534119 w 625521"/>
                    <a:gd name="connsiteY139" fmla="*/ 384537 h 788699"/>
                    <a:gd name="connsiteX140" fmla="*/ 520520 w 625521"/>
                    <a:gd name="connsiteY140" fmla="*/ 389976 h 788699"/>
                    <a:gd name="connsiteX141" fmla="*/ 512362 w 625521"/>
                    <a:gd name="connsiteY141" fmla="*/ 395415 h 788699"/>
                    <a:gd name="connsiteX142" fmla="*/ 512362 w 625521"/>
                    <a:gd name="connsiteY142" fmla="*/ 398135 h 788699"/>
                    <a:gd name="connsiteX143" fmla="*/ 512362 w 625521"/>
                    <a:gd name="connsiteY143" fmla="*/ 409014 h 788699"/>
                    <a:gd name="connsiteX144" fmla="*/ 512362 w 625521"/>
                    <a:gd name="connsiteY144" fmla="*/ 414453 h 788699"/>
                    <a:gd name="connsiteX145" fmla="*/ 512362 w 625521"/>
                    <a:gd name="connsiteY145" fmla="*/ 438930 h 788699"/>
                    <a:gd name="connsiteX146" fmla="*/ 515081 w 625521"/>
                    <a:gd name="connsiteY146" fmla="*/ 504202 h 788699"/>
                    <a:gd name="connsiteX147" fmla="*/ 520520 w 625521"/>
                    <a:gd name="connsiteY147" fmla="*/ 572193 h 788699"/>
                    <a:gd name="connsiteX148" fmla="*/ 517800 w 625521"/>
                    <a:gd name="connsiteY148" fmla="*/ 604829 h 788699"/>
                    <a:gd name="connsiteX149" fmla="*/ 512362 w 625521"/>
                    <a:gd name="connsiteY149" fmla="*/ 661942 h 788699"/>
                    <a:gd name="connsiteX150" fmla="*/ 509642 w 625521"/>
                    <a:gd name="connsiteY150" fmla="*/ 670101 h 788699"/>
                    <a:gd name="connsiteX151" fmla="*/ 512362 w 625521"/>
                    <a:gd name="connsiteY151" fmla="*/ 680979 h 788699"/>
                    <a:gd name="connsiteX152" fmla="*/ 512362 w 625521"/>
                    <a:gd name="connsiteY152" fmla="*/ 686419 h 788699"/>
                    <a:gd name="connsiteX153" fmla="*/ 536838 w 625521"/>
                    <a:gd name="connsiteY153" fmla="*/ 680979 h 788699"/>
                    <a:gd name="connsiteX154" fmla="*/ 536838 w 625521"/>
                    <a:gd name="connsiteY154" fmla="*/ 68097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625521" h="788699">
                      <a:moveTo>
                        <a:pt x="536838" y="680979"/>
                      </a:moveTo>
                      <a:cubicBezTo>
                        <a:pt x="550437" y="680979"/>
                        <a:pt x="574913" y="680979"/>
                        <a:pt x="574913" y="697297"/>
                      </a:cubicBezTo>
                      <a:cubicBezTo>
                        <a:pt x="574913" y="705456"/>
                        <a:pt x="572194" y="708176"/>
                        <a:pt x="566755" y="713615"/>
                      </a:cubicBezTo>
                      <a:cubicBezTo>
                        <a:pt x="561315" y="719054"/>
                        <a:pt x="555876" y="721774"/>
                        <a:pt x="550437" y="721774"/>
                      </a:cubicBezTo>
                      <a:cubicBezTo>
                        <a:pt x="539558" y="724494"/>
                        <a:pt x="534119" y="724494"/>
                        <a:pt x="528680" y="724494"/>
                      </a:cubicBezTo>
                      <a:cubicBezTo>
                        <a:pt x="517800" y="724494"/>
                        <a:pt x="428052" y="724494"/>
                        <a:pt x="417174" y="724494"/>
                      </a:cubicBezTo>
                      <a:cubicBezTo>
                        <a:pt x="403575" y="724494"/>
                        <a:pt x="414454" y="724494"/>
                        <a:pt x="398136" y="724494"/>
                      </a:cubicBezTo>
                      <a:cubicBezTo>
                        <a:pt x="389977" y="724494"/>
                        <a:pt x="381817" y="724494"/>
                        <a:pt x="373659" y="724494"/>
                      </a:cubicBezTo>
                      <a:cubicBezTo>
                        <a:pt x="365500" y="724494"/>
                        <a:pt x="354621" y="721774"/>
                        <a:pt x="346462" y="719054"/>
                      </a:cubicBezTo>
                      <a:cubicBezTo>
                        <a:pt x="338304" y="716335"/>
                        <a:pt x="330144" y="708176"/>
                        <a:pt x="330144" y="702737"/>
                      </a:cubicBezTo>
                      <a:cubicBezTo>
                        <a:pt x="330144" y="700017"/>
                        <a:pt x="330144" y="697297"/>
                        <a:pt x="335584" y="694578"/>
                      </a:cubicBezTo>
                      <a:cubicBezTo>
                        <a:pt x="341023" y="691858"/>
                        <a:pt x="351902" y="689138"/>
                        <a:pt x="357341" y="686419"/>
                      </a:cubicBezTo>
                      <a:cubicBezTo>
                        <a:pt x="373659" y="683699"/>
                        <a:pt x="387257" y="680979"/>
                        <a:pt x="395416" y="680979"/>
                      </a:cubicBezTo>
                      <a:cubicBezTo>
                        <a:pt x="387257" y="675540"/>
                        <a:pt x="384537" y="670101"/>
                        <a:pt x="381817" y="656502"/>
                      </a:cubicBezTo>
                      <a:cubicBezTo>
                        <a:pt x="379098" y="632026"/>
                        <a:pt x="379098" y="610268"/>
                        <a:pt x="379098" y="585791"/>
                      </a:cubicBezTo>
                      <a:cubicBezTo>
                        <a:pt x="379098" y="564034"/>
                        <a:pt x="379098" y="542277"/>
                        <a:pt x="379098" y="517800"/>
                      </a:cubicBezTo>
                      <a:cubicBezTo>
                        <a:pt x="379098" y="504202"/>
                        <a:pt x="379098" y="487884"/>
                        <a:pt x="379098" y="474286"/>
                      </a:cubicBezTo>
                      <a:cubicBezTo>
                        <a:pt x="379098" y="457968"/>
                        <a:pt x="376379" y="444369"/>
                        <a:pt x="379098" y="430771"/>
                      </a:cubicBezTo>
                      <a:cubicBezTo>
                        <a:pt x="379098" y="425332"/>
                        <a:pt x="381817" y="417173"/>
                        <a:pt x="381817" y="411733"/>
                      </a:cubicBezTo>
                      <a:cubicBezTo>
                        <a:pt x="381817" y="406294"/>
                        <a:pt x="381817" y="403575"/>
                        <a:pt x="379098" y="400855"/>
                      </a:cubicBezTo>
                      <a:cubicBezTo>
                        <a:pt x="376379" y="400855"/>
                        <a:pt x="373659" y="398135"/>
                        <a:pt x="370939" y="398135"/>
                      </a:cubicBezTo>
                      <a:cubicBezTo>
                        <a:pt x="360061" y="398135"/>
                        <a:pt x="343742" y="400855"/>
                        <a:pt x="338304" y="400855"/>
                      </a:cubicBezTo>
                      <a:cubicBezTo>
                        <a:pt x="330144" y="400855"/>
                        <a:pt x="319266" y="403575"/>
                        <a:pt x="289349" y="403575"/>
                      </a:cubicBezTo>
                      <a:cubicBezTo>
                        <a:pt x="275751" y="403575"/>
                        <a:pt x="267592" y="400855"/>
                        <a:pt x="264872" y="400855"/>
                      </a:cubicBezTo>
                      <a:cubicBezTo>
                        <a:pt x="262153" y="400855"/>
                        <a:pt x="259433" y="400855"/>
                        <a:pt x="259433" y="406294"/>
                      </a:cubicBezTo>
                      <a:cubicBezTo>
                        <a:pt x="259433" y="414453"/>
                        <a:pt x="259433" y="419892"/>
                        <a:pt x="259433" y="425332"/>
                      </a:cubicBezTo>
                      <a:cubicBezTo>
                        <a:pt x="259433" y="433491"/>
                        <a:pt x="259433" y="441650"/>
                        <a:pt x="259433" y="449809"/>
                      </a:cubicBezTo>
                      <a:cubicBezTo>
                        <a:pt x="259433" y="457968"/>
                        <a:pt x="259433" y="463407"/>
                        <a:pt x="259433" y="471566"/>
                      </a:cubicBezTo>
                      <a:cubicBezTo>
                        <a:pt x="259433" y="482445"/>
                        <a:pt x="259433" y="493323"/>
                        <a:pt x="259433" y="504202"/>
                      </a:cubicBezTo>
                      <a:cubicBezTo>
                        <a:pt x="259433" y="506921"/>
                        <a:pt x="259433" y="506921"/>
                        <a:pt x="259433" y="509641"/>
                      </a:cubicBezTo>
                      <a:cubicBezTo>
                        <a:pt x="259433" y="520520"/>
                        <a:pt x="256714" y="531398"/>
                        <a:pt x="256714" y="542277"/>
                      </a:cubicBezTo>
                      <a:cubicBezTo>
                        <a:pt x="256714" y="553156"/>
                        <a:pt x="256714" y="566754"/>
                        <a:pt x="256714" y="577632"/>
                      </a:cubicBezTo>
                      <a:cubicBezTo>
                        <a:pt x="256714" y="588511"/>
                        <a:pt x="256714" y="599390"/>
                        <a:pt x="256714" y="612988"/>
                      </a:cubicBezTo>
                      <a:cubicBezTo>
                        <a:pt x="256714" y="629306"/>
                        <a:pt x="253994" y="642904"/>
                        <a:pt x="253994" y="656502"/>
                      </a:cubicBezTo>
                      <a:cubicBezTo>
                        <a:pt x="253994" y="664661"/>
                        <a:pt x="256714" y="672820"/>
                        <a:pt x="256714" y="678260"/>
                      </a:cubicBezTo>
                      <a:cubicBezTo>
                        <a:pt x="270312" y="678260"/>
                        <a:pt x="286629" y="680979"/>
                        <a:pt x="286629" y="694578"/>
                      </a:cubicBezTo>
                      <a:cubicBezTo>
                        <a:pt x="286629" y="702737"/>
                        <a:pt x="283910" y="705456"/>
                        <a:pt x="281191" y="710895"/>
                      </a:cubicBezTo>
                      <a:cubicBezTo>
                        <a:pt x="275751" y="716335"/>
                        <a:pt x="270312" y="719054"/>
                        <a:pt x="264872" y="719054"/>
                      </a:cubicBezTo>
                      <a:cubicBezTo>
                        <a:pt x="256714" y="721774"/>
                        <a:pt x="248554" y="721774"/>
                        <a:pt x="243116" y="721774"/>
                      </a:cubicBezTo>
                      <a:cubicBezTo>
                        <a:pt x="243116" y="721774"/>
                        <a:pt x="243116" y="721774"/>
                        <a:pt x="243116" y="721774"/>
                      </a:cubicBezTo>
                      <a:cubicBezTo>
                        <a:pt x="237676" y="724494"/>
                        <a:pt x="237676" y="724494"/>
                        <a:pt x="232236" y="727214"/>
                      </a:cubicBezTo>
                      <a:cubicBezTo>
                        <a:pt x="229517" y="729933"/>
                        <a:pt x="229517" y="732653"/>
                        <a:pt x="224078" y="735372"/>
                      </a:cubicBezTo>
                      <a:cubicBezTo>
                        <a:pt x="221358" y="738092"/>
                        <a:pt x="215919" y="738092"/>
                        <a:pt x="213199" y="738092"/>
                      </a:cubicBezTo>
                      <a:cubicBezTo>
                        <a:pt x="199601" y="738092"/>
                        <a:pt x="188722" y="735372"/>
                        <a:pt x="183283" y="727214"/>
                      </a:cubicBezTo>
                      <a:cubicBezTo>
                        <a:pt x="180563" y="724494"/>
                        <a:pt x="177843" y="721774"/>
                        <a:pt x="175124" y="719054"/>
                      </a:cubicBezTo>
                      <a:cubicBezTo>
                        <a:pt x="161526" y="719054"/>
                        <a:pt x="150646" y="719054"/>
                        <a:pt x="145208" y="719054"/>
                      </a:cubicBezTo>
                      <a:cubicBezTo>
                        <a:pt x="131609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8" y="710895"/>
                        <a:pt x="58178" y="702737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9"/>
                        <a:pt x="79936" y="683699"/>
                        <a:pt x="85375" y="680979"/>
                      </a:cubicBezTo>
                      <a:cubicBezTo>
                        <a:pt x="98973" y="678260"/>
                        <a:pt x="118011" y="678260"/>
                        <a:pt x="131609" y="675540"/>
                      </a:cubicBezTo>
                      <a:cubicBezTo>
                        <a:pt x="131609" y="672820"/>
                        <a:pt x="131609" y="670101"/>
                        <a:pt x="131609" y="667381"/>
                      </a:cubicBezTo>
                      <a:cubicBezTo>
                        <a:pt x="131609" y="661942"/>
                        <a:pt x="131609" y="656502"/>
                        <a:pt x="131609" y="651063"/>
                      </a:cubicBezTo>
                      <a:cubicBezTo>
                        <a:pt x="131609" y="640184"/>
                        <a:pt x="131609" y="629306"/>
                        <a:pt x="131609" y="618427"/>
                      </a:cubicBezTo>
                      <a:cubicBezTo>
                        <a:pt x="131609" y="604829"/>
                        <a:pt x="131609" y="593950"/>
                        <a:pt x="131609" y="580352"/>
                      </a:cubicBezTo>
                      <a:cubicBezTo>
                        <a:pt x="131609" y="564034"/>
                        <a:pt x="131609" y="547716"/>
                        <a:pt x="131609" y="531398"/>
                      </a:cubicBezTo>
                      <a:cubicBezTo>
                        <a:pt x="131609" y="509641"/>
                        <a:pt x="131609" y="487884"/>
                        <a:pt x="131609" y="466126"/>
                      </a:cubicBezTo>
                      <a:cubicBezTo>
                        <a:pt x="131609" y="452528"/>
                        <a:pt x="131609" y="436210"/>
                        <a:pt x="131609" y="422612"/>
                      </a:cubicBezTo>
                      <a:cubicBezTo>
                        <a:pt x="131609" y="419892"/>
                        <a:pt x="131609" y="414453"/>
                        <a:pt x="131609" y="411733"/>
                      </a:cubicBezTo>
                      <a:cubicBezTo>
                        <a:pt x="131609" y="409014"/>
                        <a:pt x="131609" y="400855"/>
                        <a:pt x="131609" y="398135"/>
                      </a:cubicBezTo>
                      <a:cubicBezTo>
                        <a:pt x="131609" y="392696"/>
                        <a:pt x="131609" y="392696"/>
                        <a:pt x="126170" y="389976"/>
                      </a:cubicBezTo>
                      <a:cubicBezTo>
                        <a:pt x="123450" y="389976"/>
                        <a:pt x="109852" y="387257"/>
                        <a:pt x="101693" y="387257"/>
                      </a:cubicBezTo>
                      <a:cubicBezTo>
                        <a:pt x="90814" y="384537"/>
                        <a:pt x="77216" y="381817"/>
                        <a:pt x="77216" y="376378"/>
                      </a:cubicBezTo>
                      <a:cubicBezTo>
                        <a:pt x="77216" y="373658"/>
                        <a:pt x="79936" y="370939"/>
                        <a:pt x="82655" y="368219"/>
                      </a:cubicBezTo>
                      <a:cubicBezTo>
                        <a:pt x="88095" y="365499"/>
                        <a:pt x="93534" y="362780"/>
                        <a:pt x="98973" y="360060"/>
                      </a:cubicBezTo>
                      <a:cubicBezTo>
                        <a:pt x="104413" y="360060"/>
                        <a:pt x="112571" y="357340"/>
                        <a:pt x="118011" y="357340"/>
                      </a:cubicBezTo>
                      <a:cubicBezTo>
                        <a:pt x="126170" y="354621"/>
                        <a:pt x="128890" y="357340"/>
                        <a:pt x="131609" y="351901"/>
                      </a:cubicBezTo>
                      <a:cubicBezTo>
                        <a:pt x="131609" y="349181"/>
                        <a:pt x="131609" y="346462"/>
                        <a:pt x="131609" y="343742"/>
                      </a:cubicBezTo>
                      <a:cubicBezTo>
                        <a:pt x="131609" y="319265"/>
                        <a:pt x="131609" y="294788"/>
                        <a:pt x="131609" y="270311"/>
                      </a:cubicBezTo>
                      <a:cubicBezTo>
                        <a:pt x="131609" y="226797"/>
                        <a:pt x="131609" y="186002"/>
                        <a:pt x="137048" y="145207"/>
                      </a:cubicBezTo>
                      <a:cubicBezTo>
                        <a:pt x="137048" y="139768"/>
                        <a:pt x="137048" y="131609"/>
                        <a:pt x="139768" y="123450"/>
                      </a:cubicBezTo>
                      <a:cubicBezTo>
                        <a:pt x="134329" y="123450"/>
                        <a:pt x="137048" y="123450"/>
                        <a:pt x="123450" y="123450"/>
                      </a:cubicBezTo>
                      <a:cubicBezTo>
                        <a:pt x="120731" y="123450"/>
                        <a:pt x="120731" y="123450"/>
                        <a:pt x="118011" y="123450"/>
                      </a:cubicBezTo>
                      <a:cubicBezTo>
                        <a:pt x="112571" y="123450"/>
                        <a:pt x="107133" y="123450"/>
                        <a:pt x="101693" y="123450"/>
                      </a:cubicBezTo>
                      <a:cubicBezTo>
                        <a:pt x="93534" y="123450"/>
                        <a:pt x="82655" y="120730"/>
                        <a:pt x="74496" y="118011"/>
                      </a:cubicBezTo>
                      <a:cubicBezTo>
                        <a:pt x="6633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3618" y="93534"/>
                      </a:cubicBezTo>
                      <a:cubicBezTo>
                        <a:pt x="66338" y="90814"/>
                        <a:pt x="77216" y="88095"/>
                        <a:pt x="85375" y="85375"/>
                      </a:cubicBezTo>
                      <a:cubicBezTo>
                        <a:pt x="104413" y="82655"/>
                        <a:pt x="128890" y="82655"/>
                        <a:pt x="137048" y="82655"/>
                      </a:cubicBezTo>
                      <a:cubicBezTo>
                        <a:pt x="139768" y="82655"/>
                        <a:pt x="142488" y="82655"/>
                        <a:pt x="147927" y="82655"/>
                      </a:cubicBezTo>
                      <a:cubicBezTo>
                        <a:pt x="153366" y="69057"/>
                        <a:pt x="164245" y="58178"/>
                        <a:pt x="186003" y="58178"/>
                      </a:cubicBezTo>
                      <a:cubicBezTo>
                        <a:pt x="202321" y="58178"/>
                        <a:pt x="215919" y="66337"/>
                        <a:pt x="226797" y="79936"/>
                      </a:cubicBezTo>
                      <a:cubicBezTo>
                        <a:pt x="237676" y="79936"/>
                        <a:pt x="248554" y="79936"/>
                        <a:pt x="253994" y="79936"/>
                      </a:cubicBezTo>
                      <a:cubicBezTo>
                        <a:pt x="267592" y="79936"/>
                        <a:pt x="294789" y="79936"/>
                        <a:pt x="294789" y="96253"/>
                      </a:cubicBezTo>
                      <a:cubicBezTo>
                        <a:pt x="294789" y="104412"/>
                        <a:pt x="289349" y="107132"/>
                        <a:pt x="283910" y="112571"/>
                      </a:cubicBezTo>
                      <a:cubicBezTo>
                        <a:pt x="278471" y="118011"/>
                        <a:pt x="273031" y="120730"/>
                        <a:pt x="267592" y="120730"/>
                      </a:cubicBezTo>
                      <a:cubicBezTo>
                        <a:pt x="259433" y="123450"/>
                        <a:pt x="251274" y="123450"/>
                        <a:pt x="245835" y="123450"/>
                      </a:cubicBezTo>
                      <a:cubicBezTo>
                        <a:pt x="245835" y="123450"/>
                        <a:pt x="243116" y="123450"/>
                        <a:pt x="237676" y="123450"/>
                      </a:cubicBezTo>
                      <a:cubicBezTo>
                        <a:pt x="237676" y="126170"/>
                        <a:pt x="237676" y="126170"/>
                        <a:pt x="240396" y="128889"/>
                      </a:cubicBezTo>
                      <a:cubicBezTo>
                        <a:pt x="245835" y="145207"/>
                        <a:pt x="248554" y="161525"/>
                        <a:pt x="251274" y="177843"/>
                      </a:cubicBezTo>
                      <a:cubicBezTo>
                        <a:pt x="253994" y="194161"/>
                        <a:pt x="253994" y="210479"/>
                        <a:pt x="256714" y="226797"/>
                      </a:cubicBezTo>
                      <a:cubicBezTo>
                        <a:pt x="259433" y="243115"/>
                        <a:pt x="262153" y="256713"/>
                        <a:pt x="262153" y="273031"/>
                      </a:cubicBezTo>
                      <a:cubicBezTo>
                        <a:pt x="262153" y="278470"/>
                        <a:pt x="262153" y="283910"/>
                        <a:pt x="262153" y="289349"/>
                      </a:cubicBezTo>
                      <a:lnTo>
                        <a:pt x="262153" y="297508"/>
                      </a:lnTo>
                      <a:cubicBezTo>
                        <a:pt x="262153" y="305667"/>
                        <a:pt x="262153" y="313826"/>
                        <a:pt x="264872" y="321985"/>
                      </a:cubicBezTo>
                      <a:cubicBezTo>
                        <a:pt x="264872" y="327424"/>
                        <a:pt x="270312" y="330144"/>
                        <a:pt x="270312" y="335583"/>
                      </a:cubicBezTo>
                      <a:cubicBezTo>
                        <a:pt x="270312" y="335583"/>
                        <a:pt x="270312" y="338303"/>
                        <a:pt x="270312" y="338303"/>
                      </a:cubicBezTo>
                      <a:cubicBezTo>
                        <a:pt x="270312" y="341022"/>
                        <a:pt x="270312" y="343742"/>
                        <a:pt x="270312" y="346462"/>
                      </a:cubicBezTo>
                      <a:cubicBezTo>
                        <a:pt x="270312" y="351901"/>
                        <a:pt x="273031" y="354621"/>
                        <a:pt x="278471" y="354621"/>
                      </a:cubicBezTo>
                      <a:cubicBezTo>
                        <a:pt x="289349" y="354621"/>
                        <a:pt x="335584" y="351901"/>
                        <a:pt x="338304" y="349181"/>
                      </a:cubicBezTo>
                      <a:cubicBezTo>
                        <a:pt x="346462" y="349181"/>
                        <a:pt x="357341" y="349181"/>
                        <a:pt x="365500" y="349181"/>
                      </a:cubicBezTo>
                      <a:cubicBezTo>
                        <a:pt x="370939" y="349181"/>
                        <a:pt x="376379" y="349181"/>
                        <a:pt x="381817" y="349181"/>
                      </a:cubicBezTo>
                      <a:cubicBezTo>
                        <a:pt x="387257" y="349181"/>
                        <a:pt x="392697" y="346462"/>
                        <a:pt x="392697" y="338303"/>
                      </a:cubicBezTo>
                      <a:cubicBezTo>
                        <a:pt x="392697" y="330144"/>
                        <a:pt x="389977" y="316545"/>
                        <a:pt x="389977" y="313826"/>
                      </a:cubicBezTo>
                      <a:cubicBezTo>
                        <a:pt x="389977" y="294788"/>
                        <a:pt x="389977" y="278470"/>
                        <a:pt x="392697" y="262152"/>
                      </a:cubicBezTo>
                      <a:cubicBezTo>
                        <a:pt x="392697" y="259433"/>
                        <a:pt x="395416" y="243115"/>
                        <a:pt x="395416" y="224077"/>
                      </a:cubicBezTo>
                      <a:cubicBezTo>
                        <a:pt x="395416" y="207759"/>
                        <a:pt x="398136" y="188722"/>
                        <a:pt x="398136" y="177843"/>
                      </a:cubicBezTo>
                      <a:cubicBezTo>
                        <a:pt x="398136" y="169684"/>
                        <a:pt x="395416" y="158806"/>
                        <a:pt x="395416" y="153366"/>
                      </a:cubicBezTo>
                      <a:cubicBezTo>
                        <a:pt x="395416" y="145207"/>
                        <a:pt x="395416" y="142488"/>
                        <a:pt x="395416" y="137048"/>
                      </a:cubicBezTo>
                      <a:cubicBezTo>
                        <a:pt x="389977" y="137048"/>
                        <a:pt x="384537" y="137048"/>
                        <a:pt x="379098" y="137048"/>
                      </a:cubicBezTo>
                      <a:cubicBezTo>
                        <a:pt x="370939" y="137048"/>
                        <a:pt x="360061" y="134329"/>
                        <a:pt x="351902" y="131609"/>
                      </a:cubicBezTo>
                      <a:cubicBezTo>
                        <a:pt x="343742" y="128889"/>
                        <a:pt x="338304" y="120730"/>
                        <a:pt x="338304" y="115291"/>
                      </a:cubicBezTo>
                      <a:cubicBezTo>
                        <a:pt x="338304" y="112571"/>
                        <a:pt x="338304" y="109852"/>
                        <a:pt x="343742" y="107132"/>
                      </a:cubicBezTo>
                      <a:cubicBezTo>
                        <a:pt x="349182" y="104412"/>
                        <a:pt x="357341" y="101693"/>
                        <a:pt x="362780" y="98973"/>
                      </a:cubicBezTo>
                      <a:cubicBezTo>
                        <a:pt x="373659" y="96253"/>
                        <a:pt x="387257" y="96253"/>
                        <a:pt x="395416" y="96253"/>
                      </a:cubicBezTo>
                      <a:cubicBezTo>
                        <a:pt x="398136" y="93534"/>
                        <a:pt x="400855" y="90814"/>
                        <a:pt x="403575" y="90814"/>
                      </a:cubicBezTo>
                      <a:cubicBezTo>
                        <a:pt x="411734" y="90814"/>
                        <a:pt x="419893" y="88095"/>
                        <a:pt x="422612" y="88095"/>
                      </a:cubicBezTo>
                      <a:cubicBezTo>
                        <a:pt x="425332" y="88095"/>
                        <a:pt x="425332" y="88095"/>
                        <a:pt x="428052" y="88095"/>
                      </a:cubicBezTo>
                      <a:cubicBezTo>
                        <a:pt x="433492" y="88095"/>
                        <a:pt x="441650" y="88095"/>
                        <a:pt x="447090" y="90814"/>
                      </a:cubicBezTo>
                      <a:cubicBezTo>
                        <a:pt x="449809" y="90814"/>
                        <a:pt x="452529" y="93534"/>
                        <a:pt x="455249" y="96253"/>
                      </a:cubicBezTo>
                      <a:cubicBezTo>
                        <a:pt x="482445" y="96253"/>
                        <a:pt x="509642" y="93534"/>
                        <a:pt x="525960" y="93534"/>
                      </a:cubicBezTo>
                      <a:cubicBezTo>
                        <a:pt x="539558" y="93534"/>
                        <a:pt x="561315" y="93534"/>
                        <a:pt x="561315" y="109852"/>
                      </a:cubicBezTo>
                      <a:cubicBezTo>
                        <a:pt x="561315" y="118011"/>
                        <a:pt x="561315" y="120730"/>
                        <a:pt x="555876" y="126170"/>
                      </a:cubicBezTo>
                      <a:cubicBezTo>
                        <a:pt x="550437" y="131609"/>
                        <a:pt x="544997" y="134329"/>
                        <a:pt x="539558" y="134329"/>
                      </a:cubicBezTo>
                      <a:cubicBezTo>
                        <a:pt x="531399" y="137048"/>
                        <a:pt x="523240" y="137048"/>
                        <a:pt x="517800" y="137048"/>
                      </a:cubicBezTo>
                      <a:cubicBezTo>
                        <a:pt x="515081" y="137048"/>
                        <a:pt x="498763" y="137048"/>
                        <a:pt x="477006" y="137048"/>
                      </a:cubicBezTo>
                      <a:cubicBezTo>
                        <a:pt x="479725" y="145207"/>
                        <a:pt x="485165" y="153366"/>
                        <a:pt x="485165" y="161525"/>
                      </a:cubicBezTo>
                      <a:cubicBezTo>
                        <a:pt x="487885" y="177843"/>
                        <a:pt x="493324" y="194161"/>
                        <a:pt x="496043" y="210479"/>
                      </a:cubicBezTo>
                      <a:cubicBezTo>
                        <a:pt x="498763" y="224077"/>
                        <a:pt x="498763" y="237676"/>
                        <a:pt x="501483" y="251274"/>
                      </a:cubicBezTo>
                      <a:cubicBezTo>
                        <a:pt x="504202" y="264872"/>
                        <a:pt x="506922" y="275751"/>
                        <a:pt x="506922" y="292069"/>
                      </a:cubicBezTo>
                      <a:cubicBezTo>
                        <a:pt x="506922" y="302947"/>
                        <a:pt x="506922" y="311106"/>
                        <a:pt x="506922" y="321985"/>
                      </a:cubicBezTo>
                      <a:cubicBezTo>
                        <a:pt x="506922" y="327424"/>
                        <a:pt x="509642" y="335583"/>
                        <a:pt x="509642" y="341022"/>
                      </a:cubicBezTo>
                      <a:cubicBezTo>
                        <a:pt x="509642" y="343742"/>
                        <a:pt x="509642" y="343742"/>
                        <a:pt x="509642" y="343742"/>
                      </a:cubicBezTo>
                      <a:cubicBezTo>
                        <a:pt x="509642" y="349181"/>
                        <a:pt x="515081" y="349181"/>
                        <a:pt x="517800" y="349181"/>
                      </a:cubicBezTo>
                      <a:cubicBezTo>
                        <a:pt x="520520" y="349181"/>
                        <a:pt x="523240" y="349181"/>
                        <a:pt x="528680" y="349181"/>
                      </a:cubicBezTo>
                      <a:cubicBezTo>
                        <a:pt x="536838" y="349181"/>
                        <a:pt x="547717" y="349181"/>
                        <a:pt x="550437" y="357340"/>
                      </a:cubicBezTo>
                      <a:cubicBezTo>
                        <a:pt x="550437" y="360060"/>
                        <a:pt x="550437" y="360060"/>
                        <a:pt x="550437" y="362780"/>
                      </a:cubicBezTo>
                      <a:cubicBezTo>
                        <a:pt x="550437" y="370939"/>
                        <a:pt x="539558" y="381817"/>
                        <a:pt x="534119" y="384537"/>
                      </a:cubicBezTo>
                      <a:cubicBezTo>
                        <a:pt x="531399" y="387257"/>
                        <a:pt x="523240" y="387257"/>
                        <a:pt x="520520" y="389976"/>
                      </a:cubicBezTo>
                      <a:cubicBezTo>
                        <a:pt x="515081" y="389976"/>
                        <a:pt x="512362" y="392696"/>
                        <a:pt x="512362" y="395415"/>
                      </a:cubicBezTo>
                      <a:cubicBezTo>
                        <a:pt x="512362" y="395415"/>
                        <a:pt x="512362" y="398135"/>
                        <a:pt x="512362" y="398135"/>
                      </a:cubicBezTo>
                      <a:cubicBezTo>
                        <a:pt x="512362" y="400855"/>
                        <a:pt x="512362" y="406294"/>
                        <a:pt x="512362" y="409014"/>
                      </a:cubicBezTo>
                      <a:cubicBezTo>
                        <a:pt x="512362" y="411733"/>
                        <a:pt x="512362" y="411733"/>
                        <a:pt x="512362" y="414453"/>
                      </a:cubicBezTo>
                      <a:cubicBezTo>
                        <a:pt x="512362" y="422612"/>
                        <a:pt x="512362" y="430771"/>
                        <a:pt x="512362" y="438930"/>
                      </a:cubicBezTo>
                      <a:cubicBezTo>
                        <a:pt x="512362" y="460687"/>
                        <a:pt x="512362" y="482445"/>
                        <a:pt x="515081" y="504202"/>
                      </a:cubicBezTo>
                      <a:cubicBezTo>
                        <a:pt x="517800" y="525959"/>
                        <a:pt x="520520" y="550436"/>
                        <a:pt x="520520" y="572193"/>
                      </a:cubicBezTo>
                      <a:cubicBezTo>
                        <a:pt x="520520" y="583072"/>
                        <a:pt x="520520" y="593950"/>
                        <a:pt x="517800" y="604829"/>
                      </a:cubicBezTo>
                      <a:cubicBezTo>
                        <a:pt x="515081" y="623867"/>
                        <a:pt x="515081" y="642904"/>
                        <a:pt x="512362" y="661942"/>
                      </a:cubicBezTo>
                      <a:cubicBezTo>
                        <a:pt x="512362" y="664661"/>
                        <a:pt x="509642" y="667381"/>
                        <a:pt x="509642" y="670101"/>
                      </a:cubicBezTo>
                      <a:cubicBezTo>
                        <a:pt x="509642" y="672820"/>
                        <a:pt x="512362" y="678260"/>
                        <a:pt x="512362" y="680979"/>
                      </a:cubicBezTo>
                      <a:cubicBezTo>
                        <a:pt x="512362" y="683699"/>
                        <a:pt x="512362" y="686419"/>
                        <a:pt x="512362" y="686419"/>
                      </a:cubicBezTo>
                      <a:cubicBezTo>
                        <a:pt x="517800" y="680979"/>
                        <a:pt x="528680" y="680979"/>
                        <a:pt x="536838" y="680979"/>
                      </a:cubicBezTo>
                      <a:lnTo>
                        <a:pt x="536838" y="68097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872BE12F-3FBC-4635-99C7-4788DC937AE2}"/>
                    </a:ext>
                  </a:extLst>
                </p:cNvPr>
                <p:cNvSpPr/>
                <p:nvPr/>
              </p:nvSpPr>
              <p:spPr>
                <a:xfrm>
                  <a:off x="9592416" y="4192158"/>
                  <a:ext cx="516735" cy="761503"/>
                </a:xfrm>
                <a:custGeom>
                  <a:avLst/>
                  <a:gdLst>
                    <a:gd name="connsiteX0" fmla="*/ 463407 w 516735"/>
                    <a:gd name="connsiteY0" fmla="*/ 194161 h 761503"/>
                    <a:gd name="connsiteX1" fmla="*/ 447089 w 516735"/>
                    <a:gd name="connsiteY1" fmla="*/ 226797 h 761503"/>
                    <a:gd name="connsiteX2" fmla="*/ 430771 w 516735"/>
                    <a:gd name="connsiteY2" fmla="*/ 221357 h 761503"/>
                    <a:gd name="connsiteX3" fmla="*/ 422612 w 516735"/>
                    <a:gd name="connsiteY3" fmla="*/ 207759 h 761503"/>
                    <a:gd name="connsiteX4" fmla="*/ 419893 w 516735"/>
                    <a:gd name="connsiteY4" fmla="*/ 188722 h 761503"/>
                    <a:gd name="connsiteX5" fmla="*/ 419893 w 516735"/>
                    <a:gd name="connsiteY5" fmla="*/ 139768 h 761503"/>
                    <a:gd name="connsiteX6" fmla="*/ 419893 w 516735"/>
                    <a:gd name="connsiteY6" fmla="*/ 120730 h 761503"/>
                    <a:gd name="connsiteX7" fmla="*/ 395416 w 516735"/>
                    <a:gd name="connsiteY7" fmla="*/ 120730 h 761503"/>
                    <a:gd name="connsiteX8" fmla="*/ 370939 w 516735"/>
                    <a:gd name="connsiteY8" fmla="*/ 120730 h 761503"/>
                    <a:gd name="connsiteX9" fmla="*/ 346461 w 516735"/>
                    <a:gd name="connsiteY9" fmla="*/ 123450 h 761503"/>
                    <a:gd name="connsiteX10" fmla="*/ 335583 w 516735"/>
                    <a:gd name="connsiteY10" fmla="*/ 123450 h 761503"/>
                    <a:gd name="connsiteX11" fmla="*/ 335583 w 516735"/>
                    <a:gd name="connsiteY11" fmla="*/ 123450 h 761503"/>
                    <a:gd name="connsiteX12" fmla="*/ 324704 w 516735"/>
                    <a:gd name="connsiteY12" fmla="*/ 128889 h 761503"/>
                    <a:gd name="connsiteX13" fmla="*/ 327424 w 516735"/>
                    <a:gd name="connsiteY13" fmla="*/ 139768 h 761503"/>
                    <a:gd name="connsiteX14" fmla="*/ 330144 w 516735"/>
                    <a:gd name="connsiteY14" fmla="*/ 175123 h 761503"/>
                    <a:gd name="connsiteX15" fmla="*/ 330144 w 516735"/>
                    <a:gd name="connsiteY15" fmla="*/ 199600 h 761503"/>
                    <a:gd name="connsiteX16" fmla="*/ 327424 w 516735"/>
                    <a:gd name="connsiteY16" fmla="*/ 224077 h 761503"/>
                    <a:gd name="connsiteX17" fmla="*/ 330144 w 516735"/>
                    <a:gd name="connsiteY17" fmla="*/ 251274 h 761503"/>
                    <a:gd name="connsiteX18" fmla="*/ 327424 w 516735"/>
                    <a:gd name="connsiteY18" fmla="*/ 278470 h 761503"/>
                    <a:gd name="connsiteX19" fmla="*/ 327424 w 516735"/>
                    <a:gd name="connsiteY19" fmla="*/ 332864 h 761503"/>
                    <a:gd name="connsiteX20" fmla="*/ 330144 w 516735"/>
                    <a:gd name="connsiteY20" fmla="*/ 357340 h 761503"/>
                    <a:gd name="connsiteX21" fmla="*/ 330144 w 516735"/>
                    <a:gd name="connsiteY21" fmla="*/ 368219 h 761503"/>
                    <a:gd name="connsiteX22" fmla="*/ 332863 w 516735"/>
                    <a:gd name="connsiteY22" fmla="*/ 387257 h 761503"/>
                    <a:gd name="connsiteX23" fmla="*/ 332863 w 516735"/>
                    <a:gd name="connsiteY23" fmla="*/ 433491 h 761503"/>
                    <a:gd name="connsiteX24" fmla="*/ 332863 w 516735"/>
                    <a:gd name="connsiteY24" fmla="*/ 487884 h 761503"/>
                    <a:gd name="connsiteX25" fmla="*/ 330144 w 516735"/>
                    <a:gd name="connsiteY25" fmla="*/ 512361 h 761503"/>
                    <a:gd name="connsiteX26" fmla="*/ 330144 w 516735"/>
                    <a:gd name="connsiteY26" fmla="*/ 539557 h 761503"/>
                    <a:gd name="connsiteX27" fmla="*/ 332863 w 516735"/>
                    <a:gd name="connsiteY27" fmla="*/ 593950 h 761503"/>
                    <a:gd name="connsiteX28" fmla="*/ 332863 w 516735"/>
                    <a:gd name="connsiteY28" fmla="*/ 648343 h 761503"/>
                    <a:gd name="connsiteX29" fmla="*/ 332863 w 516735"/>
                    <a:gd name="connsiteY29" fmla="*/ 656502 h 761503"/>
                    <a:gd name="connsiteX30" fmla="*/ 357341 w 516735"/>
                    <a:gd name="connsiteY30" fmla="*/ 656502 h 761503"/>
                    <a:gd name="connsiteX31" fmla="*/ 395416 w 516735"/>
                    <a:gd name="connsiteY31" fmla="*/ 675540 h 761503"/>
                    <a:gd name="connsiteX32" fmla="*/ 389976 w 516735"/>
                    <a:gd name="connsiteY32" fmla="*/ 691858 h 761503"/>
                    <a:gd name="connsiteX33" fmla="*/ 373658 w 516735"/>
                    <a:gd name="connsiteY33" fmla="*/ 700017 h 761503"/>
                    <a:gd name="connsiteX34" fmla="*/ 351901 w 516735"/>
                    <a:gd name="connsiteY34" fmla="*/ 702737 h 761503"/>
                    <a:gd name="connsiteX35" fmla="*/ 319265 w 516735"/>
                    <a:gd name="connsiteY35" fmla="*/ 702737 h 761503"/>
                    <a:gd name="connsiteX36" fmla="*/ 311106 w 516735"/>
                    <a:gd name="connsiteY36" fmla="*/ 708176 h 761503"/>
                    <a:gd name="connsiteX37" fmla="*/ 289349 w 516735"/>
                    <a:gd name="connsiteY37" fmla="*/ 713615 h 761503"/>
                    <a:gd name="connsiteX38" fmla="*/ 270311 w 516735"/>
                    <a:gd name="connsiteY38" fmla="*/ 713615 h 761503"/>
                    <a:gd name="connsiteX39" fmla="*/ 243115 w 516735"/>
                    <a:gd name="connsiteY39" fmla="*/ 705456 h 761503"/>
                    <a:gd name="connsiteX40" fmla="*/ 237675 w 516735"/>
                    <a:gd name="connsiteY40" fmla="*/ 702737 h 761503"/>
                    <a:gd name="connsiteX41" fmla="*/ 199600 w 516735"/>
                    <a:gd name="connsiteY41" fmla="*/ 702737 h 761503"/>
                    <a:gd name="connsiteX42" fmla="*/ 175123 w 516735"/>
                    <a:gd name="connsiteY42" fmla="*/ 702737 h 761503"/>
                    <a:gd name="connsiteX43" fmla="*/ 147927 w 516735"/>
                    <a:gd name="connsiteY43" fmla="*/ 697297 h 761503"/>
                    <a:gd name="connsiteX44" fmla="*/ 131609 w 516735"/>
                    <a:gd name="connsiteY44" fmla="*/ 678260 h 761503"/>
                    <a:gd name="connsiteX45" fmla="*/ 137048 w 516735"/>
                    <a:gd name="connsiteY45" fmla="*/ 670101 h 761503"/>
                    <a:gd name="connsiteX46" fmla="*/ 158805 w 516735"/>
                    <a:gd name="connsiteY46" fmla="*/ 661942 h 761503"/>
                    <a:gd name="connsiteX47" fmla="*/ 199600 w 516735"/>
                    <a:gd name="connsiteY47" fmla="*/ 659222 h 761503"/>
                    <a:gd name="connsiteX48" fmla="*/ 199600 w 516735"/>
                    <a:gd name="connsiteY48" fmla="*/ 659222 h 761503"/>
                    <a:gd name="connsiteX49" fmla="*/ 196880 w 516735"/>
                    <a:gd name="connsiteY49" fmla="*/ 629306 h 761503"/>
                    <a:gd name="connsiteX50" fmla="*/ 199600 w 516735"/>
                    <a:gd name="connsiteY50" fmla="*/ 574913 h 761503"/>
                    <a:gd name="connsiteX51" fmla="*/ 202320 w 516735"/>
                    <a:gd name="connsiteY51" fmla="*/ 523239 h 761503"/>
                    <a:gd name="connsiteX52" fmla="*/ 205040 w 516735"/>
                    <a:gd name="connsiteY52" fmla="*/ 460687 h 761503"/>
                    <a:gd name="connsiteX53" fmla="*/ 205040 w 516735"/>
                    <a:gd name="connsiteY53" fmla="*/ 417173 h 761503"/>
                    <a:gd name="connsiteX54" fmla="*/ 207759 w 516735"/>
                    <a:gd name="connsiteY54" fmla="*/ 392696 h 761503"/>
                    <a:gd name="connsiteX55" fmla="*/ 210478 w 516735"/>
                    <a:gd name="connsiteY55" fmla="*/ 368219 h 761503"/>
                    <a:gd name="connsiteX56" fmla="*/ 210478 w 516735"/>
                    <a:gd name="connsiteY56" fmla="*/ 313826 h 761503"/>
                    <a:gd name="connsiteX57" fmla="*/ 210478 w 516735"/>
                    <a:gd name="connsiteY57" fmla="*/ 259433 h 761503"/>
                    <a:gd name="connsiteX58" fmla="*/ 210478 w 516735"/>
                    <a:gd name="connsiteY58" fmla="*/ 213199 h 761503"/>
                    <a:gd name="connsiteX59" fmla="*/ 210478 w 516735"/>
                    <a:gd name="connsiteY59" fmla="*/ 145207 h 761503"/>
                    <a:gd name="connsiteX60" fmla="*/ 213198 w 516735"/>
                    <a:gd name="connsiteY60" fmla="*/ 131609 h 761503"/>
                    <a:gd name="connsiteX61" fmla="*/ 205040 w 516735"/>
                    <a:gd name="connsiteY61" fmla="*/ 123450 h 761503"/>
                    <a:gd name="connsiteX62" fmla="*/ 161525 w 516735"/>
                    <a:gd name="connsiteY62" fmla="*/ 123450 h 761503"/>
                    <a:gd name="connsiteX63" fmla="*/ 112571 w 516735"/>
                    <a:gd name="connsiteY63" fmla="*/ 120730 h 761503"/>
                    <a:gd name="connsiteX64" fmla="*/ 104412 w 516735"/>
                    <a:gd name="connsiteY64" fmla="*/ 118011 h 761503"/>
                    <a:gd name="connsiteX65" fmla="*/ 107132 w 516735"/>
                    <a:gd name="connsiteY65" fmla="*/ 191441 h 761503"/>
                    <a:gd name="connsiteX66" fmla="*/ 90814 w 516735"/>
                    <a:gd name="connsiteY66" fmla="*/ 224077 h 761503"/>
                    <a:gd name="connsiteX67" fmla="*/ 74496 w 516735"/>
                    <a:gd name="connsiteY67" fmla="*/ 218638 h 761503"/>
                    <a:gd name="connsiteX68" fmla="*/ 66337 w 516735"/>
                    <a:gd name="connsiteY68" fmla="*/ 205040 h 761503"/>
                    <a:gd name="connsiteX69" fmla="*/ 63617 w 516735"/>
                    <a:gd name="connsiteY69" fmla="*/ 186002 h 761503"/>
                    <a:gd name="connsiteX70" fmla="*/ 63617 w 516735"/>
                    <a:gd name="connsiteY70" fmla="*/ 145207 h 761503"/>
                    <a:gd name="connsiteX71" fmla="*/ 63617 w 516735"/>
                    <a:gd name="connsiteY71" fmla="*/ 109852 h 761503"/>
                    <a:gd name="connsiteX72" fmla="*/ 58178 w 516735"/>
                    <a:gd name="connsiteY72" fmla="*/ 96253 h 761503"/>
                    <a:gd name="connsiteX73" fmla="*/ 66337 w 516735"/>
                    <a:gd name="connsiteY73" fmla="*/ 85375 h 761503"/>
                    <a:gd name="connsiteX74" fmla="*/ 93533 w 516735"/>
                    <a:gd name="connsiteY74" fmla="*/ 77216 h 761503"/>
                    <a:gd name="connsiteX75" fmla="*/ 115290 w 516735"/>
                    <a:gd name="connsiteY75" fmla="*/ 77216 h 761503"/>
                    <a:gd name="connsiteX76" fmla="*/ 169684 w 516735"/>
                    <a:gd name="connsiteY76" fmla="*/ 74496 h 761503"/>
                    <a:gd name="connsiteX77" fmla="*/ 194161 w 516735"/>
                    <a:gd name="connsiteY77" fmla="*/ 71776 h 761503"/>
                    <a:gd name="connsiteX78" fmla="*/ 196880 w 516735"/>
                    <a:gd name="connsiteY78" fmla="*/ 71776 h 761503"/>
                    <a:gd name="connsiteX79" fmla="*/ 210478 w 516735"/>
                    <a:gd name="connsiteY79" fmla="*/ 71776 h 761503"/>
                    <a:gd name="connsiteX80" fmla="*/ 218638 w 516735"/>
                    <a:gd name="connsiteY80" fmla="*/ 71776 h 761503"/>
                    <a:gd name="connsiteX81" fmla="*/ 237675 w 516735"/>
                    <a:gd name="connsiteY81" fmla="*/ 60898 h 761503"/>
                    <a:gd name="connsiteX82" fmla="*/ 253993 w 516735"/>
                    <a:gd name="connsiteY82" fmla="*/ 58178 h 761503"/>
                    <a:gd name="connsiteX83" fmla="*/ 283910 w 516735"/>
                    <a:gd name="connsiteY83" fmla="*/ 60898 h 761503"/>
                    <a:gd name="connsiteX84" fmla="*/ 294788 w 516735"/>
                    <a:gd name="connsiteY84" fmla="*/ 66337 h 761503"/>
                    <a:gd name="connsiteX85" fmla="*/ 305667 w 516735"/>
                    <a:gd name="connsiteY85" fmla="*/ 74496 h 761503"/>
                    <a:gd name="connsiteX86" fmla="*/ 313826 w 516735"/>
                    <a:gd name="connsiteY86" fmla="*/ 74496 h 761503"/>
                    <a:gd name="connsiteX87" fmla="*/ 327424 w 516735"/>
                    <a:gd name="connsiteY87" fmla="*/ 74496 h 761503"/>
                    <a:gd name="connsiteX88" fmla="*/ 354621 w 516735"/>
                    <a:gd name="connsiteY88" fmla="*/ 74496 h 761503"/>
                    <a:gd name="connsiteX89" fmla="*/ 422612 w 516735"/>
                    <a:gd name="connsiteY89" fmla="*/ 74496 h 761503"/>
                    <a:gd name="connsiteX90" fmla="*/ 455248 w 516735"/>
                    <a:gd name="connsiteY90" fmla="*/ 79936 h 761503"/>
                    <a:gd name="connsiteX91" fmla="*/ 466127 w 516735"/>
                    <a:gd name="connsiteY91" fmla="*/ 98973 h 761503"/>
                    <a:gd name="connsiteX92" fmla="*/ 463407 w 516735"/>
                    <a:gd name="connsiteY92" fmla="*/ 109852 h 761503"/>
                    <a:gd name="connsiteX93" fmla="*/ 463407 w 516735"/>
                    <a:gd name="connsiteY93" fmla="*/ 120730 h 761503"/>
                    <a:gd name="connsiteX94" fmla="*/ 463407 w 516735"/>
                    <a:gd name="connsiteY94" fmla="*/ 194161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</a:cxnLst>
                  <a:rect l="l" t="t" r="r" b="b"/>
                  <a:pathLst>
                    <a:path w="516735" h="761503">
                      <a:moveTo>
                        <a:pt x="463407" y="194161"/>
                      </a:moveTo>
                      <a:cubicBezTo>
                        <a:pt x="463407" y="205040"/>
                        <a:pt x="463407" y="226797"/>
                        <a:pt x="447089" y="226797"/>
                      </a:cubicBezTo>
                      <a:cubicBezTo>
                        <a:pt x="438930" y="226797"/>
                        <a:pt x="436211" y="226797"/>
                        <a:pt x="430771" y="221357"/>
                      </a:cubicBezTo>
                      <a:cubicBezTo>
                        <a:pt x="425332" y="218638"/>
                        <a:pt x="422612" y="210479"/>
                        <a:pt x="422612" y="207759"/>
                      </a:cubicBezTo>
                      <a:cubicBezTo>
                        <a:pt x="419893" y="199600"/>
                        <a:pt x="419893" y="194161"/>
                        <a:pt x="419893" y="188722"/>
                      </a:cubicBezTo>
                      <a:cubicBezTo>
                        <a:pt x="419893" y="183282"/>
                        <a:pt x="419893" y="147927"/>
                        <a:pt x="419893" y="139768"/>
                      </a:cubicBezTo>
                      <a:cubicBezTo>
                        <a:pt x="419893" y="134329"/>
                        <a:pt x="419893" y="128889"/>
                        <a:pt x="419893" y="120730"/>
                      </a:cubicBezTo>
                      <a:cubicBezTo>
                        <a:pt x="411734" y="120730"/>
                        <a:pt x="403574" y="120730"/>
                        <a:pt x="395416" y="120730"/>
                      </a:cubicBezTo>
                      <a:cubicBezTo>
                        <a:pt x="387256" y="120730"/>
                        <a:pt x="379098" y="120730"/>
                        <a:pt x="370939" y="120730"/>
                      </a:cubicBezTo>
                      <a:cubicBezTo>
                        <a:pt x="362780" y="120730"/>
                        <a:pt x="354621" y="123450"/>
                        <a:pt x="346461" y="123450"/>
                      </a:cubicBezTo>
                      <a:cubicBezTo>
                        <a:pt x="343742" y="123450"/>
                        <a:pt x="341023" y="123450"/>
                        <a:pt x="335583" y="123450"/>
                      </a:cubicBezTo>
                      <a:cubicBezTo>
                        <a:pt x="335583" y="123450"/>
                        <a:pt x="335583" y="123450"/>
                        <a:pt x="335583" y="123450"/>
                      </a:cubicBezTo>
                      <a:cubicBezTo>
                        <a:pt x="327424" y="123450"/>
                        <a:pt x="324704" y="126170"/>
                        <a:pt x="324704" y="128889"/>
                      </a:cubicBezTo>
                      <a:cubicBezTo>
                        <a:pt x="324704" y="131609"/>
                        <a:pt x="324704" y="137048"/>
                        <a:pt x="327424" y="139768"/>
                      </a:cubicBezTo>
                      <a:cubicBezTo>
                        <a:pt x="330144" y="147927"/>
                        <a:pt x="330144" y="166964"/>
                        <a:pt x="330144" y="175123"/>
                      </a:cubicBezTo>
                      <a:cubicBezTo>
                        <a:pt x="330144" y="183282"/>
                        <a:pt x="330144" y="191441"/>
                        <a:pt x="330144" y="199600"/>
                      </a:cubicBezTo>
                      <a:cubicBezTo>
                        <a:pt x="330144" y="207759"/>
                        <a:pt x="327424" y="215918"/>
                        <a:pt x="327424" y="224077"/>
                      </a:cubicBezTo>
                      <a:cubicBezTo>
                        <a:pt x="327424" y="232236"/>
                        <a:pt x="330144" y="243115"/>
                        <a:pt x="330144" y="251274"/>
                      </a:cubicBezTo>
                      <a:cubicBezTo>
                        <a:pt x="330144" y="259433"/>
                        <a:pt x="330144" y="267592"/>
                        <a:pt x="327424" y="278470"/>
                      </a:cubicBezTo>
                      <a:cubicBezTo>
                        <a:pt x="327424" y="294788"/>
                        <a:pt x="327424" y="313826"/>
                        <a:pt x="327424" y="332864"/>
                      </a:cubicBezTo>
                      <a:cubicBezTo>
                        <a:pt x="327424" y="341022"/>
                        <a:pt x="327424" y="349181"/>
                        <a:pt x="330144" y="357340"/>
                      </a:cubicBezTo>
                      <a:cubicBezTo>
                        <a:pt x="330144" y="360060"/>
                        <a:pt x="330144" y="365499"/>
                        <a:pt x="330144" y="368219"/>
                      </a:cubicBezTo>
                      <a:cubicBezTo>
                        <a:pt x="330144" y="373658"/>
                        <a:pt x="332863" y="384537"/>
                        <a:pt x="332863" y="387257"/>
                      </a:cubicBezTo>
                      <a:cubicBezTo>
                        <a:pt x="332863" y="406294"/>
                        <a:pt x="332863" y="414453"/>
                        <a:pt x="332863" y="433491"/>
                      </a:cubicBezTo>
                      <a:cubicBezTo>
                        <a:pt x="332863" y="452528"/>
                        <a:pt x="335583" y="468846"/>
                        <a:pt x="332863" y="487884"/>
                      </a:cubicBezTo>
                      <a:cubicBezTo>
                        <a:pt x="332863" y="496043"/>
                        <a:pt x="330144" y="504202"/>
                        <a:pt x="330144" y="512361"/>
                      </a:cubicBezTo>
                      <a:cubicBezTo>
                        <a:pt x="330144" y="520520"/>
                        <a:pt x="330144" y="531398"/>
                        <a:pt x="330144" y="539557"/>
                      </a:cubicBezTo>
                      <a:cubicBezTo>
                        <a:pt x="330144" y="558595"/>
                        <a:pt x="330144" y="574913"/>
                        <a:pt x="332863" y="593950"/>
                      </a:cubicBezTo>
                      <a:cubicBezTo>
                        <a:pt x="332863" y="610268"/>
                        <a:pt x="332863" y="632026"/>
                        <a:pt x="332863" y="648343"/>
                      </a:cubicBezTo>
                      <a:cubicBezTo>
                        <a:pt x="332863" y="651063"/>
                        <a:pt x="332863" y="653783"/>
                        <a:pt x="332863" y="656502"/>
                      </a:cubicBezTo>
                      <a:cubicBezTo>
                        <a:pt x="343742" y="656502"/>
                        <a:pt x="351901" y="656502"/>
                        <a:pt x="357341" y="656502"/>
                      </a:cubicBezTo>
                      <a:cubicBezTo>
                        <a:pt x="370939" y="656502"/>
                        <a:pt x="395416" y="659222"/>
                        <a:pt x="395416" y="675540"/>
                      </a:cubicBezTo>
                      <a:cubicBezTo>
                        <a:pt x="395416" y="683699"/>
                        <a:pt x="392696" y="686419"/>
                        <a:pt x="389976" y="691858"/>
                      </a:cubicBezTo>
                      <a:cubicBezTo>
                        <a:pt x="384537" y="697297"/>
                        <a:pt x="379098" y="700017"/>
                        <a:pt x="373658" y="700017"/>
                      </a:cubicBezTo>
                      <a:cubicBezTo>
                        <a:pt x="365499" y="702737"/>
                        <a:pt x="357341" y="702737"/>
                        <a:pt x="351901" y="702737"/>
                      </a:cubicBezTo>
                      <a:cubicBezTo>
                        <a:pt x="349181" y="702737"/>
                        <a:pt x="335583" y="702737"/>
                        <a:pt x="319265" y="702737"/>
                      </a:cubicBezTo>
                      <a:cubicBezTo>
                        <a:pt x="316546" y="705456"/>
                        <a:pt x="313826" y="705456"/>
                        <a:pt x="311106" y="708176"/>
                      </a:cubicBezTo>
                      <a:cubicBezTo>
                        <a:pt x="302948" y="713615"/>
                        <a:pt x="297508" y="713615"/>
                        <a:pt x="289349" y="713615"/>
                      </a:cubicBezTo>
                      <a:cubicBezTo>
                        <a:pt x="283910" y="713615"/>
                        <a:pt x="278470" y="713615"/>
                        <a:pt x="270311" y="713615"/>
                      </a:cubicBezTo>
                      <a:cubicBezTo>
                        <a:pt x="259433" y="713615"/>
                        <a:pt x="251273" y="710895"/>
                        <a:pt x="243115" y="705456"/>
                      </a:cubicBezTo>
                      <a:cubicBezTo>
                        <a:pt x="240395" y="705456"/>
                        <a:pt x="237675" y="702737"/>
                        <a:pt x="237675" y="702737"/>
                      </a:cubicBezTo>
                      <a:cubicBezTo>
                        <a:pt x="224077" y="702737"/>
                        <a:pt x="213198" y="702737"/>
                        <a:pt x="199600" y="702737"/>
                      </a:cubicBezTo>
                      <a:cubicBezTo>
                        <a:pt x="191441" y="702737"/>
                        <a:pt x="183282" y="702737"/>
                        <a:pt x="175123" y="702737"/>
                      </a:cubicBezTo>
                      <a:cubicBezTo>
                        <a:pt x="166965" y="702737"/>
                        <a:pt x="156085" y="702737"/>
                        <a:pt x="147927" y="697297"/>
                      </a:cubicBezTo>
                      <a:cubicBezTo>
                        <a:pt x="139768" y="694578"/>
                        <a:pt x="131609" y="680979"/>
                        <a:pt x="131609" y="678260"/>
                      </a:cubicBezTo>
                      <a:cubicBezTo>
                        <a:pt x="131609" y="675540"/>
                        <a:pt x="131609" y="672820"/>
                        <a:pt x="137048" y="670101"/>
                      </a:cubicBezTo>
                      <a:cubicBezTo>
                        <a:pt x="142487" y="667381"/>
                        <a:pt x="153366" y="664661"/>
                        <a:pt x="158805" y="661942"/>
                      </a:cubicBezTo>
                      <a:cubicBezTo>
                        <a:pt x="175123" y="659222"/>
                        <a:pt x="191441" y="659222"/>
                        <a:pt x="199600" y="659222"/>
                      </a:cubicBezTo>
                      <a:lnTo>
                        <a:pt x="199600" y="659222"/>
                      </a:lnTo>
                      <a:cubicBezTo>
                        <a:pt x="199600" y="648343"/>
                        <a:pt x="196880" y="640184"/>
                        <a:pt x="196880" y="629306"/>
                      </a:cubicBezTo>
                      <a:cubicBezTo>
                        <a:pt x="196880" y="612988"/>
                        <a:pt x="196880" y="591231"/>
                        <a:pt x="199600" y="574913"/>
                      </a:cubicBezTo>
                      <a:cubicBezTo>
                        <a:pt x="199600" y="558595"/>
                        <a:pt x="199600" y="539557"/>
                        <a:pt x="202320" y="523239"/>
                      </a:cubicBezTo>
                      <a:cubicBezTo>
                        <a:pt x="202320" y="501482"/>
                        <a:pt x="205040" y="482445"/>
                        <a:pt x="205040" y="460687"/>
                      </a:cubicBezTo>
                      <a:cubicBezTo>
                        <a:pt x="205040" y="447089"/>
                        <a:pt x="205040" y="430771"/>
                        <a:pt x="205040" y="417173"/>
                      </a:cubicBezTo>
                      <a:cubicBezTo>
                        <a:pt x="205040" y="409014"/>
                        <a:pt x="207759" y="400855"/>
                        <a:pt x="207759" y="392696"/>
                      </a:cubicBezTo>
                      <a:cubicBezTo>
                        <a:pt x="207759" y="384537"/>
                        <a:pt x="210478" y="376378"/>
                        <a:pt x="210478" y="368219"/>
                      </a:cubicBezTo>
                      <a:cubicBezTo>
                        <a:pt x="210478" y="351901"/>
                        <a:pt x="210478" y="332864"/>
                        <a:pt x="210478" y="313826"/>
                      </a:cubicBezTo>
                      <a:cubicBezTo>
                        <a:pt x="210478" y="294788"/>
                        <a:pt x="210478" y="275751"/>
                        <a:pt x="210478" y="259433"/>
                      </a:cubicBezTo>
                      <a:cubicBezTo>
                        <a:pt x="210478" y="243115"/>
                        <a:pt x="210478" y="226797"/>
                        <a:pt x="210478" y="213199"/>
                      </a:cubicBezTo>
                      <a:cubicBezTo>
                        <a:pt x="210478" y="194161"/>
                        <a:pt x="210478" y="164245"/>
                        <a:pt x="210478" y="145207"/>
                      </a:cubicBezTo>
                      <a:cubicBezTo>
                        <a:pt x="210478" y="139768"/>
                        <a:pt x="213198" y="134329"/>
                        <a:pt x="213198" y="131609"/>
                      </a:cubicBezTo>
                      <a:cubicBezTo>
                        <a:pt x="213198" y="126170"/>
                        <a:pt x="207759" y="123450"/>
                        <a:pt x="205040" y="123450"/>
                      </a:cubicBezTo>
                      <a:cubicBezTo>
                        <a:pt x="199600" y="123450"/>
                        <a:pt x="166965" y="123450"/>
                        <a:pt x="161525" y="123450"/>
                      </a:cubicBezTo>
                      <a:cubicBezTo>
                        <a:pt x="145207" y="123450"/>
                        <a:pt x="128889" y="123450"/>
                        <a:pt x="112571" y="120730"/>
                      </a:cubicBezTo>
                      <a:cubicBezTo>
                        <a:pt x="109852" y="120730"/>
                        <a:pt x="107132" y="120730"/>
                        <a:pt x="104412" y="118011"/>
                      </a:cubicBezTo>
                      <a:cubicBezTo>
                        <a:pt x="107132" y="137048"/>
                        <a:pt x="107132" y="172404"/>
                        <a:pt x="107132" y="191441"/>
                      </a:cubicBezTo>
                      <a:cubicBezTo>
                        <a:pt x="107132" y="202320"/>
                        <a:pt x="107132" y="224077"/>
                        <a:pt x="90814" y="224077"/>
                      </a:cubicBezTo>
                      <a:cubicBezTo>
                        <a:pt x="82655" y="224077"/>
                        <a:pt x="79935" y="221357"/>
                        <a:pt x="74496" y="218638"/>
                      </a:cubicBezTo>
                      <a:cubicBezTo>
                        <a:pt x="69057" y="215918"/>
                        <a:pt x="66337" y="210479"/>
                        <a:pt x="66337" y="205040"/>
                      </a:cubicBezTo>
                      <a:cubicBezTo>
                        <a:pt x="63617" y="196881"/>
                        <a:pt x="63617" y="191441"/>
                        <a:pt x="63617" y="186002"/>
                      </a:cubicBezTo>
                      <a:cubicBezTo>
                        <a:pt x="63617" y="180563"/>
                        <a:pt x="63617" y="153366"/>
                        <a:pt x="63617" y="145207"/>
                      </a:cubicBezTo>
                      <a:cubicBezTo>
                        <a:pt x="63617" y="134329"/>
                        <a:pt x="63617" y="120730"/>
                        <a:pt x="63617" y="109852"/>
                      </a:cubicBezTo>
                      <a:cubicBezTo>
                        <a:pt x="60897" y="104412"/>
                        <a:pt x="58178" y="101693"/>
                        <a:pt x="58178" y="96253"/>
                      </a:cubicBezTo>
                      <a:cubicBezTo>
                        <a:pt x="58178" y="93534"/>
                        <a:pt x="60897" y="88095"/>
                        <a:pt x="66337" y="85375"/>
                      </a:cubicBezTo>
                      <a:cubicBezTo>
                        <a:pt x="74496" y="79936"/>
                        <a:pt x="77215" y="77216"/>
                        <a:pt x="93533" y="77216"/>
                      </a:cubicBezTo>
                      <a:cubicBezTo>
                        <a:pt x="101692" y="77216"/>
                        <a:pt x="109852" y="77216"/>
                        <a:pt x="115290" y="77216"/>
                      </a:cubicBezTo>
                      <a:cubicBezTo>
                        <a:pt x="134328" y="77216"/>
                        <a:pt x="150646" y="77216"/>
                        <a:pt x="169684" y="74496"/>
                      </a:cubicBezTo>
                      <a:cubicBezTo>
                        <a:pt x="177843" y="74496"/>
                        <a:pt x="186002" y="71776"/>
                        <a:pt x="194161" y="71776"/>
                      </a:cubicBezTo>
                      <a:cubicBezTo>
                        <a:pt x="194161" y="71776"/>
                        <a:pt x="196880" y="71776"/>
                        <a:pt x="196880" y="71776"/>
                      </a:cubicBezTo>
                      <a:cubicBezTo>
                        <a:pt x="199600" y="71776"/>
                        <a:pt x="205040" y="71776"/>
                        <a:pt x="210478" y="71776"/>
                      </a:cubicBezTo>
                      <a:cubicBezTo>
                        <a:pt x="213198" y="71776"/>
                        <a:pt x="215918" y="71776"/>
                        <a:pt x="218638" y="71776"/>
                      </a:cubicBezTo>
                      <a:cubicBezTo>
                        <a:pt x="224077" y="69057"/>
                        <a:pt x="229516" y="63618"/>
                        <a:pt x="237675" y="60898"/>
                      </a:cubicBezTo>
                      <a:cubicBezTo>
                        <a:pt x="243115" y="58178"/>
                        <a:pt x="248554" y="58178"/>
                        <a:pt x="253993" y="58178"/>
                      </a:cubicBezTo>
                      <a:cubicBezTo>
                        <a:pt x="264872" y="58178"/>
                        <a:pt x="273031" y="58178"/>
                        <a:pt x="283910" y="60898"/>
                      </a:cubicBezTo>
                      <a:cubicBezTo>
                        <a:pt x="286629" y="60898"/>
                        <a:pt x="292068" y="63618"/>
                        <a:pt x="294788" y="66337"/>
                      </a:cubicBezTo>
                      <a:cubicBezTo>
                        <a:pt x="297508" y="69057"/>
                        <a:pt x="302948" y="71776"/>
                        <a:pt x="305667" y="74496"/>
                      </a:cubicBezTo>
                      <a:cubicBezTo>
                        <a:pt x="308386" y="74496"/>
                        <a:pt x="311106" y="74496"/>
                        <a:pt x="313826" y="74496"/>
                      </a:cubicBezTo>
                      <a:cubicBezTo>
                        <a:pt x="319265" y="74496"/>
                        <a:pt x="321985" y="74496"/>
                        <a:pt x="327424" y="74496"/>
                      </a:cubicBezTo>
                      <a:cubicBezTo>
                        <a:pt x="335583" y="74496"/>
                        <a:pt x="346461" y="74496"/>
                        <a:pt x="354621" y="74496"/>
                      </a:cubicBezTo>
                      <a:cubicBezTo>
                        <a:pt x="376378" y="74496"/>
                        <a:pt x="400855" y="74496"/>
                        <a:pt x="422612" y="74496"/>
                      </a:cubicBezTo>
                      <a:cubicBezTo>
                        <a:pt x="433491" y="74496"/>
                        <a:pt x="447089" y="74496"/>
                        <a:pt x="455248" y="79936"/>
                      </a:cubicBezTo>
                      <a:cubicBezTo>
                        <a:pt x="460687" y="82655"/>
                        <a:pt x="466127" y="90814"/>
                        <a:pt x="466127" y="98973"/>
                      </a:cubicBezTo>
                      <a:cubicBezTo>
                        <a:pt x="466127" y="101693"/>
                        <a:pt x="466127" y="107132"/>
                        <a:pt x="463407" y="109852"/>
                      </a:cubicBezTo>
                      <a:cubicBezTo>
                        <a:pt x="463407" y="112571"/>
                        <a:pt x="463407" y="112571"/>
                        <a:pt x="463407" y="120730"/>
                      </a:cubicBezTo>
                      <a:cubicBezTo>
                        <a:pt x="463407" y="142488"/>
                        <a:pt x="463407" y="172404"/>
                        <a:pt x="463407" y="19416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/>
                </a:p>
              </p:txBody>
            </p:sp>
          </p:grpSp>
          <p:pic>
            <p:nvPicPr>
              <p:cNvPr id="54" name="Graphic 53">
                <a:extLst>
                  <a:ext uri="{FF2B5EF4-FFF2-40B4-BE49-F238E27FC236}">
                    <a16:creationId xmlns:a16="http://schemas.microsoft.com/office/drawing/2014/main" id="{7044E344-4143-45A0-BB19-DE4ABD7362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9162579" y="5240354"/>
                <a:ext cx="45719" cy="1348711"/>
              </a:xfrm>
              <a:prstGeom prst="rect">
                <a:avLst/>
              </a:prstGeom>
            </p:spPr>
          </p:pic>
        </p:grpSp>
        <p:pic>
          <p:nvPicPr>
            <p:cNvPr id="55" name="Picture 54" descr="Diagram&#10;&#10;Description automatically generated">
              <a:extLst>
                <a:ext uri="{FF2B5EF4-FFF2-40B4-BE49-F238E27FC236}">
                  <a16:creationId xmlns:a16="http://schemas.microsoft.com/office/drawing/2014/main" id="{85C2B5E0-82FB-4743-8E0E-A5DFB28F412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52978" y="5406588"/>
              <a:ext cx="1854273" cy="10665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412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_Title Slide Wor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CA58538C-6DCE-48AB-8A34-6553092FE476}"/>
              </a:ext>
            </a:extLst>
          </p:cNvPr>
          <p:cNvGrpSpPr/>
          <p:nvPr/>
        </p:nvGrpSpPr>
        <p:grpSpPr bwMode="ltGray">
          <a:xfrm>
            <a:off x="0" y="1"/>
            <a:ext cx="5266036" cy="6858000"/>
            <a:chOff x="0" y="1"/>
            <a:chExt cx="5266036" cy="685800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84F7992-9D3F-4C17-B64D-6183DCA4456E}"/>
                </a:ext>
              </a:extLst>
            </p:cNvPr>
            <p:cNvSpPr/>
            <p:nvPr/>
          </p:nvSpPr>
          <p:spPr bwMode="ltGray">
            <a:xfrm>
              <a:off x="0" y="1"/>
              <a:ext cx="5266036" cy="6858000"/>
            </a:xfrm>
            <a:custGeom>
              <a:avLst/>
              <a:gdLst>
                <a:gd name="connsiteX0" fmla="*/ 0 w 5266036"/>
                <a:gd name="connsiteY0" fmla="*/ 0 h 6858000"/>
                <a:gd name="connsiteX1" fmla="*/ 3014696 w 5266036"/>
                <a:gd name="connsiteY1" fmla="*/ 0 h 6858000"/>
                <a:gd name="connsiteX2" fmla="*/ 3040982 w 5266036"/>
                <a:gd name="connsiteY2" fmla="*/ 11408 h 6858000"/>
                <a:gd name="connsiteX3" fmla="*/ 5250901 w 5266036"/>
                <a:gd name="connsiteY3" fmla="*/ 4085922 h 6858000"/>
                <a:gd name="connsiteX4" fmla="*/ 3435696 w 5266036"/>
                <a:gd name="connsiteY4" fmla="*/ 6839477 h 6858000"/>
                <a:gd name="connsiteX5" fmla="*/ 3398836 w 5266036"/>
                <a:gd name="connsiteY5" fmla="*/ 6858000 h 6858000"/>
                <a:gd name="connsiteX6" fmla="*/ 0 w 5266036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66036" h="6858000">
                  <a:moveTo>
                    <a:pt x="0" y="0"/>
                  </a:moveTo>
                  <a:lnTo>
                    <a:pt x="3014696" y="0"/>
                  </a:lnTo>
                  <a:lnTo>
                    <a:pt x="3040982" y="11408"/>
                  </a:lnTo>
                  <a:cubicBezTo>
                    <a:pt x="4562919" y="717837"/>
                    <a:pt x="5390071" y="2397951"/>
                    <a:pt x="5250901" y="4085922"/>
                  </a:cubicBezTo>
                  <a:cubicBezTo>
                    <a:pt x="5138669" y="5484335"/>
                    <a:pt x="4361602" y="6343612"/>
                    <a:pt x="3435696" y="6839477"/>
                  </a:cubicBezTo>
                  <a:lnTo>
                    <a:pt x="3398836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4F2170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768B0534-2EEE-4824-8F44-ACC22A3132AF}"/>
                </a:ext>
              </a:extLst>
            </p:cNvPr>
            <p:cNvSpPr/>
            <p:nvPr/>
          </p:nvSpPr>
          <p:spPr bwMode="ltGray">
            <a:xfrm>
              <a:off x="1" y="99439"/>
              <a:ext cx="287275" cy="1443098"/>
            </a:xfrm>
            <a:custGeom>
              <a:avLst/>
              <a:gdLst>
                <a:gd name="connsiteX0" fmla="*/ 94635 w 287275"/>
                <a:gd name="connsiteY0" fmla="*/ 646457 h 1443098"/>
                <a:gd name="connsiteX1" fmla="*/ 110030 w 287275"/>
                <a:gd name="connsiteY1" fmla="*/ 646457 h 1443098"/>
                <a:gd name="connsiteX2" fmla="*/ 176725 w 287275"/>
                <a:gd name="connsiteY2" fmla="*/ 1205691 h 1443098"/>
                <a:gd name="connsiteX3" fmla="*/ 17148 w 287275"/>
                <a:gd name="connsiteY3" fmla="*/ 1435626 h 1443098"/>
                <a:gd name="connsiteX4" fmla="*/ 0 w 287275"/>
                <a:gd name="connsiteY4" fmla="*/ 1443098 h 1443098"/>
                <a:gd name="connsiteX5" fmla="*/ 0 w 287275"/>
                <a:gd name="connsiteY5" fmla="*/ 675806 h 1443098"/>
                <a:gd name="connsiteX6" fmla="*/ 79246 w 287275"/>
                <a:gd name="connsiteY6" fmla="*/ 0 h 1443098"/>
                <a:gd name="connsiteX7" fmla="*/ 161336 w 287275"/>
                <a:gd name="connsiteY7" fmla="*/ 10261 h 1443098"/>
                <a:gd name="connsiteX8" fmla="*/ 145941 w 287275"/>
                <a:gd name="connsiteY8" fmla="*/ 287314 h 1443098"/>
                <a:gd name="connsiteX9" fmla="*/ 62169 w 287275"/>
                <a:gd name="connsiteY9" fmla="*/ 305030 h 1443098"/>
                <a:gd name="connsiteX10" fmla="*/ 0 w 287275"/>
                <a:gd name="connsiteY10" fmla="*/ 311825 h 1443098"/>
                <a:gd name="connsiteX11" fmla="*/ 0 w 287275"/>
                <a:gd name="connsiteY11" fmla="*/ 20391 h 1443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7275" h="1443098">
                  <a:moveTo>
                    <a:pt x="94635" y="646457"/>
                  </a:moveTo>
                  <a:cubicBezTo>
                    <a:pt x="99769" y="646457"/>
                    <a:pt x="104897" y="646457"/>
                    <a:pt x="110030" y="646457"/>
                  </a:cubicBezTo>
                  <a:cubicBezTo>
                    <a:pt x="438389" y="692630"/>
                    <a:pt x="217770" y="1000466"/>
                    <a:pt x="176725" y="1205691"/>
                  </a:cubicBezTo>
                  <a:cubicBezTo>
                    <a:pt x="145302" y="1376283"/>
                    <a:pt x="141374" y="1381895"/>
                    <a:pt x="17148" y="1435626"/>
                  </a:cubicBezTo>
                  <a:lnTo>
                    <a:pt x="0" y="1443098"/>
                  </a:lnTo>
                  <a:lnTo>
                    <a:pt x="0" y="675806"/>
                  </a:lnTo>
                  <a:close/>
                  <a:moveTo>
                    <a:pt x="79246" y="0"/>
                  </a:moveTo>
                  <a:cubicBezTo>
                    <a:pt x="99769" y="0"/>
                    <a:pt x="120291" y="5128"/>
                    <a:pt x="161336" y="10261"/>
                  </a:cubicBezTo>
                  <a:cubicBezTo>
                    <a:pt x="325515" y="92351"/>
                    <a:pt x="274209" y="246269"/>
                    <a:pt x="145941" y="287314"/>
                  </a:cubicBezTo>
                  <a:cubicBezTo>
                    <a:pt x="116441" y="296292"/>
                    <a:pt x="88864" y="301422"/>
                    <a:pt x="62169" y="305030"/>
                  </a:cubicBezTo>
                  <a:lnTo>
                    <a:pt x="0" y="311825"/>
                  </a:lnTo>
                  <a:lnTo>
                    <a:pt x="0" y="20391"/>
                  </a:lnTo>
                  <a:close/>
                </a:path>
              </a:pathLst>
            </a:custGeom>
            <a:solidFill>
              <a:srgbClr val="724D8D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9E5AB32-14B9-4441-BD18-CA3B7FA72F4A}"/>
                </a:ext>
              </a:extLst>
            </p:cNvPr>
            <p:cNvSpPr/>
            <p:nvPr/>
          </p:nvSpPr>
          <p:spPr bwMode="ltGray">
            <a:xfrm>
              <a:off x="0" y="3622695"/>
              <a:ext cx="911379" cy="2599608"/>
            </a:xfrm>
            <a:custGeom>
              <a:avLst/>
              <a:gdLst>
                <a:gd name="connsiteX0" fmla="*/ 0 w 911379"/>
                <a:gd name="connsiteY0" fmla="*/ 3000131 h 3315846"/>
                <a:gd name="connsiteX1" fmla="*/ 9176 w 911379"/>
                <a:gd name="connsiteY1" fmla="*/ 3027252 h 3315846"/>
                <a:gd name="connsiteX2" fmla="*/ 27935 w 911379"/>
                <a:gd name="connsiteY2" fmla="*/ 3315846 h 3315846"/>
                <a:gd name="connsiteX3" fmla="*/ 17673 w 911379"/>
                <a:gd name="connsiteY3" fmla="*/ 3315846 h 3315846"/>
                <a:gd name="connsiteX4" fmla="*/ 0 w 911379"/>
                <a:gd name="connsiteY4" fmla="*/ 3309186 h 3315846"/>
                <a:gd name="connsiteX5" fmla="*/ 0 w 911379"/>
                <a:gd name="connsiteY5" fmla="*/ 0 h 3315846"/>
                <a:gd name="connsiteX6" fmla="*/ 63852 w 911379"/>
                <a:gd name="connsiteY6" fmla="*/ 32258 h 3315846"/>
                <a:gd name="connsiteX7" fmla="*/ 253681 w 911379"/>
                <a:gd name="connsiteY7" fmla="*/ 140003 h 3315846"/>
                <a:gd name="connsiteX8" fmla="*/ 376816 w 911379"/>
                <a:gd name="connsiteY8" fmla="*/ 432445 h 3315846"/>
                <a:gd name="connsiteX9" fmla="*/ 587173 w 911379"/>
                <a:gd name="connsiteY9" fmla="*/ 545318 h 3315846"/>
                <a:gd name="connsiteX10" fmla="*/ 900137 w 911379"/>
                <a:gd name="connsiteY10" fmla="*/ 919855 h 3315846"/>
                <a:gd name="connsiteX11" fmla="*/ 664129 w 911379"/>
                <a:gd name="connsiteY11" fmla="*/ 1284126 h 3315846"/>
                <a:gd name="connsiteX12" fmla="*/ 566651 w 911379"/>
                <a:gd name="connsiteY12" fmla="*/ 1684313 h 3315846"/>
                <a:gd name="connsiteX13" fmla="*/ 304987 w 911379"/>
                <a:gd name="connsiteY13" fmla="*/ 2002411 h 3315846"/>
                <a:gd name="connsiteX14" fmla="*/ 63852 w 911379"/>
                <a:gd name="connsiteY14" fmla="*/ 2489821 h 3315846"/>
                <a:gd name="connsiteX15" fmla="*/ 0 w 911379"/>
                <a:gd name="connsiteY15" fmla="*/ 2599608 h 3315846"/>
                <a:gd name="connsiteX0" fmla="*/ 0 w 911379"/>
                <a:gd name="connsiteY0" fmla="*/ 3000131 h 3315846"/>
                <a:gd name="connsiteX1" fmla="*/ 9176 w 911379"/>
                <a:gd name="connsiteY1" fmla="*/ 3027252 h 3315846"/>
                <a:gd name="connsiteX2" fmla="*/ 27935 w 911379"/>
                <a:gd name="connsiteY2" fmla="*/ 3315846 h 3315846"/>
                <a:gd name="connsiteX3" fmla="*/ 17673 w 911379"/>
                <a:gd name="connsiteY3" fmla="*/ 3315846 h 3315846"/>
                <a:gd name="connsiteX4" fmla="*/ 0 w 911379"/>
                <a:gd name="connsiteY4" fmla="*/ 3000131 h 3315846"/>
                <a:gd name="connsiteX5" fmla="*/ 0 w 911379"/>
                <a:gd name="connsiteY5" fmla="*/ 0 h 3315846"/>
                <a:gd name="connsiteX6" fmla="*/ 63852 w 911379"/>
                <a:gd name="connsiteY6" fmla="*/ 32258 h 3315846"/>
                <a:gd name="connsiteX7" fmla="*/ 253681 w 911379"/>
                <a:gd name="connsiteY7" fmla="*/ 140003 h 3315846"/>
                <a:gd name="connsiteX8" fmla="*/ 376816 w 911379"/>
                <a:gd name="connsiteY8" fmla="*/ 432445 h 3315846"/>
                <a:gd name="connsiteX9" fmla="*/ 587173 w 911379"/>
                <a:gd name="connsiteY9" fmla="*/ 545318 h 3315846"/>
                <a:gd name="connsiteX10" fmla="*/ 900137 w 911379"/>
                <a:gd name="connsiteY10" fmla="*/ 919855 h 3315846"/>
                <a:gd name="connsiteX11" fmla="*/ 664129 w 911379"/>
                <a:gd name="connsiteY11" fmla="*/ 1284126 h 3315846"/>
                <a:gd name="connsiteX12" fmla="*/ 566651 w 911379"/>
                <a:gd name="connsiteY12" fmla="*/ 1684313 h 3315846"/>
                <a:gd name="connsiteX13" fmla="*/ 304987 w 911379"/>
                <a:gd name="connsiteY13" fmla="*/ 2002411 h 3315846"/>
                <a:gd name="connsiteX14" fmla="*/ 63852 w 911379"/>
                <a:gd name="connsiteY14" fmla="*/ 2489821 h 3315846"/>
                <a:gd name="connsiteX15" fmla="*/ 0 w 911379"/>
                <a:gd name="connsiteY15" fmla="*/ 2599608 h 3315846"/>
                <a:gd name="connsiteX16" fmla="*/ 0 w 911379"/>
                <a:gd name="connsiteY16" fmla="*/ 0 h 3315846"/>
                <a:gd name="connsiteX0" fmla="*/ 0 w 911379"/>
                <a:gd name="connsiteY0" fmla="*/ 3000131 h 3315846"/>
                <a:gd name="connsiteX1" fmla="*/ 9176 w 911379"/>
                <a:gd name="connsiteY1" fmla="*/ 3027252 h 3315846"/>
                <a:gd name="connsiteX2" fmla="*/ 27935 w 911379"/>
                <a:gd name="connsiteY2" fmla="*/ 3315846 h 3315846"/>
                <a:gd name="connsiteX3" fmla="*/ 0 w 911379"/>
                <a:gd name="connsiteY3" fmla="*/ 3000131 h 3315846"/>
                <a:gd name="connsiteX4" fmla="*/ 0 w 911379"/>
                <a:gd name="connsiteY4" fmla="*/ 0 h 3315846"/>
                <a:gd name="connsiteX5" fmla="*/ 63852 w 911379"/>
                <a:gd name="connsiteY5" fmla="*/ 32258 h 3315846"/>
                <a:gd name="connsiteX6" fmla="*/ 253681 w 911379"/>
                <a:gd name="connsiteY6" fmla="*/ 140003 h 3315846"/>
                <a:gd name="connsiteX7" fmla="*/ 376816 w 911379"/>
                <a:gd name="connsiteY7" fmla="*/ 432445 h 3315846"/>
                <a:gd name="connsiteX8" fmla="*/ 587173 w 911379"/>
                <a:gd name="connsiteY8" fmla="*/ 545318 h 3315846"/>
                <a:gd name="connsiteX9" fmla="*/ 900137 w 911379"/>
                <a:gd name="connsiteY9" fmla="*/ 919855 h 3315846"/>
                <a:gd name="connsiteX10" fmla="*/ 664129 w 911379"/>
                <a:gd name="connsiteY10" fmla="*/ 1284126 h 3315846"/>
                <a:gd name="connsiteX11" fmla="*/ 566651 w 911379"/>
                <a:gd name="connsiteY11" fmla="*/ 1684313 h 3315846"/>
                <a:gd name="connsiteX12" fmla="*/ 304987 w 911379"/>
                <a:gd name="connsiteY12" fmla="*/ 2002411 h 3315846"/>
                <a:gd name="connsiteX13" fmla="*/ 63852 w 911379"/>
                <a:gd name="connsiteY13" fmla="*/ 2489821 h 3315846"/>
                <a:gd name="connsiteX14" fmla="*/ 0 w 911379"/>
                <a:gd name="connsiteY14" fmla="*/ 2599608 h 3315846"/>
                <a:gd name="connsiteX15" fmla="*/ 0 w 911379"/>
                <a:gd name="connsiteY15" fmla="*/ 0 h 3315846"/>
                <a:gd name="connsiteX0" fmla="*/ 0 w 911379"/>
                <a:gd name="connsiteY0" fmla="*/ 3000131 h 3027252"/>
                <a:gd name="connsiteX1" fmla="*/ 9176 w 911379"/>
                <a:gd name="connsiteY1" fmla="*/ 3027252 h 3027252"/>
                <a:gd name="connsiteX2" fmla="*/ 0 w 911379"/>
                <a:gd name="connsiteY2" fmla="*/ 3000131 h 3027252"/>
                <a:gd name="connsiteX3" fmla="*/ 0 w 911379"/>
                <a:gd name="connsiteY3" fmla="*/ 0 h 3027252"/>
                <a:gd name="connsiteX4" fmla="*/ 63852 w 911379"/>
                <a:gd name="connsiteY4" fmla="*/ 32258 h 3027252"/>
                <a:gd name="connsiteX5" fmla="*/ 253681 w 911379"/>
                <a:gd name="connsiteY5" fmla="*/ 140003 h 3027252"/>
                <a:gd name="connsiteX6" fmla="*/ 376816 w 911379"/>
                <a:gd name="connsiteY6" fmla="*/ 432445 h 3027252"/>
                <a:gd name="connsiteX7" fmla="*/ 587173 w 911379"/>
                <a:gd name="connsiteY7" fmla="*/ 545318 h 3027252"/>
                <a:gd name="connsiteX8" fmla="*/ 900137 w 911379"/>
                <a:gd name="connsiteY8" fmla="*/ 919855 h 3027252"/>
                <a:gd name="connsiteX9" fmla="*/ 664129 w 911379"/>
                <a:gd name="connsiteY9" fmla="*/ 1284126 h 3027252"/>
                <a:gd name="connsiteX10" fmla="*/ 566651 w 911379"/>
                <a:gd name="connsiteY10" fmla="*/ 1684313 h 3027252"/>
                <a:gd name="connsiteX11" fmla="*/ 304987 w 911379"/>
                <a:gd name="connsiteY11" fmla="*/ 2002411 h 3027252"/>
                <a:gd name="connsiteX12" fmla="*/ 63852 w 911379"/>
                <a:gd name="connsiteY12" fmla="*/ 2489821 h 3027252"/>
                <a:gd name="connsiteX13" fmla="*/ 0 w 911379"/>
                <a:gd name="connsiteY13" fmla="*/ 2599608 h 3027252"/>
                <a:gd name="connsiteX14" fmla="*/ 0 w 911379"/>
                <a:gd name="connsiteY14" fmla="*/ 0 h 3027252"/>
                <a:gd name="connsiteX0" fmla="*/ 0 w 911379"/>
                <a:gd name="connsiteY0" fmla="*/ 0 h 2599608"/>
                <a:gd name="connsiteX1" fmla="*/ 63852 w 911379"/>
                <a:gd name="connsiteY1" fmla="*/ 32258 h 2599608"/>
                <a:gd name="connsiteX2" fmla="*/ 253681 w 911379"/>
                <a:gd name="connsiteY2" fmla="*/ 140003 h 2599608"/>
                <a:gd name="connsiteX3" fmla="*/ 376816 w 911379"/>
                <a:gd name="connsiteY3" fmla="*/ 432445 h 2599608"/>
                <a:gd name="connsiteX4" fmla="*/ 587173 w 911379"/>
                <a:gd name="connsiteY4" fmla="*/ 545318 h 2599608"/>
                <a:gd name="connsiteX5" fmla="*/ 900137 w 911379"/>
                <a:gd name="connsiteY5" fmla="*/ 919855 h 2599608"/>
                <a:gd name="connsiteX6" fmla="*/ 664129 w 911379"/>
                <a:gd name="connsiteY6" fmla="*/ 1284126 h 2599608"/>
                <a:gd name="connsiteX7" fmla="*/ 566651 w 911379"/>
                <a:gd name="connsiteY7" fmla="*/ 1684313 h 2599608"/>
                <a:gd name="connsiteX8" fmla="*/ 304987 w 911379"/>
                <a:gd name="connsiteY8" fmla="*/ 2002411 h 2599608"/>
                <a:gd name="connsiteX9" fmla="*/ 63852 w 911379"/>
                <a:gd name="connsiteY9" fmla="*/ 2489821 h 2599608"/>
                <a:gd name="connsiteX10" fmla="*/ 0 w 911379"/>
                <a:gd name="connsiteY10" fmla="*/ 2599608 h 2599608"/>
                <a:gd name="connsiteX11" fmla="*/ 0 w 911379"/>
                <a:gd name="connsiteY11" fmla="*/ 0 h 259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379" h="2599608">
                  <a:moveTo>
                    <a:pt x="0" y="0"/>
                  </a:moveTo>
                  <a:lnTo>
                    <a:pt x="63852" y="32258"/>
                  </a:lnTo>
                  <a:cubicBezTo>
                    <a:pt x="140808" y="68175"/>
                    <a:pt x="192114" y="57913"/>
                    <a:pt x="253681" y="140003"/>
                  </a:cubicBezTo>
                  <a:cubicBezTo>
                    <a:pt x="320382" y="232354"/>
                    <a:pt x="289598" y="340094"/>
                    <a:pt x="376816" y="432445"/>
                  </a:cubicBezTo>
                  <a:cubicBezTo>
                    <a:pt x="433255" y="494012"/>
                    <a:pt x="520473" y="504273"/>
                    <a:pt x="587173" y="545318"/>
                  </a:cubicBezTo>
                  <a:cubicBezTo>
                    <a:pt x="720569" y="627408"/>
                    <a:pt x="966838" y="724892"/>
                    <a:pt x="900137" y="919855"/>
                  </a:cubicBezTo>
                  <a:cubicBezTo>
                    <a:pt x="843703" y="1089163"/>
                    <a:pt x="623085" y="1058379"/>
                    <a:pt x="664129" y="1284126"/>
                  </a:cubicBezTo>
                  <a:cubicBezTo>
                    <a:pt x="700046" y="1509872"/>
                    <a:pt x="828309" y="1550917"/>
                    <a:pt x="566651" y="1684313"/>
                  </a:cubicBezTo>
                  <a:cubicBezTo>
                    <a:pt x="366555" y="1786925"/>
                    <a:pt x="366555" y="1812581"/>
                    <a:pt x="304987" y="2002411"/>
                  </a:cubicBezTo>
                  <a:cubicBezTo>
                    <a:pt x="253681" y="2166590"/>
                    <a:pt x="156202" y="2341031"/>
                    <a:pt x="63852" y="2489821"/>
                  </a:cubicBezTo>
                  <a:lnTo>
                    <a:pt x="0" y="25996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4D8D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D488622-94FE-4C3B-93ED-066BAA75BF59}"/>
                </a:ext>
              </a:extLst>
            </p:cNvPr>
            <p:cNvSpPr/>
            <p:nvPr/>
          </p:nvSpPr>
          <p:spPr bwMode="ltGray">
            <a:xfrm>
              <a:off x="266515" y="81480"/>
              <a:ext cx="1128733" cy="1128733"/>
            </a:xfrm>
            <a:custGeom>
              <a:avLst/>
              <a:gdLst>
                <a:gd name="connsiteX0" fmla="*/ 92869 w 209550"/>
                <a:gd name="connsiteY0" fmla="*/ 7144 h 209550"/>
                <a:gd name="connsiteX1" fmla="*/ 92869 w 209550"/>
                <a:gd name="connsiteY1" fmla="*/ 7144 h 209550"/>
                <a:gd name="connsiteX2" fmla="*/ 7144 w 209550"/>
                <a:gd name="connsiteY2" fmla="*/ 29051 h 209550"/>
                <a:gd name="connsiteX3" fmla="*/ 7144 w 209550"/>
                <a:gd name="connsiteY3" fmla="*/ 30004 h 209550"/>
                <a:gd name="connsiteX4" fmla="*/ 16669 w 209550"/>
                <a:gd name="connsiteY4" fmla="*/ 42386 h 209550"/>
                <a:gd name="connsiteX5" fmla="*/ 25241 w 209550"/>
                <a:gd name="connsiteY5" fmla="*/ 41434 h 209550"/>
                <a:gd name="connsiteX6" fmla="*/ 63341 w 209550"/>
                <a:gd name="connsiteY6" fmla="*/ 165259 h 209550"/>
                <a:gd name="connsiteX7" fmla="*/ 88106 w 209550"/>
                <a:gd name="connsiteY7" fmla="*/ 202406 h 209550"/>
                <a:gd name="connsiteX8" fmla="*/ 105251 w 209550"/>
                <a:gd name="connsiteY8" fmla="*/ 193834 h 209550"/>
                <a:gd name="connsiteX9" fmla="*/ 128111 w 209550"/>
                <a:gd name="connsiteY9" fmla="*/ 149066 h 209550"/>
                <a:gd name="connsiteX10" fmla="*/ 165259 w 209550"/>
                <a:gd name="connsiteY10" fmla="*/ 120491 h 209550"/>
                <a:gd name="connsiteX11" fmla="*/ 92869 w 209550"/>
                <a:gd name="connsiteY11" fmla="*/ 7144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9550" h="209550">
                  <a:moveTo>
                    <a:pt x="92869" y="7144"/>
                  </a:moveTo>
                  <a:cubicBezTo>
                    <a:pt x="91916" y="7144"/>
                    <a:pt x="91916" y="7144"/>
                    <a:pt x="92869" y="7144"/>
                  </a:cubicBezTo>
                  <a:cubicBezTo>
                    <a:pt x="63341" y="12859"/>
                    <a:pt x="34766" y="20479"/>
                    <a:pt x="7144" y="29051"/>
                  </a:cubicBezTo>
                  <a:cubicBezTo>
                    <a:pt x="7144" y="29051"/>
                    <a:pt x="7144" y="30004"/>
                    <a:pt x="7144" y="30004"/>
                  </a:cubicBezTo>
                  <a:lnTo>
                    <a:pt x="16669" y="42386"/>
                  </a:lnTo>
                  <a:cubicBezTo>
                    <a:pt x="19526" y="41434"/>
                    <a:pt x="22384" y="41434"/>
                    <a:pt x="25241" y="41434"/>
                  </a:cubicBezTo>
                  <a:cubicBezTo>
                    <a:pt x="74771" y="41434"/>
                    <a:pt x="57626" y="134779"/>
                    <a:pt x="63341" y="165259"/>
                  </a:cubicBezTo>
                  <a:cubicBezTo>
                    <a:pt x="67151" y="183356"/>
                    <a:pt x="74771" y="202406"/>
                    <a:pt x="88106" y="202406"/>
                  </a:cubicBezTo>
                  <a:cubicBezTo>
                    <a:pt x="92869" y="202406"/>
                    <a:pt x="98584" y="199549"/>
                    <a:pt x="105251" y="193834"/>
                  </a:cubicBezTo>
                  <a:cubicBezTo>
                    <a:pt x="115729" y="183356"/>
                    <a:pt x="116681" y="162401"/>
                    <a:pt x="128111" y="149066"/>
                  </a:cubicBezTo>
                  <a:cubicBezTo>
                    <a:pt x="138589" y="136684"/>
                    <a:pt x="152876" y="130969"/>
                    <a:pt x="165259" y="120491"/>
                  </a:cubicBezTo>
                  <a:cubicBezTo>
                    <a:pt x="265271" y="38576"/>
                    <a:pt x="172879" y="7144"/>
                    <a:pt x="92869" y="7144"/>
                  </a:cubicBezTo>
                </a:path>
              </a:pathLst>
            </a:custGeom>
            <a:solidFill>
              <a:srgbClr val="724D8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C0FA815-C9EC-4D30-BDA4-05095D08506E}"/>
                </a:ext>
              </a:extLst>
            </p:cNvPr>
            <p:cNvSpPr/>
            <p:nvPr/>
          </p:nvSpPr>
          <p:spPr bwMode="ltGray">
            <a:xfrm>
              <a:off x="1807406" y="19914"/>
              <a:ext cx="3232281" cy="5848895"/>
            </a:xfrm>
            <a:custGeom>
              <a:avLst/>
              <a:gdLst>
                <a:gd name="connsiteX0" fmla="*/ 227806 w 600075"/>
                <a:gd name="connsiteY0" fmla="*/ 7144 h 1085850"/>
                <a:gd name="connsiteX1" fmla="*/ 219234 w 600075"/>
                <a:gd name="connsiteY1" fmla="*/ 18574 h 1085850"/>
                <a:gd name="connsiteX2" fmla="*/ 183039 w 600075"/>
                <a:gd name="connsiteY2" fmla="*/ 66199 h 1085850"/>
                <a:gd name="connsiteX3" fmla="*/ 161131 w 600075"/>
                <a:gd name="connsiteY3" fmla="*/ 73819 h 1085850"/>
                <a:gd name="connsiteX4" fmla="*/ 130651 w 600075"/>
                <a:gd name="connsiteY4" fmla="*/ 63341 h 1085850"/>
                <a:gd name="connsiteX5" fmla="*/ 105886 w 600075"/>
                <a:gd name="connsiteY5" fmla="*/ 57626 h 1085850"/>
                <a:gd name="connsiteX6" fmla="*/ 83979 w 600075"/>
                <a:gd name="connsiteY6" fmla="*/ 113824 h 1085850"/>
                <a:gd name="connsiteX7" fmla="*/ 104934 w 600075"/>
                <a:gd name="connsiteY7" fmla="*/ 173831 h 1085850"/>
                <a:gd name="connsiteX8" fmla="*/ 124936 w 600075"/>
                <a:gd name="connsiteY8" fmla="*/ 167164 h 1085850"/>
                <a:gd name="connsiteX9" fmla="*/ 156369 w 600075"/>
                <a:gd name="connsiteY9" fmla="*/ 135731 h 1085850"/>
                <a:gd name="connsiteX10" fmla="*/ 172561 w 600075"/>
                <a:gd name="connsiteY10" fmla="*/ 151924 h 1085850"/>
                <a:gd name="connsiteX11" fmla="*/ 157321 w 600075"/>
                <a:gd name="connsiteY11" fmla="*/ 202406 h 1085850"/>
                <a:gd name="connsiteX12" fmla="*/ 71596 w 600075"/>
                <a:gd name="connsiteY12" fmla="*/ 252889 h 1085850"/>
                <a:gd name="connsiteX13" fmla="*/ 68739 w 600075"/>
                <a:gd name="connsiteY13" fmla="*/ 294799 h 1085850"/>
                <a:gd name="connsiteX14" fmla="*/ 43021 w 600075"/>
                <a:gd name="connsiteY14" fmla="*/ 356711 h 1085850"/>
                <a:gd name="connsiteX15" fmla="*/ 62071 w 600075"/>
                <a:gd name="connsiteY15" fmla="*/ 370999 h 1085850"/>
                <a:gd name="connsiteX16" fmla="*/ 131604 w 600075"/>
                <a:gd name="connsiteY16" fmla="*/ 313849 h 1085850"/>
                <a:gd name="connsiteX17" fmla="*/ 167799 w 600075"/>
                <a:gd name="connsiteY17" fmla="*/ 295751 h 1085850"/>
                <a:gd name="connsiteX18" fmla="*/ 199231 w 600075"/>
                <a:gd name="connsiteY18" fmla="*/ 308134 h 1085850"/>
                <a:gd name="connsiteX19" fmla="*/ 237331 w 600075"/>
                <a:gd name="connsiteY19" fmla="*/ 320516 h 1085850"/>
                <a:gd name="connsiteX20" fmla="*/ 242094 w 600075"/>
                <a:gd name="connsiteY20" fmla="*/ 320516 h 1085850"/>
                <a:gd name="connsiteX21" fmla="*/ 270669 w 600075"/>
                <a:gd name="connsiteY21" fmla="*/ 291941 h 1085850"/>
                <a:gd name="connsiteX22" fmla="*/ 287814 w 600075"/>
                <a:gd name="connsiteY22" fmla="*/ 270034 h 1085850"/>
                <a:gd name="connsiteX23" fmla="*/ 290671 w 600075"/>
                <a:gd name="connsiteY23" fmla="*/ 270034 h 1085850"/>
                <a:gd name="connsiteX24" fmla="*/ 321151 w 600075"/>
                <a:gd name="connsiteY24" fmla="*/ 304324 h 1085850"/>
                <a:gd name="connsiteX25" fmla="*/ 292576 w 600075"/>
                <a:gd name="connsiteY25" fmla="*/ 355759 h 1085850"/>
                <a:gd name="connsiteX26" fmla="*/ 326866 w 600075"/>
                <a:gd name="connsiteY26" fmla="*/ 416719 h 1085850"/>
                <a:gd name="connsiteX27" fmla="*/ 291624 w 600075"/>
                <a:gd name="connsiteY27" fmla="*/ 428149 h 1085850"/>
                <a:gd name="connsiteX28" fmla="*/ 232569 w 600075"/>
                <a:gd name="connsiteY28" fmla="*/ 418624 h 1085850"/>
                <a:gd name="connsiteX29" fmla="*/ 225901 w 600075"/>
                <a:gd name="connsiteY29" fmla="*/ 418624 h 1085850"/>
                <a:gd name="connsiteX30" fmla="*/ 217329 w 600075"/>
                <a:gd name="connsiteY30" fmla="*/ 418624 h 1085850"/>
                <a:gd name="connsiteX31" fmla="*/ 208756 w 600075"/>
                <a:gd name="connsiteY31" fmla="*/ 418624 h 1085850"/>
                <a:gd name="connsiteX32" fmla="*/ 191611 w 600075"/>
                <a:gd name="connsiteY32" fmla="*/ 415766 h 1085850"/>
                <a:gd name="connsiteX33" fmla="*/ 156369 w 600075"/>
                <a:gd name="connsiteY33" fmla="*/ 390049 h 1085850"/>
                <a:gd name="connsiteX34" fmla="*/ 151606 w 600075"/>
                <a:gd name="connsiteY34" fmla="*/ 390049 h 1085850"/>
                <a:gd name="connsiteX35" fmla="*/ 68739 w 600075"/>
                <a:gd name="connsiteY35" fmla="*/ 433864 h 1085850"/>
                <a:gd name="connsiteX36" fmla="*/ 18256 w 600075"/>
                <a:gd name="connsiteY36" fmla="*/ 501491 h 1085850"/>
                <a:gd name="connsiteX37" fmla="*/ 35401 w 600075"/>
                <a:gd name="connsiteY37" fmla="*/ 668179 h 1085850"/>
                <a:gd name="connsiteX38" fmla="*/ 82074 w 600075"/>
                <a:gd name="connsiteY38" fmla="*/ 683419 h 1085850"/>
                <a:gd name="connsiteX39" fmla="*/ 130651 w 600075"/>
                <a:gd name="connsiteY39" fmla="*/ 678656 h 1085850"/>
                <a:gd name="connsiteX40" fmla="*/ 162084 w 600075"/>
                <a:gd name="connsiteY40" fmla="*/ 676751 h 1085850"/>
                <a:gd name="connsiteX41" fmla="*/ 207804 w 600075"/>
                <a:gd name="connsiteY41" fmla="*/ 731044 h 1085850"/>
                <a:gd name="connsiteX42" fmla="*/ 214471 w 600075"/>
                <a:gd name="connsiteY42" fmla="*/ 812006 h 1085850"/>
                <a:gd name="connsiteX43" fmla="*/ 233521 w 600075"/>
                <a:gd name="connsiteY43" fmla="*/ 892016 h 1085850"/>
                <a:gd name="connsiteX44" fmla="*/ 202089 w 600075"/>
                <a:gd name="connsiteY44" fmla="*/ 1046321 h 1085850"/>
                <a:gd name="connsiteX45" fmla="*/ 223044 w 600075"/>
                <a:gd name="connsiteY45" fmla="*/ 1084421 h 1085850"/>
                <a:gd name="connsiteX46" fmla="*/ 256381 w 600075"/>
                <a:gd name="connsiteY46" fmla="*/ 1060609 h 1085850"/>
                <a:gd name="connsiteX47" fmla="*/ 335439 w 600075"/>
                <a:gd name="connsiteY47" fmla="*/ 977741 h 1085850"/>
                <a:gd name="connsiteX48" fmla="*/ 402114 w 600075"/>
                <a:gd name="connsiteY48" fmla="*/ 823436 h 1085850"/>
                <a:gd name="connsiteX49" fmla="*/ 404971 w 600075"/>
                <a:gd name="connsiteY49" fmla="*/ 746284 h 1085850"/>
                <a:gd name="connsiteX50" fmla="*/ 446881 w 600075"/>
                <a:gd name="connsiteY50" fmla="*/ 645319 h 1085850"/>
                <a:gd name="connsiteX51" fmla="*/ 434499 w 600075"/>
                <a:gd name="connsiteY51" fmla="*/ 600551 h 1085850"/>
                <a:gd name="connsiteX52" fmla="*/ 444024 w 600075"/>
                <a:gd name="connsiteY52" fmla="*/ 549116 h 1085850"/>
                <a:gd name="connsiteX53" fmla="*/ 466884 w 600075"/>
                <a:gd name="connsiteY53" fmla="*/ 499586 h 1085850"/>
                <a:gd name="connsiteX54" fmla="*/ 431641 w 600075"/>
                <a:gd name="connsiteY54" fmla="*/ 443389 h 1085850"/>
                <a:gd name="connsiteX55" fmla="*/ 446881 w 600075"/>
                <a:gd name="connsiteY55" fmla="*/ 440531 h 1085850"/>
                <a:gd name="connsiteX56" fmla="*/ 528796 w 600075"/>
                <a:gd name="connsiteY56" fmla="*/ 591979 h 1085850"/>
                <a:gd name="connsiteX57" fmla="*/ 551656 w 600075"/>
                <a:gd name="connsiteY57" fmla="*/ 634841 h 1085850"/>
                <a:gd name="connsiteX58" fmla="*/ 570706 w 600075"/>
                <a:gd name="connsiteY58" fmla="*/ 602456 h 1085850"/>
                <a:gd name="connsiteX59" fmla="*/ 592614 w 600075"/>
                <a:gd name="connsiteY59" fmla="*/ 519589 h 1085850"/>
                <a:gd name="connsiteX60" fmla="*/ 563086 w 600075"/>
                <a:gd name="connsiteY60" fmla="*/ 356711 h 1085850"/>
                <a:gd name="connsiteX61" fmla="*/ 450691 w 600075"/>
                <a:gd name="connsiteY61" fmla="*/ 161449 h 1085850"/>
                <a:gd name="connsiteX62" fmla="*/ 227806 w 600075"/>
                <a:gd name="connsiteY62" fmla="*/ 7144 h 108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600075" h="1085850">
                  <a:moveTo>
                    <a:pt x="227806" y="7144"/>
                  </a:moveTo>
                  <a:lnTo>
                    <a:pt x="219234" y="18574"/>
                  </a:lnTo>
                  <a:cubicBezTo>
                    <a:pt x="223044" y="42386"/>
                    <a:pt x="201136" y="56674"/>
                    <a:pt x="183039" y="66199"/>
                  </a:cubicBezTo>
                  <a:cubicBezTo>
                    <a:pt x="172561" y="70961"/>
                    <a:pt x="165894" y="73819"/>
                    <a:pt x="161131" y="73819"/>
                  </a:cubicBezTo>
                  <a:cubicBezTo>
                    <a:pt x="153511" y="73819"/>
                    <a:pt x="147796" y="69056"/>
                    <a:pt x="130651" y="63341"/>
                  </a:cubicBezTo>
                  <a:cubicBezTo>
                    <a:pt x="120174" y="59531"/>
                    <a:pt x="111601" y="57626"/>
                    <a:pt x="105886" y="57626"/>
                  </a:cubicBezTo>
                  <a:cubicBezTo>
                    <a:pt x="83026" y="57626"/>
                    <a:pt x="83979" y="81439"/>
                    <a:pt x="83979" y="113824"/>
                  </a:cubicBezTo>
                  <a:cubicBezTo>
                    <a:pt x="83979" y="136684"/>
                    <a:pt x="82074" y="173831"/>
                    <a:pt x="104934" y="173831"/>
                  </a:cubicBezTo>
                  <a:cubicBezTo>
                    <a:pt x="109696" y="173831"/>
                    <a:pt x="116364" y="171926"/>
                    <a:pt x="124936" y="167164"/>
                  </a:cubicBezTo>
                  <a:cubicBezTo>
                    <a:pt x="136366" y="160496"/>
                    <a:pt x="144939" y="135731"/>
                    <a:pt x="156369" y="135731"/>
                  </a:cubicBezTo>
                  <a:cubicBezTo>
                    <a:pt x="161131" y="135731"/>
                    <a:pt x="166846" y="140494"/>
                    <a:pt x="172561" y="151924"/>
                  </a:cubicBezTo>
                  <a:cubicBezTo>
                    <a:pt x="182086" y="169069"/>
                    <a:pt x="167799" y="191929"/>
                    <a:pt x="157321" y="202406"/>
                  </a:cubicBezTo>
                  <a:cubicBezTo>
                    <a:pt x="128746" y="229076"/>
                    <a:pt x="83979" y="207169"/>
                    <a:pt x="71596" y="252889"/>
                  </a:cubicBezTo>
                  <a:cubicBezTo>
                    <a:pt x="67786" y="266224"/>
                    <a:pt x="73501" y="281464"/>
                    <a:pt x="68739" y="294799"/>
                  </a:cubicBezTo>
                  <a:cubicBezTo>
                    <a:pt x="63024" y="310991"/>
                    <a:pt x="31591" y="335756"/>
                    <a:pt x="43021" y="356711"/>
                  </a:cubicBezTo>
                  <a:cubicBezTo>
                    <a:pt x="48736" y="367189"/>
                    <a:pt x="55404" y="370999"/>
                    <a:pt x="62071" y="370999"/>
                  </a:cubicBezTo>
                  <a:cubicBezTo>
                    <a:pt x="86836" y="370999"/>
                    <a:pt x="118269" y="325279"/>
                    <a:pt x="131604" y="313849"/>
                  </a:cubicBezTo>
                  <a:cubicBezTo>
                    <a:pt x="146844" y="300514"/>
                    <a:pt x="158274" y="295751"/>
                    <a:pt x="167799" y="295751"/>
                  </a:cubicBezTo>
                  <a:cubicBezTo>
                    <a:pt x="179229" y="295751"/>
                    <a:pt x="187801" y="301466"/>
                    <a:pt x="199231" y="308134"/>
                  </a:cubicBezTo>
                  <a:cubicBezTo>
                    <a:pt x="209709" y="313849"/>
                    <a:pt x="221139" y="320516"/>
                    <a:pt x="237331" y="320516"/>
                  </a:cubicBezTo>
                  <a:cubicBezTo>
                    <a:pt x="239236" y="320516"/>
                    <a:pt x="240189" y="320516"/>
                    <a:pt x="242094" y="320516"/>
                  </a:cubicBezTo>
                  <a:cubicBezTo>
                    <a:pt x="268764" y="318611"/>
                    <a:pt x="259239" y="310039"/>
                    <a:pt x="270669" y="291941"/>
                  </a:cubicBezTo>
                  <a:cubicBezTo>
                    <a:pt x="277336" y="280511"/>
                    <a:pt x="270669" y="270034"/>
                    <a:pt x="287814" y="270034"/>
                  </a:cubicBezTo>
                  <a:cubicBezTo>
                    <a:pt x="288766" y="270034"/>
                    <a:pt x="289719" y="270034"/>
                    <a:pt x="290671" y="270034"/>
                  </a:cubicBezTo>
                  <a:cubicBezTo>
                    <a:pt x="301149" y="270986"/>
                    <a:pt x="318294" y="294799"/>
                    <a:pt x="321151" y="304324"/>
                  </a:cubicBezTo>
                  <a:cubicBezTo>
                    <a:pt x="327819" y="333851"/>
                    <a:pt x="303054" y="334804"/>
                    <a:pt x="292576" y="355759"/>
                  </a:cubicBezTo>
                  <a:cubicBezTo>
                    <a:pt x="276384" y="391954"/>
                    <a:pt x="313531" y="391001"/>
                    <a:pt x="326866" y="416719"/>
                  </a:cubicBezTo>
                  <a:cubicBezTo>
                    <a:pt x="315436" y="425291"/>
                    <a:pt x="304006" y="428149"/>
                    <a:pt x="291624" y="428149"/>
                  </a:cubicBezTo>
                  <a:cubicBezTo>
                    <a:pt x="272574" y="428149"/>
                    <a:pt x="252571" y="420529"/>
                    <a:pt x="232569" y="418624"/>
                  </a:cubicBezTo>
                  <a:cubicBezTo>
                    <a:pt x="230664" y="418624"/>
                    <a:pt x="227806" y="418624"/>
                    <a:pt x="225901" y="418624"/>
                  </a:cubicBezTo>
                  <a:cubicBezTo>
                    <a:pt x="223044" y="418624"/>
                    <a:pt x="220186" y="418624"/>
                    <a:pt x="217329" y="418624"/>
                  </a:cubicBezTo>
                  <a:cubicBezTo>
                    <a:pt x="214471" y="418624"/>
                    <a:pt x="211614" y="418624"/>
                    <a:pt x="208756" y="418624"/>
                  </a:cubicBezTo>
                  <a:cubicBezTo>
                    <a:pt x="203041" y="418624"/>
                    <a:pt x="197326" y="417671"/>
                    <a:pt x="191611" y="415766"/>
                  </a:cubicBezTo>
                  <a:cubicBezTo>
                    <a:pt x="174466" y="408146"/>
                    <a:pt x="183039" y="392906"/>
                    <a:pt x="156369" y="390049"/>
                  </a:cubicBezTo>
                  <a:cubicBezTo>
                    <a:pt x="154464" y="390049"/>
                    <a:pt x="152559" y="390049"/>
                    <a:pt x="151606" y="390049"/>
                  </a:cubicBezTo>
                  <a:cubicBezTo>
                    <a:pt x="120174" y="390049"/>
                    <a:pt x="96361" y="420529"/>
                    <a:pt x="68739" y="433864"/>
                  </a:cubicBezTo>
                  <a:cubicBezTo>
                    <a:pt x="31591" y="451961"/>
                    <a:pt x="23019" y="463391"/>
                    <a:pt x="18256" y="501491"/>
                  </a:cubicBezTo>
                  <a:cubicBezTo>
                    <a:pt x="11589" y="551974"/>
                    <a:pt x="-10319" y="627221"/>
                    <a:pt x="35401" y="668179"/>
                  </a:cubicBezTo>
                  <a:cubicBezTo>
                    <a:pt x="48736" y="680561"/>
                    <a:pt x="64929" y="683419"/>
                    <a:pt x="82074" y="683419"/>
                  </a:cubicBezTo>
                  <a:cubicBezTo>
                    <a:pt x="98266" y="683419"/>
                    <a:pt x="114459" y="680561"/>
                    <a:pt x="130651" y="678656"/>
                  </a:cubicBezTo>
                  <a:cubicBezTo>
                    <a:pt x="142081" y="677704"/>
                    <a:pt x="152559" y="676751"/>
                    <a:pt x="162084" y="676751"/>
                  </a:cubicBezTo>
                  <a:cubicBezTo>
                    <a:pt x="193516" y="676751"/>
                    <a:pt x="208756" y="687229"/>
                    <a:pt x="207804" y="731044"/>
                  </a:cubicBezTo>
                  <a:cubicBezTo>
                    <a:pt x="207804" y="758666"/>
                    <a:pt x="204946" y="786289"/>
                    <a:pt x="214471" y="812006"/>
                  </a:cubicBezTo>
                  <a:cubicBezTo>
                    <a:pt x="223996" y="840581"/>
                    <a:pt x="236379" y="860584"/>
                    <a:pt x="233521" y="892016"/>
                  </a:cubicBezTo>
                  <a:cubicBezTo>
                    <a:pt x="228759" y="947261"/>
                    <a:pt x="196374" y="987266"/>
                    <a:pt x="202089" y="1046321"/>
                  </a:cubicBezTo>
                  <a:cubicBezTo>
                    <a:pt x="204946" y="1072039"/>
                    <a:pt x="211614" y="1084421"/>
                    <a:pt x="223044" y="1084421"/>
                  </a:cubicBezTo>
                  <a:cubicBezTo>
                    <a:pt x="231616" y="1084421"/>
                    <a:pt x="243046" y="1075849"/>
                    <a:pt x="256381" y="1060609"/>
                  </a:cubicBezTo>
                  <a:cubicBezTo>
                    <a:pt x="281146" y="1031081"/>
                    <a:pt x="309721" y="1006316"/>
                    <a:pt x="335439" y="977741"/>
                  </a:cubicBezTo>
                  <a:cubicBezTo>
                    <a:pt x="367824" y="942499"/>
                    <a:pt x="395446" y="870109"/>
                    <a:pt x="402114" y="823436"/>
                  </a:cubicBezTo>
                  <a:cubicBezTo>
                    <a:pt x="404971" y="797719"/>
                    <a:pt x="399256" y="771049"/>
                    <a:pt x="404971" y="746284"/>
                  </a:cubicBezTo>
                  <a:cubicBezTo>
                    <a:pt x="411639" y="709136"/>
                    <a:pt x="441166" y="680561"/>
                    <a:pt x="446881" y="645319"/>
                  </a:cubicBezTo>
                  <a:cubicBezTo>
                    <a:pt x="451644" y="617696"/>
                    <a:pt x="440214" y="623411"/>
                    <a:pt x="434499" y="600551"/>
                  </a:cubicBezTo>
                  <a:cubicBezTo>
                    <a:pt x="429736" y="583406"/>
                    <a:pt x="437356" y="563404"/>
                    <a:pt x="444024" y="549116"/>
                  </a:cubicBezTo>
                  <a:cubicBezTo>
                    <a:pt x="451644" y="532924"/>
                    <a:pt x="469741" y="519589"/>
                    <a:pt x="466884" y="499586"/>
                  </a:cubicBezTo>
                  <a:cubicBezTo>
                    <a:pt x="464026" y="477679"/>
                    <a:pt x="435451" y="464344"/>
                    <a:pt x="431641" y="443389"/>
                  </a:cubicBezTo>
                  <a:cubicBezTo>
                    <a:pt x="436404" y="441484"/>
                    <a:pt x="442119" y="440531"/>
                    <a:pt x="446881" y="440531"/>
                  </a:cubicBezTo>
                  <a:cubicBezTo>
                    <a:pt x="497364" y="440531"/>
                    <a:pt x="524034" y="557689"/>
                    <a:pt x="528796" y="591979"/>
                  </a:cubicBezTo>
                  <a:cubicBezTo>
                    <a:pt x="532606" y="618649"/>
                    <a:pt x="542131" y="634841"/>
                    <a:pt x="551656" y="634841"/>
                  </a:cubicBezTo>
                  <a:cubicBezTo>
                    <a:pt x="559276" y="634841"/>
                    <a:pt x="565944" y="625316"/>
                    <a:pt x="570706" y="602456"/>
                  </a:cubicBezTo>
                  <a:cubicBezTo>
                    <a:pt x="576421" y="572929"/>
                    <a:pt x="584994" y="546259"/>
                    <a:pt x="592614" y="519589"/>
                  </a:cubicBezTo>
                  <a:cubicBezTo>
                    <a:pt x="611664" y="448151"/>
                    <a:pt x="594519" y="416719"/>
                    <a:pt x="563086" y="356711"/>
                  </a:cubicBezTo>
                  <a:cubicBezTo>
                    <a:pt x="529749" y="293846"/>
                    <a:pt x="494506" y="219551"/>
                    <a:pt x="450691" y="161449"/>
                  </a:cubicBezTo>
                  <a:cubicBezTo>
                    <a:pt x="393541" y="91916"/>
                    <a:pt x="300196" y="51911"/>
                    <a:pt x="227806" y="7144"/>
                  </a:cubicBezTo>
                </a:path>
              </a:pathLst>
            </a:custGeom>
            <a:solidFill>
              <a:srgbClr val="724D8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F4D19D0-5A2E-4607-8554-BC7B192680F6}"/>
                </a:ext>
              </a:extLst>
            </p:cNvPr>
            <p:cNvSpPr/>
            <p:nvPr/>
          </p:nvSpPr>
          <p:spPr bwMode="ltGray">
            <a:xfrm>
              <a:off x="3991507" y="4180841"/>
              <a:ext cx="1128733" cy="2206164"/>
            </a:xfrm>
            <a:custGeom>
              <a:avLst/>
              <a:gdLst>
                <a:gd name="connsiteX0" fmla="*/ 192849 w 209550"/>
                <a:gd name="connsiteY0" fmla="*/ 7144 h 409575"/>
                <a:gd name="connsiteX1" fmla="*/ 161417 w 209550"/>
                <a:gd name="connsiteY1" fmla="*/ 45244 h 409575"/>
                <a:gd name="connsiteX2" fmla="*/ 154749 w 209550"/>
                <a:gd name="connsiteY2" fmla="*/ 99536 h 409575"/>
                <a:gd name="connsiteX3" fmla="*/ 120459 w 209550"/>
                <a:gd name="connsiteY3" fmla="*/ 171926 h 409575"/>
                <a:gd name="connsiteX4" fmla="*/ 74739 w 209550"/>
                <a:gd name="connsiteY4" fmla="*/ 258604 h 409575"/>
                <a:gd name="connsiteX5" fmla="*/ 10921 w 209550"/>
                <a:gd name="connsiteY5" fmla="*/ 329089 h 409575"/>
                <a:gd name="connsiteX6" fmla="*/ 9969 w 209550"/>
                <a:gd name="connsiteY6" fmla="*/ 395764 h 409575"/>
                <a:gd name="connsiteX7" fmla="*/ 22351 w 209550"/>
                <a:gd name="connsiteY7" fmla="*/ 407194 h 409575"/>
                <a:gd name="connsiteX8" fmla="*/ 28066 w 209550"/>
                <a:gd name="connsiteY8" fmla="*/ 405289 h 409575"/>
                <a:gd name="connsiteX9" fmla="*/ 42354 w 209550"/>
                <a:gd name="connsiteY9" fmla="*/ 391954 h 409575"/>
                <a:gd name="connsiteX10" fmla="*/ 69976 w 209550"/>
                <a:gd name="connsiteY10" fmla="*/ 351949 h 409575"/>
                <a:gd name="connsiteX11" fmla="*/ 163321 w 209550"/>
                <a:gd name="connsiteY11" fmla="*/ 190024 h 409575"/>
                <a:gd name="connsiteX12" fmla="*/ 199517 w 209550"/>
                <a:gd name="connsiteY12" fmla="*/ 19526 h 409575"/>
                <a:gd name="connsiteX13" fmla="*/ 192849 w 209550"/>
                <a:gd name="connsiteY13" fmla="*/ 7144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50" h="409575">
                  <a:moveTo>
                    <a:pt x="192849" y="7144"/>
                  </a:moveTo>
                  <a:cubicBezTo>
                    <a:pt x="187134" y="24289"/>
                    <a:pt x="168084" y="30004"/>
                    <a:pt x="161417" y="45244"/>
                  </a:cubicBezTo>
                  <a:cubicBezTo>
                    <a:pt x="156654" y="58579"/>
                    <a:pt x="157606" y="84296"/>
                    <a:pt x="154749" y="99536"/>
                  </a:cubicBezTo>
                  <a:cubicBezTo>
                    <a:pt x="149034" y="131921"/>
                    <a:pt x="137604" y="144304"/>
                    <a:pt x="120459" y="171926"/>
                  </a:cubicBezTo>
                  <a:cubicBezTo>
                    <a:pt x="102361" y="199549"/>
                    <a:pt x="96646" y="233839"/>
                    <a:pt x="74739" y="258604"/>
                  </a:cubicBezTo>
                  <a:cubicBezTo>
                    <a:pt x="53784" y="282416"/>
                    <a:pt x="19494" y="295751"/>
                    <a:pt x="10921" y="329089"/>
                  </a:cubicBezTo>
                  <a:cubicBezTo>
                    <a:pt x="7111" y="341471"/>
                    <a:pt x="5206" y="383381"/>
                    <a:pt x="9969" y="395764"/>
                  </a:cubicBezTo>
                  <a:cubicBezTo>
                    <a:pt x="13779" y="403384"/>
                    <a:pt x="17589" y="407194"/>
                    <a:pt x="22351" y="407194"/>
                  </a:cubicBezTo>
                  <a:cubicBezTo>
                    <a:pt x="24256" y="407194"/>
                    <a:pt x="26161" y="406241"/>
                    <a:pt x="28066" y="405289"/>
                  </a:cubicBezTo>
                  <a:cubicBezTo>
                    <a:pt x="32829" y="401479"/>
                    <a:pt x="37591" y="396716"/>
                    <a:pt x="42354" y="391954"/>
                  </a:cubicBezTo>
                  <a:cubicBezTo>
                    <a:pt x="52831" y="379571"/>
                    <a:pt x="62356" y="362426"/>
                    <a:pt x="69976" y="351949"/>
                  </a:cubicBezTo>
                  <a:cubicBezTo>
                    <a:pt x="106171" y="300514"/>
                    <a:pt x="131889" y="243364"/>
                    <a:pt x="163321" y="190024"/>
                  </a:cubicBezTo>
                  <a:cubicBezTo>
                    <a:pt x="195706" y="135731"/>
                    <a:pt x="218567" y="82391"/>
                    <a:pt x="199517" y="19526"/>
                  </a:cubicBezTo>
                  <a:lnTo>
                    <a:pt x="192849" y="7144"/>
                  </a:lnTo>
                  <a:close/>
                </a:path>
              </a:pathLst>
            </a:custGeom>
            <a:solidFill>
              <a:srgbClr val="724D8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7B06B57-87F2-4999-9051-9130D4219140}"/>
                </a:ext>
              </a:extLst>
            </p:cNvPr>
            <p:cNvSpPr/>
            <p:nvPr/>
          </p:nvSpPr>
          <p:spPr bwMode="ltGray">
            <a:xfrm>
              <a:off x="3811259" y="4868343"/>
              <a:ext cx="359144" cy="718287"/>
            </a:xfrm>
            <a:custGeom>
              <a:avLst/>
              <a:gdLst>
                <a:gd name="connsiteX0" fmla="*/ 68197 w 66675"/>
                <a:gd name="connsiteY0" fmla="*/ 7144 h 133350"/>
                <a:gd name="connsiteX1" fmla="*/ 55814 w 66675"/>
                <a:gd name="connsiteY1" fmla="*/ 26194 h 133350"/>
                <a:gd name="connsiteX2" fmla="*/ 8189 w 66675"/>
                <a:gd name="connsiteY2" fmla="*/ 133826 h 133350"/>
                <a:gd name="connsiteX3" fmla="*/ 68197 w 66675"/>
                <a:gd name="connsiteY3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133350">
                  <a:moveTo>
                    <a:pt x="68197" y="7144"/>
                  </a:moveTo>
                  <a:lnTo>
                    <a:pt x="55814" y="26194"/>
                  </a:lnTo>
                  <a:cubicBezTo>
                    <a:pt x="46289" y="54769"/>
                    <a:pt x="-383" y="106204"/>
                    <a:pt x="8189" y="133826"/>
                  </a:cubicBezTo>
                  <a:cubicBezTo>
                    <a:pt x="66292" y="124301"/>
                    <a:pt x="68197" y="53816"/>
                    <a:pt x="68197" y="7144"/>
                  </a:cubicBezTo>
                </a:path>
              </a:pathLst>
            </a:custGeom>
            <a:solidFill>
              <a:srgbClr val="724D8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0129EEC-9B42-496F-A2D1-85996ED46E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457200"/>
            <a:ext cx="5715000" cy="2565401"/>
          </a:xfrm>
        </p:spPr>
        <p:txBody>
          <a:bodyPr anchor="b"/>
          <a:lstStyle>
            <a:lvl1pPr algn="l">
              <a:lnSpc>
                <a:spcPct val="82000"/>
              </a:lnSpc>
              <a:defRPr sz="66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C3C0E5-30C1-434C-9ECA-434F7A55C49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96000" y="3306349"/>
            <a:ext cx="5715000" cy="73152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Subtitle or Presenter Name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E5D173E-5D57-4E49-9216-89CA8D63A957}"/>
              </a:ext>
            </a:extLst>
          </p:cNvPr>
          <p:cNvGrpSpPr/>
          <p:nvPr userDrawn="1"/>
        </p:nvGrpSpPr>
        <p:grpSpPr>
          <a:xfrm>
            <a:off x="790148" y="3529453"/>
            <a:ext cx="2341873" cy="2873794"/>
            <a:chOff x="1079701" y="3783439"/>
            <a:chExt cx="2341873" cy="2873794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C6D6ACB-7F14-D548-90CA-2CB0B4C9EC93}"/>
                </a:ext>
              </a:extLst>
            </p:cNvPr>
            <p:cNvGrpSpPr/>
            <p:nvPr userDrawn="1"/>
          </p:nvGrpSpPr>
          <p:grpSpPr>
            <a:xfrm>
              <a:off x="1080710" y="3783439"/>
              <a:ext cx="2339854" cy="1263353"/>
              <a:chOff x="9710941" y="4308631"/>
              <a:chExt cx="1770558" cy="955974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697F467C-C3F4-084A-B70E-EF086D1E01A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710941" y="4308631"/>
                <a:ext cx="1770558" cy="681805"/>
                <a:chOff x="2078951" y="1888610"/>
                <a:chExt cx="8030200" cy="3092248"/>
              </a:xfrm>
              <a:solidFill>
                <a:schemeClr val="bg1"/>
              </a:solidFill>
            </p:grpSpPr>
            <p:sp>
              <p:nvSpPr>
                <p:cNvPr id="62" name="Freeform: Shape 11">
                  <a:extLst>
                    <a:ext uri="{FF2B5EF4-FFF2-40B4-BE49-F238E27FC236}">
                      <a16:creationId xmlns:a16="http://schemas.microsoft.com/office/drawing/2014/main" id="{8C742EA0-F779-0C41-90DA-4B4EC5B130F6}"/>
                    </a:ext>
                  </a:extLst>
                </p:cNvPr>
                <p:cNvSpPr/>
                <p:nvPr/>
              </p:nvSpPr>
              <p:spPr>
                <a:xfrm>
                  <a:off x="2078951" y="2872694"/>
                  <a:ext cx="951880" cy="652717"/>
                </a:xfrm>
                <a:custGeom>
                  <a:avLst/>
                  <a:gdLst>
                    <a:gd name="connsiteX0" fmla="*/ 903041 w 951880"/>
                    <a:gd name="connsiteY0" fmla="*/ 330574 h 652717"/>
                    <a:gd name="connsiteX1" fmla="*/ 780656 w 951880"/>
                    <a:gd name="connsiteY1" fmla="*/ 379528 h 652717"/>
                    <a:gd name="connsiteX2" fmla="*/ 598439 w 951880"/>
                    <a:gd name="connsiteY2" fmla="*/ 311537 h 652717"/>
                    <a:gd name="connsiteX3" fmla="*/ 505970 w 951880"/>
                    <a:gd name="connsiteY3" fmla="*/ 164675 h 652717"/>
                    <a:gd name="connsiteX4" fmla="*/ 266640 w 951880"/>
                    <a:gd name="connsiteY4" fmla="*/ 61329 h 652717"/>
                    <a:gd name="connsiteX5" fmla="*/ 103461 w 951880"/>
                    <a:gd name="connsiteY5" fmla="*/ 458398 h 652717"/>
                    <a:gd name="connsiteX6" fmla="*/ 756179 w 951880"/>
                    <a:gd name="connsiteY6" fmla="*/ 485595 h 652717"/>
                    <a:gd name="connsiteX7" fmla="*/ 903041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903041" y="330574"/>
                      </a:moveTo>
                      <a:cubicBezTo>
                        <a:pt x="867685" y="363210"/>
                        <a:pt x="813292" y="374089"/>
                        <a:pt x="780656" y="379528"/>
                      </a:cubicBezTo>
                      <a:cubicBezTo>
                        <a:pt x="712664" y="387687"/>
                        <a:pt x="641953" y="365930"/>
                        <a:pt x="598439" y="311537"/>
                      </a:cubicBezTo>
                      <a:cubicBezTo>
                        <a:pt x="563083" y="268022"/>
                        <a:pt x="544046" y="210910"/>
                        <a:pt x="505970" y="164675"/>
                      </a:cubicBezTo>
                      <a:cubicBezTo>
                        <a:pt x="448858" y="93964"/>
                        <a:pt x="359109" y="45011"/>
                        <a:pt x="266640" y="61329"/>
                      </a:cubicBezTo>
                      <a:cubicBezTo>
                        <a:pt x="81704" y="93964"/>
                        <a:pt x="114" y="308817"/>
                        <a:pt x="103461" y="458398"/>
                      </a:cubicBezTo>
                      <a:cubicBezTo>
                        <a:pt x="253042" y="670531"/>
                        <a:pt x="584840" y="635176"/>
                        <a:pt x="756179" y="485595"/>
                      </a:cubicBezTo>
                      <a:cubicBezTo>
                        <a:pt x="813292" y="442080"/>
                        <a:pt x="862246" y="390407"/>
                        <a:pt x="903041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Freeform: Shape 12">
                  <a:extLst>
                    <a:ext uri="{FF2B5EF4-FFF2-40B4-BE49-F238E27FC236}">
                      <a16:creationId xmlns:a16="http://schemas.microsoft.com/office/drawing/2014/main" id="{F76FC8EE-4ED9-FB4B-9656-3D85E8BDA0C7}"/>
                    </a:ext>
                  </a:extLst>
                </p:cNvPr>
                <p:cNvSpPr/>
                <p:nvPr/>
              </p:nvSpPr>
              <p:spPr>
                <a:xfrm>
                  <a:off x="9151831" y="2872694"/>
                  <a:ext cx="951880" cy="652717"/>
                </a:xfrm>
                <a:custGeom>
                  <a:avLst/>
                  <a:gdLst>
                    <a:gd name="connsiteX0" fmla="*/ 58178 w 951880"/>
                    <a:gd name="connsiteY0" fmla="*/ 330574 h 652717"/>
                    <a:gd name="connsiteX1" fmla="*/ 180563 w 951880"/>
                    <a:gd name="connsiteY1" fmla="*/ 379528 h 652717"/>
                    <a:gd name="connsiteX2" fmla="*/ 362780 w 951880"/>
                    <a:gd name="connsiteY2" fmla="*/ 311537 h 652717"/>
                    <a:gd name="connsiteX3" fmla="*/ 455249 w 951880"/>
                    <a:gd name="connsiteY3" fmla="*/ 164675 h 652717"/>
                    <a:gd name="connsiteX4" fmla="*/ 694578 w 951880"/>
                    <a:gd name="connsiteY4" fmla="*/ 61329 h 652717"/>
                    <a:gd name="connsiteX5" fmla="*/ 857758 w 951880"/>
                    <a:gd name="connsiteY5" fmla="*/ 458398 h 652717"/>
                    <a:gd name="connsiteX6" fmla="*/ 205040 w 951880"/>
                    <a:gd name="connsiteY6" fmla="*/ 485595 h 652717"/>
                    <a:gd name="connsiteX7" fmla="*/ 58178 w 951880"/>
                    <a:gd name="connsiteY7" fmla="*/ 330574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51880" h="652717">
                      <a:moveTo>
                        <a:pt x="58178" y="330574"/>
                      </a:moveTo>
                      <a:cubicBezTo>
                        <a:pt x="96253" y="363210"/>
                        <a:pt x="147927" y="374089"/>
                        <a:pt x="180563" y="379528"/>
                      </a:cubicBezTo>
                      <a:cubicBezTo>
                        <a:pt x="248554" y="387687"/>
                        <a:pt x="319266" y="365930"/>
                        <a:pt x="362780" y="311537"/>
                      </a:cubicBezTo>
                      <a:cubicBezTo>
                        <a:pt x="398136" y="268022"/>
                        <a:pt x="417174" y="210910"/>
                        <a:pt x="455249" y="164675"/>
                      </a:cubicBezTo>
                      <a:cubicBezTo>
                        <a:pt x="512362" y="93964"/>
                        <a:pt x="602110" y="45011"/>
                        <a:pt x="694578" y="61329"/>
                      </a:cubicBezTo>
                      <a:cubicBezTo>
                        <a:pt x="879515" y="93964"/>
                        <a:pt x="961105" y="308817"/>
                        <a:pt x="857758" y="458398"/>
                      </a:cubicBezTo>
                      <a:cubicBezTo>
                        <a:pt x="708176" y="670531"/>
                        <a:pt x="376379" y="635176"/>
                        <a:pt x="205040" y="485595"/>
                      </a:cubicBezTo>
                      <a:cubicBezTo>
                        <a:pt x="150646" y="442080"/>
                        <a:pt x="101693" y="390407"/>
                        <a:pt x="58178" y="33057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Freeform: Shape 13">
                  <a:extLst>
                    <a:ext uri="{FF2B5EF4-FFF2-40B4-BE49-F238E27FC236}">
                      <a16:creationId xmlns:a16="http://schemas.microsoft.com/office/drawing/2014/main" id="{9D0EAEC9-2412-3041-8ECB-2CA6471A5E42}"/>
                    </a:ext>
                  </a:extLst>
                </p:cNvPr>
                <p:cNvSpPr/>
                <p:nvPr/>
              </p:nvSpPr>
              <p:spPr>
                <a:xfrm>
                  <a:off x="8001294" y="2010994"/>
                  <a:ext cx="734308" cy="299162"/>
                </a:xfrm>
                <a:custGeom>
                  <a:avLst/>
                  <a:gdLst>
                    <a:gd name="connsiteX0" fmla="*/ 596792 w 734307"/>
                    <a:gd name="connsiteY0" fmla="*/ 58178 h 299162"/>
                    <a:gd name="connsiteX1" fmla="*/ 148048 w 734307"/>
                    <a:gd name="connsiteY1" fmla="*/ 58178 h 299162"/>
                    <a:gd name="connsiteX2" fmla="*/ 58299 w 734307"/>
                    <a:gd name="connsiteY2" fmla="*/ 150646 h 299162"/>
                    <a:gd name="connsiteX3" fmla="*/ 148048 w 734307"/>
                    <a:gd name="connsiteY3" fmla="*/ 251274 h 299162"/>
                    <a:gd name="connsiteX4" fmla="*/ 596792 w 734307"/>
                    <a:gd name="connsiteY4" fmla="*/ 251274 h 299162"/>
                    <a:gd name="connsiteX5" fmla="*/ 686541 w 734307"/>
                    <a:gd name="connsiteY5" fmla="*/ 158805 h 299162"/>
                    <a:gd name="connsiteX6" fmla="*/ 596792 w 734307"/>
                    <a:gd name="connsiteY6" fmla="*/ 58178 h 29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34307" h="299162">
                      <a:moveTo>
                        <a:pt x="596792" y="58178"/>
                      </a:moveTo>
                      <a:cubicBezTo>
                        <a:pt x="591353" y="58178"/>
                        <a:pt x="153487" y="58178"/>
                        <a:pt x="148048" y="58178"/>
                      </a:cubicBezTo>
                      <a:cubicBezTo>
                        <a:pt x="99094" y="60898"/>
                        <a:pt x="61019" y="104412"/>
                        <a:pt x="58299" y="150646"/>
                      </a:cubicBezTo>
                      <a:cubicBezTo>
                        <a:pt x="55580" y="199600"/>
                        <a:pt x="99094" y="248554"/>
                        <a:pt x="148048" y="251274"/>
                      </a:cubicBezTo>
                      <a:cubicBezTo>
                        <a:pt x="153487" y="251274"/>
                        <a:pt x="591353" y="251274"/>
                        <a:pt x="596792" y="251274"/>
                      </a:cubicBezTo>
                      <a:cubicBezTo>
                        <a:pt x="645746" y="248554"/>
                        <a:pt x="683821" y="205040"/>
                        <a:pt x="686541" y="158805"/>
                      </a:cubicBezTo>
                      <a:cubicBezTo>
                        <a:pt x="689260" y="109852"/>
                        <a:pt x="648465" y="60898"/>
                        <a:pt x="596792" y="581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: Shape 14">
                  <a:extLst>
                    <a:ext uri="{FF2B5EF4-FFF2-40B4-BE49-F238E27FC236}">
                      <a16:creationId xmlns:a16="http://schemas.microsoft.com/office/drawing/2014/main" id="{231BE6DC-9766-464B-9E22-F12BAAE784F9}"/>
                    </a:ext>
                  </a:extLst>
                </p:cNvPr>
                <p:cNvSpPr/>
                <p:nvPr/>
              </p:nvSpPr>
              <p:spPr>
                <a:xfrm>
                  <a:off x="4920042" y="2277520"/>
                  <a:ext cx="1006274" cy="951879"/>
                </a:xfrm>
                <a:custGeom>
                  <a:avLst/>
                  <a:gdLst>
                    <a:gd name="connsiteX0" fmla="*/ 884954 w 1006273"/>
                    <a:gd name="connsiteY0" fmla="*/ 746251 h 951879"/>
                    <a:gd name="connsiteX1" fmla="*/ 874076 w 1006273"/>
                    <a:gd name="connsiteY1" fmla="*/ 670101 h 951879"/>
                    <a:gd name="connsiteX2" fmla="*/ 874076 w 1006273"/>
                    <a:gd name="connsiteY2" fmla="*/ 536837 h 951879"/>
                    <a:gd name="connsiteX3" fmla="*/ 689139 w 1006273"/>
                    <a:gd name="connsiteY3" fmla="*/ 88094 h 951879"/>
                    <a:gd name="connsiteX4" fmla="*/ 428052 w 1006273"/>
                    <a:gd name="connsiteY4" fmla="*/ 253993 h 951879"/>
                    <a:gd name="connsiteX5" fmla="*/ 196881 w 1006273"/>
                    <a:gd name="connsiteY5" fmla="*/ 58178 h 951879"/>
                    <a:gd name="connsiteX6" fmla="*/ 58178 w 1006273"/>
                    <a:gd name="connsiteY6" fmla="*/ 128889 h 951879"/>
                    <a:gd name="connsiteX7" fmla="*/ 142488 w 1006273"/>
                    <a:gd name="connsiteY7" fmla="*/ 273031 h 951879"/>
                    <a:gd name="connsiteX8" fmla="*/ 142488 w 1006273"/>
                    <a:gd name="connsiteY8" fmla="*/ 757130 h 951879"/>
                    <a:gd name="connsiteX9" fmla="*/ 283910 w 1006273"/>
                    <a:gd name="connsiteY9" fmla="*/ 895832 h 951879"/>
                    <a:gd name="connsiteX10" fmla="*/ 428052 w 1006273"/>
                    <a:gd name="connsiteY10" fmla="*/ 757130 h 951879"/>
                    <a:gd name="connsiteX11" fmla="*/ 428052 w 1006273"/>
                    <a:gd name="connsiteY11" fmla="*/ 400855 h 951879"/>
                    <a:gd name="connsiteX12" fmla="*/ 523240 w 1006273"/>
                    <a:gd name="connsiteY12" fmla="*/ 283910 h 951879"/>
                    <a:gd name="connsiteX13" fmla="*/ 591231 w 1006273"/>
                    <a:gd name="connsiteY13" fmla="*/ 354621 h 951879"/>
                    <a:gd name="connsiteX14" fmla="*/ 591231 w 1006273"/>
                    <a:gd name="connsiteY14" fmla="*/ 697297 h 951879"/>
                    <a:gd name="connsiteX15" fmla="*/ 593951 w 1006273"/>
                    <a:gd name="connsiteY15" fmla="*/ 729933 h 951879"/>
                    <a:gd name="connsiteX16" fmla="*/ 610269 w 1006273"/>
                    <a:gd name="connsiteY16" fmla="*/ 778887 h 951879"/>
                    <a:gd name="connsiteX17" fmla="*/ 822402 w 1006273"/>
                    <a:gd name="connsiteY17" fmla="*/ 893112 h 951879"/>
                    <a:gd name="connsiteX18" fmla="*/ 961105 w 1006273"/>
                    <a:gd name="connsiteY18" fmla="*/ 822401 h 951879"/>
                    <a:gd name="connsiteX19" fmla="*/ 884954 w 1006273"/>
                    <a:gd name="connsiteY19" fmla="*/ 74625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006273" h="951879">
                      <a:moveTo>
                        <a:pt x="884954" y="746251"/>
                      </a:moveTo>
                      <a:cubicBezTo>
                        <a:pt x="879515" y="721774"/>
                        <a:pt x="876795" y="694578"/>
                        <a:pt x="874076" y="670101"/>
                      </a:cubicBezTo>
                      <a:cubicBezTo>
                        <a:pt x="874076" y="634745"/>
                        <a:pt x="874076" y="583072"/>
                        <a:pt x="874076" y="536837"/>
                      </a:cubicBezTo>
                      <a:cubicBezTo>
                        <a:pt x="879515" y="373658"/>
                        <a:pt x="909431" y="88094"/>
                        <a:pt x="689139" y="88094"/>
                      </a:cubicBezTo>
                      <a:cubicBezTo>
                        <a:pt x="539558" y="88094"/>
                        <a:pt x="452529" y="213199"/>
                        <a:pt x="428052" y="253993"/>
                      </a:cubicBezTo>
                      <a:cubicBezTo>
                        <a:pt x="425332" y="139768"/>
                        <a:pt x="335583" y="58178"/>
                        <a:pt x="196881" y="58178"/>
                      </a:cubicBezTo>
                      <a:cubicBezTo>
                        <a:pt x="109852" y="58178"/>
                        <a:pt x="58178" y="128889"/>
                        <a:pt x="58178" y="128889"/>
                      </a:cubicBezTo>
                      <a:cubicBezTo>
                        <a:pt x="58178" y="128889"/>
                        <a:pt x="142488" y="158805"/>
                        <a:pt x="142488" y="273031"/>
                      </a:cubicBezTo>
                      <a:cubicBezTo>
                        <a:pt x="142488" y="354621"/>
                        <a:pt x="142488" y="757130"/>
                        <a:pt x="142488" y="757130"/>
                      </a:cubicBezTo>
                      <a:cubicBezTo>
                        <a:pt x="145207" y="827841"/>
                        <a:pt x="194161" y="895832"/>
                        <a:pt x="283910" y="895832"/>
                      </a:cubicBezTo>
                      <a:cubicBezTo>
                        <a:pt x="373659" y="895832"/>
                        <a:pt x="428052" y="827841"/>
                        <a:pt x="428052" y="757130"/>
                      </a:cubicBezTo>
                      <a:lnTo>
                        <a:pt x="428052" y="400855"/>
                      </a:lnTo>
                      <a:cubicBezTo>
                        <a:pt x="441650" y="343742"/>
                        <a:pt x="474286" y="283910"/>
                        <a:pt x="523240" y="283910"/>
                      </a:cubicBezTo>
                      <a:cubicBezTo>
                        <a:pt x="585792" y="283910"/>
                        <a:pt x="591231" y="354621"/>
                        <a:pt x="591231" y="354621"/>
                      </a:cubicBezTo>
                      <a:lnTo>
                        <a:pt x="591231" y="697297"/>
                      </a:lnTo>
                      <a:cubicBezTo>
                        <a:pt x="591231" y="708176"/>
                        <a:pt x="593951" y="719054"/>
                        <a:pt x="593951" y="729933"/>
                      </a:cubicBezTo>
                      <a:cubicBezTo>
                        <a:pt x="596671" y="748971"/>
                        <a:pt x="602110" y="765289"/>
                        <a:pt x="610269" y="778887"/>
                      </a:cubicBezTo>
                      <a:cubicBezTo>
                        <a:pt x="645624" y="846878"/>
                        <a:pt x="719055" y="893112"/>
                        <a:pt x="822402" y="893112"/>
                      </a:cubicBezTo>
                      <a:cubicBezTo>
                        <a:pt x="909431" y="893112"/>
                        <a:pt x="961105" y="822401"/>
                        <a:pt x="961105" y="822401"/>
                      </a:cubicBezTo>
                      <a:cubicBezTo>
                        <a:pt x="961105" y="822401"/>
                        <a:pt x="909431" y="808803"/>
                        <a:pt x="884954" y="74625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Freeform: Shape 15">
                  <a:extLst>
                    <a:ext uri="{FF2B5EF4-FFF2-40B4-BE49-F238E27FC236}">
                      <a16:creationId xmlns:a16="http://schemas.microsoft.com/office/drawing/2014/main" id="{9B411F97-8D34-BD46-B795-70A95A388FE6}"/>
                    </a:ext>
                  </a:extLst>
                </p:cNvPr>
                <p:cNvSpPr/>
                <p:nvPr/>
              </p:nvSpPr>
              <p:spPr>
                <a:xfrm>
                  <a:off x="7552331" y="1888610"/>
                  <a:ext cx="489539" cy="1332631"/>
                </a:xfrm>
                <a:custGeom>
                  <a:avLst/>
                  <a:gdLst>
                    <a:gd name="connsiteX0" fmla="*/ 368560 w 489538"/>
                    <a:gd name="connsiteY0" fmla="*/ 1135162 h 1332630"/>
                    <a:gd name="connsiteX1" fmla="*/ 357681 w 489538"/>
                    <a:gd name="connsiteY1" fmla="*/ 1059011 h 1332630"/>
                    <a:gd name="connsiteX2" fmla="*/ 357681 w 489538"/>
                    <a:gd name="connsiteY2" fmla="*/ 207759 h 1332630"/>
                    <a:gd name="connsiteX3" fmla="*/ 208099 w 489538"/>
                    <a:gd name="connsiteY3" fmla="*/ 58178 h 1332630"/>
                    <a:gd name="connsiteX4" fmla="*/ 58518 w 489538"/>
                    <a:gd name="connsiteY4" fmla="*/ 207759 h 1332630"/>
                    <a:gd name="connsiteX5" fmla="*/ 58518 w 489538"/>
                    <a:gd name="connsiteY5" fmla="*/ 961104 h 1332630"/>
                    <a:gd name="connsiteX6" fmla="*/ 85715 w 489538"/>
                    <a:gd name="connsiteY6" fmla="*/ 1159639 h 1332630"/>
                    <a:gd name="connsiteX7" fmla="*/ 306007 w 489538"/>
                    <a:gd name="connsiteY7" fmla="*/ 1282023 h 1332630"/>
                    <a:gd name="connsiteX8" fmla="*/ 444710 w 489538"/>
                    <a:gd name="connsiteY8" fmla="*/ 1211312 h 1332630"/>
                    <a:gd name="connsiteX9" fmla="*/ 368560 w 489538"/>
                    <a:gd name="connsiteY9" fmla="*/ 1135162 h 13326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89538" h="1332630">
                      <a:moveTo>
                        <a:pt x="368560" y="1135162"/>
                      </a:moveTo>
                      <a:cubicBezTo>
                        <a:pt x="363120" y="1110685"/>
                        <a:pt x="357681" y="1083488"/>
                        <a:pt x="357681" y="1059011"/>
                      </a:cubicBezTo>
                      <a:lnTo>
                        <a:pt x="357681" y="207759"/>
                      </a:lnTo>
                      <a:cubicBezTo>
                        <a:pt x="357681" y="126170"/>
                        <a:pt x="289689" y="58178"/>
                        <a:pt x="208099" y="58178"/>
                      </a:cubicBezTo>
                      <a:cubicBezTo>
                        <a:pt x="126510" y="58178"/>
                        <a:pt x="58518" y="126170"/>
                        <a:pt x="58518" y="207759"/>
                      </a:cubicBezTo>
                      <a:lnTo>
                        <a:pt x="58518" y="961104"/>
                      </a:lnTo>
                      <a:cubicBezTo>
                        <a:pt x="58518" y="1029095"/>
                        <a:pt x="53079" y="1097086"/>
                        <a:pt x="85715" y="1159639"/>
                      </a:cubicBezTo>
                      <a:cubicBezTo>
                        <a:pt x="118351" y="1227630"/>
                        <a:pt x="202660" y="1282023"/>
                        <a:pt x="306007" y="1282023"/>
                      </a:cubicBezTo>
                      <a:cubicBezTo>
                        <a:pt x="393036" y="1282023"/>
                        <a:pt x="444710" y="1211312"/>
                        <a:pt x="444710" y="1211312"/>
                      </a:cubicBezTo>
                      <a:cubicBezTo>
                        <a:pt x="444710" y="1211312"/>
                        <a:pt x="393036" y="1197714"/>
                        <a:pt x="368560" y="113516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Freeform: Shape 16">
                  <a:extLst>
                    <a:ext uri="{FF2B5EF4-FFF2-40B4-BE49-F238E27FC236}">
                      <a16:creationId xmlns:a16="http://schemas.microsoft.com/office/drawing/2014/main" id="{E5A3F6B6-88B7-C44C-8DB2-DADD07AD8D0E}"/>
                    </a:ext>
                  </a:extLst>
                </p:cNvPr>
                <p:cNvSpPr/>
                <p:nvPr/>
              </p:nvSpPr>
              <p:spPr>
                <a:xfrm>
                  <a:off x="4162324" y="2357456"/>
                  <a:ext cx="815899" cy="815898"/>
                </a:xfrm>
                <a:custGeom>
                  <a:avLst/>
                  <a:gdLst>
                    <a:gd name="connsiteX0" fmla="*/ 407949 w 815899"/>
                    <a:gd name="connsiteY0" fmla="*/ 174058 h 815898"/>
                    <a:gd name="connsiteX1" fmla="*/ 293723 w 815899"/>
                    <a:gd name="connsiteY1" fmla="*/ 407950 h 815898"/>
                    <a:gd name="connsiteX2" fmla="*/ 410669 w 815899"/>
                    <a:gd name="connsiteY2" fmla="*/ 641840 h 815898"/>
                    <a:gd name="connsiteX3" fmla="*/ 522175 w 815899"/>
                    <a:gd name="connsiteY3" fmla="*/ 407950 h 815898"/>
                    <a:gd name="connsiteX4" fmla="*/ 407949 w 815899"/>
                    <a:gd name="connsiteY4" fmla="*/ 174058 h 815898"/>
                    <a:gd name="connsiteX5" fmla="*/ 407950 w 815899"/>
                    <a:gd name="connsiteY5" fmla="*/ 0 h 815898"/>
                    <a:gd name="connsiteX6" fmla="*/ 815899 w 815899"/>
                    <a:gd name="connsiteY6" fmla="*/ 407949 h 815898"/>
                    <a:gd name="connsiteX7" fmla="*/ 407950 w 815899"/>
                    <a:gd name="connsiteY7" fmla="*/ 815898 h 815898"/>
                    <a:gd name="connsiteX8" fmla="*/ 0 w 815899"/>
                    <a:gd name="connsiteY8" fmla="*/ 407949 h 815898"/>
                    <a:gd name="connsiteX9" fmla="*/ 407950 w 815899"/>
                    <a:gd name="connsiteY9" fmla="*/ 0 h 815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5899" h="815898">
                      <a:moveTo>
                        <a:pt x="407949" y="174058"/>
                      </a:moveTo>
                      <a:cubicBezTo>
                        <a:pt x="342677" y="174058"/>
                        <a:pt x="293723" y="263807"/>
                        <a:pt x="293723" y="407950"/>
                      </a:cubicBezTo>
                      <a:cubicBezTo>
                        <a:pt x="293723" y="552091"/>
                        <a:pt x="331799" y="639120"/>
                        <a:pt x="410669" y="641840"/>
                      </a:cubicBezTo>
                      <a:cubicBezTo>
                        <a:pt x="489539" y="641840"/>
                        <a:pt x="527614" y="552091"/>
                        <a:pt x="522175" y="407950"/>
                      </a:cubicBezTo>
                      <a:cubicBezTo>
                        <a:pt x="522175" y="263807"/>
                        <a:pt x="473221" y="176778"/>
                        <a:pt x="407949" y="174058"/>
                      </a:cubicBezTo>
                      <a:close/>
                      <a:moveTo>
                        <a:pt x="407950" y="0"/>
                      </a:moveTo>
                      <a:cubicBezTo>
                        <a:pt x="633682" y="0"/>
                        <a:pt x="815899" y="182217"/>
                        <a:pt x="815899" y="407949"/>
                      </a:cubicBezTo>
                      <a:cubicBezTo>
                        <a:pt x="815899" y="633681"/>
                        <a:pt x="633682" y="815898"/>
                        <a:pt x="407950" y="815898"/>
                      </a:cubicBezTo>
                      <a:cubicBezTo>
                        <a:pt x="182218" y="815898"/>
                        <a:pt x="0" y="633681"/>
                        <a:pt x="0" y="407949"/>
                      </a:cubicBezTo>
                      <a:cubicBezTo>
                        <a:pt x="0" y="182217"/>
                        <a:pt x="182218" y="0"/>
                        <a:pt x="407950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Freeform: Shape 17">
                  <a:extLst>
                    <a:ext uri="{FF2B5EF4-FFF2-40B4-BE49-F238E27FC236}">
                      <a16:creationId xmlns:a16="http://schemas.microsoft.com/office/drawing/2014/main" id="{22B0D3C7-71CF-1C4B-97C4-FB7C5AB4B195}"/>
                    </a:ext>
                  </a:extLst>
                </p:cNvPr>
                <p:cNvSpPr/>
                <p:nvPr/>
              </p:nvSpPr>
              <p:spPr>
                <a:xfrm>
                  <a:off x="5884871" y="1946788"/>
                  <a:ext cx="912802" cy="1223846"/>
                </a:xfrm>
                <a:custGeom>
                  <a:avLst/>
                  <a:gdLst>
                    <a:gd name="connsiteX0" fmla="*/ 387907 w 912802"/>
                    <a:gd name="connsiteY0" fmla="*/ 620081 h 1223846"/>
                    <a:gd name="connsiteX1" fmla="*/ 273681 w 912802"/>
                    <a:gd name="connsiteY1" fmla="*/ 824055 h 1223846"/>
                    <a:gd name="connsiteX2" fmla="*/ 390627 w 912802"/>
                    <a:gd name="connsiteY2" fmla="*/ 1028029 h 1223846"/>
                    <a:gd name="connsiteX3" fmla="*/ 502132 w 912802"/>
                    <a:gd name="connsiteY3" fmla="*/ 824055 h 1223846"/>
                    <a:gd name="connsiteX4" fmla="*/ 387907 w 912802"/>
                    <a:gd name="connsiteY4" fmla="*/ 620081 h 1223846"/>
                    <a:gd name="connsiteX5" fmla="*/ 676192 w 912802"/>
                    <a:gd name="connsiteY5" fmla="*/ 0 h 1223846"/>
                    <a:gd name="connsiteX6" fmla="*/ 825773 w 912802"/>
                    <a:gd name="connsiteY6" fmla="*/ 149581 h 1223846"/>
                    <a:gd name="connsiteX7" fmla="*/ 825773 w 912802"/>
                    <a:gd name="connsiteY7" fmla="*/ 1000834 h 1223846"/>
                    <a:gd name="connsiteX8" fmla="*/ 836651 w 912802"/>
                    <a:gd name="connsiteY8" fmla="*/ 1076985 h 1223846"/>
                    <a:gd name="connsiteX9" fmla="*/ 912802 w 912802"/>
                    <a:gd name="connsiteY9" fmla="*/ 1150415 h 1223846"/>
                    <a:gd name="connsiteX10" fmla="*/ 774099 w 912802"/>
                    <a:gd name="connsiteY10" fmla="*/ 1221126 h 1223846"/>
                    <a:gd name="connsiteX11" fmla="*/ 553807 w 912802"/>
                    <a:gd name="connsiteY11" fmla="*/ 1098742 h 1223846"/>
                    <a:gd name="connsiteX12" fmla="*/ 548367 w 912802"/>
                    <a:gd name="connsiteY12" fmla="*/ 1085144 h 1223846"/>
                    <a:gd name="connsiteX13" fmla="*/ 398786 w 912802"/>
                    <a:gd name="connsiteY13" fmla="*/ 1212967 h 1223846"/>
                    <a:gd name="connsiteX14" fmla="*/ 156736 w 912802"/>
                    <a:gd name="connsiteY14" fmla="*/ 1180332 h 1223846"/>
                    <a:gd name="connsiteX15" fmla="*/ 287280 w 912802"/>
                    <a:gd name="connsiteY15" fmla="*/ 416107 h 1223846"/>
                    <a:gd name="connsiteX16" fmla="*/ 526611 w 912802"/>
                    <a:gd name="connsiteY16" fmla="*/ 552091 h 1223846"/>
                    <a:gd name="connsiteX17" fmla="*/ 526611 w 912802"/>
                    <a:gd name="connsiteY17" fmla="*/ 149581 h 1223846"/>
                    <a:gd name="connsiteX18" fmla="*/ 676192 w 912802"/>
                    <a:gd name="connsiteY18" fmla="*/ 0 h 1223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12802" h="1223846">
                      <a:moveTo>
                        <a:pt x="387907" y="620081"/>
                      </a:moveTo>
                      <a:cubicBezTo>
                        <a:pt x="322635" y="620081"/>
                        <a:pt x="273681" y="698951"/>
                        <a:pt x="273681" y="824055"/>
                      </a:cubicBezTo>
                      <a:cubicBezTo>
                        <a:pt x="273681" y="949160"/>
                        <a:pt x="311756" y="1028029"/>
                        <a:pt x="390627" y="1028029"/>
                      </a:cubicBezTo>
                      <a:cubicBezTo>
                        <a:pt x="466777" y="1025310"/>
                        <a:pt x="504852" y="949160"/>
                        <a:pt x="502132" y="824055"/>
                      </a:cubicBezTo>
                      <a:cubicBezTo>
                        <a:pt x="502132" y="698951"/>
                        <a:pt x="455898" y="622801"/>
                        <a:pt x="387907" y="620081"/>
                      </a:cubicBezTo>
                      <a:close/>
                      <a:moveTo>
                        <a:pt x="676192" y="0"/>
                      </a:moveTo>
                      <a:cubicBezTo>
                        <a:pt x="757781" y="0"/>
                        <a:pt x="825773" y="67992"/>
                        <a:pt x="825773" y="149581"/>
                      </a:cubicBezTo>
                      <a:lnTo>
                        <a:pt x="825773" y="1000834"/>
                      </a:lnTo>
                      <a:cubicBezTo>
                        <a:pt x="828492" y="1025311"/>
                        <a:pt x="831212" y="1052508"/>
                        <a:pt x="836651" y="1076985"/>
                      </a:cubicBezTo>
                      <a:cubicBezTo>
                        <a:pt x="861128" y="1139537"/>
                        <a:pt x="912802" y="1150415"/>
                        <a:pt x="912802" y="1150415"/>
                      </a:cubicBezTo>
                      <a:cubicBezTo>
                        <a:pt x="912802" y="1150415"/>
                        <a:pt x="861128" y="1221126"/>
                        <a:pt x="774099" y="1221126"/>
                      </a:cubicBezTo>
                      <a:cubicBezTo>
                        <a:pt x="670752" y="1221126"/>
                        <a:pt x="589162" y="1166733"/>
                        <a:pt x="553807" y="1098742"/>
                      </a:cubicBezTo>
                      <a:cubicBezTo>
                        <a:pt x="551087" y="1093303"/>
                        <a:pt x="551087" y="1090583"/>
                        <a:pt x="548367" y="1085144"/>
                      </a:cubicBezTo>
                      <a:cubicBezTo>
                        <a:pt x="534769" y="1147696"/>
                        <a:pt x="450460" y="1199369"/>
                        <a:pt x="398786" y="1212967"/>
                      </a:cubicBezTo>
                      <a:cubicBezTo>
                        <a:pt x="322636" y="1234725"/>
                        <a:pt x="222008" y="1223846"/>
                        <a:pt x="156736" y="1180332"/>
                      </a:cubicBezTo>
                      <a:cubicBezTo>
                        <a:pt x="-79874" y="1028031"/>
                        <a:pt x="-58117" y="416107"/>
                        <a:pt x="287280" y="416107"/>
                      </a:cubicBezTo>
                      <a:cubicBezTo>
                        <a:pt x="412385" y="416107"/>
                        <a:pt x="491255" y="503137"/>
                        <a:pt x="526611" y="552091"/>
                      </a:cubicBezTo>
                      <a:lnTo>
                        <a:pt x="526611" y="149581"/>
                      </a:lnTo>
                      <a:cubicBezTo>
                        <a:pt x="526611" y="67992"/>
                        <a:pt x="594602" y="0"/>
                        <a:pt x="67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Freeform: Shape 18">
                  <a:extLst>
                    <a:ext uri="{FF2B5EF4-FFF2-40B4-BE49-F238E27FC236}">
                      <a16:creationId xmlns:a16="http://schemas.microsoft.com/office/drawing/2014/main" id="{7AD9675C-3169-BC46-99FE-094AF9985E49}"/>
                    </a:ext>
                  </a:extLst>
                </p:cNvPr>
                <p:cNvSpPr/>
                <p:nvPr/>
              </p:nvSpPr>
              <p:spPr>
                <a:xfrm>
                  <a:off x="6789513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8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2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5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6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3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8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2" y="810458"/>
                      </a:cubicBezTo>
                      <a:cubicBezTo>
                        <a:pt x="212134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: Shape 19">
                  <a:extLst>
                    <a:ext uri="{FF2B5EF4-FFF2-40B4-BE49-F238E27FC236}">
                      <a16:creationId xmlns:a16="http://schemas.microsoft.com/office/drawing/2014/main" id="{281F9C48-460C-F74B-85AE-4B6B4E6CBB25}"/>
                    </a:ext>
                  </a:extLst>
                </p:cNvPr>
                <p:cNvSpPr/>
                <p:nvPr/>
              </p:nvSpPr>
              <p:spPr>
                <a:xfrm>
                  <a:off x="7988882" y="2362895"/>
                  <a:ext cx="747906" cy="810458"/>
                </a:xfrm>
                <a:custGeom>
                  <a:avLst/>
                  <a:gdLst>
                    <a:gd name="connsiteX0" fmla="*/ 394818 w 747906"/>
                    <a:gd name="connsiteY0" fmla="*/ 163222 h 810458"/>
                    <a:gd name="connsiteX1" fmla="*/ 356275 w 747906"/>
                    <a:gd name="connsiteY1" fmla="*/ 174058 h 810458"/>
                    <a:gd name="connsiteX2" fmla="*/ 274685 w 747906"/>
                    <a:gd name="connsiteY2" fmla="*/ 356275 h 810458"/>
                    <a:gd name="connsiteX3" fmla="*/ 375313 w 747906"/>
                    <a:gd name="connsiteY3" fmla="*/ 358994 h 810458"/>
                    <a:gd name="connsiteX4" fmla="*/ 473220 w 747906"/>
                    <a:gd name="connsiteY4" fmla="*/ 239329 h 810458"/>
                    <a:gd name="connsiteX5" fmla="*/ 394818 w 747906"/>
                    <a:gd name="connsiteY5" fmla="*/ 163222 h 810458"/>
                    <a:gd name="connsiteX6" fmla="*/ 386192 w 747906"/>
                    <a:gd name="connsiteY6" fmla="*/ 0 h 810458"/>
                    <a:gd name="connsiteX7" fmla="*/ 747906 w 747906"/>
                    <a:gd name="connsiteY7" fmla="*/ 266526 h 810458"/>
                    <a:gd name="connsiteX8" fmla="*/ 291004 w 747906"/>
                    <a:gd name="connsiteY8" fmla="*/ 484100 h 810458"/>
                    <a:gd name="connsiteX9" fmla="*/ 497697 w 747906"/>
                    <a:gd name="connsiteY9" fmla="*/ 617363 h 810458"/>
                    <a:gd name="connsiteX10" fmla="*/ 712551 w 747906"/>
                    <a:gd name="connsiteY10" fmla="*/ 557530 h 810458"/>
                    <a:gd name="connsiteX11" fmla="*/ 388911 w 747906"/>
                    <a:gd name="connsiteY11" fmla="*/ 810458 h 810458"/>
                    <a:gd name="connsiteX12" fmla="*/ 0 w 747906"/>
                    <a:gd name="connsiteY12" fmla="*/ 413389 h 810458"/>
                    <a:gd name="connsiteX13" fmla="*/ 386192 w 747906"/>
                    <a:gd name="connsiteY13" fmla="*/ 0 h 8104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47906" h="810458">
                      <a:moveTo>
                        <a:pt x="394818" y="163222"/>
                      </a:moveTo>
                      <a:cubicBezTo>
                        <a:pt x="381772" y="163179"/>
                        <a:pt x="368514" y="166579"/>
                        <a:pt x="356275" y="174058"/>
                      </a:cubicBezTo>
                      <a:cubicBezTo>
                        <a:pt x="299162" y="212133"/>
                        <a:pt x="282844" y="291003"/>
                        <a:pt x="274685" y="356275"/>
                      </a:cubicBezTo>
                      <a:cubicBezTo>
                        <a:pt x="274685" y="364434"/>
                        <a:pt x="369873" y="358994"/>
                        <a:pt x="375313" y="358994"/>
                      </a:cubicBezTo>
                      <a:cubicBezTo>
                        <a:pt x="432426" y="345396"/>
                        <a:pt x="473220" y="301881"/>
                        <a:pt x="473220" y="239329"/>
                      </a:cubicBezTo>
                      <a:cubicBezTo>
                        <a:pt x="471181" y="194455"/>
                        <a:pt x="433955" y="163349"/>
                        <a:pt x="394818" y="163222"/>
                      </a:cubicBezTo>
                      <a:close/>
                      <a:moveTo>
                        <a:pt x="386192" y="0"/>
                      </a:moveTo>
                      <a:cubicBezTo>
                        <a:pt x="519455" y="0"/>
                        <a:pt x="747906" y="65272"/>
                        <a:pt x="747906" y="266526"/>
                      </a:cubicBezTo>
                      <a:cubicBezTo>
                        <a:pt x="747906" y="467782"/>
                        <a:pt x="538492" y="484100"/>
                        <a:pt x="291004" y="484100"/>
                      </a:cubicBezTo>
                      <a:cubicBezTo>
                        <a:pt x="291004" y="484100"/>
                        <a:pt x="326359" y="617363"/>
                        <a:pt x="497697" y="617363"/>
                      </a:cubicBezTo>
                      <a:cubicBezTo>
                        <a:pt x="669036" y="617363"/>
                        <a:pt x="712551" y="557530"/>
                        <a:pt x="712551" y="557530"/>
                      </a:cubicBezTo>
                      <a:cubicBezTo>
                        <a:pt x="712551" y="557530"/>
                        <a:pt x="696233" y="810458"/>
                        <a:pt x="388911" y="810458"/>
                      </a:cubicBezTo>
                      <a:cubicBezTo>
                        <a:pt x="212133" y="810458"/>
                        <a:pt x="0" y="677195"/>
                        <a:pt x="0" y="413389"/>
                      </a:cubicBezTo>
                      <a:cubicBezTo>
                        <a:pt x="0" y="176778"/>
                        <a:pt x="163180" y="0"/>
                        <a:pt x="386192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: Shape 20">
                  <a:extLst>
                    <a:ext uri="{FF2B5EF4-FFF2-40B4-BE49-F238E27FC236}">
                      <a16:creationId xmlns:a16="http://schemas.microsoft.com/office/drawing/2014/main" id="{68198B9C-D99F-184C-9C62-97D6B8D9E8E0}"/>
                    </a:ext>
                  </a:extLst>
                </p:cNvPr>
                <p:cNvSpPr/>
                <p:nvPr/>
              </p:nvSpPr>
              <p:spPr>
                <a:xfrm>
                  <a:off x="8683414" y="2274801"/>
                  <a:ext cx="897487" cy="951879"/>
                </a:xfrm>
                <a:custGeom>
                  <a:avLst/>
                  <a:gdLst>
                    <a:gd name="connsiteX0" fmla="*/ 580988 w 897487"/>
                    <a:gd name="connsiteY0" fmla="*/ 667381 h 951879"/>
                    <a:gd name="connsiteX1" fmla="*/ 409649 w 897487"/>
                    <a:gd name="connsiteY1" fmla="*/ 667381 h 951879"/>
                    <a:gd name="connsiteX2" fmla="*/ 591866 w 897487"/>
                    <a:gd name="connsiteY2" fmla="*/ 525959 h 951879"/>
                    <a:gd name="connsiteX3" fmla="*/ 842075 w 897487"/>
                    <a:gd name="connsiteY3" fmla="*/ 123450 h 951879"/>
                    <a:gd name="connsiteX4" fmla="*/ 842075 w 897487"/>
                    <a:gd name="connsiteY4" fmla="*/ 123450 h 951879"/>
                    <a:gd name="connsiteX5" fmla="*/ 798560 w 897487"/>
                    <a:gd name="connsiteY5" fmla="*/ 58178 h 951879"/>
                    <a:gd name="connsiteX6" fmla="*/ 746887 w 897487"/>
                    <a:gd name="connsiteY6" fmla="*/ 107132 h 951879"/>
                    <a:gd name="connsiteX7" fmla="*/ 697933 w 897487"/>
                    <a:gd name="connsiteY7" fmla="*/ 115291 h 951879"/>
                    <a:gd name="connsiteX8" fmla="*/ 219273 w 897487"/>
                    <a:gd name="connsiteY8" fmla="*/ 115291 h 951879"/>
                    <a:gd name="connsiteX9" fmla="*/ 102328 w 897487"/>
                    <a:gd name="connsiteY9" fmla="*/ 224077 h 951879"/>
                    <a:gd name="connsiteX10" fmla="*/ 213834 w 897487"/>
                    <a:gd name="connsiteY10" fmla="*/ 332863 h 951879"/>
                    <a:gd name="connsiteX11" fmla="*/ 485800 w 897487"/>
                    <a:gd name="connsiteY11" fmla="*/ 335583 h 951879"/>
                    <a:gd name="connsiteX12" fmla="*/ 134964 w 897487"/>
                    <a:gd name="connsiteY12" fmla="*/ 615708 h 951879"/>
                    <a:gd name="connsiteX13" fmla="*/ 61533 w 897487"/>
                    <a:gd name="connsiteY13" fmla="*/ 884953 h 951879"/>
                    <a:gd name="connsiteX14" fmla="*/ 398771 w 897487"/>
                    <a:gd name="connsiteY14" fmla="*/ 806083 h 951879"/>
                    <a:gd name="connsiteX15" fmla="*/ 529314 w 897487"/>
                    <a:gd name="connsiteY15" fmla="*/ 863196 h 951879"/>
                    <a:gd name="connsiteX16" fmla="*/ 782242 w 897487"/>
                    <a:gd name="connsiteY16" fmla="*/ 607549 h 951879"/>
                    <a:gd name="connsiteX17" fmla="*/ 580988 w 897487"/>
                    <a:gd name="connsiteY17" fmla="*/ 667381 h 95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97487" h="951879">
                      <a:moveTo>
                        <a:pt x="580988" y="667381"/>
                      </a:moveTo>
                      <a:lnTo>
                        <a:pt x="409649" y="667381"/>
                      </a:lnTo>
                      <a:cubicBezTo>
                        <a:pt x="423248" y="667381"/>
                        <a:pt x="548352" y="561314"/>
                        <a:pt x="591866" y="525959"/>
                      </a:cubicBezTo>
                      <a:cubicBezTo>
                        <a:pt x="700653" y="433491"/>
                        <a:pt x="899188" y="297508"/>
                        <a:pt x="842075" y="123450"/>
                      </a:cubicBezTo>
                      <a:lnTo>
                        <a:pt x="842075" y="123450"/>
                      </a:lnTo>
                      <a:cubicBezTo>
                        <a:pt x="831197" y="82655"/>
                        <a:pt x="798560" y="58178"/>
                        <a:pt x="798560" y="58178"/>
                      </a:cubicBezTo>
                      <a:cubicBezTo>
                        <a:pt x="798560" y="58178"/>
                        <a:pt x="787682" y="90814"/>
                        <a:pt x="746887" y="107132"/>
                      </a:cubicBezTo>
                      <a:cubicBezTo>
                        <a:pt x="730569" y="109852"/>
                        <a:pt x="714251" y="115291"/>
                        <a:pt x="697933" y="115291"/>
                      </a:cubicBezTo>
                      <a:cubicBezTo>
                        <a:pt x="684334" y="115291"/>
                        <a:pt x="219273" y="115291"/>
                        <a:pt x="219273" y="115291"/>
                      </a:cubicBezTo>
                      <a:cubicBezTo>
                        <a:pt x="156721" y="115291"/>
                        <a:pt x="105048" y="166964"/>
                        <a:pt x="102328" y="224077"/>
                      </a:cubicBezTo>
                      <a:cubicBezTo>
                        <a:pt x="102328" y="283910"/>
                        <a:pt x="151282" y="332863"/>
                        <a:pt x="213834" y="332863"/>
                      </a:cubicBezTo>
                      <a:lnTo>
                        <a:pt x="485800" y="335583"/>
                      </a:lnTo>
                      <a:cubicBezTo>
                        <a:pt x="360695" y="406294"/>
                        <a:pt x="211114" y="487884"/>
                        <a:pt x="134964" y="615708"/>
                      </a:cubicBezTo>
                      <a:cubicBezTo>
                        <a:pt x="91449" y="689138"/>
                        <a:pt x="45215" y="800644"/>
                        <a:pt x="61533" y="884953"/>
                      </a:cubicBezTo>
                      <a:cubicBezTo>
                        <a:pt x="121366" y="830560"/>
                        <a:pt x="279106" y="778887"/>
                        <a:pt x="398771" y="806083"/>
                      </a:cubicBezTo>
                      <a:cubicBezTo>
                        <a:pt x="445005" y="814242"/>
                        <a:pt x="491239" y="838719"/>
                        <a:pt x="529314" y="863196"/>
                      </a:cubicBezTo>
                      <a:cubicBezTo>
                        <a:pt x="755046" y="1004618"/>
                        <a:pt x="891029" y="727213"/>
                        <a:pt x="782242" y="607549"/>
                      </a:cubicBezTo>
                      <a:cubicBezTo>
                        <a:pt x="784962" y="607549"/>
                        <a:pt x="722410" y="667381"/>
                        <a:pt x="580988" y="66738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2" name="Freeform: Shape 21">
                  <a:extLst>
                    <a:ext uri="{FF2B5EF4-FFF2-40B4-BE49-F238E27FC236}">
                      <a16:creationId xmlns:a16="http://schemas.microsoft.com/office/drawing/2014/main" id="{3F59F71C-E46A-3944-8C28-B94561F305E2}"/>
                    </a:ext>
                  </a:extLst>
                </p:cNvPr>
                <p:cNvSpPr/>
                <p:nvPr/>
              </p:nvSpPr>
              <p:spPr>
                <a:xfrm>
                  <a:off x="2624650" y="1948442"/>
                  <a:ext cx="1903761" cy="1577400"/>
                </a:xfrm>
                <a:custGeom>
                  <a:avLst/>
                  <a:gdLst>
                    <a:gd name="connsiteX0" fmla="*/ 1559430 w 1903760"/>
                    <a:gd name="connsiteY0" fmla="*/ 1165078 h 1577399"/>
                    <a:gd name="connsiteX1" fmla="*/ 1369054 w 1903760"/>
                    <a:gd name="connsiteY1" fmla="*/ 593950 h 1577399"/>
                    <a:gd name="connsiteX2" fmla="*/ 1483279 w 1903760"/>
                    <a:gd name="connsiteY2" fmla="*/ 126170 h 1577399"/>
                    <a:gd name="connsiteX3" fmla="*/ 1311941 w 1903760"/>
                    <a:gd name="connsiteY3" fmla="*/ 58178 h 1577399"/>
                    <a:gd name="connsiteX4" fmla="*/ 1078050 w 1903760"/>
                    <a:gd name="connsiteY4" fmla="*/ 205040 h 1577399"/>
                    <a:gd name="connsiteX5" fmla="*/ 846879 w 1903760"/>
                    <a:gd name="connsiteY5" fmla="*/ 523239 h 1577399"/>
                    <a:gd name="connsiteX6" fmla="*/ 645624 w 1903760"/>
                    <a:gd name="connsiteY6" fmla="*/ 210479 h 1577399"/>
                    <a:gd name="connsiteX7" fmla="*/ 455248 w 1903760"/>
                    <a:gd name="connsiteY7" fmla="*/ 63617 h 1577399"/>
                    <a:gd name="connsiteX8" fmla="*/ 234956 w 1903760"/>
                    <a:gd name="connsiteY8" fmla="*/ 137048 h 1577399"/>
                    <a:gd name="connsiteX9" fmla="*/ 316546 w 1903760"/>
                    <a:gd name="connsiteY9" fmla="*/ 588511 h 1577399"/>
                    <a:gd name="connsiteX10" fmla="*/ 58178 w 1903760"/>
                    <a:gd name="connsiteY10" fmla="*/ 1072610 h 1577399"/>
                    <a:gd name="connsiteX11" fmla="*/ 474286 w 1903760"/>
                    <a:gd name="connsiteY11" fmla="*/ 1020936 h 1577399"/>
                    <a:gd name="connsiteX12" fmla="*/ 555876 w 1903760"/>
                    <a:gd name="connsiteY12" fmla="*/ 572193 h 1577399"/>
                    <a:gd name="connsiteX13" fmla="*/ 830561 w 1903760"/>
                    <a:gd name="connsiteY13" fmla="*/ 993740 h 1577399"/>
                    <a:gd name="connsiteX14" fmla="*/ 1140602 w 1903760"/>
                    <a:gd name="connsiteY14" fmla="*/ 574913 h 1577399"/>
                    <a:gd name="connsiteX15" fmla="*/ 1567589 w 1903760"/>
                    <a:gd name="connsiteY15" fmla="*/ 1526792 h 1577399"/>
                    <a:gd name="connsiteX16" fmla="*/ 1866751 w 1903760"/>
                    <a:gd name="connsiteY16" fmla="*/ 1322818 h 1577399"/>
                    <a:gd name="connsiteX17" fmla="*/ 1559430 w 1903760"/>
                    <a:gd name="connsiteY17" fmla="*/ 1165078 h 1577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903760" h="1577399">
                      <a:moveTo>
                        <a:pt x="1559430" y="1165078"/>
                      </a:moveTo>
                      <a:cubicBezTo>
                        <a:pt x="1420727" y="1012777"/>
                        <a:pt x="1377213" y="762569"/>
                        <a:pt x="1369054" y="593950"/>
                      </a:cubicBezTo>
                      <a:cubicBezTo>
                        <a:pt x="1360895" y="449809"/>
                        <a:pt x="1369054" y="199600"/>
                        <a:pt x="1483279" y="126170"/>
                      </a:cubicBezTo>
                      <a:cubicBezTo>
                        <a:pt x="1445204" y="77216"/>
                        <a:pt x="1369054" y="58178"/>
                        <a:pt x="1311941" y="58178"/>
                      </a:cubicBezTo>
                      <a:cubicBezTo>
                        <a:pt x="1184117" y="58178"/>
                        <a:pt x="1121565" y="142488"/>
                        <a:pt x="1078050" y="205040"/>
                      </a:cubicBezTo>
                      <a:cubicBezTo>
                        <a:pt x="1064452" y="224077"/>
                        <a:pt x="846879" y="523239"/>
                        <a:pt x="846879" y="523239"/>
                      </a:cubicBezTo>
                      <a:cubicBezTo>
                        <a:pt x="846879" y="523239"/>
                        <a:pt x="667382" y="243115"/>
                        <a:pt x="645624" y="210479"/>
                      </a:cubicBezTo>
                      <a:cubicBezTo>
                        <a:pt x="615708" y="164245"/>
                        <a:pt x="555876" y="77216"/>
                        <a:pt x="455248" y="63617"/>
                      </a:cubicBezTo>
                      <a:cubicBezTo>
                        <a:pt x="411734" y="58178"/>
                        <a:pt x="297508" y="52739"/>
                        <a:pt x="234956" y="137048"/>
                      </a:cubicBezTo>
                      <a:cubicBezTo>
                        <a:pt x="341023" y="221357"/>
                        <a:pt x="338303" y="438930"/>
                        <a:pt x="316546" y="588511"/>
                      </a:cubicBezTo>
                      <a:cubicBezTo>
                        <a:pt x="248554" y="1031815"/>
                        <a:pt x="58178" y="1072610"/>
                        <a:pt x="58178" y="1072610"/>
                      </a:cubicBezTo>
                      <a:cubicBezTo>
                        <a:pt x="156086" y="1333696"/>
                        <a:pt x="403575" y="1230350"/>
                        <a:pt x="474286" y="1020936"/>
                      </a:cubicBezTo>
                      <a:cubicBezTo>
                        <a:pt x="520520" y="884953"/>
                        <a:pt x="550436" y="713615"/>
                        <a:pt x="555876" y="572193"/>
                      </a:cubicBezTo>
                      <a:lnTo>
                        <a:pt x="830561" y="993740"/>
                      </a:lnTo>
                      <a:cubicBezTo>
                        <a:pt x="830561" y="993740"/>
                        <a:pt x="1140602" y="574913"/>
                        <a:pt x="1140602" y="574913"/>
                      </a:cubicBezTo>
                      <a:cubicBezTo>
                        <a:pt x="1088929" y="1314659"/>
                        <a:pt x="1344577" y="1526792"/>
                        <a:pt x="1567589" y="1526792"/>
                      </a:cubicBezTo>
                      <a:cubicBezTo>
                        <a:pt x="1790601" y="1526792"/>
                        <a:pt x="1866751" y="1322818"/>
                        <a:pt x="1866751" y="1322818"/>
                      </a:cubicBezTo>
                      <a:cubicBezTo>
                        <a:pt x="1744367" y="1314659"/>
                        <a:pt x="1641019" y="1252107"/>
                        <a:pt x="1559430" y="1165078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: Shape 22">
                  <a:extLst>
                    <a:ext uri="{FF2B5EF4-FFF2-40B4-BE49-F238E27FC236}">
                      <a16:creationId xmlns:a16="http://schemas.microsoft.com/office/drawing/2014/main" id="{4958B603-5E8A-F947-89DE-34E9532F86F5}"/>
                    </a:ext>
                  </a:extLst>
                </p:cNvPr>
                <p:cNvSpPr/>
                <p:nvPr/>
              </p:nvSpPr>
              <p:spPr>
                <a:xfrm>
                  <a:off x="4792218" y="3234839"/>
                  <a:ext cx="271966" cy="652717"/>
                </a:xfrm>
                <a:custGeom>
                  <a:avLst/>
                  <a:gdLst>
                    <a:gd name="connsiteX0" fmla="*/ 88095 w 271965"/>
                    <a:gd name="connsiteY0" fmla="*/ 120730 h 652717"/>
                    <a:gd name="connsiteX1" fmla="*/ 93534 w 271965"/>
                    <a:gd name="connsiteY1" fmla="*/ 153366 h 652717"/>
                    <a:gd name="connsiteX2" fmla="*/ 93534 w 271965"/>
                    <a:gd name="connsiteY2" fmla="*/ 544997 h 652717"/>
                    <a:gd name="connsiteX3" fmla="*/ 156086 w 271965"/>
                    <a:gd name="connsiteY3" fmla="*/ 604829 h 652717"/>
                    <a:gd name="connsiteX4" fmla="*/ 221358 w 271965"/>
                    <a:gd name="connsiteY4" fmla="*/ 544997 h 652717"/>
                    <a:gd name="connsiteX5" fmla="*/ 221358 w 271965"/>
                    <a:gd name="connsiteY5" fmla="*/ 194161 h 652717"/>
                    <a:gd name="connsiteX6" fmla="*/ 210479 w 271965"/>
                    <a:gd name="connsiteY6" fmla="*/ 109852 h 652717"/>
                    <a:gd name="connsiteX7" fmla="*/ 118011 w 271965"/>
                    <a:gd name="connsiteY7" fmla="*/ 58178 h 652717"/>
                    <a:gd name="connsiteX8" fmla="*/ 58178 w 271965"/>
                    <a:gd name="connsiteY8" fmla="*/ 88094 h 652717"/>
                    <a:gd name="connsiteX9" fmla="*/ 88095 w 271965"/>
                    <a:gd name="connsiteY9" fmla="*/ 120730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88095" y="120730"/>
                      </a:moveTo>
                      <a:cubicBezTo>
                        <a:pt x="90814" y="131609"/>
                        <a:pt x="90814" y="142487"/>
                        <a:pt x="93534" y="153366"/>
                      </a:cubicBezTo>
                      <a:cubicBezTo>
                        <a:pt x="93534" y="156086"/>
                        <a:pt x="93534" y="542277"/>
                        <a:pt x="93534" y="544997"/>
                      </a:cubicBezTo>
                      <a:cubicBezTo>
                        <a:pt x="93534" y="577632"/>
                        <a:pt x="123450" y="604829"/>
                        <a:pt x="156086" y="604829"/>
                      </a:cubicBezTo>
                      <a:cubicBezTo>
                        <a:pt x="188722" y="607548"/>
                        <a:pt x="221358" y="577632"/>
                        <a:pt x="221358" y="544997"/>
                      </a:cubicBezTo>
                      <a:cubicBezTo>
                        <a:pt x="221358" y="539557"/>
                        <a:pt x="221358" y="194161"/>
                        <a:pt x="221358" y="194161"/>
                      </a:cubicBezTo>
                      <a:cubicBezTo>
                        <a:pt x="221358" y="164245"/>
                        <a:pt x="224078" y="134329"/>
                        <a:pt x="210479" y="109852"/>
                      </a:cubicBezTo>
                      <a:cubicBezTo>
                        <a:pt x="196881" y="79935"/>
                        <a:pt x="158806" y="58178"/>
                        <a:pt x="118011" y="58178"/>
                      </a:cubicBezTo>
                      <a:cubicBezTo>
                        <a:pt x="79936" y="58178"/>
                        <a:pt x="58178" y="88094"/>
                        <a:pt x="58178" y="88094"/>
                      </a:cubicBezTo>
                      <a:cubicBezTo>
                        <a:pt x="58178" y="88094"/>
                        <a:pt x="77216" y="93534"/>
                        <a:pt x="88095" y="12073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4" name="Freeform: Shape 23">
                  <a:extLst>
                    <a:ext uri="{FF2B5EF4-FFF2-40B4-BE49-F238E27FC236}">
                      <a16:creationId xmlns:a16="http://schemas.microsoft.com/office/drawing/2014/main" id="{2EBD9654-3D0E-224D-8F1D-BB2B2203E7A6}"/>
                    </a:ext>
                  </a:extLst>
                </p:cNvPr>
                <p:cNvSpPr/>
                <p:nvPr/>
              </p:nvSpPr>
              <p:spPr>
                <a:xfrm>
                  <a:off x="8751819" y="3234667"/>
                  <a:ext cx="271966" cy="652717"/>
                </a:xfrm>
                <a:custGeom>
                  <a:avLst/>
                  <a:gdLst>
                    <a:gd name="connsiteX0" fmla="*/ 191663 w 271965"/>
                    <a:gd name="connsiteY0" fmla="*/ 542449 h 652717"/>
                    <a:gd name="connsiteX1" fmla="*/ 186224 w 271965"/>
                    <a:gd name="connsiteY1" fmla="*/ 509813 h 652717"/>
                    <a:gd name="connsiteX2" fmla="*/ 186224 w 271965"/>
                    <a:gd name="connsiteY2" fmla="*/ 118183 h 652717"/>
                    <a:gd name="connsiteX3" fmla="*/ 123672 w 271965"/>
                    <a:gd name="connsiteY3" fmla="*/ 58350 h 652717"/>
                    <a:gd name="connsiteX4" fmla="*/ 58400 w 271965"/>
                    <a:gd name="connsiteY4" fmla="*/ 118183 h 652717"/>
                    <a:gd name="connsiteX5" fmla="*/ 58400 w 271965"/>
                    <a:gd name="connsiteY5" fmla="*/ 469018 h 652717"/>
                    <a:gd name="connsiteX6" fmla="*/ 69279 w 271965"/>
                    <a:gd name="connsiteY6" fmla="*/ 553328 h 652717"/>
                    <a:gd name="connsiteX7" fmla="*/ 161747 w 271965"/>
                    <a:gd name="connsiteY7" fmla="*/ 605001 h 652717"/>
                    <a:gd name="connsiteX8" fmla="*/ 221580 w 271965"/>
                    <a:gd name="connsiteY8" fmla="*/ 575085 h 652717"/>
                    <a:gd name="connsiteX9" fmla="*/ 191663 w 271965"/>
                    <a:gd name="connsiteY9" fmla="*/ 542449 h 652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71965" h="652717">
                      <a:moveTo>
                        <a:pt x="191663" y="542449"/>
                      </a:moveTo>
                      <a:cubicBezTo>
                        <a:pt x="188944" y="531570"/>
                        <a:pt x="186224" y="520692"/>
                        <a:pt x="186224" y="509813"/>
                      </a:cubicBezTo>
                      <a:cubicBezTo>
                        <a:pt x="186224" y="507093"/>
                        <a:pt x="186224" y="120902"/>
                        <a:pt x="186224" y="118183"/>
                      </a:cubicBezTo>
                      <a:cubicBezTo>
                        <a:pt x="186224" y="85547"/>
                        <a:pt x="156308" y="58350"/>
                        <a:pt x="123672" y="58350"/>
                      </a:cubicBezTo>
                      <a:cubicBezTo>
                        <a:pt x="91036" y="55631"/>
                        <a:pt x="58400" y="85547"/>
                        <a:pt x="58400" y="118183"/>
                      </a:cubicBezTo>
                      <a:cubicBezTo>
                        <a:pt x="58400" y="123622"/>
                        <a:pt x="58400" y="469018"/>
                        <a:pt x="58400" y="469018"/>
                      </a:cubicBezTo>
                      <a:cubicBezTo>
                        <a:pt x="58400" y="498934"/>
                        <a:pt x="55680" y="528851"/>
                        <a:pt x="69279" y="553328"/>
                      </a:cubicBezTo>
                      <a:cubicBezTo>
                        <a:pt x="82877" y="583244"/>
                        <a:pt x="120953" y="605001"/>
                        <a:pt x="161747" y="605001"/>
                      </a:cubicBezTo>
                      <a:cubicBezTo>
                        <a:pt x="199822" y="605001"/>
                        <a:pt x="221580" y="575085"/>
                        <a:pt x="221580" y="575085"/>
                      </a:cubicBezTo>
                      <a:cubicBezTo>
                        <a:pt x="221580" y="575085"/>
                        <a:pt x="202542" y="566926"/>
                        <a:pt x="191663" y="54244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: Shape 24">
                  <a:extLst>
                    <a:ext uri="{FF2B5EF4-FFF2-40B4-BE49-F238E27FC236}">
                      <a16:creationId xmlns:a16="http://schemas.microsoft.com/office/drawing/2014/main" id="{B0A49065-D9BA-D546-A270-48B926B3C5CF}"/>
                    </a:ext>
                  </a:extLst>
                </p:cNvPr>
                <p:cNvSpPr/>
                <p:nvPr/>
              </p:nvSpPr>
              <p:spPr>
                <a:xfrm>
                  <a:off x="6320666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3 w 435145"/>
                    <a:gd name="connsiteY1" fmla="*/ 148115 h 462341"/>
                    <a:gd name="connsiteX2" fmla="*/ 186003 w 435145"/>
                    <a:gd name="connsiteY2" fmla="*/ 148115 h 462341"/>
                    <a:gd name="connsiteX3" fmla="*/ 186003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3 w 435145"/>
                    <a:gd name="connsiteY8" fmla="*/ 362967 h 462341"/>
                    <a:gd name="connsiteX9" fmla="*/ 186003 w 435145"/>
                    <a:gd name="connsiteY9" fmla="*/ 213386 h 462341"/>
                    <a:gd name="connsiteX10" fmla="*/ 186003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3" y="148115"/>
                      </a:cubicBezTo>
                      <a:lnTo>
                        <a:pt x="186003" y="148115"/>
                      </a:lnTo>
                      <a:cubicBezTo>
                        <a:pt x="186003" y="129077"/>
                        <a:pt x="186003" y="115479"/>
                        <a:pt x="186003" y="115479"/>
                      </a:cubicBezTo>
                      <a:cubicBezTo>
                        <a:pt x="186003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3" y="395603"/>
                        <a:pt x="186003" y="362967"/>
                      </a:cubicBezTo>
                      <a:cubicBezTo>
                        <a:pt x="186003" y="360248"/>
                        <a:pt x="186003" y="281378"/>
                        <a:pt x="186003" y="213386"/>
                      </a:cubicBezTo>
                      <a:lnTo>
                        <a:pt x="186003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725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6" name="Freeform: Shape 25">
                  <a:extLst>
                    <a:ext uri="{FF2B5EF4-FFF2-40B4-BE49-F238E27FC236}">
                      <a16:creationId xmlns:a16="http://schemas.microsoft.com/office/drawing/2014/main" id="{FD1ECEAC-B980-B74F-825F-B78514303017}"/>
                    </a:ext>
                  </a:extLst>
                </p:cNvPr>
                <p:cNvSpPr/>
                <p:nvPr/>
              </p:nvSpPr>
              <p:spPr>
                <a:xfrm>
                  <a:off x="7960620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5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: Shape 26">
                  <a:extLst>
                    <a:ext uri="{FF2B5EF4-FFF2-40B4-BE49-F238E27FC236}">
                      <a16:creationId xmlns:a16="http://schemas.microsoft.com/office/drawing/2014/main" id="{B20F82E1-5282-7245-A846-938C4CC41C1E}"/>
                    </a:ext>
                  </a:extLst>
                </p:cNvPr>
                <p:cNvSpPr/>
                <p:nvPr/>
              </p:nvSpPr>
              <p:spPr>
                <a:xfrm>
                  <a:off x="5020669" y="3416868"/>
                  <a:ext cx="435145" cy="462341"/>
                </a:xfrm>
                <a:custGeom>
                  <a:avLst/>
                  <a:gdLst>
                    <a:gd name="connsiteX0" fmla="*/ 302948 w 435145"/>
                    <a:gd name="connsiteY0" fmla="*/ 74684 h 462341"/>
                    <a:gd name="connsiteX1" fmla="*/ 186002 w 435145"/>
                    <a:gd name="connsiteY1" fmla="*/ 148115 h 462341"/>
                    <a:gd name="connsiteX2" fmla="*/ 186002 w 435145"/>
                    <a:gd name="connsiteY2" fmla="*/ 148115 h 462341"/>
                    <a:gd name="connsiteX3" fmla="*/ 186002 w 435145"/>
                    <a:gd name="connsiteY3" fmla="*/ 115479 h 462341"/>
                    <a:gd name="connsiteX4" fmla="*/ 123450 w 435145"/>
                    <a:gd name="connsiteY4" fmla="*/ 58366 h 462341"/>
                    <a:gd name="connsiteX5" fmla="*/ 58178 w 435145"/>
                    <a:gd name="connsiteY5" fmla="*/ 115479 h 462341"/>
                    <a:gd name="connsiteX6" fmla="*/ 58178 w 435145"/>
                    <a:gd name="connsiteY6" fmla="*/ 362967 h 462341"/>
                    <a:gd name="connsiteX7" fmla="*/ 120730 w 435145"/>
                    <a:gd name="connsiteY7" fmla="*/ 422800 h 462341"/>
                    <a:gd name="connsiteX8" fmla="*/ 186002 w 435145"/>
                    <a:gd name="connsiteY8" fmla="*/ 362967 h 462341"/>
                    <a:gd name="connsiteX9" fmla="*/ 186002 w 435145"/>
                    <a:gd name="connsiteY9" fmla="*/ 213386 h 462341"/>
                    <a:gd name="connsiteX10" fmla="*/ 186002 w 435145"/>
                    <a:gd name="connsiteY10" fmla="*/ 213386 h 462341"/>
                    <a:gd name="connsiteX11" fmla="*/ 229517 w 435145"/>
                    <a:gd name="connsiteY11" fmla="*/ 161713 h 462341"/>
                    <a:gd name="connsiteX12" fmla="*/ 259433 w 435145"/>
                    <a:gd name="connsiteY12" fmla="*/ 194349 h 462341"/>
                    <a:gd name="connsiteX13" fmla="*/ 259433 w 435145"/>
                    <a:gd name="connsiteY13" fmla="*/ 362967 h 462341"/>
                    <a:gd name="connsiteX14" fmla="*/ 321985 w 435145"/>
                    <a:gd name="connsiteY14" fmla="*/ 422800 h 462341"/>
                    <a:gd name="connsiteX15" fmla="*/ 387257 w 435145"/>
                    <a:gd name="connsiteY15" fmla="*/ 362967 h 462341"/>
                    <a:gd name="connsiteX16" fmla="*/ 387257 w 435145"/>
                    <a:gd name="connsiteY16" fmla="*/ 273219 h 462341"/>
                    <a:gd name="connsiteX17" fmla="*/ 302948 w 435145"/>
                    <a:gd name="connsiteY17" fmla="*/ 74684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35145" h="462341">
                      <a:moveTo>
                        <a:pt x="302948" y="74684"/>
                      </a:moveTo>
                      <a:cubicBezTo>
                        <a:pt x="234956" y="74684"/>
                        <a:pt x="196881" y="131797"/>
                        <a:pt x="186002" y="148115"/>
                      </a:cubicBezTo>
                      <a:lnTo>
                        <a:pt x="186002" y="148115"/>
                      </a:lnTo>
                      <a:cubicBezTo>
                        <a:pt x="186002" y="129077"/>
                        <a:pt x="186002" y="115479"/>
                        <a:pt x="186002" y="115479"/>
                      </a:cubicBezTo>
                      <a:cubicBezTo>
                        <a:pt x="186002" y="82843"/>
                        <a:pt x="156086" y="58366"/>
                        <a:pt x="123450" y="58366"/>
                      </a:cubicBezTo>
                      <a:cubicBezTo>
                        <a:pt x="90814" y="55646"/>
                        <a:pt x="58178" y="82843"/>
                        <a:pt x="58178" y="115479"/>
                      </a:cubicBezTo>
                      <a:cubicBezTo>
                        <a:pt x="58178" y="120918"/>
                        <a:pt x="58178" y="360248"/>
                        <a:pt x="58178" y="362967"/>
                      </a:cubicBezTo>
                      <a:cubicBezTo>
                        <a:pt x="58178" y="395603"/>
                        <a:pt x="88094" y="422800"/>
                        <a:pt x="120730" y="422800"/>
                      </a:cubicBezTo>
                      <a:cubicBezTo>
                        <a:pt x="153366" y="425519"/>
                        <a:pt x="186002" y="395603"/>
                        <a:pt x="186002" y="362967"/>
                      </a:cubicBezTo>
                      <a:cubicBezTo>
                        <a:pt x="186002" y="360248"/>
                        <a:pt x="186002" y="281378"/>
                        <a:pt x="186002" y="213386"/>
                      </a:cubicBezTo>
                      <a:lnTo>
                        <a:pt x="186002" y="213386"/>
                      </a:lnTo>
                      <a:cubicBezTo>
                        <a:pt x="191442" y="186190"/>
                        <a:pt x="205040" y="161713"/>
                        <a:pt x="229517" y="161713"/>
                      </a:cubicBezTo>
                      <a:cubicBezTo>
                        <a:pt x="259433" y="161713"/>
                        <a:pt x="259433" y="194349"/>
                        <a:pt x="259433" y="194349"/>
                      </a:cubicBezTo>
                      <a:lnTo>
                        <a:pt x="259433" y="362967"/>
                      </a:lnTo>
                      <a:cubicBezTo>
                        <a:pt x="259433" y="395603"/>
                        <a:pt x="289349" y="422800"/>
                        <a:pt x="321985" y="422800"/>
                      </a:cubicBezTo>
                      <a:cubicBezTo>
                        <a:pt x="354621" y="425519"/>
                        <a:pt x="387257" y="395603"/>
                        <a:pt x="387257" y="362967"/>
                      </a:cubicBezTo>
                      <a:lnTo>
                        <a:pt x="387257" y="273219"/>
                      </a:lnTo>
                      <a:cubicBezTo>
                        <a:pt x="384537" y="183470"/>
                        <a:pt x="395416" y="71964"/>
                        <a:pt x="302948" y="74684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Freeform: Shape 27">
                  <a:extLst>
                    <a:ext uri="{FF2B5EF4-FFF2-40B4-BE49-F238E27FC236}">
                      <a16:creationId xmlns:a16="http://schemas.microsoft.com/office/drawing/2014/main" id="{A289FAF8-43ED-BF44-AE2E-984D1CD4AD59}"/>
                    </a:ext>
                  </a:extLst>
                </p:cNvPr>
                <p:cNvSpPr/>
                <p:nvPr/>
              </p:nvSpPr>
              <p:spPr>
                <a:xfrm>
                  <a:off x="7616289" y="3475234"/>
                  <a:ext cx="364436" cy="364434"/>
                </a:xfrm>
                <a:custGeom>
                  <a:avLst/>
                  <a:gdLst>
                    <a:gd name="connsiteX0" fmla="*/ 182218 w 364436"/>
                    <a:gd name="connsiteY0" fmla="*/ 73431 h 364434"/>
                    <a:gd name="connsiteX1" fmla="*/ 130544 w 364436"/>
                    <a:gd name="connsiteY1" fmla="*/ 179499 h 364434"/>
                    <a:gd name="connsiteX2" fmla="*/ 182218 w 364436"/>
                    <a:gd name="connsiteY2" fmla="*/ 285565 h 364434"/>
                    <a:gd name="connsiteX3" fmla="*/ 233891 w 364436"/>
                    <a:gd name="connsiteY3" fmla="*/ 179499 h 364434"/>
                    <a:gd name="connsiteX4" fmla="*/ 182218 w 364436"/>
                    <a:gd name="connsiteY4" fmla="*/ 73431 h 364434"/>
                    <a:gd name="connsiteX5" fmla="*/ 182219 w 364436"/>
                    <a:gd name="connsiteY5" fmla="*/ 0 h 364434"/>
                    <a:gd name="connsiteX6" fmla="*/ 364436 w 364436"/>
                    <a:gd name="connsiteY6" fmla="*/ 182217 h 364434"/>
                    <a:gd name="connsiteX7" fmla="*/ 182219 w 364436"/>
                    <a:gd name="connsiteY7" fmla="*/ 364434 h 364434"/>
                    <a:gd name="connsiteX8" fmla="*/ 0 w 364436"/>
                    <a:gd name="connsiteY8" fmla="*/ 182217 h 364434"/>
                    <a:gd name="connsiteX9" fmla="*/ 182219 w 364436"/>
                    <a:gd name="connsiteY9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4436" h="364434">
                      <a:moveTo>
                        <a:pt x="182218" y="73431"/>
                      </a:moveTo>
                      <a:cubicBezTo>
                        <a:pt x="152302" y="76151"/>
                        <a:pt x="130544" y="114226"/>
                        <a:pt x="130544" y="179499"/>
                      </a:cubicBezTo>
                      <a:cubicBezTo>
                        <a:pt x="130544" y="244770"/>
                        <a:pt x="146862" y="285565"/>
                        <a:pt x="182218" y="285565"/>
                      </a:cubicBezTo>
                      <a:cubicBezTo>
                        <a:pt x="217573" y="285565"/>
                        <a:pt x="233891" y="247490"/>
                        <a:pt x="233891" y="179499"/>
                      </a:cubicBezTo>
                      <a:cubicBezTo>
                        <a:pt x="233891" y="114226"/>
                        <a:pt x="212134" y="73431"/>
                        <a:pt x="182218" y="73431"/>
                      </a:cubicBezTo>
                      <a:close/>
                      <a:moveTo>
                        <a:pt x="182219" y="0"/>
                      </a:moveTo>
                      <a:cubicBezTo>
                        <a:pt x="282846" y="0"/>
                        <a:pt x="364436" y="81590"/>
                        <a:pt x="364436" y="182217"/>
                      </a:cubicBezTo>
                      <a:cubicBezTo>
                        <a:pt x="364436" y="282844"/>
                        <a:pt x="282846" y="364434"/>
                        <a:pt x="182219" y="364434"/>
                      </a:cubicBezTo>
                      <a:cubicBezTo>
                        <a:pt x="81591" y="364434"/>
                        <a:pt x="0" y="282844"/>
                        <a:pt x="0" y="182217"/>
                      </a:cubicBezTo>
                      <a:cubicBezTo>
                        <a:pt x="0" y="81590"/>
                        <a:pt x="81591" y="0"/>
                        <a:pt x="18221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: Shape 28">
                  <a:extLst>
                    <a:ext uri="{FF2B5EF4-FFF2-40B4-BE49-F238E27FC236}">
                      <a16:creationId xmlns:a16="http://schemas.microsoft.com/office/drawing/2014/main" id="{44DCC158-6B12-C546-A1B6-08F962026AB0}"/>
                    </a:ext>
                  </a:extLst>
                </p:cNvPr>
                <p:cNvSpPr/>
                <p:nvPr/>
              </p:nvSpPr>
              <p:spPr>
                <a:xfrm>
                  <a:off x="6743101" y="3464184"/>
                  <a:ext cx="372773" cy="375657"/>
                </a:xfrm>
                <a:custGeom>
                  <a:avLst/>
                  <a:gdLst>
                    <a:gd name="connsiteX0" fmla="*/ 176958 w 372773"/>
                    <a:gd name="connsiteY0" fmla="*/ 98080 h 375657"/>
                    <a:gd name="connsiteX1" fmla="*/ 125284 w 372773"/>
                    <a:gd name="connsiteY1" fmla="*/ 190548 h 375657"/>
                    <a:gd name="connsiteX2" fmla="*/ 176958 w 372773"/>
                    <a:gd name="connsiteY2" fmla="*/ 283017 h 375657"/>
                    <a:gd name="connsiteX3" fmla="*/ 228631 w 372773"/>
                    <a:gd name="connsiteY3" fmla="*/ 190548 h 375657"/>
                    <a:gd name="connsiteX4" fmla="*/ 176958 w 372773"/>
                    <a:gd name="connsiteY4" fmla="*/ 98080 h 375657"/>
                    <a:gd name="connsiteX5" fmla="*/ 307501 w 372773"/>
                    <a:gd name="connsiteY5" fmla="*/ 172 h 375657"/>
                    <a:gd name="connsiteX6" fmla="*/ 372773 w 372773"/>
                    <a:gd name="connsiteY6" fmla="*/ 62724 h 375657"/>
                    <a:gd name="connsiteX7" fmla="*/ 372773 w 372773"/>
                    <a:gd name="connsiteY7" fmla="*/ 312934 h 375657"/>
                    <a:gd name="connsiteX8" fmla="*/ 302061 w 372773"/>
                    <a:gd name="connsiteY8" fmla="*/ 375486 h 375657"/>
                    <a:gd name="connsiteX9" fmla="*/ 239509 w 372773"/>
                    <a:gd name="connsiteY9" fmla="*/ 326532 h 375657"/>
                    <a:gd name="connsiteX10" fmla="*/ 179677 w 372773"/>
                    <a:gd name="connsiteY10" fmla="*/ 370046 h 375657"/>
                    <a:gd name="connsiteX11" fmla="*/ 70890 w 372773"/>
                    <a:gd name="connsiteY11" fmla="*/ 353728 h 375657"/>
                    <a:gd name="connsiteX12" fmla="*/ 128003 w 372773"/>
                    <a:gd name="connsiteY12" fmla="*/ 11051 h 375657"/>
                    <a:gd name="connsiteX13" fmla="*/ 236790 w 372773"/>
                    <a:gd name="connsiteY13" fmla="*/ 70883 h 375657"/>
                    <a:gd name="connsiteX14" fmla="*/ 236790 w 372773"/>
                    <a:gd name="connsiteY14" fmla="*/ 62724 h 375657"/>
                    <a:gd name="connsiteX15" fmla="*/ 307501 w 372773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3" h="375657">
                      <a:moveTo>
                        <a:pt x="176958" y="98080"/>
                      </a:moveTo>
                      <a:cubicBezTo>
                        <a:pt x="147042" y="100800"/>
                        <a:pt x="125284" y="133436"/>
                        <a:pt x="125284" y="190548"/>
                      </a:cubicBezTo>
                      <a:cubicBezTo>
                        <a:pt x="125284" y="247661"/>
                        <a:pt x="141602" y="283017"/>
                        <a:pt x="176958" y="283017"/>
                      </a:cubicBezTo>
                      <a:cubicBezTo>
                        <a:pt x="212314" y="283017"/>
                        <a:pt x="228631" y="247661"/>
                        <a:pt x="228631" y="190548"/>
                      </a:cubicBezTo>
                      <a:cubicBezTo>
                        <a:pt x="228631" y="133436"/>
                        <a:pt x="206874" y="98080"/>
                        <a:pt x="176958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3" y="30088"/>
                        <a:pt x="372773" y="62724"/>
                      </a:cubicBezTo>
                      <a:cubicBezTo>
                        <a:pt x="372773" y="65444"/>
                        <a:pt x="372773" y="307494"/>
                        <a:pt x="372773" y="312934"/>
                      </a:cubicBezTo>
                      <a:cubicBezTo>
                        <a:pt x="370053" y="348289"/>
                        <a:pt x="337417" y="378205"/>
                        <a:pt x="302061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5911" y="348289"/>
                        <a:pt x="198715" y="364607"/>
                        <a:pt x="179677" y="370046"/>
                      </a:cubicBezTo>
                      <a:cubicBezTo>
                        <a:pt x="147041" y="378205"/>
                        <a:pt x="100807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3" y="11051"/>
                      </a:cubicBezTo>
                      <a:cubicBezTo>
                        <a:pt x="185116" y="11051"/>
                        <a:pt x="220471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0" name="Freeform: Shape 29">
                  <a:extLst>
                    <a:ext uri="{FF2B5EF4-FFF2-40B4-BE49-F238E27FC236}">
                      <a16:creationId xmlns:a16="http://schemas.microsoft.com/office/drawing/2014/main" id="{EB6CE732-BACA-114A-8DC2-99449B2FC234}"/>
                    </a:ext>
                  </a:extLst>
                </p:cNvPr>
                <p:cNvSpPr/>
                <p:nvPr/>
              </p:nvSpPr>
              <p:spPr>
                <a:xfrm>
                  <a:off x="8380335" y="3464184"/>
                  <a:ext cx="372772" cy="375657"/>
                </a:xfrm>
                <a:custGeom>
                  <a:avLst/>
                  <a:gdLst>
                    <a:gd name="connsiteX0" fmla="*/ 176957 w 372772"/>
                    <a:gd name="connsiteY0" fmla="*/ 98080 h 375657"/>
                    <a:gd name="connsiteX1" fmla="*/ 125282 w 372772"/>
                    <a:gd name="connsiteY1" fmla="*/ 190548 h 375657"/>
                    <a:gd name="connsiteX2" fmla="*/ 176957 w 372772"/>
                    <a:gd name="connsiteY2" fmla="*/ 283017 h 375657"/>
                    <a:gd name="connsiteX3" fmla="*/ 228630 w 372772"/>
                    <a:gd name="connsiteY3" fmla="*/ 190548 h 375657"/>
                    <a:gd name="connsiteX4" fmla="*/ 176957 w 372772"/>
                    <a:gd name="connsiteY4" fmla="*/ 98080 h 375657"/>
                    <a:gd name="connsiteX5" fmla="*/ 307501 w 372772"/>
                    <a:gd name="connsiteY5" fmla="*/ 172 h 375657"/>
                    <a:gd name="connsiteX6" fmla="*/ 372772 w 372772"/>
                    <a:gd name="connsiteY6" fmla="*/ 62724 h 375657"/>
                    <a:gd name="connsiteX7" fmla="*/ 372772 w 372772"/>
                    <a:gd name="connsiteY7" fmla="*/ 312934 h 375657"/>
                    <a:gd name="connsiteX8" fmla="*/ 302062 w 372772"/>
                    <a:gd name="connsiteY8" fmla="*/ 375486 h 375657"/>
                    <a:gd name="connsiteX9" fmla="*/ 239509 w 372772"/>
                    <a:gd name="connsiteY9" fmla="*/ 326532 h 375657"/>
                    <a:gd name="connsiteX10" fmla="*/ 179677 w 372772"/>
                    <a:gd name="connsiteY10" fmla="*/ 370046 h 375657"/>
                    <a:gd name="connsiteX11" fmla="*/ 70890 w 372772"/>
                    <a:gd name="connsiteY11" fmla="*/ 353728 h 375657"/>
                    <a:gd name="connsiteX12" fmla="*/ 128002 w 372772"/>
                    <a:gd name="connsiteY12" fmla="*/ 11051 h 375657"/>
                    <a:gd name="connsiteX13" fmla="*/ 236790 w 372772"/>
                    <a:gd name="connsiteY13" fmla="*/ 70883 h 375657"/>
                    <a:gd name="connsiteX14" fmla="*/ 236790 w 372772"/>
                    <a:gd name="connsiteY14" fmla="*/ 62724 h 375657"/>
                    <a:gd name="connsiteX15" fmla="*/ 307501 w 372772"/>
                    <a:gd name="connsiteY15" fmla="*/ 172 h 375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2772" h="375657">
                      <a:moveTo>
                        <a:pt x="176957" y="98080"/>
                      </a:moveTo>
                      <a:cubicBezTo>
                        <a:pt x="147039" y="100800"/>
                        <a:pt x="125282" y="133436"/>
                        <a:pt x="125282" y="190548"/>
                      </a:cubicBezTo>
                      <a:cubicBezTo>
                        <a:pt x="125282" y="247661"/>
                        <a:pt x="141600" y="283017"/>
                        <a:pt x="176957" y="283017"/>
                      </a:cubicBezTo>
                      <a:cubicBezTo>
                        <a:pt x="212312" y="283017"/>
                        <a:pt x="228630" y="247661"/>
                        <a:pt x="228630" y="190548"/>
                      </a:cubicBezTo>
                      <a:cubicBezTo>
                        <a:pt x="228630" y="133436"/>
                        <a:pt x="206873" y="98080"/>
                        <a:pt x="176957" y="98080"/>
                      </a:cubicBezTo>
                      <a:close/>
                      <a:moveTo>
                        <a:pt x="307501" y="172"/>
                      </a:moveTo>
                      <a:cubicBezTo>
                        <a:pt x="340137" y="172"/>
                        <a:pt x="372772" y="30088"/>
                        <a:pt x="372772" y="62724"/>
                      </a:cubicBezTo>
                      <a:cubicBezTo>
                        <a:pt x="372772" y="65444"/>
                        <a:pt x="372772" y="307494"/>
                        <a:pt x="372772" y="312934"/>
                      </a:cubicBezTo>
                      <a:cubicBezTo>
                        <a:pt x="370053" y="348289"/>
                        <a:pt x="337417" y="378205"/>
                        <a:pt x="302062" y="375486"/>
                      </a:cubicBezTo>
                      <a:cubicBezTo>
                        <a:pt x="274865" y="372766"/>
                        <a:pt x="247668" y="353728"/>
                        <a:pt x="239509" y="326532"/>
                      </a:cubicBezTo>
                      <a:cubicBezTo>
                        <a:pt x="228630" y="348289"/>
                        <a:pt x="198714" y="364607"/>
                        <a:pt x="179677" y="370046"/>
                      </a:cubicBezTo>
                      <a:cubicBezTo>
                        <a:pt x="147040" y="378205"/>
                        <a:pt x="100806" y="372766"/>
                        <a:pt x="70890" y="353728"/>
                      </a:cubicBezTo>
                      <a:cubicBezTo>
                        <a:pt x="-35177" y="285737"/>
                        <a:pt x="-27018" y="11051"/>
                        <a:pt x="128002" y="11051"/>
                      </a:cubicBezTo>
                      <a:cubicBezTo>
                        <a:pt x="185116" y="11051"/>
                        <a:pt x="220472" y="49126"/>
                        <a:pt x="236790" y="70883"/>
                      </a:cubicBezTo>
                      <a:cubicBezTo>
                        <a:pt x="236790" y="70883"/>
                        <a:pt x="236790" y="65444"/>
                        <a:pt x="236790" y="62724"/>
                      </a:cubicBezTo>
                      <a:cubicBezTo>
                        <a:pt x="239509" y="27369"/>
                        <a:pt x="272145" y="-2547"/>
                        <a:pt x="307501" y="172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: Shape 30">
                  <a:extLst>
                    <a:ext uri="{FF2B5EF4-FFF2-40B4-BE49-F238E27FC236}">
                      <a16:creationId xmlns:a16="http://schemas.microsoft.com/office/drawing/2014/main" id="{06EAC50B-B97F-4B4F-A402-4AFA5BCCF021}"/>
                    </a:ext>
                  </a:extLst>
                </p:cNvPr>
                <p:cNvSpPr/>
                <p:nvPr/>
              </p:nvSpPr>
              <p:spPr>
                <a:xfrm>
                  <a:off x="7389492" y="3444253"/>
                  <a:ext cx="217573" cy="435145"/>
                </a:xfrm>
                <a:custGeom>
                  <a:avLst/>
                  <a:gdLst>
                    <a:gd name="connsiteX0" fmla="*/ 186002 w 217572"/>
                    <a:gd name="connsiteY0" fmla="*/ 118011 h 435144"/>
                    <a:gd name="connsiteX1" fmla="*/ 128890 w 217572"/>
                    <a:gd name="connsiteY1" fmla="*/ 58178 h 435144"/>
                    <a:gd name="connsiteX2" fmla="*/ 123450 w 217572"/>
                    <a:gd name="connsiteY2" fmla="*/ 58178 h 435144"/>
                    <a:gd name="connsiteX3" fmla="*/ 58178 w 217572"/>
                    <a:gd name="connsiteY3" fmla="*/ 115291 h 435144"/>
                    <a:gd name="connsiteX4" fmla="*/ 58178 w 217572"/>
                    <a:gd name="connsiteY4" fmla="*/ 232236 h 435144"/>
                    <a:gd name="connsiteX5" fmla="*/ 58178 w 217572"/>
                    <a:gd name="connsiteY5" fmla="*/ 232236 h 435144"/>
                    <a:gd name="connsiteX6" fmla="*/ 58178 w 217572"/>
                    <a:gd name="connsiteY6" fmla="*/ 335583 h 435144"/>
                    <a:gd name="connsiteX7" fmla="*/ 115291 w 217572"/>
                    <a:gd name="connsiteY7" fmla="*/ 395415 h 435144"/>
                    <a:gd name="connsiteX8" fmla="*/ 120730 w 217572"/>
                    <a:gd name="connsiteY8" fmla="*/ 395415 h 435144"/>
                    <a:gd name="connsiteX9" fmla="*/ 186002 w 217572"/>
                    <a:gd name="connsiteY9" fmla="*/ 338303 h 435144"/>
                    <a:gd name="connsiteX10" fmla="*/ 186002 w 217572"/>
                    <a:gd name="connsiteY10" fmla="*/ 240395 h 435144"/>
                    <a:gd name="connsiteX11" fmla="*/ 186002 w 217572"/>
                    <a:gd name="connsiteY11" fmla="*/ 240395 h 435144"/>
                    <a:gd name="connsiteX12" fmla="*/ 186002 w 217572"/>
                    <a:gd name="connsiteY12" fmla="*/ 118011 h 4351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17572" h="435144">
                      <a:moveTo>
                        <a:pt x="186002" y="118011"/>
                      </a:moveTo>
                      <a:cubicBezTo>
                        <a:pt x="183283" y="85375"/>
                        <a:pt x="158806" y="60898"/>
                        <a:pt x="128890" y="58178"/>
                      </a:cubicBezTo>
                      <a:cubicBezTo>
                        <a:pt x="126170" y="58178"/>
                        <a:pt x="126170" y="58178"/>
                        <a:pt x="123450" y="58178"/>
                      </a:cubicBezTo>
                      <a:cubicBezTo>
                        <a:pt x="96254" y="58178"/>
                        <a:pt x="58178" y="82655"/>
                        <a:pt x="58178" y="115291"/>
                      </a:cubicBezTo>
                      <a:lnTo>
                        <a:pt x="58178" y="232236"/>
                      </a:lnTo>
                      <a:lnTo>
                        <a:pt x="58178" y="232236"/>
                      </a:lnTo>
                      <a:cubicBezTo>
                        <a:pt x="58178" y="270311"/>
                        <a:pt x="58178" y="335583"/>
                        <a:pt x="58178" y="335583"/>
                      </a:cubicBezTo>
                      <a:cubicBezTo>
                        <a:pt x="60898" y="368219"/>
                        <a:pt x="85375" y="392696"/>
                        <a:pt x="115291" y="395415"/>
                      </a:cubicBezTo>
                      <a:cubicBezTo>
                        <a:pt x="118011" y="395415"/>
                        <a:pt x="118011" y="395415"/>
                        <a:pt x="120730" y="395415"/>
                      </a:cubicBezTo>
                      <a:cubicBezTo>
                        <a:pt x="147927" y="395415"/>
                        <a:pt x="186002" y="370938"/>
                        <a:pt x="186002" y="338303"/>
                      </a:cubicBezTo>
                      <a:lnTo>
                        <a:pt x="186002" y="240395"/>
                      </a:lnTo>
                      <a:lnTo>
                        <a:pt x="186002" y="240395"/>
                      </a:lnTo>
                      <a:cubicBezTo>
                        <a:pt x="186002" y="202320"/>
                        <a:pt x="186002" y="118011"/>
                        <a:pt x="186002" y="11801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: Shape 31">
                  <a:extLst>
                    <a:ext uri="{FF2B5EF4-FFF2-40B4-BE49-F238E27FC236}">
                      <a16:creationId xmlns:a16="http://schemas.microsoft.com/office/drawing/2014/main" id="{A7E38090-0F98-6146-B747-2EECECA16E4B}"/>
                    </a:ext>
                  </a:extLst>
                </p:cNvPr>
                <p:cNvSpPr/>
                <p:nvPr/>
              </p:nvSpPr>
              <p:spPr>
                <a:xfrm>
                  <a:off x="7392212" y="3280901"/>
                  <a:ext cx="217573" cy="217572"/>
                </a:xfrm>
                <a:custGeom>
                  <a:avLst/>
                  <a:gdLst>
                    <a:gd name="connsiteX0" fmla="*/ 183282 w 217572"/>
                    <a:gd name="connsiteY0" fmla="*/ 120902 h 217572"/>
                    <a:gd name="connsiteX1" fmla="*/ 120730 w 217572"/>
                    <a:gd name="connsiteY1" fmla="*/ 183454 h 217572"/>
                    <a:gd name="connsiteX2" fmla="*/ 58178 w 217572"/>
                    <a:gd name="connsiteY2" fmla="*/ 120902 h 217572"/>
                    <a:gd name="connsiteX3" fmla="*/ 120730 w 217572"/>
                    <a:gd name="connsiteY3" fmla="*/ 58350 h 217572"/>
                    <a:gd name="connsiteX4" fmla="*/ 183282 w 217572"/>
                    <a:gd name="connsiteY4" fmla="*/ 120902 h 217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7572" h="217572">
                      <a:moveTo>
                        <a:pt x="183282" y="120902"/>
                      </a:moveTo>
                      <a:cubicBezTo>
                        <a:pt x="183282" y="156258"/>
                        <a:pt x="156086" y="183454"/>
                        <a:pt x="120730" y="183454"/>
                      </a:cubicBezTo>
                      <a:cubicBezTo>
                        <a:pt x="85375" y="183454"/>
                        <a:pt x="58178" y="156258"/>
                        <a:pt x="58178" y="120902"/>
                      </a:cubicBezTo>
                      <a:cubicBezTo>
                        <a:pt x="58178" y="85547"/>
                        <a:pt x="85375" y="58350"/>
                        <a:pt x="120730" y="58350"/>
                      </a:cubicBezTo>
                      <a:cubicBezTo>
                        <a:pt x="153366" y="55630"/>
                        <a:pt x="183282" y="85547"/>
                        <a:pt x="183282" y="120902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Freeform: Shape 32">
                  <a:extLst>
                    <a:ext uri="{FF2B5EF4-FFF2-40B4-BE49-F238E27FC236}">
                      <a16:creationId xmlns:a16="http://schemas.microsoft.com/office/drawing/2014/main" id="{2BEE1327-5B91-E74C-AE88-4AF21D058D47}"/>
                    </a:ext>
                  </a:extLst>
                </p:cNvPr>
                <p:cNvSpPr/>
                <p:nvPr/>
              </p:nvSpPr>
              <p:spPr>
                <a:xfrm>
                  <a:off x="6005186" y="3416884"/>
                  <a:ext cx="380752" cy="462341"/>
                </a:xfrm>
                <a:custGeom>
                  <a:avLst/>
                  <a:gdLst>
                    <a:gd name="connsiteX0" fmla="*/ 270312 w 380752"/>
                    <a:gd name="connsiteY0" fmla="*/ 69229 h 462341"/>
                    <a:gd name="connsiteX1" fmla="*/ 188722 w 380752"/>
                    <a:gd name="connsiteY1" fmla="*/ 134501 h 462341"/>
                    <a:gd name="connsiteX2" fmla="*/ 188722 w 380752"/>
                    <a:gd name="connsiteY2" fmla="*/ 118183 h 462341"/>
                    <a:gd name="connsiteX3" fmla="*/ 126170 w 380752"/>
                    <a:gd name="connsiteY3" fmla="*/ 58350 h 462341"/>
                    <a:gd name="connsiteX4" fmla="*/ 58178 w 380752"/>
                    <a:gd name="connsiteY4" fmla="*/ 118183 h 462341"/>
                    <a:gd name="connsiteX5" fmla="*/ 58178 w 380752"/>
                    <a:gd name="connsiteY5" fmla="*/ 210651 h 462341"/>
                    <a:gd name="connsiteX6" fmla="*/ 58178 w 380752"/>
                    <a:gd name="connsiteY6" fmla="*/ 365671 h 462341"/>
                    <a:gd name="connsiteX7" fmla="*/ 58178 w 380752"/>
                    <a:gd name="connsiteY7" fmla="*/ 365671 h 462341"/>
                    <a:gd name="connsiteX8" fmla="*/ 120730 w 380752"/>
                    <a:gd name="connsiteY8" fmla="*/ 425504 h 462341"/>
                    <a:gd name="connsiteX9" fmla="*/ 186002 w 380752"/>
                    <a:gd name="connsiteY9" fmla="*/ 365671 h 462341"/>
                    <a:gd name="connsiteX10" fmla="*/ 186002 w 380752"/>
                    <a:gd name="connsiteY10" fmla="*/ 365671 h 462341"/>
                    <a:gd name="connsiteX11" fmla="*/ 186002 w 380752"/>
                    <a:gd name="connsiteY11" fmla="*/ 210651 h 462341"/>
                    <a:gd name="connsiteX12" fmla="*/ 215919 w 380752"/>
                    <a:gd name="connsiteY12" fmla="*/ 158978 h 462341"/>
                    <a:gd name="connsiteX13" fmla="*/ 275751 w 380752"/>
                    <a:gd name="connsiteY13" fmla="*/ 221530 h 462341"/>
                    <a:gd name="connsiteX14" fmla="*/ 270312 w 380752"/>
                    <a:gd name="connsiteY14" fmla="*/ 69229 h 4623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380752" h="462341">
                      <a:moveTo>
                        <a:pt x="270312" y="69229"/>
                      </a:moveTo>
                      <a:cubicBezTo>
                        <a:pt x="232236" y="71949"/>
                        <a:pt x="213199" y="99145"/>
                        <a:pt x="188722" y="134501"/>
                      </a:cubicBezTo>
                      <a:cubicBezTo>
                        <a:pt x="188722" y="134501"/>
                        <a:pt x="188722" y="118183"/>
                        <a:pt x="188722" y="118183"/>
                      </a:cubicBezTo>
                      <a:cubicBezTo>
                        <a:pt x="188722" y="85547"/>
                        <a:pt x="158806" y="58350"/>
                        <a:pt x="126170" y="58350"/>
                      </a:cubicBezTo>
                      <a:cubicBezTo>
                        <a:pt x="93534" y="55631"/>
                        <a:pt x="60898" y="85547"/>
                        <a:pt x="58178" y="118183"/>
                      </a:cubicBezTo>
                      <a:lnTo>
                        <a:pt x="58178" y="210651"/>
                      </a:lnTo>
                      <a:lnTo>
                        <a:pt x="58178" y="365671"/>
                      </a:lnTo>
                      <a:lnTo>
                        <a:pt x="58178" y="365671"/>
                      </a:lnTo>
                      <a:cubicBezTo>
                        <a:pt x="58178" y="398307"/>
                        <a:pt x="88094" y="425504"/>
                        <a:pt x="120730" y="425504"/>
                      </a:cubicBezTo>
                      <a:cubicBezTo>
                        <a:pt x="153366" y="428224"/>
                        <a:pt x="186002" y="398307"/>
                        <a:pt x="186002" y="365671"/>
                      </a:cubicBezTo>
                      <a:lnTo>
                        <a:pt x="186002" y="365671"/>
                      </a:lnTo>
                      <a:lnTo>
                        <a:pt x="186002" y="210651"/>
                      </a:lnTo>
                      <a:cubicBezTo>
                        <a:pt x="188722" y="188894"/>
                        <a:pt x="196881" y="158978"/>
                        <a:pt x="215919" y="158978"/>
                      </a:cubicBezTo>
                      <a:cubicBezTo>
                        <a:pt x="243115" y="158978"/>
                        <a:pt x="215919" y="221530"/>
                        <a:pt x="275751" y="221530"/>
                      </a:cubicBezTo>
                      <a:cubicBezTo>
                        <a:pt x="362780" y="221530"/>
                        <a:pt x="373658" y="63790"/>
                        <a:pt x="270312" y="69229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33">
                  <a:extLst>
                    <a:ext uri="{FF2B5EF4-FFF2-40B4-BE49-F238E27FC236}">
                      <a16:creationId xmlns:a16="http://schemas.microsoft.com/office/drawing/2014/main" id="{D80ACD0B-D08A-C64A-A73E-D433898066D3}"/>
                    </a:ext>
                  </a:extLst>
                </p:cNvPr>
                <p:cNvSpPr/>
                <p:nvPr/>
              </p:nvSpPr>
              <p:spPr>
                <a:xfrm>
                  <a:off x="5693490" y="3475234"/>
                  <a:ext cx="337238" cy="364434"/>
                </a:xfrm>
                <a:custGeom>
                  <a:avLst/>
                  <a:gdLst>
                    <a:gd name="connsiteX0" fmla="*/ 180433 w 337238"/>
                    <a:gd name="connsiteY0" fmla="*/ 73984 h 364434"/>
                    <a:gd name="connsiteX1" fmla="*/ 163180 w 337238"/>
                    <a:gd name="connsiteY1" fmla="*/ 78870 h 364434"/>
                    <a:gd name="connsiteX2" fmla="*/ 125105 w 337238"/>
                    <a:gd name="connsiteY2" fmla="*/ 160461 h 364434"/>
                    <a:gd name="connsiteX3" fmla="*/ 171339 w 337238"/>
                    <a:gd name="connsiteY3" fmla="*/ 163180 h 364434"/>
                    <a:gd name="connsiteX4" fmla="*/ 214854 w 337238"/>
                    <a:gd name="connsiteY4" fmla="*/ 108787 h 364434"/>
                    <a:gd name="connsiteX5" fmla="*/ 180433 w 337238"/>
                    <a:gd name="connsiteY5" fmla="*/ 73984 h 364434"/>
                    <a:gd name="connsiteX6" fmla="*/ 174059 w 337238"/>
                    <a:gd name="connsiteY6" fmla="*/ 0 h 364434"/>
                    <a:gd name="connsiteX7" fmla="*/ 337238 w 337238"/>
                    <a:gd name="connsiteY7" fmla="*/ 119665 h 364434"/>
                    <a:gd name="connsiteX8" fmla="*/ 133264 w 337238"/>
                    <a:gd name="connsiteY8" fmla="*/ 217573 h 364434"/>
                    <a:gd name="connsiteX9" fmla="*/ 225732 w 337238"/>
                    <a:gd name="connsiteY9" fmla="*/ 277405 h 364434"/>
                    <a:gd name="connsiteX10" fmla="*/ 320920 w 337238"/>
                    <a:gd name="connsiteY10" fmla="*/ 250208 h 364434"/>
                    <a:gd name="connsiteX11" fmla="*/ 174059 w 337238"/>
                    <a:gd name="connsiteY11" fmla="*/ 364434 h 364434"/>
                    <a:gd name="connsiteX12" fmla="*/ 0 w 337238"/>
                    <a:gd name="connsiteY12" fmla="*/ 184937 h 364434"/>
                    <a:gd name="connsiteX13" fmla="*/ 174059 w 337238"/>
                    <a:gd name="connsiteY13" fmla="*/ 0 h 364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37238" h="364434">
                      <a:moveTo>
                        <a:pt x="180433" y="73984"/>
                      </a:moveTo>
                      <a:cubicBezTo>
                        <a:pt x="174569" y="73941"/>
                        <a:pt x="168620" y="75471"/>
                        <a:pt x="163180" y="78870"/>
                      </a:cubicBezTo>
                      <a:cubicBezTo>
                        <a:pt x="135984" y="95189"/>
                        <a:pt x="127825" y="130544"/>
                        <a:pt x="125105" y="160461"/>
                      </a:cubicBezTo>
                      <a:cubicBezTo>
                        <a:pt x="125105" y="163180"/>
                        <a:pt x="168620" y="160461"/>
                        <a:pt x="171339" y="163180"/>
                      </a:cubicBezTo>
                      <a:cubicBezTo>
                        <a:pt x="195816" y="157741"/>
                        <a:pt x="214854" y="135984"/>
                        <a:pt x="214854" y="108787"/>
                      </a:cubicBezTo>
                      <a:cubicBezTo>
                        <a:pt x="214854" y="88389"/>
                        <a:pt x="198026" y="74111"/>
                        <a:pt x="180433" y="73984"/>
                      </a:cubicBezTo>
                      <a:close/>
                      <a:moveTo>
                        <a:pt x="174059" y="0"/>
                      </a:moveTo>
                      <a:cubicBezTo>
                        <a:pt x="233891" y="0"/>
                        <a:pt x="337238" y="29916"/>
                        <a:pt x="337238" y="119665"/>
                      </a:cubicBezTo>
                      <a:cubicBezTo>
                        <a:pt x="337238" y="209414"/>
                        <a:pt x="244770" y="217573"/>
                        <a:pt x="133264" y="217573"/>
                      </a:cubicBezTo>
                      <a:cubicBezTo>
                        <a:pt x="133264" y="217573"/>
                        <a:pt x="149581" y="277405"/>
                        <a:pt x="225732" y="277405"/>
                      </a:cubicBezTo>
                      <a:cubicBezTo>
                        <a:pt x="301883" y="277405"/>
                        <a:pt x="320920" y="250208"/>
                        <a:pt x="320920" y="250208"/>
                      </a:cubicBezTo>
                      <a:cubicBezTo>
                        <a:pt x="320920" y="250208"/>
                        <a:pt x="315481" y="364434"/>
                        <a:pt x="174059" y="364434"/>
                      </a:cubicBezTo>
                      <a:cubicBezTo>
                        <a:pt x="95188" y="364434"/>
                        <a:pt x="0" y="304602"/>
                        <a:pt x="0" y="184937"/>
                      </a:cubicBezTo>
                      <a:cubicBezTo>
                        <a:pt x="0" y="78870"/>
                        <a:pt x="73431" y="0"/>
                        <a:pt x="174059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Freeform: Shape 34">
                  <a:extLst>
                    <a:ext uri="{FF2B5EF4-FFF2-40B4-BE49-F238E27FC236}">
                      <a16:creationId xmlns:a16="http://schemas.microsoft.com/office/drawing/2014/main" id="{CBAB3404-C101-EB41-87B9-283470BD670D}"/>
                    </a:ext>
                  </a:extLst>
                </p:cNvPr>
                <p:cNvSpPr/>
                <p:nvPr/>
              </p:nvSpPr>
              <p:spPr>
                <a:xfrm>
                  <a:off x="5376945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3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6797" y="409186"/>
                        <a:pt x="26759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6" name="Freeform: Shape 35">
                  <a:extLst>
                    <a:ext uri="{FF2B5EF4-FFF2-40B4-BE49-F238E27FC236}">
                      <a16:creationId xmlns:a16="http://schemas.microsoft.com/office/drawing/2014/main" id="{A45ACFDC-F233-F745-926B-818D3245D53C}"/>
                    </a:ext>
                  </a:extLst>
                </p:cNvPr>
                <p:cNvSpPr/>
                <p:nvPr/>
              </p:nvSpPr>
              <p:spPr>
                <a:xfrm>
                  <a:off x="7090329" y="3338014"/>
                  <a:ext cx="353556" cy="543931"/>
                </a:xfrm>
                <a:custGeom>
                  <a:avLst/>
                  <a:gdLst>
                    <a:gd name="connsiteX0" fmla="*/ 311107 w 353555"/>
                    <a:gd name="connsiteY0" fmla="*/ 433663 h 543931"/>
                    <a:gd name="connsiteX1" fmla="*/ 215919 w 353555"/>
                    <a:gd name="connsiteY1" fmla="*/ 501654 h 543931"/>
                    <a:gd name="connsiteX2" fmla="*/ 98973 w 353555"/>
                    <a:gd name="connsiteY2" fmla="*/ 392868 h 543931"/>
                    <a:gd name="connsiteX3" fmla="*/ 98973 w 353555"/>
                    <a:gd name="connsiteY3" fmla="*/ 221530 h 543931"/>
                    <a:gd name="connsiteX4" fmla="*/ 82655 w 353555"/>
                    <a:gd name="connsiteY4" fmla="*/ 221530 h 543931"/>
                    <a:gd name="connsiteX5" fmla="*/ 58178 w 353555"/>
                    <a:gd name="connsiteY5" fmla="*/ 191614 h 543931"/>
                    <a:gd name="connsiteX6" fmla="*/ 85375 w 353555"/>
                    <a:gd name="connsiteY6" fmla="*/ 164417 h 543931"/>
                    <a:gd name="connsiteX7" fmla="*/ 101693 w 353555"/>
                    <a:gd name="connsiteY7" fmla="*/ 164417 h 543931"/>
                    <a:gd name="connsiteX8" fmla="*/ 101693 w 353555"/>
                    <a:gd name="connsiteY8" fmla="*/ 118183 h 543931"/>
                    <a:gd name="connsiteX9" fmla="*/ 166965 w 353555"/>
                    <a:gd name="connsiteY9" fmla="*/ 58350 h 543931"/>
                    <a:gd name="connsiteX10" fmla="*/ 229517 w 353555"/>
                    <a:gd name="connsiteY10" fmla="*/ 118183 h 543931"/>
                    <a:gd name="connsiteX11" fmla="*/ 229517 w 353555"/>
                    <a:gd name="connsiteY11" fmla="*/ 118183 h 543931"/>
                    <a:gd name="connsiteX12" fmla="*/ 229517 w 353555"/>
                    <a:gd name="connsiteY12" fmla="*/ 164417 h 543931"/>
                    <a:gd name="connsiteX13" fmla="*/ 283910 w 353555"/>
                    <a:gd name="connsiteY13" fmla="*/ 164417 h 543931"/>
                    <a:gd name="connsiteX14" fmla="*/ 308387 w 353555"/>
                    <a:gd name="connsiteY14" fmla="*/ 194333 h 543931"/>
                    <a:gd name="connsiteX15" fmla="*/ 281190 w 353555"/>
                    <a:gd name="connsiteY15" fmla="*/ 221530 h 543931"/>
                    <a:gd name="connsiteX16" fmla="*/ 229517 w 353555"/>
                    <a:gd name="connsiteY16" fmla="*/ 221530 h 543931"/>
                    <a:gd name="connsiteX17" fmla="*/ 229517 w 353555"/>
                    <a:gd name="connsiteY17" fmla="*/ 365671 h 543931"/>
                    <a:gd name="connsiteX18" fmla="*/ 311107 w 353555"/>
                    <a:gd name="connsiteY18" fmla="*/ 433663 h 543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353555" h="543931">
                      <a:moveTo>
                        <a:pt x="311107" y="433663"/>
                      </a:moveTo>
                      <a:cubicBezTo>
                        <a:pt x="311107" y="433663"/>
                        <a:pt x="278471" y="501654"/>
                        <a:pt x="215919" y="501654"/>
                      </a:cubicBezTo>
                      <a:cubicBezTo>
                        <a:pt x="164245" y="501654"/>
                        <a:pt x="101693" y="458140"/>
                        <a:pt x="98973" y="392868"/>
                      </a:cubicBezTo>
                      <a:cubicBezTo>
                        <a:pt x="98973" y="392868"/>
                        <a:pt x="98973" y="297680"/>
                        <a:pt x="98973" y="221530"/>
                      </a:cubicBezTo>
                      <a:lnTo>
                        <a:pt x="82655" y="221530"/>
                      </a:lnTo>
                      <a:cubicBezTo>
                        <a:pt x="74496" y="221530"/>
                        <a:pt x="58178" y="216090"/>
                        <a:pt x="58178" y="191614"/>
                      </a:cubicBezTo>
                      <a:cubicBezTo>
                        <a:pt x="58178" y="167137"/>
                        <a:pt x="77216" y="164417"/>
                        <a:pt x="85375" y="164417"/>
                      </a:cubicBezTo>
                      <a:lnTo>
                        <a:pt x="101693" y="164417"/>
                      </a:lnTo>
                      <a:cubicBezTo>
                        <a:pt x="101693" y="137220"/>
                        <a:pt x="101693" y="118183"/>
                        <a:pt x="101693" y="118183"/>
                      </a:cubicBezTo>
                      <a:cubicBezTo>
                        <a:pt x="104412" y="85547"/>
                        <a:pt x="134329" y="55631"/>
                        <a:pt x="166965" y="58350"/>
                      </a:cubicBezTo>
                      <a:cubicBezTo>
                        <a:pt x="196881" y="61070"/>
                        <a:pt x="229517" y="85547"/>
                        <a:pt x="229517" y="118183"/>
                      </a:cubicBezTo>
                      <a:lnTo>
                        <a:pt x="229517" y="118183"/>
                      </a:lnTo>
                      <a:lnTo>
                        <a:pt x="229517" y="164417"/>
                      </a:lnTo>
                      <a:lnTo>
                        <a:pt x="283910" y="164417"/>
                      </a:lnTo>
                      <a:cubicBezTo>
                        <a:pt x="292069" y="164417"/>
                        <a:pt x="308387" y="169856"/>
                        <a:pt x="308387" y="194333"/>
                      </a:cubicBezTo>
                      <a:cubicBezTo>
                        <a:pt x="308387" y="218810"/>
                        <a:pt x="292069" y="221530"/>
                        <a:pt x="281190" y="221530"/>
                      </a:cubicBezTo>
                      <a:lnTo>
                        <a:pt x="229517" y="221530"/>
                      </a:lnTo>
                      <a:lnTo>
                        <a:pt x="229517" y="365671"/>
                      </a:lnTo>
                      <a:cubicBezTo>
                        <a:pt x="229517" y="409186"/>
                        <a:pt x="270312" y="433663"/>
                        <a:pt x="311107" y="4336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36">
                  <a:extLst>
                    <a:ext uri="{FF2B5EF4-FFF2-40B4-BE49-F238E27FC236}">
                      <a16:creationId xmlns:a16="http://schemas.microsoft.com/office/drawing/2014/main" id="{6262F867-CBC5-BF4E-9F8C-80BC2D0BAA3C}"/>
                    </a:ext>
                  </a:extLst>
                </p:cNvPr>
                <p:cNvSpPr/>
                <p:nvPr/>
              </p:nvSpPr>
              <p:spPr>
                <a:xfrm>
                  <a:off x="2080719" y="4178559"/>
                  <a:ext cx="462342" cy="788700"/>
                </a:xfrm>
                <a:custGeom>
                  <a:avLst/>
                  <a:gdLst>
                    <a:gd name="connsiteX0" fmla="*/ 403575 w 462341"/>
                    <a:gd name="connsiteY0" fmla="*/ 583072 h 788699"/>
                    <a:gd name="connsiteX1" fmla="*/ 406295 w 462341"/>
                    <a:gd name="connsiteY1" fmla="*/ 596670 h 788699"/>
                    <a:gd name="connsiteX2" fmla="*/ 400855 w 462341"/>
                    <a:gd name="connsiteY2" fmla="*/ 610268 h 788699"/>
                    <a:gd name="connsiteX3" fmla="*/ 389977 w 462341"/>
                    <a:gd name="connsiteY3" fmla="*/ 626586 h 788699"/>
                    <a:gd name="connsiteX4" fmla="*/ 354621 w 462341"/>
                    <a:gd name="connsiteY4" fmla="*/ 675540 h 788699"/>
                    <a:gd name="connsiteX5" fmla="*/ 327424 w 462341"/>
                    <a:gd name="connsiteY5" fmla="*/ 691858 h 788699"/>
                    <a:gd name="connsiteX6" fmla="*/ 292069 w 462341"/>
                    <a:gd name="connsiteY6" fmla="*/ 713615 h 788699"/>
                    <a:gd name="connsiteX7" fmla="*/ 251274 w 462341"/>
                    <a:gd name="connsiteY7" fmla="*/ 724494 h 788699"/>
                    <a:gd name="connsiteX8" fmla="*/ 221358 w 462341"/>
                    <a:gd name="connsiteY8" fmla="*/ 721774 h 788699"/>
                    <a:gd name="connsiteX9" fmla="*/ 191442 w 462341"/>
                    <a:gd name="connsiteY9" fmla="*/ 721774 h 788699"/>
                    <a:gd name="connsiteX10" fmla="*/ 153366 w 462341"/>
                    <a:gd name="connsiteY10" fmla="*/ 713615 h 788699"/>
                    <a:gd name="connsiteX11" fmla="*/ 104412 w 462341"/>
                    <a:gd name="connsiteY11" fmla="*/ 675540 h 788699"/>
                    <a:gd name="connsiteX12" fmla="*/ 104412 w 462341"/>
                    <a:gd name="connsiteY12" fmla="*/ 689138 h 788699"/>
                    <a:gd name="connsiteX13" fmla="*/ 101693 w 462341"/>
                    <a:gd name="connsiteY13" fmla="*/ 710895 h 788699"/>
                    <a:gd name="connsiteX14" fmla="*/ 85375 w 462341"/>
                    <a:gd name="connsiteY14" fmla="*/ 732653 h 788699"/>
                    <a:gd name="connsiteX15" fmla="*/ 69057 w 462341"/>
                    <a:gd name="connsiteY15" fmla="*/ 727214 h 788699"/>
                    <a:gd name="connsiteX16" fmla="*/ 60898 w 462341"/>
                    <a:gd name="connsiteY16" fmla="*/ 710895 h 788699"/>
                    <a:gd name="connsiteX17" fmla="*/ 58178 w 462341"/>
                    <a:gd name="connsiteY17" fmla="*/ 691858 h 788699"/>
                    <a:gd name="connsiteX18" fmla="*/ 60898 w 462341"/>
                    <a:gd name="connsiteY18" fmla="*/ 664661 h 788699"/>
                    <a:gd name="connsiteX19" fmla="*/ 60898 w 462341"/>
                    <a:gd name="connsiteY19" fmla="*/ 607549 h 788699"/>
                    <a:gd name="connsiteX20" fmla="*/ 63618 w 462341"/>
                    <a:gd name="connsiteY20" fmla="*/ 528679 h 788699"/>
                    <a:gd name="connsiteX21" fmla="*/ 69057 w 462341"/>
                    <a:gd name="connsiteY21" fmla="*/ 504202 h 788699"/>
                    <a:gd name="connsiteX22" fmla="*/ 74496 w 462341"/>
                    <a:gd name="connsiteY22" fmla="*/ 493323 h 788699"/>
                    <a:gd name="connsiteX23" fmla="*/ 82655 w 462341"/>
                    <a:gd name="connsiteY23" fmla="*/ 487884 h 788699"/>
                    <a:gd name="connsiteX24" fmla="*/ 90814 w 462341"/>
                    <a:gd name="connsiteY24" fmla="*/ 493323 h 788699"/>
                    <a:gd name="connsiteX25" fmla="*/ 98973 w 462341"/>
                    <a:gd name="connsiteY25" fmla="*/ 512361 h 788699"/>
                    <a:gd name="connsiteX26" fmla="*/ 101693 w 462341"/>
                    <a:gd name="connsiteY26" fmla="*/ 555875 h 788699"/>
                    <a:gd name="connsiteX27" fmla="*/ 101693 w 462341"/>
                    <a:gd name="connsiteY27" fmla="*/ 596670 h 788699"/>
                    <a:gd name="connsiteX28" fmla="*/ 109852 w 462341"/>
                    <a:gd name="connsiteY28" fmla="*/ 626586 h 788699"/>
                    <a:gd name="connsiteX29" fmla="*/ 128889 w 462341"/>
                    <a:gd name="connsiteY29" fmla="*/ 651063 h 788699"/>
                    <a:gd name="connsiteX30" fmla="*/ 153366 w 462341"/>
                    <a:gd name="connsiteY30" fmla="*/ 670101 h 788699"/>
                    <a:gd name="connsiteX31" fmla="*/ 196881 w 462341"/>
                    <a:gd name="connsiteY31" fmla="*/ 678260 h 788699"/>
                    <a:gd name="connsiteX32" fmla="*/ 221358 w 462341"/>
                    <a:gd name="connsiteY32" fmla="*/ 667381 h 788699"/>
                    <a:gd name="connsiteX33" fmla="*/ 253994 w 462341"/>
                    <a:gd name="connsiteY33" fmla="*/ 659222 h 788699"/>
                    <a:gd name="connsiteX34" fmla="*/ 275751 w 462341"/>
                    <a:gd name="connsiteY34" fmla="*/ 637465 h 788699"/>
                    <a:gd name="connsiteX35" fmla="*/ 281190 w 462341"/>
                    <a:gd name="connsiteY35" fmla="*/ 615708 h 788699"/>
                    <a:gd name="connsiteX36" fmla="*/ 278471 w 462341"/>
                    <a:gd name="connsiteY36" fmla="*/ 602109 h 788699"/>
                    <a:gd name="connsiteX37" fmla="*/ 262153 w 462341"/>
                    <a:gd name="connsiteY37" fmla="*/ 572193 h 788699"/>
                    <a:gd name="connsiteX38" fmla="*/ 245835 w 462341"/>
                    <a:gd name="connsiteY38" fmla="*/ 536838 h 788699"/>
                    <a:gd name="connsiteX39" fmla="*/ 196881 w 462341"/>
                    <a:gd name="connsiteY39" fmla="*/ 477005 h 788699"/>
                    <a:gd name="connsiteX40" fmla="*/ 145207 w 462341"/>
                    <a:gd name="connsiteY40" fmla="*/ 419892 h 788699"/>
                    <a:gd name="connsiteX41" fmla="*/ 93534 w 462341"/>
                    <a:gd name="connsiteY41" fmla="*/ 357340 h 788699"/>
                    <a:gd name="connsiteX42" fmla="*/ 66337 w 462341"/>
                    <a:gd name="connsiteY42" fmla="*/ 283910 h 788699"/>
                    <a:gd name="connsiteX43" fmla="*/ 58178 w 462341"/>
                    <a:gd name="connsiteY43" fmla="*/ 224077 h 788699"/>
                    <a:gd name="connsiteX44" fmla="*/ 82655 w 462341"/>
                    <a:gd name="connsiteY44" fmla="*/ 150647 h 788699"/>
                    <a:gd name="connsiteX45" fmla="*/ 137048 w 462341"/>
                    <a:gd name="connsiteY45" fmla="*/ 96253 h 788699"/>
                    <a:gd name="connsiteX46" fmla="*/ 196881 w 462341"/>
                    <a:gd name="connsiteY46" fmla="*/ 77216 h 788699"/>
                    <a:gd name="connsiteX47" fmla="*/ 232236 w 462341"/>
                    <a:gd name="connsiteY47" fmla="*/ 69057 h 788699"/>
                    <a:gd name="connsiteX48" fmla="*/ 262153 w 462341"/>
                    <a:gd name="connsiteY48" fmla="*/ 74496 h 788699"/>
                    <a:gd name="connsiteX49" fmla="*/ 294789 w 462341"/>
                    <a:gd name="connsiteY49" fmla="*/ 85375 h 788699"/>
                    <a:gd name="connsiteX50" fmla="*/ 327424 w 462341"/>
                    <a:gd name="connsiteY50" fmla="*/ 104412 h 788699"/>
                    <a:gd name="connsiteX51" fmla="*/ 332864 w 462341"/>
                    <a:gd name="connsiteY51" fmla="*/ 74496 h 788699"/>
                    <a:gd name="connsiteX52" fmla="*/ 338303 w 462341"/>
                    <a:gd name="connsiteY52" fmla="*/ 63618 h 788699"/>
                    <a:gd name="connsiteX53" fmla="*/ 349182 w 462341"/>
                    <a:gd name="connsiteY53" fmla="*/ 58178 h 788699"/>
                    <a:gd name="connsiteX54" fmla="*/ 357341 w 462341"/>
                    <a:gd name="connsiteY54" fmla="*/ 63618 h 788699"/>
                    <a:gd name="connsiteX55" fmla="*/ 365500 w 462341"/>
                    <a:gd name="connsiteY55" fmla="*/ 82655 h 788699"/>
                    <a:gd name="connsiteX56" fmla="*/ 368219 w 462341"/>
                    <a:gd name="connsiteY56" fmla="*/ 142488 h 788699"/>
                    <a:gd name="connsiteX57" fmla="*/ 368219 w 462341"/>
                    <a:gd name="connsiteY57" fmla="*/ 188722 h 788699"/>
                    <a:gd name="connsiteX58" fmla="*/ 370939 w 462341"/>
                    <a:gd name="connsiteY58" fmla="*/ 245834 h 788699"/>
                    <a:gd name="connsiteX59" fmla="*/ 354621 w 462341"/>
                    <a:gd name="connsiteY59" fmla="*/ 286629 h 788699"/>
                    <a:gd name="connsiteX60" fmla="*/ 338303 w 462341"/>
                    <a:gd name="connsiteY60" fmla="*/ 281190 h 788699"/>
                    <a:gd name="connsiteX61" fmla="*/ 330144 w 462341"/>
                    <a:gd name="connsiteY61" fmla="*/ 264872 h 788699"/>
                    <a:gd name="connsiteX62" fmla="*/ 327424 w 462341"/>
                    <a:gd name="connsiteY62" fmla="*/ 248554 h 788699"/>
                    <a:gd name="connsiteX63" fmla="*/ 330144 w 462341"/>
                    <a:gd name="connsiteY63" fmla="*/ 221357 h 788699"/>
                    <a:gd name="connsiteX64" fmla="*/ 330144 w 462341"/>
                    <a:gd name="connsiteY64" fmla="*/ 188722 h 788699"/>
                    <a:gd name="connsiteX65" fmla="*/ 327424 w 462341"/>
                    <a:gd name="connsiteY65" fmla="*/ 164245 h 788699"/>
                    <a:gd name="connsiteX66" fmla="*/ 311107 w 462341"/>
                    <a:gd name="connsiteY66" fmla="*/ 134329 h 788699"/>
                    <a:gd name="connsiteX67" fmla="*/ 283910 w 462341"/>
                    <a:gd name="connsiteY67" fmla="*/ 118011 h 788699"/>
                    <a:gd name="connsiteX68" fmla="*/ 251274 w 462341"/>
                    <a:gd name="connsiteY68" fmla="*/ 112571 h 788699"/>
                    <a:gd name="connsiteX69" fmla="*/ 215918 w 462341"/>
                    <a:gd name="connsiteY69" fmla="*/ 123450 h 788699"/>
                    <a:gd name="connsiteX70" fmla="*/ 202320 w 462341"/>
                    <a:gd name="connsiteY70" fmla="*/ 147927 h 788699"/>
                    <a:gd name="connsiteX71" fmla="*/ 188722 w 462341"/>
                    <a:gd name="connsiteY71" fmla="*/ 180563 h 788699"/>
                    <a:gd name="connsiteX72" fmla="*/ 183283 w 462341"/>
                    <a:gd name="connsiteY72" fmla="*/ 210479 h 788699"/>
                    <a:gd name="connsiteX73" fmla="*/ 188722 w 462341"/>
                    <a:gd name="connsiteY73" fmla="*/ 226797 h 788699"/>
                    <a:gd name="connsiteX74" fmla="*/ 188722 w 462341"/>
                    <a:gd name="connsiteY74" fmla="*/ 248554 h 788699"/>
                    <a:gd name="connsiteX75" fmla="*/ 210479 w 462341"/>
                    <a:gd name="connsiteY75" fmla="*/ 273031 h 788699"/>
                    <a:gd name="connsiteX76" fmla="*/ 226797 w 462341"/>
                    <a:gd name="connsiteY76" fmla="*/ 300228 h 788699"/>
                    <a:gd name="connsiteX77" fmla="*/ 256713 w 462341"/>
                    <a:gd name="connsiteY77" fmla="*/ 332864 h 788699"/>
                    <a:gd name="connsiteX78" fmla="*/ 275751 w 462341"/>
                    <a:gd name="connsiteY78" fmla="*/ 351901 h 788699"/>
                    <a:gd name="connsiteX79" fmla="*/ 324705 w 462341"/>
                    <a:gd name="connsiteY79" fmla="*/ 400855 h 788699"/>
                    <a:gd name="connsiteX80" fmla="*/ 343742 w 462341"/>
                    <a:gd name="connsiteY80" fmla="*/ 428051 h 788699"/>
                    <a:gd name="connsiteX81" fmla="*/ 351901 w 462341"/>
                    <a:gd name="connsiteY81" fmla="*/ 433491 h 788699"/>
                    <a:gd name="connsiteX82" fmla="*/ 360060 w 462341"/>
                    <a:gd name="connsiteY82" fmla="*/ 447089 h 788699"/>
                    <a:gd name="connsiteX83" fmla="*/ 384537 w 462341"/>
                    <a:gd name="connsiteY83" fmla="*/ 474286 h 788699"/>
                    <a:gd name="connsiteX84" fmla="*/ 395416 w 462341"/>
                    <a:gd name="connsiteY84" fmla="*/ 506921 h 788699"/>
                    <a:gd name="connsiteX85" fmla="*/ 406295 w 462341"/>
                    <a:gd name="connsiteY85" fmla="*/ 536838 h 788699"/>
                    <a:gd name="connsiteX86" fmla="*/ 409014 w 462341"/>
                    <a:gd name="connsiteY86" fmla="*/ 547716 h 788699"/>
                    <a:gd name="connsiteX87" fmla="*/ 406295 w 462341"/>
                    <a:gd name="connsiteY87" fmla="*/ 569473 h 788699"/>
                    <a:gd name="connsiteX88" fmla="*/ 403575 w 462341"/>
                    <a:gd name="connsiteY88" fmla="*/ 583072 h 788699"/>
                    <a:gd name="connsiteX89" fmla="*/ 403575 w 462341"/>
                    <a:gd name="connsiteY89" fmla="*/ 583072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1" h="788699">
                      <a:moveTo>
                        <a:pt x="403575" y="583072"/>
                      </a:moveTo>
                      <a:cubicBezTo>
                        <a:pt x="403575" y="588511"/>
                        <a:pt x="406295" y="591231"/>
                        <a:pt x="406295" y="596670"/>
                      </a:cubicBezTo>
                      <a:cubicBezTo>
                        <a:pt x="406295" y="602109"/>
                        <a:pt x="403575" y="604829"/>
                        <a:pt x="400855" y="610268"/>
                      </a:cubicBezTo>
                      <a:cubicBezTo>
                        <a:pt x="398136" y="615708"/>
                        <a:pt x="392696" y="621147"/>
                        <a:pt x="389977" y="626586"/>
                      </a:cubicBezTo>
                      <a:cubicBezTo>
                        <a:pt x="381818" y="645624"/>
                        <a:pt x="368219" y="661942"/>
                        <a:pt x="354621" y="675540"/>
                      </a:cubicBezTo>
                      <a:cubicBezTo>
                        <a:pt x="346462" y="683699"/>
                        <a:pt x="338303" y="686419"/>
                        <a:pt x="327424" y="691858"/>
                      </a:cubicBezTo>
                      <a:cubicBezTo>
                        <a:pt x="316546" y="700017"/>
                        <a:pt x="302948" y="708176"/>
                        <a:pt x="292069" y="713615"/>
                      </a:cubicBezTo>
                      <a:cubicBezTo>
                        <a:pt x="281190" y="719054"/>
                        <a:pt x="264872" y="724494"/>
                        <a:pt x="251274" y="724494"/>
                      </a:cubicBezTo>
                      <a:cubicBezTo>
                        <a:pt x="240395" y="724494"/>
                        <a:pt x="229517" y="721774"/>
                        <a:pt x="221358" y="721774"/>
                      </a:cubicBezTo>
                      <a:cubicBezTo>
                        <a:pt x="213199" y="721774"/>
                        <a:pt x="202320" y="721774"/>
                        <a:pt x="191442" y="721774"/>
                      </a:cubicBezTo>
                      <a:cubicBezTo>
                        <a:pt x="172404" y="721774"/>
                        <a:pt x="172404" y="721774"/>
                        <a:pt x="153366" y="713615"/>
                      </a:cubicBezTo>
                      <a:cubicBezTo>
                        <a:pt x="134329" y="708176"/>
                        <a:pt x="118011" y="691858"/>
                        <a:pt x="104412" y="675540"/>
                      </a:cubicBezTo>
                      <a:cubicBezTo>
                        <a:pt x="104412" y="678260"/>
                        <a:pt x="104412" y="680979"/>
                        <a:pt x="104412" y="689138"/>
                      </a:cubicBezTo>
                      <a:cubicBezTo>
                        <a:pt x="104412" y="694578"/>
                        <a:pt x="104412" y="702737"/>
                        <a:pt x="101693" y="710895"/>
                      </a:cubicBezTo>
                      <a:cubicBezTo>
                        <a:pt x="101693" y="721774"/>
                        <a:pt x="96253" y="732653"/>
                        <a:pt x="85375" y="732653"/>
                      </a:cubicBezTo>
                      <a:cubicBezTo>
                        <a:pt x="77216" y="732653"/>
                        <a:pt x="74496" y="729933"/>
                        <a:pt x="69057" y="727214"/>
                      </a:cubicBezTo>
                      <a:cubicBezTo>
                        <a:pt x="63618" y="724494"/>
                        <a:pt x="60898" y="716335"/>
                        <a:pt x="60898" y="710895"/>
                      </a:cubicBezTo>
                      <a:cubicBezTo>
                        <a:pt x="58178" y="702737"/>
                        <a:pt x="58178" y="697297"/>
                        <a:pt x="58178" y="691858"/>
                      </a:cubicBezTo>
                      <a:cubicBezTo>
                        <a:pt x="58178" y="683699"/>
                        <a:pt x="60898" y="678260"/>
                        <a:pt x="60898" y="664661"/>
                      </a:cubicBezTo>
                      <a:cubicBezTo>
                        <a:pt x="60898" y="656502"/>
                        <a:pt x="60898" y="632026"/>
                        <a:pt x="60898" y="607549"/>
                      </a:cubicBezTo>
                      <a:cubicBezTo>
                        <a:pt x="60898" y="574913"/>
                        <a:pt x="60898" y="542277"/>
                        <a:pt x="63618" y="528679"/>
                      </a:cubicBezTo>
                      <a:cubicBezTo>
                        <a:pt x="63618" y="520520"/>
                        <a:pt x="63618" y="509641"/>
                        <a:pt x="69057" y="504202"/>
                      </a:cubicBezTo>
                      <a:cubicBezTo>
                        <a:pt x="71777" y="501482"/>
                        <a:pt x="71777" y="498762"/>
                        <a:pt x="74496" y="493323"/>
                      </a:cubicBezTo>
                      <a:cubicBezTo>
                        <a:pt x="77216" y="490603"/>
                        <a:pt x="79936" y="487884"/>
                        <a:pt x="82655" y="487884"/>
                      </a:cubicBezTo>
                      <a:cubicBezTo>
                        <a:pt x="85375" y="487884"/>
                        <a:pt x="90814" y="490603"/>
                        <a:pt x="90814" y="493323"/>
                      </a:cubicBezTo>
                      <a:cubicBezTo>
                        <a:pt x="93534" y="498762"/>
                        <a:pt x="98973" y="506921"/>
                        <a:pt x="98973" y="512361"/>
                      </a:cubicBezTo>
                      <a:cubicBezTo>
                        <a:pt x="98973" y="520520"/>
                        <a:pt x="101693" y="536838"/>
                        <a:pt x="101693" y="555875"/>
                      </a:cubicBezTo>
                      <a:cubicBezTo>
                        <a:pt x="101693" y="569473"/>
                        <a:pt x="101693" y="583072"/>
                        <a:pt x="101693" y="596670"/>
                      </a:cubicBezTo>
                      <a:cubicBezTo>
                        <a:pt x="101693" y="607549"/>
                        <a:pt x="104412" y="618427"/>
                        <a:pt x="109852" y="626586"/>
                      </a:cubicBezTo>
                      <a:cubicBezTo>
                        <a:pt x="115291" y="637465"/>
                        <a:pt x="123450" y="642904"/>
                        <a:pt x="128889" y="651063"/>
                      </a:cubicBezTo>
                      <a:cubicBezTo>
                        <a:pt x="137048" y="661942"/>
                        <a:pt x="139768" y="667381"/>
                        <a:pt x="153366" y="670101"/>
                      </a:cubicBezTo>
                      <a:cubicBezTo>
                        <a:pt x="161525" y="670101"/>
                        <a:pt x="183283" y="678260"/>
                        <a:pt x="196881" y="678260"/>
                      </a:cubicBezTo>
                      <a:cubicBezTo>
                        <a:pt x="207759" y="678260"/>
                        <a:pt x="210479" y="672820"/>
                        <a:pt x="221358" y="667381"/>
                      </a:cubicBezTo>
                      <a:cubicBezTo>
                        <a:pt x="232236" y="661942"/>
                        <a:pt x="245835" y="664661"/>
                        <a:pt x="253994" y="659222"/>
                      </a:cubicBezTo>
                      <a:cubicBezTo>
                        <a:pt x="262153" y="653783"/>
                        <a:pt x="273031" y="645624"/>
                        <a:pt x="275751" y="637465"/>
                      </a:cubicBezTo>
                      <a:cubicBezTo>
                        <a:pt x="281190" y="629306"/>
                        <a:pt x="281190" y="621147"/>
                        <a:pt x="281190" y="615708"/>
                      </a:cubicBezTo>
                      <a:cubicBezTo>
                        <a:pt x="281190" y="610268"/>
                        <a:pt x="281190" y="607549"/>
                        <a:pt x="278471" y="602109"/>
                      </a:cubicBezTo>
                      <a:cubicBezTo>
                        <a:pt x="275751" y="591231"/>
                        <a:pt x="267592" y="583072"/>
                        <a:pt x="262153" y="572193"/>
                      </a:cubicBezTo>
                      <a:cubicBezTo>
                        <a:pt x="256713" y="561314"/>
                        <a:pt x="253994" y="547716"/>
                        <a:pt x="245835" y="536838"/>
                      </a:cubicBezTo>
                      <a:cubicBezTo>
                        <a:pt x="232236" y="515080"/>
                        <a:pt x="213199" y="498762"/>
                        <a:pt x="196881" y="477005"/>
                      </a:cubicBezTo>
                      <a:cubicBezTo>
                        <a:pt x="180563" y="457968"/>
                        <a:pt x="164245" y="438930"/>
                        <a:pt x="145207" y="419892"/>
                      </a:cubicBezTo>
                      <a:cubicBezTo>
                        <a:pt x="126170" y="400855"/>
                        <a:pt x="109852" y="379098"/>
                        <a:pt x="93534" y="357340"/>
                      </a:cubicBezTo>
                      <a:cubicBezTo>
                        <a:pt x="77216" y="335583"/>
                        <a:pt x="71777" y="308387"/>
                        <a:pt x="66337" y="283910"/>
                      </a:cubicBezTo>
                      <a:cubicBezTo>
                        <a:pt x="63618" y="267592"/>
                        <a:pt x="58178" y="245834"/>
                        <a:pt x="58178" y="224077"/>
                      </a:cubicBezTo>
                      <a:cubicBezTo>
                        <a:pt x="58178" y="194161"/>
                        <a:pt x="69057" y="175123"/>
                        <a:pt x="82655" y="150647"/>
                      </a:cubicBezTo>
                      <a:cubicBezTo>
                        <a:pt x="96253" y="128889"/>
                        <a:pt x="115291" y="109852"/>
                        <a:pt x="137048" y="96253"/>
                      </a:cubicBezTo>
                      <a:cubicBezTo>
                        <a:pt x="158806" y="82655"/>
                        <a:pt x="172404" y="79936"/>
                        <a:pt x="196881" y="77216"/>
                      </a:cubicBezTo>
                      <a:cubicBezTo>
                        <a:pt x="210479" y="77216"/>
                        <a:pt x="215918" y="69057"/>
                        <a:pt x="232236" y="69057"/>
                      </a:cubicBezTo>
                      <a:cubicBezTo>
                        <a:pt x="243115" y="69057"/>
                        <a:pt x="251274" y="71776"/>
                        <a:pt x="262153" y="74496"/>
                      </a:cubicBezTo>
                      <a:cubicBezTo>
                        <a:pt x="273031" y="77216"/>
                        <a:pt x="283910" y="82655"/>
                        <a:pt x="294789" y="85375"/>
                      </a:cubicBezTo>
                      <a:cubicBezTo>
                        <a:pt x="308387" y="90814"/>
                        <a:pt x="319265" y="96253"/>
                        <a:pt x="327424" y="104412"/>
                      </a:cubicBezTo>
                      <a:cubicBezTo>
                        <a:pt x="327424" y="90814"/>
                        <a:pt x="327424" y="79936"/>
                        <a:pt x="332864" y="74496"/>
                      </a:cubicBezTo>
                      <a:cubicBezTo>
                        <a:pt x="335583" y="71776"/>
                        <a:pt x="335583" y="69057"/>
                        <a:pt x="338303" y="63618"/>
                      </a:cubicBezTo>
                      <a:cubicBezTo>
                        <a:pt x="341023" y="60898"/>
                        <a:pt x="346462" y="58178"/>
                        <a:pt x="349182" y="58178"/>
                      </a:cubicBezTo>
                      <a:cubicBezTo>
                        <a:pt x="351901" y="58178"/>
                        <a:pt x="357341" y="60898"/>
                        <a:pt x="357341" y="63618"/>
                      </a:cubicBezTo>
                      <a:cubicBezTo>
                        <a:pt x="360060" y="69057"/>
                        <a:pt x="365500" y="77216"/>
                        <a:pt x="365500" y="82655"/>
                      </a:cubicBezTo>
                      <a:cubicBezTo>
                        <a:pt x="365500" y="90814"/>
                        <a:pt x="368219" y="123450"/>
                        <a:pt x="368219" y="142488"/>
                      </a:cubicBezTo>
                      <a:cubicBezTo>
                        <a:pt x="368219" y="158806"/>
                        <a:pt x="368219" y="177843"/>
                        <a:pt x="368219" y="188722"/>
                      </a:cubicBezTo>
                      <a:cubicBezTo>
                        <a:pt x="368219" y="213199"/>
                        <a:pt x="370939" y="224077"/>
                        <a:pt x="370939" y="245834"/>
                      </a:cubicBezTo>
                      <a:cubicBezTo>
                        <a:pt x="370939" y="256713"/>
                        <a:pt x="370939" y="286629"/>
                        <a:pt x="354621" y="286629"/>
                      </a:cubicBezTo>
                      <a:cubicBezTo>
                        <a:pt x="346462" y="286629"/>
                        <a:pt x="343742" y="283910"/>
                        <a:pt x="338303" y="281190"/>
                      </a:cubicBezTo>
                      <a:cubicBezTo>
                        <a:pt x="332864" y="278470"/>
                        <a:pt x="330144" y="270311"/>
                        <a:pt x="330144" y="264872"/>
                      </a:cubicBezTo>
                      <a:cubicBezTo>
                        <a:pt x="327424" y="256713"/>
                        <a:pt x="327424" y="251274"/>
                        <a:pt x="327424" y="248554"/>
                      </a:cubicBezTo>
                      <a:cubicBezTo>
                        <a:pt x="327424" y="240395"/>
                        <a:pt x="330144" y="234956"/>
                        <a:pt x="330144" y="221357"/>
                      </a:cubicBezTo>
                      <a:cubicBezTo>
                        <a:pt x="330144" y="213199"/>
                        <a:pt x="330144" y="202320"/>
                        <a:pt x="330144" y="188722"/>
                      </a:cubicBezTo>
                      <a:cubicBezTo>
                        <a:pt x="330144" y="180563"/>
                        <a:pt x="327424" y="172404"/>
                        <a:pt x="327424" y="164245"/>
                      </a:cubicBezTo>
                      <a:cubicBezTo>
                        <a:pt x="324705" y="153366"/>
                        <a:pt x="319265" y="142488"/>
                        <a:pt x="311107" y="134329"/>
                      </a:cubicBezTo>
                      <a:cubicBezTo>
                        <a:pt x="302948" y="126170"/>
                        <a:pt x="294789" y="120730"/>
                        <a:pt x="283910" y="118011"/>
                      </a:cubicBezTo>
                      <a:cubicBezTo>
                        <a:pt x="275751" y="115291"/>
                        <a:pt x="262153" y="112571"/>
                        <a:pt x="251274" y="112571"/>
                      </a:cubicBezTo>
                      <a:cubicBezTo>
                        <a:pt x="237676" y="112571"/>
                        <a:pt x="224077" y="115291"/>
                        <a:pt x="215918" y="123450"/>
                      </a:cubicBezTo>
                      <a:cubicBezTo>
                        <a:pt x="207759" y="128889"/>
                        <a:pt x="205040" y="139768"/>
                        <a:pt x="202320" y="147927"/>
                      </a:cubicBezTo>
                      <a:cubicBezTo>
                        <a:pt x="196881" y="158806"/>
                        <a:pt x="191442" y="166964"/>
                        <a:pt x="188722" y="180563"/>
                      </a:cubicBezTo>
                      <a:cubicBezTo>
                        <a:pt x="186002" y="191441"/>
                        <a:pt x="183283" y="199600"/>
                        <a:pt x="183283" y="210479"/>
                      </a:cubicBezTo>
                      <a:cubicBezTo>
                        <a:pt x="183283" y="215918"/>
                        <a:pt x="186002" y="221357"/>
                        <a:pt x="188722" y="226797"/>
                      </a:cubicBezTo>
                      <a:cubicBezTo>
                        <a:pt x="191442" y="234956"/>
                        <a:pt x="188722" y="243115"/>
                        <a:pt x="188722" y="248554"/>
                      </a:cubicBezTo>
                      <a:cubicBezTo>
                        <a:pt x="191442" y="259433"/>
                        <a:pt x="202320" y="264872"/>
                        <a:pt x="210479" y="273031"/>
                      </a:cubicBezTo>
                      <a:cubicBezTo>
                        <a:pt x="218638" y="281190"/>
                        <a:pt x="221358" y="292069"/>
                        <a:pt x="226797" y="300228"/>
                      </a:cubicBezTo>
                      <a:cubicBezTo>
                        <a:pt x="234956" y="311106"/>
                        <a:pt x="245835" y="321985"/>
                        <a:pt x="256713" y="332864"/>
                      </a:cubicBezTo>
                      <a:cubicBezTo>
                        <a:pt x="259433" y="338303"/>
                        <a:pt x="267592" y="343742"/>
                        <a:pt x="275751" y="351901"/>
                      </a:cubicBezTo>
                      <a:cubicBezTo>
                        <a:pt x="292069" y="368219"/>
                        <a:pt x="311107" y="384537"/>
                        <a:pt x="324705" y="400855"/>
                      </a:cubicBezTo>
                      <a:cubicBezTo>
                        <a:pt x="332864" y="409014"/>
                        <a:pt x="335583" y="419892"/>
                        <a:pt x="343742" y="428051"/>
                      </a:cubicBezTo>
                      <a:cubicBezTo>
                        <a:pt x="346462" y="430771"/>
                        <a:pt x="349182" y="430771"/>
                        <a:pt x="351901" y="433491"/>
                      </a:cubicBezTo>
                      <a:cubicBezTo>
                        <a:pt x="354621" y="436210"/>
                        <a:pt x="357341" y="441650"/>
                        <a:pt x="360060" y="447089"/>
                      </a:cubicBezTo>
                      <a:cubicBezTo>
                        <a:pt x="368219" y="455248"/>
                        <a:pt x="376378" y="463407"/>
                        <a:pt x="384537" y="474286"/>
                      </a:cubicBezTo>
                      <a:cubicBezTo>
                        <a:pt x="389977" y="482445"/>
                        <a:pt x="392696" y="496043"/>
                        <a:pt x="395416" y="506921"/>
                      </a:cubicBezTo>
                      <a:cubicBezTo>
                        <a:pt x="400855" y="517800"/>
                        <a:pt x="400855" y="528679"/>
                        <a:pt x="406295" y="536838"/>
                      </a:cubicBezTo>
                      <a:cubicBezTo>
                        <a:pt x="409014" y="539557"/>
                        <a:pt x="409014" y="544997"/>
                        <a:pt x="409014" y="547716"/>
                      </a:cubicBezTo>
                      <a:cubicBezTo>
                        <a:pt x="409014" y="555875"/>
                        <a:pt x="406295" y="561314"/>
                        <a:pt x="406295" y="569473"/>
                      </a:cubicBezTo>
                      <a:cubicBezTo>
                        <a:pt x="406295" y="574913"/>
                        <a:pt x="403575" y="577632"/>
                        <a:pt x="403575" y="583072"/>
                      </a:cubicBezTo>
                      <a:lnTo>
                        <a:pt x="403575" y="583072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37">
                  <a:extLst>
                    <a:ext uri="{FF2B5EF4-FFF2-40B4-BE49-F238E27FC236}">
                      <a16:creationId xmlns:a16="http://schemas.microsoft.com/office/drawing/2014/main" id="{958BBB31-7CB6-6749-A1DA-F0130E2188ED}"/>
                    </a:ext>
                  </a:extLst>
                </p:cNvPr>
                <p:cNvSpPr/>
                <p:nvPr/>
              </p:nvSpPr>
              <p:spPr>
                <a:xfrm>
                  <a:off x="2456032" y="4192158"/>
                  <a:ext cx="571128" cy="761503"/>
                </a:xfrm>
                <a:custGeom>
                  <a:avLst/>
                  <a:gdLst>
                    <a:gd name="connsiteX0" fmla="*/ 512361 w 571128"/>
                    <a:gd name="connsiteY0" fmla="*/ 79936 h 761503"/>
                    <a:gd name="connsiteX1" fmla="*/ 539558 w 571128"/>
                    <a:gd name="connsiteY1" fmla="*/ 96253 h 761503"/>
                    <a:gd name="connsiteX2" fmla="*/ 534118 w 571128"/>
                    <a:gd name="connsiteY2" fmla="*/ 112571 h 761503"/>
                    <a:gd name="connsiteX3" fmla="*/ 523240 w 571128"/>
                    <a:gd name="connsiteY3" fmla="*/ 120730 h 761503"/>
                    <a:gd name="connsiteX4" fmla="*/ 506922 w 571128"/>
                    <a:gd name="connsiteY4" fmla="*/ 123450 h 761503"/>
                    <a:gd name="connsiteX5" fmla="*/ 477006 w 571128"/>
                    <a:gd name="connsiteY5" fmla="*/ 123450 h 761503"/>
                    <a:gd name="connsiteX6" fmla="*/ 479725 w 571128"/>
                    <a:gd name="connsiteY6" fmla="*/ 145207 h 761503"/>
                    <a:gd name="connsiteX7" fmla="*/ 477006 w 571128"/>
                    <a:gd name="connsiteY7" fmla="*/ 180563 h 761503"/>
                    <a:gd name="connsiteX8" fmla="*/ 482445 w 571128"/>
                    <a:gd name="connsiteY8" fmla="*/ 232236 h 761503"/>
                    <a:gd name="connsiteX9" fmla="*/ 485165 w 571128"/>
                    <a:gd name="connsiteY9" fmla="*/ 283910 h 761503"/>
                    <a:gd name="connsiteX10" fmla="*/ 485165 w 571128"/>
                    <a:gd name="connsiteY10" fmla="*/ 327424 h 761503"/>
                    <a:gd name="connsiteX11" fmla="*/ 487884 w 571128"/>
                    <a:gd name="connsiteY11" fmla="*/ 373658 h 761503"/>
                    <a:gd name="connsiteX12" fmla="*/ 485165 w 571128"/>
                    <a:gd name="connsiteY12" fmla="*/ 419892 h 761503"/>
                    <a:gd name="connsiteX13" fmla="*/ 485165 w 571128"/>
                    <a:gd name="connsiteY13" fmla="*/ 463407 h 761503"/>
                    <a:gd name="connsiteX14" fmla="*/ 482445 w 571128"/>
                    <a:gd name="connsiteY14" fmla="*/ 515080 h 761503"/>
                    <a:gd name="connsiteX15" fmla="*/ 482445 w 571128"/>
                    <a:gd name="connsiteY15" fmla="*/ 558595 h 761503"/>
                    <a:gd name="connsiteX16" fmla="*/ 479725 w 571128"/>
                    <a:gd name="connsiteY16" fmla="*/ 602109 h 761503"/>
                    <a:gd name="connsiteX17" fmla="*/ 485165 w 571128"/>
                    <a:gd name="connsiteY17" fmla="*/ 648343 h 761503"/>
                    <a:gd name="connsiteX18" fmla="*/ 474286 w 571128"/>
                    <a:gd name="connsiteY18" fmla="*/ 675540 h 761503"/>
                    <a:gd name="connsiteX19" fmla="*/ 428052 w 571128"/>
                    <a:gd name="connsiteY19" fmla="*/ 691858 h 761503"/>
                    <a:gd name="connsiteX20" fmla="*/ 387257 w 571128"/>
                    <a:gd name="connsiteY20" fmla="*/ 683699 h 761503"/>
                    <a:gd name="connsiteX21" fmla="*/ 351901 w 571128"/>
                    <a:gd name="connsiteY21" fmla="*/ 664661 h 761503"/>
                    <a:gd name="connsiteX22" fmla="*/ 305667 w 571128"/>
                    <a:gd name="connsiteY22" fmla="*/ 596670 h 761503"/>
                    <a:gd name="connsiteX23" fmla="*/ 270312 w 571128"/>
                    <a:gd name="connsiteY23" fmla="*/ 509641 h 761503"/>
                    <a:gd name="connsiteX24" fmla="*/ 251274 w 571128"/>
                    <a:gd name="connsiteY24" fmla="*/ 460687 h 761503"/>
                    <a:gd name="connsiteX25" fmla="*/ 224077 w 571128"/>
                    <a:gd name="connsiteY25" fmla="*/ 381817 h 761503"/>
                    <a:gd name="connsiteX26" fmla="*/ 207759 w 571128"/>
                    <a:gd name="connsiteY26" fmla="*/ 330144 h 761503"/>
                    <a:gd name="connsiteX27" fmla="*/ 191442 w 571128"/>
                    <a:gd name="connsiteY27" fmla="*/ 286629 h 761503"/>
                    <a:gd name="connsiteX28" fmla="*/ 183283 w 571128"/>
                    <a:gd name="connsiteY28" fmla="*/ 278470 h 761503"/>
                    <a:gd name="connsiteX29" fmla="*/ 180563 w 571128"/>
                    <a:gd name="connsiteY29" fmla="*/ 292069 h 761503"/>
                    <a:gd name="connsiteX30" fmla="*/ 180563 w 571128"/>
                    <a:gd name="connsiteY30" fmla="*/ 305667 h 761503"/>
                    <a:gd name="connsiteX31" fmla="*/ 183283 w 571128"/>
                    <a:gd name="connsiteY31" fmla="*/ 354621 h 761503"/>
                    <a:gd name="connsiteX32" fmla="*/ 188722 w 571128"/>
                    <a:gd name="connsiteY32" fmla="*/ 449809 h 761503"/>
                    <a:gd name="connsiteX33" fmla="*/ 188722 w 571128"/>
                    <a:gd name="connsiteY33" fmla="*/ 479725 h 761503"/>
                    <a:gd name="connsiteX34" fmla="*/ 188722 w 571128"/>
                    <a:gd name="connsiteY34" fmla="*/ 542277 h 761503"/>
                    <a:gd name="connsiteX35" fmla="*/ 186002 w 571128"/>
                    <a:gd name="connsiteY35" fmla="*/ 615708 h 761503"/>
                    <a:gd name="connsiteX36" fmla="*/ 186002 w 571128"/>
                    <a:gd name="connsiteY36" fmla="*/ 637465 h 761503"/>
                    <a:gd name="connsiteX37" fmla="*/ 183283 w 571128"/>
                    <a:gd name="connsiteY37" fmla="*/ 664661 h 761503"/>
                    <a:gd name="connsiteX38" fmla="*/ 226797 w 571128"/>
                    <a:gd name="connsiteY38" fmla="*/ 664661 h 761503"/>
                    <a:gd name="connsiteX39" fmla="*/ 253994 w 571128"/>
                    <a:gd name="connsiteY39" fmla="*/ 680979 h 761503"/>
                    <a:gd name="connsiteX40" fmla="*/ 248554 w 571128"/>
                    <a:gd name="connsiteY40" fmla="*/ 697297 h 761503"/>
                    <a:gd name="connsiteX41" fmla="*/ 234956 w 571128"/>
                    <a:gd name="connsiteY41" fmla="*/ 705456 h 761503"/>
                    <a:gd name="connsiteX42" fmla="*/ 218638 w 571128"/>
                    <a:gd name="connsiteY42" fmla="*/ 708176 h 761503"/>
                    <a:gd name="connsiteX43" fmla="*/ 183283 w 571128"/>
                    <a:gd name="connsiteY43" fmla="*/ 708176 h 761503"/>
                    <a:gd name="connsiteX44" fmla="*/ 150647 w 571128"/>
                    <a:gd name="connsiteY44" fmla="*/ 708176 h 761503"/>
                    <a:gd name="connsiteX45" fmla="*/ 107132 w 571128"/>
                    <a:gd name="connsiteY45" fmla="*/ 708176 h 761503"/>
                    <a:gd name="connsiteX46" fmla="*/ 88094 w 571128"/>
                    <a:gd name="connsiteY46" fmla="*/ 708176 h 761503"/>
                    <a:gd name="connsiteX47" fmla="*/ 69057 w 571128"/>
                    <a:gd name="connsiteY47" fmla="*/ 702737 h 761503"/>
                    <a:gd name="connsiteX48" fmla="*/ 58178 w 571128"/>
                    <a:gd name="connsiteY48" fmla="*/ 686419 h 761503"/>
                    <a:gd name="connsiteX49" fmla="*/ 60898 w 571128"/>
                    <a:gd name="connsiteY49" fmla="*/ 678260 h 761503"/>
                    <a:gd name="connsiteX50" fmla="*/ 77216 w 571128"/>
                    <a:gd name="connsiteY50" fmla="*/ 670101 h 761503"/>
                    <a:gd name="connsiteX51" fmla="*/ 120730 w 571128"/>
                    <a:gd name="connsiteY51" fmla="*/ 664661 h 761503"/>
                    <a:gd name="connsiteX52" fmla="*/ 131609 w 571128"/>
                    <a:gd name="connsiteY52" fmla="*/ 664661 h 761503"/>
                    <a:gd name="connsiteX53" fmla="*/ 134329 w 571128"/>
                    <a:gd name="connsiteY53" fmla="*/ 539557 h 761503"/>
                    <a:gd name="connsiteX54" fmla="*/ 134329 w 571128"/>
                    <a:gd name="connsiteY54" fmla="*/ 504202 h 761503"/>
                    <a:gd name="connsiteX55" fmla="*/ 131609 w 571128"/>
                    <a:gd name="connsiteY55" fmla="*/ 376378 h 761503"/>
                    <a:gd name="connsiteX56" fmla="*/ 131609 w 571128"/>
                    <a:gd name="connsiteY56" fmla="*/ 302947 h 761503"/>
                    <a:gd name="connsiteX57" fmla="*/ 134329 w 571128"/>
                    <a:gd name="connsiteY57" fmla="*/ 221357 h 761503"/>
                    <a:gd name="connsiteX58" fmla="*/ 137048 w 571128"/>
                    <a:gd name="connsiteY58" fmla="*/ 123450 h 761503"/>
                    <a:gd name="connsiteX59" fmla="*/ 107132 w 571128"/>
                    <a:gd name="connsiteY59" fmla="*/ 123450 h 761503"/>
                    <a:gd name="connsiteX60" fmla="*/ 88094 w 571128"/>
                    <a:gd name="connsiteY60" fmla="*/ 123450 h 761503"/>
                    <a:gd name="connsiteX61" fmla="*/ 69057 w 571128"/>
                    <a:gd name="connsiteY61" fmla="*/ 118011 h 761503"/>
                    <a:gd name="connsiteX62" fmla="*/ 58178 w 571128"/>
                    <a:gd name="connsiteY62" fmla="*/ 101693 h 761503"/>
                    <a:gd name="connsiteX63" fmla="*/ 60898 w 571128"/>
                    <a:gd name="connsiteY63" fmla="*/ 93534 h 761503"/>
                    <a:gd name="connsiteX64" fmla="*/ 77216 w 571128"/>
                    <a:gd name="connsiteY64" fmla="*/ 85375 h 761503"/>
                    <a:gd name="connsiteX65" fmla="*/ 131609 w 571128"/>
                    <a:gd name="connsiteY65" fmla="*/ 79936 h 761503"/>
                    <a:gd name="connsiteX66" fmla="*/ 161525 w 571128"/>
                    <a:gd name="connsiteY66" fmla="*/ 79936 h 761503"/>
                    <a:gd name="connsiteX67" fmla="*/ 177843 w 571128"/>
                    <a:gd name="connsiteY67" fmla="*/ 66337 h 761503"/>
                    <a:gd name="connsiteX68" fmla="*/ 202320 w 571128"/>
                    <a:gd name="connsiteY68" fmla="*/ 58178 h 761503"/>
                    <a:gd name="connsiteX69" fmla="*/ 234956 w 571128"/>
                    <a:gd name="connsiteY69" fmla="*/ 77216 h 761503"/>
                    <a:gd name="connsiteX70" fmla="*/ 251274 w 571128"/>
                    <a:gd name="connsiteY70" fmla="*/ 107132 h 761503"/>
                    <a:gd name="connsiteX71" fmla="*/ 267592 w 571128"/>
                    <a:gd name="connsiteY71" fmla="*/ 147927 h 761503"/>
                    <a:gd name="connsiteX72" fmla="*/ 281190 w 571128"/>
                    <a:gd name="connsiteY72" fmla="*/ 183282 h 761503"/>
                    <a:gd name="connsiteX73" fmla="*/ 297508 w 571128"/>
                    <a:gd name="connsiteY73" fmla="*/ 224077 h 761503"/>
                    <a:gd name="connsiteX74" fmla="*/ 308387 w 571128"/>
                    <a:gd name="connsiteY74" fmla="*/ 264872 h 761503"/>
                    <a:gd name="connsiteX75" fmla="*/ 319265 w 571128"/>
                    <a:gd name="connsiteY75" fmla="*/ 300228 h 761503"/>
                    <a:gd name="connsiteX76" fmla="*/ 351901 w 571128"/>
                    <a:gd name="connsiteY76" fmla="*/ 379098 h 761503"/>
                    <a:gd name="connsiteX77" fmla="*/ 365500 w 571128"/>
                    <a:gd name="connsiteY77" fmla="*/ 417173 h 761503"/>
                    <a:gd name="connsiteX78" fmla="*/ 379098 w 571128"/>
                    <a:gd name="connsiteY78" fmla="*/ 457968 h 761503"/>
                    <a:gd name="connsiteX79" fmla="*/ 395416 w 571128"/>
                    <a:gd name="connsiteY79" fmla="*/ 496043 h 761503"/>
                    <a:gd name="connsiteX80" fmla="*/ 406295 w 571128"/>
                    <a:gd name="connsiteY80" fmla="*/ 512361 h 761503"/>
                    <a:gd name="connsiteX81" fmla="*/ 411734 w 571128"/>
                    <a:gd name="connsiteY81" fmla="*/ 531398 h 761503"/>
                    <a:gd name="connsiteX82" fmla="*/ 419893 w 571128"/>
                    <a:gd name="connsiteY82" fmla="*/ 558595 h 761503"/>
                    <a:gd name="connsiteX83" fmla="*/ 425332 w 571128"/>
                    <a:gd name="connsiteY83" fmla="*/ 564034 h 761503"/>
                    <a:gd name="connsiteX84" fmla="*/ 430771 w 571128"/>
                    <a:gd name="connsiteY84" fmla="*/ 558595 h 761503"/>
                    <a:gd name="connsiteX85" fmla="*/ 430771 w 571128"/>
                    <a:gd name="connsiteY85" fmla="*/ 550436 h 761503"/>
                    <a:gd name="connsiteX86" fmla="*/ 430771 w 571128"/>
                    <a:gd name="connsiteY86" fmla="*/ 501482 h 761503"/>
                    <a:gd name="connsiteX87" fmla="*/ 430771 w 571128"/>
                    <a:gd name="connsiteY87" fmla="*/ 403575 h 761503"/>
                    <a:gd name="connsiteX88" fmla="*/ 425332 w 571128"/>
                    <a:gd name="connsiteY88" fmla="*/ 313826 h 761503"/>
                    <a:gd name="connsiteX89" fmla="*/ 425332 w 571128"/>
                    <a:gd name="connsiteY89" fmla="*/ 248554 h 761503"/>
                    <a:gd name="connsiteX90" fmla="*/ 425332 w 571128"/>
                    <a:gd name="connsiteY90" fmla="*/ 210479 h 761503"/>
                    <a:gd name="connsiteX91" fmla="*/ 422613 w 571128"/>
                    <a:gd name="connsiteY91" fmla="*/ 153366 h 761503"/>
                    <a:gd name="connsiteX92" fmla="*/ 425332 w 571128"/>
                    <a:gd name="connsiteY92" fmla="*/ 123450 h 761503"/>
                    <a:gd name="connsiteX93" fmla="*/ 398136 w 571128"/>
                    <a:gd name="connsiteY93" fmla="*/ 123450 h 761503"/>
                    <a:gd name="connsiteX94" fmla="*/ 379098 w 571128"/>
                    <a:gd name="connsiteY94" fmla="*/ 123450 h 761503"/>
                    <a:gd name="connsiteX95" fmla="*/ 360060 w 571128"/>
                    <a:gd name="connsiteY95" fmla="*/ 118011 h 761503"/>
                    <a:gd name="connsiteX96" fmla="*/ 349182 w 571128"/>
                    <a:gd name="connsiteY96" fmla="*/ 101693 h 761503"/>
                    <a:gd name="connsiteX97" fmla="*/ 351901 w 571128"/>
                    <a:gd name="connsiteY97" fmla="*/ 93534 h 761503"/>
                    <a:gd name="connsiteX98" fmla="*/ 368219 w 571128"/>
                    <a:gd name="connsiteY98" fmla="*/ 85375 h 761503"/>
                    <a:gd name="connsiteX99" fmla="*/ 422613 w 571128"/>
                    <a:gd name="connsiteY99" fmla="*/ 79936 h 761503"/>
                    <a:gd name="connsiteX100" fmla="*/ 444370 w 571128"/>
                    <a:gd name="connsiteY100" fmla="*/ 79936 h 761503"/>
                    <a:gd name="connsiteX101" fmla="*/ 463407 w 571128"/>
                    <a:gd name="connsiteY101" fmla="*/ 71776 h 761503"/>
                    <a:gd name="connsiteX102" fmla="*/ 477006 w 571128"/>
                    <a:gd name="connsiteY102" fmla="*/ 79936 h 761503"/>
                    <a:gd name="connsiteX103" fmla="*/ 512361 w 571128"/>
                    <a:gd name="connsiteY103" fmla="*/ 79936 h 761503"/>
                    <a:gd name="connsiteX104" fmla="*/ 512361 w 571128"/>
                    <a:gd name="connsiteY104" fmla="*/ 79936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71128" h="761503">
                      <a:moveTo>
                        <a:pt x="512361" y="79936"/>
                      </a:moveTo>
                      <a:cubicBezTo>
                        <a:pt x="520520" y="79936"/>
                        <a:pt x="539558" y="79936"/>
                        <a:pt x="539558" y="96253"/>
                      </a:cubicBezTo>
                      <a:cubicBezTo>
                        <a:pt x="539558" y="104412"/>
                        <a:pt x="539558" y="107132"/>
                        <a:pt x="534118" y="112571"/>
                      </a:cubicBezTo>
                      <a:cubicBezTo>
                        <a:pt x="531399" y="118011"/>
                        <a:pt x="525960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10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5"/>
                        <a:pt x="485165" y="419892"/>
                      </a:cubicBezTo>
                      <a:cubicBezTo>
                        <a:pt x="485165" y="436210"/>
                        <a:pt x="485165" y="449809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9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6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9"/>
                        <a:pt x="444370" y="691858"/>
                        <a:pt x="428052" y="691858"/>
                      </a:cubicBezTo>
                      <a:cubicBezTo>
                        <a:pt x="414454" y="691858"/>
                        <a:pt x="400855" y="689138"/>
                        <a:pt x="387257" y="683699"/>
                      </a:cubicBezTo>
                      <a:cubicBezTo>
                        <a:pt x="373659" y="678260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1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8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9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1"/>
                      </a:cubicBezTo>
                      <a:cubicBezTo>
                        <a:pt x="183283" y="387257"/>
                        <a:pt x="186002" y="417173"/>
                        <a:pt x="188722" y="449809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7"/>
                        <a:pt x="186002" y="632026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7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3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7"/>
                      </a:cubicBezTo>
                      <a:cubicBezTo>
                        <a:pt x="63618" y="700017"/>
                        <a:pt x="58178" y="691858"/>
                        <a:pt x="58178" y="686419"/>
                      </a:cubicBezTo>
                      <a:cubicBezTo>
                        <a:pt x="58178" y="683699"/>
                        <a:pt x="58178" y="680979"/>
                        <a:pt x="60898" y="678260"/>
                      </a:cubicBezTo>
                      <a:cubicBezTo>
                        <a:pt x="63618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7"/>
                        <a:pt x="134329" y="583072"/>
                        <a:pt x="134329" y="539557"/>
                      </a:cubicBezTo>
                      <a:cubicBezTo>
                        <a:pt x="134329" y="528679"/>
                        <a:pt x="134329" y="515080"/>
                        <a:pt x="134329" y="504202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3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8" y="90814"/>
                        <a:pt x="71777" y="88095"/>
                        <a:pt x="77216" y="85375"/>
                      </a:cubicBezTo>
                      <a:cubicBezTo>
                        <a:pt x="90814" y="82655"/>
                        <a:pt x="126170" y="79936"/>
                        <a:pt x="131609" y="79936"/>
                      </a:cubicBezTo>
                      <a:cubicBezTo>
                        <a:pt x="137048" y="79936"/>
                        <a:pt x="147927" y="79936"/>
                        <a:pt x="161525" y="79936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8"/>
                        <a:pt x="234956" y="77216"/>
                      </a:cubicBezTo>
                      <a:cubicBezTo>
                        <a:pt x="240395" y="88095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9"/>
                        <a:pt x="267592" y="147927"/>
                      </a:cubicBezTo>
                      <a:cubicBezTo>
                        <a:pt x="273031" y="158806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6"/>
                        <a:pt x="305667" y="251274"/>
                        <a:pt x="308387" y="264872"/>
                      </a:cubicBezTo>
                      <a:cubicBezTo>
                        <a:pt x="311107" y="278470"/>
                        <a:pt x="311107" y="289349"/>
                        <a:pt x="319265" y="300228"/>
                      </a:cubicBezTo>
                      <a:cubicBezTo>
                        <a:pt x="332864" y="324704"/>
                        <a:pt x="346462" y="351901"/>
                        <a:pt x="351901" y="379098"/>
                      </a:cubicBezTo>
                      <a:cubicBezTo>
                        <a:pt x="354621" y="392696"/>
                        <a:pt x="360060" y="403575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8"/>
                      </a:cubicBezTo>
                      <a:cubicBezTo>
                        <a:pt x="381818" y="471566"/>
                        <a:pt x="387257" y="482445"/>
                        <a:pt x="395416" y="496043"/>
                      </a:cubicBezTo>
                      <a:cubicBezTo>
                        <a:pt x="398136" y="501482"/>
                        <a:pt x="403575" y="506921"/>
                        <a:pt x="406295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4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6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5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9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8"/>
                        <a:pt x="422613" y="134329"/>
                        <a:pt x="425332" y="123450"/>
                      </a:cubicBezTo>
                      <a:cubicBezTo>
                        <a:pt x="417173" y="123450"/>
                        <a:pt x="406295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5"/>
                        <a:pt x="368219" y="85375"/>
                      </a:cubicBezTo>
                      <a:cubicBezTo>
                        <a:pt x="381818" y="82655"/>
                        <a:pt x="417173" y="79936"/>
                        <a:pt x="422613" y="79936"/>
                      </a:cubicBezTo>
                      <a:cubicBezTo>
                        <a:pt x="428052" y="79936"/>
                        <a:pt x="433491" y="79936"/>
                        <a:pt x="444370" y="79936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6"/>
                      </a:cubicBezTo>
                      <a:cubicBezTo>
                        <a:pt x="490604" y="82655"/>
                        <a:pt x="504202" y="79936"/>
                        <a:pt x="512361" y="79936"/>
                      </a:cubicBezTo>
                      <a:lnTo>
                        <a:pt x="512361" y="79936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38">
                  <a:extLst>
                    <a:ext uri="{FF2B5EF4-FFF2-40B4-BE49-F238E27FC236}">
                      <a16:creationId xmlns:a16="http://schemas.microsoft.com/office/drawing/2014/main" id="{4F1250B0-571E-4A42-BC79-5A4379D4C074}"/>
                    </a:ext>
                  </a:extLst>
                </p:cNvPr>
                <p:cNvSpPr/>
                <p:nvPr/>
              </p:nvSpPr>
              <p:spPr>
                <a:xfrm>
                  <a:off x="2987430" y="4242177"/>
                  <a:ext cx="494979" cy="674476"/>
                </a:xfrm>
                <a:custGeom>
                  <a:avLst/>
                  <a:gdLst>
                    <a:gd name="connsiteX0" fmla="*/ 228453 w 494979"/>
                    <a:gd name="connsiteY0" fmla="*/ 97907 h 674476"/>
                    <a:gd name="connsiteX1" fmla="*/ 212135 w 494979"/>
                    <a:gd name="connsiteY1" fmla="*/ 119665 h 674476"/>
                    <a:gd name="connsiteX2" fmla="*/ 203976 w 494979"/>
                    <a:gd name="connsiteY2" fmla="*/ 152300 h 674476"/>
                    <a:gd name="connsiteX3" fmla="*/ 201256 w 494979"/>
                    <a:gd name="connsiteY3" fmla="*/ 168618 h 674476"/>
                    <a:gd name="connsiteX4" fmla="*/ 198537 w 494979"/>
                    <a:gd name="connsiteY4" fmla="*/ 184936 h 674476"/>
                    <a:gd name="connsiteX5" fmla="*/ 190378 w 494979"/>
                    <a:gd name="connsiteY5" fmla="*/ 220292 h 674476"/>
                    <a:gd name="connsiteX6" fmla="*/ 171340 w 494979"/>
                    <a:gd name="connsiteY6" fmla="*/ 291003 h 674476"/>
                    <a:gd name="connsiteX7" fmla="*/ 163180 w 494979"/>
                    <a:gd name="connsiteY7" fmla="*/ 323639 h 674476"/>
                    <a:gd name="connsiteX8" fmla="*/ 152302 w 494979"/>
                    <a:gd name="connsiteY8" fmla="*/ 361714 h 674476"/>
                    <a:gd name="connsiteX9" fmla="*/ 146862 w 494979"/>
                    <a:gd name="connsiteY9" fmla="*/ 388910 h 674476"/>
                    <a:gd name="connsiteX10" fmla="*/ 152302 w 494979"/>
                    <a:gd name="connsiteY10" fmla="*/ 391630 h 674476"/>
                    <a:gd name="connsiteX11" fmla="*/ 174060 w 494979"/>
                    <a:gd name="connsiteY11" fmla="*/ 391630 h 674476"/>
                    <a:gd name="connsiteX12" fmla="*/ 195817 w 494979"/>
                    <a:gd name="connsiteY12" fmla="*/ 388910 h 674476"/>
                    <a:gd name="connsiteX13" fmla="*/ 214855 w 494979"/>
                    <a:gd name="connsiteY13" fmla="*/ 388910 h 674476"/>
                    <a:gd name="connsiteX14" fmla="*/ 239332 w 494979"/>
                    <a:gd name="connsiteY14" fmla="*/ 388910 h 674476"/>
                    <a:gd name="connsiteX15" fmla="*/ 252930 w 494979"/>
                    <a:gd name="connsiteY15" fmla="*/ 386191 h 674476"/>
                    <a:gd name="connsiteX16" fmla="*/ 261089 w 494979"/>
                    <a:gd name="connsiteY16" fmla="*/ 386191 h 674476"/>
                    <a:gd name="connsiteX17" fmla="*/ 258369 w 494979"/>
                    <a:gd name="connsiteY17" fmla="*/ 367153 h 674476"/>
                    <a:gd name="connsiteX18" fmla="*/ 252930 w 494979"/>
                    <a:gd name="connsiteY18" fmla="*/ 331797 h 674476"/>
                    <a:gd name="connsiteX19" fmla="*/ 250210 w 494979"/>
                    <a:gd name="connsiteY19" fmla="*/ 244769 h 674476"/>
                    <a:gd name="connsiteX20" fmla="*/ 244771 w 494979"/>
                    <a:gd name="connsiteY20" fmla="*/ 203974 h 674476"/>
                    <a:gd name="connsiteX21" fmla="*/ 239332 w 494979"/>
                    <a:gd name="connsiteY21" fmla="*/ 157740 h 674476"/>
                    <a:gd name="connsiteX22" fmla="*/ 236612 w 494979"/>
                    <a:gd name="connsiteY22" fmla="*/ 119665 h 674476"/>
                    <a:gd name="connsiteX23" fmla="*/ 228453 w 494979"/>
                    <a:gd name="connsiteY23" fmla="*/ 97907 h 674476"/>
                    <a:gd name="connsiteX24" fmla="*/ 274687 w 494979"/>
                    <a:gd name="connsiteY24" fmla="*/ 0 h 674476"/>
                    <a:gd name="connsiteX25" fmla="*/ 304603 w 494979"/>
                    <a:gd name="connsiteY25" fmla="*/ 5439 h 674476"/>
                    <a:gd name="connsiteX26" fmla="*/ 320921 w 494979"/>
                    <a:gd name="connsiteY26" fmla="*/ 24477 h 674476"/>
                    <a:gd name="connsiteX27" fmla="*/ 334519 w 494979"/>
                    <a:gd name="connsiteY27" fmla="*/ 43515 h 674476"/>
                    <a:gd name="connsiteX28" fmla="*/ 339959 w 494979"/>
                    <a:gd name="connsiteY28" fmla="*/ 65272 h 674476"/>
                    <a:gd name="connsiteX29" fmla="*/ 348118 w 494979"/>
                    <a:gd name="connsiteY29" fmla="*/ 114226 h 674476"/>
                    <a:gd name="connsiteX30" fmla="*/ 361716 w 494979"/>
                    <a:gd name="connsiteY30" fmla="*/ 163180 h 674476"/>
                    <a:gd name="connsiteX31" fmla="*/ 369875 w 494979"/>
                    <a:gd name="connsiteY31" fmla="*/ 220293 h 674476"/>
                    <a:gd name="connsiteX32" fmla="*/ 378034 w 494979"/>
                    <a:gd name="connsiteY32" fmla="*/ 274686 h 674476"/>
                    <a:gd name="connsiteX33" fmla="*/ 383473 w 494979"/>
                    <a:gd name="connsiteY33" fmla="*/ 301883 h 674476"/>
                    <a:gd name="connsiteX34" fmla="*/ 391632 w 494979"/>
                    <a:gd name="connsiteY34" fmla="*/ 337238 h 674476"/>
                    <a:gd name="connsiteX35" fmla="*/ 397071 w 494979"/>
                    <a:gd name="connsiteY35" fmla="*/ 364435 h 674476"/>
                    <a:gd name="connsiteX36" fmla="*/ 405230 w 494979"/>
                    <a:gd name="connsiteY36" fmla="*/ 383473 h 674476"/>
                    <a:gd name="connsiteX37" fmla="*/ 416109 w 494979"/>
                    <a:gd name="connsiteY37" fmla="*/ 386192 h 674476"/>
                    <a:gd name="connsiteX38" fmla="*/ 426988 w 494979"/>
                    <a:gd name="connsiteY38" fmla="*/ 386192 h 674476"/>
                    <a:gd name="connsiteX39" fmla="*/ 454184 w 494979"/>
                    <a:gd name="connsiteY39" fmla="*/ 397071 h 674476"/>
                    <a:gd name="connsiteX40" fmla="*/ 456904 w 494979"/>
                    <a:gd name="connsiteY40" fmla="*/ 405230 h 674476"/>
                    <a:gd name="connsiteX41" fmla="*/ 451465 w 494979"/>
                    <a:gd name="connsiteY41" fmla="*/ 416108 h 674476"/>
                    <a:gd name="connsiteX42" fmla="*/ 432427 w 494979"/>
                    <a:gd name="connsiteY42" fmla="*/ 429707 h 674476"/>
                    <a:gd name="connsiteX43" fmla="*/ 421548 w 494979"/>
                    <a:gd name="connsiteY43" fmla="*/ 432426 h 674476"/>
                    <a:gd name="connsiteX44" fmla="*/ 413389 w 494979"/>
                    <a:gd name="connsiteY44" fmla="*/ 435146 h 674476"/>
                    <a:gd name="connsiteX45" fmla="*/ 413389 w 494979"/>
                    <a:gd name="connsiteY45" fmla="*/ 440585 h 674476"/>
                    <a:gd name="connsiteX46" fmla="*/ 416109 w 494979"/>
                    <a:gd name="connsiteY46" fmla="*/ 451464 h 674476"/>
                    <a:gd name="connsiteX47" fmla="*/ 418829 w 494979"/>
                    <a:gd name="connsiteY47" fmla="*/ 465062 h 674476"/>
                    <a:gd name="connsiteX48" fmla="*/ 418829 w 494979"/>
                    <a:gd name="connsiteY48" fmla="*/ 475941 h 674476"/>
                    <a:gd name="connsiteX49" fmla="*/ 418829 w 494979"/>
                    <a:gd name="connsiteY49" fmla="*/ 486820 h 674476"/>
                    <a:gd name="connsiteX50" fmla="*/ 426988 w 494979"/>
                    <a:gd name="connsiteY50" fmla="*/ 516736 h 674476"/>
                    <a:gd name="connsiteX51" fmla="*/ 432427 w 494979"/>
                    <a:gd name="connsiteY51" fmla="*/ 543932 h 674476"/>
                    <a:gd name="connsiteX52" fmla="*/ 437866 w 494979"/>
                    <a:gd name="connsiteY52" fmla="*/ 573848 h 674476"/>
                    <a:gd name="connsiteX53" fmla="*/ 443306 w 494979"/>
                    <a:gd name="connsiteY53" fmla="*/ 606484 h 674476"/>
                    <a:gd name="connsiteX54" fmla="*/ 446025 w 494979"/>
                    <a:gd name="connsiteY54" fmla="*/ 617363 h 674476"/>
                    <a:gd name="connsiteX55" fmla="*/ 470502 w 494979"/>
                    <a:gd name="connsiteY55" fmla="*/ 617363 h 674476"/>
                    <a:gd name="connsiteX56" fmla="*/ 494979 w 494979"/>
                    <a:gd name="connsiteY56" fmla="*/ 641840 h 674476"/>
                    <a:gd name="connsiteX57" fmla="*/ 486820 w 494979"/>
                    <a:gd name="connsiteY57" fmla="*/ 655438 h 674476"/>
                    <a:gd name="connsiteX58" fmla="*/ 470502 w 494979"/>
                    <a:gd name="connsiteY58" fmla="*/ 663597 h 674476"/>
                    <a:gd name="connsiteX59" fmla="*/ 446025 w 494979"/>
                    <a:gd name="connsiteY59" fmla="*/ 666317 h 674476"/>
                    <a:gd name="connsiteX60" fmla="*/ 424268 w 494979"/>
                    <a:gd name="connsiteY60" fmla="*/ 666317 h 674476"/>
                    <a:gd name="connsiteX61" fmla="*/ 416109 w 494979"/>
                    <a:gd name="connsiteY61" fmla="*/ 666317 h 674476"/>
                    <a:gd name="connsiteX62" fmla="*/ 402511 w 494979"/>
                    <a:gd name="connsiteY62" fmla="*/ 671756 h 674476"/>
                    <a:gd name="connsiteX63" fmla="*/ 386193 w 494979"/>
                    <a:gd name="connsiteY63" fmla="*/ 674476 h 674476"/>
                    <a:gd name="connsiteX64" fmla="*/ 350837 w 494979"/>
                    <a:gd name="connsiteY64" fmla="*/ 669036 h 674476"/>
                    <a:gd name="connsiteX65" fmla="*/ 329080 w 494979"/>
                    <a:gd name="connsiteY65" fmla="*/ 669036 h 674476"/>
                    <a:gd name="connsiteX66" fmla="*/ 280126 w 494979"/>
                    <a:gd name="connsiteY66" fmla="*/ 669036 h 674476"/>
                    <a:gd name="connsiteX67" fmla="*/ 255649 w 494979"/>
                    <a:gd name="connsiteY67" fmla="*/ 663597 h 674476"/>
                    <a:gd name="connsiteX68" fmla="*/ 239331 w 494979"/>
                    <a:gd name="connsiteY68" fmla="*/ 647279 h 674476"/>
                    <a:gd name="connsiteX69" fmla="*/ 263808 w 494979"/>
                    <a:gd name="connsiteY69" fmla="*/ 630961 h 674476"/>
                    <a:gd name="connsiteX70" fmla="*/ 291005 w 494979"/>
                    <a:gd name="connsiteY70" fmla="*/ 628241 h 674476"/>
                    <a:gd name="connsiteX71" fmla="*/ 288285 w 494979"/>
                    <a:gd name="connsiteY71" fmla="*/ 609204 h 674476"/>
                    <a:gd name="connsiteX72" fmla="*/ 285565 w 494979"/>
                    <a:gd name="connsiteY72" fmla="*/ 582007 h 674476"/>
                    <a:gd name="connsiteX73" fmla="*/ 282846 w 494979"/>
                    <a:gd name="connsiteY73" fmla="*/ 568409 h 674476"/>
                    <a:gd name="connsiteX74" fmla="*/ 285565 w 494979"/>
                    <a:gd name="connsiteY74" fmla="*/ 554811 h 674476"/>
                    <a:gd name="connsiteX75" fmla="*/ 280126 w 494979"/>
                    <a:gd name="connsiteY75" fmla="*/ 538493 h 674476"/>
                    <a:gd name="connsiteX76" fmla="*/ 274687 w 494979"/>
                    <a:gd name="connsiteY76" fmla="*/ 505857 h 674476"/>
                    <a:gd name="connsiteX77" fmla="*/ 271967 w 494979"/>
                    <a:gd name="connsiteY77" fmla="*/ 478660 h 674476"/>
                    <a:gd name="connsiteX78" fmla="*/ 269247 w 494979"/>
                    <a:gd name="connsiteY78" fmla="*/ 446025 h 674476"/>
                    <a:gd name="connsiteX79" fmla="*/ 263808 w 494979"/>
                    <a:gd name="connsiteY79" fmla="*/ 437866 h 674476"/>
                    <a:gd name="connsiteX80" fmla="*/ 252929 w 494979"/>
                    <a:gd name="connsiteY80" fmla="*/ 437866 h 674476"/>
                    <a:gd name="connsiteX81" fmla="*/ 223013 w 494979"/>
                    <a:gd name="connsiteY81" fmla="*/ 440585 h 674476"/>
                    <a:gd name="connsiteX82" fmla="*/ 193097 w 494979"/>
                    <a:gd name="connsiteY82" fmla="*/ 443305 h 674476"/>
                    <a:gd name="connsiteX83" fmla="*/ 168620 w 494979"/>
                    <a:gd name="connsiteY83" fmla="*/ 443305 h 674476"/>
                    <a:gd name="connsiteX84" fmla="*/ 146862 w 494979"/>
                    <a:gd name="connsiteY84" fmla="*/ 440585 h 674476"/>
                    <a:gd name="connsiteX85" fmla="*/ 138703 w 494979"/>
                    <a:gd name="connsiteY85" fmla="*/ 454184 h 674476"/>
                    <a:gd name="connsiteX86" fmla="*/ 133263 w 494979"/>
                    <a:gd name="connsiteY86" fmla="*/ 486820 h 674476"/>
                    <a:gd name="connsiteX87" fmla="*/ 122385 w 494979"/>
                    <a:gd name="connsiteY87" fmla="*/ 541213 h 674476"/>
                    <a:gd name="connsiteX88" fmla="*/ 106067 w 494979"/>
                    <a:gd name="connsiteY88" fmla="*/ 614643 h 674476"/>
                    <a:gd name="connsiteX89" fmla="*/ 135983 w 494979"/>
                    <a:gd name="connsiteY89" fmla="*/ 614643 h 674476"/>
                    <a:gd name="connsiteX90" fmla="*/ 171340 w 494979"/>
                    <a:gd name="connsiteY90" fmla="*/ 630961 h 674476"/>
                    <a:gd name="connsiteX91" fmla="*/ 165900 w 494979"/>
                    <a:gd name="connsiteY91" fmla="*/ 647279 h 674476"/>
                    <a:gd name="connsiteX92" fmla="*/ 149581 w 494979"/>
                    <a:gd name="connsiteY92" fmla="*/ 655438 h 674476"/>
                    <a:gd name="connsiteX93" fmla="*/ 127824 w 494979"/>
                    <a:gd name="connsiteY93" fmla="*/ 658158 h 674476"/>
                    <a:gd name="connsiteX94" fmla="*/ 106067 w 494979"/>
                    <a:gd name="connsiteY94" fmla="*/ 658158 h 674476"/>
                    <a:gd name="connsiteX95" fmla="*/ 62552 w 494979"/>
                    <a:gd name="connsiteY95" fmla="*/ 658158 h 674476"/>
                    <a:gd name="connsiteX96" fmla="*/ 40795 w 494979"/>
                    <a:gd name="connsiteY96" fmla="*/ 658158 h 674476"/>
                    <a:gd name="connsiteX97" fmla="*/ 16318 w 494979"/>
                    <a:gd name="connsiteY97" fmla="*/ 652718 h 674476"/>
                    <a:gd name="connsiteX98" fmla="*/ 0 w 494979"/>
                    <a:gd name="connsiteY98" fmla="*/ 636401 h 674476"/>
                    <a:gd name="connsiteX99" fmla="*/ 2720 w 494979"/>
                    <a:gd name="connsiteY99" fmla="*/ 628241 h 674476"/>
                    <a:gd name="connsiteX100" fmla="*/ 24477 w 494979"/>
                    <a:gd name="connsiteY100" fmla="*/ 620082 h 674476"/>
                    <a:gd name="connsiteX101" fmla="*/ 62552 w 494979"/>
                    <a:gd name="connsiteY101" fmla="*/ 617363 h 674476"/>
                    <a:gd name="connsiteX102" fmla="*/ 62552 w 494979"/>
                    <a:gd name="connsiteY102" fmla="*/ 614643 h 674476"/>
                    <a:gd name="connsiteX103" fmla="*/ 65272 w 494979"/>
                    <a:gd name="connsiteY103" fmla="*/ 587447 h 674476"/>
                    <a:gd name="connsiteX104" fmla="*/ 76151 w 494979"/>
                    <a:gd name="connsiteY104" fmla="*/ 522175 h 674476"/>
                    <a:gd name="connsiteX105" fmla="*/ 87029 w 494979"/>
                    <a:gd name="connsiteY105" fmla="*/ 470501 h 674476"/>
                    <a:gd name="connsiteX106" fmla="*/ 92469 w 494979"/>
                    <a:gd name="connsiteY106" fmla="*/ 446025 h 674476"/>
                    <a:gd name="connsiteX107" fmla="*/ 65272 w 494979"/>
                    <a:gd name="connsiteY107" fmla="*/ 432426 h 674476"/>
                    <a:gd name="connsiteX108" fmla="*/ 54393 w 494979"/>
                    <a:gd name="connsiteY108" fmla="*/ 421548 h 674476"/>
                    <a:gd name="connsiteX109" fmla="*/ 73431 w 494979"/>
                    <a:gd name="connsiteY109" fmla="*/ 407949 h 674476"/>
                    <a:gd name="connsiteX110" fmla="*/ 100628 w 494979"/>
                    <a:gd name="connsiteY110" fmla="*/ 399790 h 674476"/>
                    <a:gd name="connsiteX111" fmla="*/ 108787 w 494979"/>
                    <a:gd name="connsiteY111" fmla="*/ 369874 h 674476"/>
                    <a:gd name="connsiteX112" fmla="*/ 125105 w 494979"/>
                    <a:gd name="connsiteY112" fmla="*/ 307322 h 674476"/>
                    <a:gd name="connsiteX113" fmla="*/ 141423 w 494979"/>
                    <a:gd name="connsiteY113" fmla="*/ 242051 h 674476"/>
                    <a:gd name="connsiteX114" fmla="*/ 155021 w 494979"/>
                    <a:gd name="connsiteY114" fmla="*/ 179498 h 674476"/>
                    <a:gd name="connsiteX115" fmla="*/ 168620 w 494979"/>
                    <a:gd name="connsiteY115" fmla="*/ 119665 h 674476"/>
                    <a:gd name="connsiteX116" fmla="*/ 193097 w 494979"/>
                    <a:gd name="connsiteY116" fmla="*/ 57113 h 674476"/>
                    <a:gd name="connsiteX117" fmla="*/ 201256 w 494979"/>
                    <a:gd name="connsiteY117" fmla="*/ 38075 h 674476"/>
                    <a:gd name="connsiteX118" fmla="*/ 217574 w 494979"/>
                    <a:gd name="connsiteY118" fmla="*/ 13598 h 674476"/>
                    <a:gd name="connsiteX119" fmla="*/ 274687 w 49497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4979" h="674476">
                      <a:moveTo>
                        <a:pt x="228453" y="97907"/>
                      </a:moveTo>
                      <a:cubicBezTo>
                        <a:pt x="220294" y="97907"/>
                        <a:pt x="212135" y="114225"/>
                        <a:pt x="212135" y="119665"/>
                      </a:cubicBezTo>
                      <a:cubicBezTo>
                        <a:pt x="209415" y="130543"/>
                        <a:pt x="206696" y="144141"/>
                        <a:pt x="203976" y="152300"/>
                      </a:cubicBezTo>
                      <a:cubicBezTo>
                        <a:pt x="201256" y="157740"/>
                        <a:pt x="201256" y="163179"/>
                        <a:pt x="201256" y="168618"/>
                      </a:cubicBezTo>
                      <a:cubicBezTo>
                        <a:pt x="201256" y="174058"/>
                        <a:pt x="198537" y="179497"/>
                        <a:pt x="198537" y="184936"/>
                      </a:cubicBezTo>
                      <a:cubicBezTo>
                        <a:pt x="195817" y="195815"/>
                        <a:pt x="193097" y="209413"/>
                        <a:pt x="190378" y="220292"/>
                      </a:cubicBezTo>
                      <a:cubicBezTo>
                        <a:pt x="187658" y="244769"/>
                        <a:pt x="179499" y="269246"/>
                        <a:pt x="171340" y="291003"/>
                      </a:cubicBezTo>
                      <a:cubicBezTo>
                        <a:pt x="168620" y="301881"/>
                        <a:pt x="165900" y="312760"/>
                        <a:pt x="163180" y="323639"/>
                      </a:cubicBezTo>
                      <a:cubicBezTo>
                        <a:pt x="160461" y="337237"/>
                        <a:pt x="157741" y="348115"/>
                        <a:pt x="152302" y="361714"/>
                      </a:cubicBezTo>
                      <a:cubicBezTo>
                        <a:pt x="149582" y="367153"/>
                        <a:pt x="146862" y="383471"/>
                        <a:pt x="146862" y="388910"/>
                      </a:cubicBezTo>
                      <a:cubicBezTo>
                        <a:pt x="146862" y="391630"/>
                        <a:pt x="149582" y="391630"/>
                        <a:pt x="152302" y="391630"/>
                      </a:cubicBezTo>
                      <a:cubicBezTo>
                        <a:pt x="157741" y="391630"/>
                        <a:pt x="171340" y="391630"/>
                        <a:pt x="174060" y="391630"/>
                      </a:cubicBezTo>
                      <a:cubicBezTo>
                        <a:pt x="182219" y="391630"/>
                        <a:pt x="190378" y="391630"/>
                        <a:pt x="195817" y="388910"/>
                      </a:cubicBezTo>
                      <a:cubicBezTo>
                        <a:pt x="201256" y="388910"/>
                        <a:pt x="206696" y="388910"/>
                        <a:pt x="214855" y="388910"/>
                      </a:cubicBezTo>
                      <a:cubicBezTo>
                        <a:pt x="220294" y="388910"/>
                        <a:pt x="228453" y="388910"/>
                        <a:pt x="239332" y="388910"/>
                      </a:cubicBezTo>
                      <a:cubicBezTo>
                        <a:pt x="244771" y="388910"/>
                        <a:pt x="250210" y="388910"/>
                        <a:pt x="252930" y="386191"/>
                      </a:cubicBezTo>
                      <a:cubicBezTo>
                        <a:pt x="258369" y="391630"/>
                        <a:pt x="261089" y="388910"/>
                        <a:pt x="261089" y="386191"/>
                      </a:cubicBezTo>
                      <a:cubicBezTo>
                        <a:pt x="261089" y="380751"/>
                        <a:pt x="258369" y="372592"/>
                        <a:pt x="258369" y="367153"/>
                      </a:cubicBezTo>
                      <a:cubicBezTo>
                        <a:pt x="255650" y="353555"/>
                        <a:pt x="252930" y="342676"/>
                        <a:pt x="252930" y="331797"/>
                      </a:cubicBezTo>
                      <a:cubicBezTo>
                        <a:pt x="252930" y="301881"/>
                        <a:pt x="252930" y="274685"/>
                        <a:pt x="250210" y="244769"/>
                      </a:cubicBezTo>
                      <a:cubicBezTo>
                        <a:pt x="250210" y="231170"/>
                        <a:pt x="247491" y="217572"/>
                        <a:pt x="244771" y="203974"/>
                      </a:cubicBezTo>
                      <a:cubicBezTo>
                        <a:pt x="242051" y="187656"/>
                        <a:pt x="239332" y="174058"/>
                        <a:pt x="239332" y="157740"/>
                      </a:cubicBezTo>
                      <a:cubicBezTo>
                        <a:pt x="239332" y="152300"/>
                        <a:pt x="239332" y="133263"/>
                        <a:pt x="236612" y="119665"/>
                      </a:cubicBezTo>
                      <a:cubicBezTo>
                        <a:pt x="236612" y="106066"/>
                        <a:pt x="233892" y="97907"/>
                        <a:pt x="22845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2" y="10879"/>
                        <a:pt x="315482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2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5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8661" y="625522"/>
                        <a:pt x="492259" y="630961"/>
                        <a:pt x="494979" y="641840"/>
                      </a:cubicBezTo>
                      <a:cubicBezTo>
                        <a:pt x="494979" y="647279"/>
                        <a:pt x="489540" y="649999"/>
                        <a:pt x="486820" y="655438"/>
                      </a:cubicBezTo>
                      <a:cubicBezTo>
                        <a:pt x="484100" y="660877"/>
                        <a:pt x="475942" y="663597"/>
                        <a:pt x="470502" y="663597"/>
                      </a:cubicBezTo>
                      <a:cubicBezTo>
                        <a:pt x="459623" y="666317"/>
                        <a:pt x="454184" y="666317"/>
                        <a:pt x="446025" y="666317"/>
                      </a:cubicBezTo>
                      <a:cubicBezTo>
                        <a:pt x="440586" y="666317"/>
                        <a:pt x="432427" y="666317"/>
                        <a:pt x="424268" y="666317"/>
                      </a:cubicBezTo>
                      <a:cubicBezTo>
                        <a:pt x="421548" y="666317"/>
                        <a:pt x="418829" y="666317"/>
                        <a:pt x="416109" y="666317"/>
                      </a:cubicBezTo>
                      <a:cubicBezTo>
                        <a:pt x="410670" y="669036"/>
                        <a:pt x="407950" y="669036"/>
                        <a:pt x="402511" y="671756"/>
                      </a:cubicBezTo>
                      <a:cubicBezTo>
                        <a:pt x="397071" y="671756"/>
                        <a:pt x="391632" y="674476"/>
                        <a:pt x="386193" y="674476"/>
                      </a:cubicBezTo>
                      <a:cubicBezTo>
                        <a:pt x="375314" y="674476"/>
                        <a:pt x="361716" y="671756"/>
                        <a:pt x="350837" y="669036"/>
                      </a:cubicBezTo>
                      <a:cubicBezTo>
                        <a:pt x="342678" y="669036"/>
                        <a:pt x="334519" y="669036"/>
                        <a:pt x="329080" y="669036"/>
                      </a:cubicBezTo>
                      <a:cubicBezTo>
                        <a:pt x="307323" y="669036"/>
                        <a:pt x="288285" y="669036"/>
                        <a:pt x="280126" y="669036"/>
                      </a:cubicBezTo>
                      <a:cubicBezTo>
                        <a:pt x="271967" y="669036"/>
                        <a:pt x="261088" y="669036"/>
                        <a:pt x="255649" y="663597"/>
                      </a:cubicBezTo>
                      <a:cubicBezTo>
                        <a:pt x="250210" y="660877"/>
                        <a:pt x="239331" y="655438"/>
                        <a:pt x="239331" y="647279"/>
                      </a:cubicBezTo>
                      <a:cubicBezTo>
                        <a:pt x="239331" y="636401"/>
                        <a:pt x="255649" y="633681"/>
                        <a:pt x="263808" y="630961"/>
                      </a:cubicBezTo>
                      <a:cubicBezTo>
                        <a:pt x="269247" y="630961"/>
                        <a:pt x="277406" y="630961"/>
                        <a:pt x="291005" y="628241"/>
                      </a:cubicBezTo>
                      <a:cubicBezTo>
                        <a:pt x="291005" y="620082"/>
                        <a:pt x="291005" y="614643"/>
                        <a:pt x="288285" y="609204"/>
                      </a:cubicBezTo>
                      <a:cubicBezTo>
                        <a:pt x="288285" y="601045"/>
                        <a:pt x="285565" y="590166"/>
                        <a:pt x="285565" y="582007"/>
                      </a:cubicBezTo>
                      <a:cubicBezTo>
                        <a:pt x="285565" y="576568"/>
                        <a:pt x="282846" y="573848"/>
                        <a:pt x="282846" y="568409"/>
                      </a:cubicBezTo>
                      <a:cubicBezTo>
                        <a:pt x="282846" y="562970"/>
                        <a:pt x="285565" y="557531"/>
                        <a:pt x="285565" y="554811"/>
                      </a:cubicBezTo>
                      <a:cubicBezTo>
                        <a:pt x="285565" y="549371"/>
                        <a:pt x="282846" y="546652"/>
                        <a:pt x="280126" y="538493"/>
                      </a:cubicBezTo>
                      <a:cubicBezTo>
                        <a:pt x="280126" y="527614"/>
                        <a:pt x="274687" y="516736"/>
                        <a:pt x="274687" y="505857"/>
                      </a:cubicBezTo>
                      <a:cubicBezTo>
                        <a:pt x="274687" y="494978"/>
                        <a:pt x="274687" y="486820"/>
                        <a:pt x="271967" y="478660"/>
                      </a:cubicBezTo>
                      <a:cubicBezTo>
                        <a:pt x="269247" y="467782"/>
                        <a:pt x="269247" y="456903"/>
                        <a:pt x="269247" y="446025"/>
                      </a:cubicBezTo>
                      <a:cubicBezTo>
                        <a:pt x="269247" y="440585"/>
                        <a:pt x="266528" y="437866"/>
                        <a:pt x="263808" y="437866"/>
                      </a:cubicBezTo>
                      <a:cubicBezTo>
                        <a:pt x="261088" y="437866"/>
                        <a:pt x="258369" y="437866"/>
                        <a:pt x="252929" y="437866"/>
                      </a:cubicBezTo>
                      <a:cubicBezTo>
                        <a:pt x="242051" y="437866"/>
                        <a:pt x="231172" y="437866"/>
                        <a:pt x="223013" y="440585"/>
                      </a:cubicBezTo>
                      <a:cubicBezTo>
                        <a:pt x="212135" y="440585"/>
                        <a:pt x="203976" y="443305"/>
                        <a:pt x="193097" y="443305"/>
                      </a:cubicBezTo>
                      <a:cubicBezTo>
                        <a:pt x="184938" y="443305"/>
                        <a:pt x="176779" y="443305"/>
                        <a:pt x="168620" y="443305"/>
                      </a:cubicBezTo>
                      <a:cubicBezTo>
                        <a:pt x="165900" y="443305"/>
                        <a:pt x="155021" y="440585"/>
                        <a:pt x="146862" y="440585"/>
                      </a:cubicBezTo>
                      <a:cubicBezTo>
                        <a:pt x="138703" y="440585"/>
                        <a:pt x="138703" y="448744"/>
                        <a:pt x="138703" y="454184"/>
                      </a:cubicBezTo>
                      <a:cubicBezTo>
                        <a:pt x="138703" y="465062"/>
                        <a:pt x="135983" y="475941"/>
                        <a:pt x="133263" y="486820"/>
                      </a:cubicBezTo>
                      <a:cubicBezTo>
                        <a:pt x="130544" y="505857"/>
                        <a:pt x="125105" y="522175"/>
                        <a:pt x="122385" y="541213"/>
                      </a:cubicBezTo>
                      <a:cubicBezTo>
                        <a:pt x="119665" y="560250"/>
                        <a:pt x="111506" y="595606"/>
                        <a:pt x="106067" y="614643"/>
                      </a:cubicBezTo>
                      <a:cubicBezTo>
                        <a:pt x="114226" y="614643"/>
                        <a:pt x="125105" y="614643"/>
                        <a:pt x="135983" y="614643"/>
                      </a:cubicBezTo>
                      <a:cubicBezTo>
                        <a:pt x="149581" y="614643"/>
                        <a:pt x="171340" y="614643"/>
                        <a:pt x="171340" y="630961"/>
                      </a:cubicBezTo>
                      <a:cubicBezTo>
                        <a:pt x="171340" y="639120"/>
                        <a:pt x="168620" y="639120"/>
                        <a:pt x="165900" y="647279"/>
                      </a:cubicBezTo>
                      <a:cubicBezTo>
                        <a:pt x="163181" y="652718"/>
                        <a:pt x="155021" y="655438"/>
                        <a:pt x="149581" y="655438"/>
                      </a:cubicBezTo>
                      <a:cubicBezTo>
                        <a:pt x="141423" y="658158"/>
                        <a:pt x="135983" y="658158"/>
                        <a:pt x="127824" y="658158"/>
                      </a:cubicBezTo>
                      <a:cubicBezTo>
                        <a:pt x="122385" y="658158"/>
                        <a:pt x="116946" y="658158"/>
                        <a:pt x="106067" y="658158"/>
                      </a:cubicBezTo>
                      <a:cubicBezTo>
                        <a:pt x="92469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9" y="451464"/>
                        <a:pt x="92469" y="446025"/>
                      </a:cubicBezTo>
                      <a:cubicBezTo>
                        <a:pt x="92469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9" y="405230"/>
                        <a:pt x="100628" y="399790"/>
                      </a:cubicBezTo>
                      <a:cubicBezTo>
                        <a:pt x="106067" y="394351"/>
                        <a:pt x="106067" y="378033"/>
                        <a:pt x="108787" y="369874"/>
                      </a:cubicBezTo>
                      <a:cubicBezTo>
                        <a:pt x="114226" y="348117"/>
                        <a:pt x="119665" y="326360"/>
                        <a:pt x="125105" y="307322"/>
                      </a:cubicBezTo>
                      <a:cubicBezTo>
                        <a:pt x="130544" y="285565"/>
                        <a:pt x="135983" y="263808"/>
                        <a:pt x="141423" y="242051"/>
                      </a:cubicBezTo>
                      <a:cubicBezTo>
                        <a:pt x="146862" y="220293"/>
                        <a:pt x="152301" y="198536"/>
                        <a:pt x="155021" y="179498"/>
                      </a:cubicBezTo>
                      <a:cubicBezTo>
                        <a:pt x="157740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: Shape 39">
                  <a:extLst>
                    <a:ext uri="{FF2B5EF4-FFF2-40B4-BE49-F238E27FC236}">
                      <a16:creationId xmlns:a16="http://schemas.microsoft.com/office/drawing/2014/main" id="{40233F7D-8399-3642-8D68-A6CD37D3A58C}"/>
                    </a:ext>
                  </a:extLst>
                </p:cNvPr>
                <p:cNvSpPr/>
                <p:nvPr/>
              </p:nvSpPr>
              <p:spPr>
                <a:xfrm>
                  <a:off x="3443268" y="4186718"/>
                  <a:ext cx="435145" cy="761503"/>
                </a:xfrm>
                <a:custGeom>
                  <a:avLst/>
                  <a:gdLst>
                    <a:gd name="connsiteX0" fmla="*/ 400855 w 435145"/>
                    <a:gd name="connsiteY0" fmla="*/ 678260 h 761503"/>
                    <a:gd name="connsiteX1" fmla="*/ 384537 w 435145"/>
                    <a:gd name="connsiteY1" fmla="*/ 719054 h 761503"/>
                    <a:gd name="connsiteX2" fmla="*/ 368219 w 435145"/>
                    <a:gd name="connsiteY2" fmla="*/ 713615 h 761503"/>
                    <a:gd name="connsiteX3" fmla="*/ 360060 w 435145"/>
                    <a:gd name="connsiteY3" fmla="*/ 697297 h 761503"/>
                    <a:gd name="connsiteX4" fmla="*/ 360060 w 435145"/>
                    <a:gd name="connsiteY4" fmla="*/ 651063 h 761503"/>
                    <a:gd name="connsiteX5" fmla="*/ 332864 w 435145"/>
                    <a:gd name="connsiteY5" fmla="*/ 686418 h 761503"/>
                    <a:gd name="connsiteX6" fmla="*/ 251274 w 435145"/>
                    <a:gd name="connsiteY6" fmla="*/ 721774 h 761503"/>
                    <a:gd name="connsiteX7" fmla="*/ 229517 w 435145"/>
                    <a:gd name="connsiteY7" fmla="*/ 719054 h 761503"/>
                    <a:gd name="connsiteX8" fmla="*/ 158806 w 435145"/>
                    <a:gd name="connsiteY8" fmla="*/ 694578 h 761503"/>
                    <a:gd name="connsiteX9" fmla="*/ 112571 w 435145"/>
                    <a:gd name="connsiteY9" fmla="*/ 659222 h 761503"/>
                    <a:gd name="connsiteX10" fmla="*/ 79936 w 435145"/>
                    <a:gd name="connsiteY10" fmla="*/ 607548 h 761503"/>
                    <a:gd name="connsiteX11" fmla="*/ 63618 w 435145"/>
                    <a:gd name="connsiteY11" fmla="*/ 542277 h 761503"/>
                    <a:gd name="connsiteX12" fmla="*/ 58178 w 435145"/>
                    <a:gd name="connsiteY12" fmla="*/ 471566 h 761503"/>
                    <a:gd name="connsiteX13" fmla="*/ 60898 w 435145"/>
                    <a:gd name="connsiteY13" fmla="*/ 400855 h 761503"/>
                    <a:gd name="connsiteX14" fmla="*/ 66337 w 435145"/>
                    <a:gd name="connsiteY14" fmla="*/ 335583 h 761503"/>
                    <a:gd name="connsiteX15" fmla="*/ 85375 w 435145"/>
                    <a:gd name="connsiteY15" fmla="*/ 267592 h 761503"/>
                    <a:gd name="connsiteX16" fmla="*/ 109852 w 435145"/>
                    <a:gd name="connsiteY16" fmla="*/ 199600 h 761503"/>
                    <a:gd name="connsiteX17" fmla="*/ 145207 w 435145"/>
                    <a:gd name="connsiteY17" fmla="*/ 145207 h 761503"/>
                    <a:gd name="connsiteX18" fmla="*/ 188722 w 435145"/>
                    <a:gd name="connsiteY18" fmla="*/ 96253 h 761503"/>
                    <a:gd name="connsiteX19" fmla="*/ 243115 w 435145"/>
                    <a:gd name="connsiteY19" fmla="*/ 71776 h 761503"/>
                    <a:gd name="connsiteX20" fmla="*/ 286630 w 435145"/>
                    <a:gd name="connsiteY20" fmla="*/ 63617 h 761503"/>
                    <a:gd name="connsiteX21" fmla="*/ 305667 w 435145"/>
                    <a:gd name="connsiteY21" fmla="*/ 66337 h 761503"/>
                    <a:gd name="connsiteX22" fmla="*/ 324705 w 435145"/>
                    <a:gd name="connsiteY22" fmla="*/ 79936 h 761503"/>
                    <a:gd name="connsiteX23" fmla="*/ 341023 w 435145"/>
                    <a:gd name="connsiteY23" fmla="*/ 101693 h 761503"/>
                    <a:gd name="connsiteX24" fmla="*/ 354621 w 435145"/>
                    <a:gd name="connsiteY24" fmla="*/ 123450 h 761503"/>
                    <a:gd name="connsiteX25" fmla="*/ 354621 w 435145"/>
                    <a:gd name="connsiteY25" fmla="*/ 98973 h 761503"/>
                    <a:gd name="connsiteX26" fmla="*/ 360060 w 435145"/>
                    <a:gd name="connsiteY26" fmla="*/ 74496 h 761503"/>
                    <a:gd name="connsiteX27" fmla="*/ 365500 w 435145"/>
                    <a:gd name="connsiteY27" fmla="*/ 63617 h 761503"/>
                    <a:gd name="connsiteX28" fmla="*/ 373659 w 435145"/>
                    <a:gd name="connsiteY28" fmla="*/ 58178 h 761503"/>
                    <a:gd name="connsiteX29" fmla="*/ 381818 w 435145"/>
                    <a:gd name="connsiteY29" fmla="*/ 63617 h 761503"/>
                    <a:gd name="connsiteX30" fmla="*/ 389977 w 435145"/>
                    <a:gd name="connsiteY30" fmla="*/ 82655 h 761503"/>
                    <a:gd name="connsiteX31" fmla="*/ 392696 w 435145"/>
                    <a:gd name="connsiteY31" fmla="*/ 126170 h 761503"/>
                    <a:gd name="connsiteX32" fmla="*/ 395416 w 435145"/>
                    <a:gd name="connsiteY32" fmla="*/ 186002 h 761503"/>
                    <a:gd name="connsiteX33" fmla="*/ 398136 w 435145"/>
                    <a:gd name="connsiteY33" fmla="*/ 237675 h 761503"/>
                    <a:gd name="connsiteX34" fmla="*/ 398136 w 435145"/>
                    <a:gd name="connsiteY34" fmla="*/ 243115 h 761503"/>
                    <a:gd name="connsiteX35" fmla="*/ 395416 w 435145"/>
                    <a:gd name="connsiteY35" fmla="*/ 256713 h 761503"/>
                    <a:gd name="connsiteX36" fmla="*/ 379098 w 435145"/>
                    <a:gd name="connsiteY36" fmla="*/ 278470 h 761503"/>
                    <a:gd name="connsiteX37" fmla="*/ 362780 w 435145"/>
                    <a:gd name="connsiteY37" fmla="*/ 273031 h 761503"/>
                    <a:gd name="connsiteX38" fmla="*/ 354621 w 435145"/>
                    <a:gd name="connsiteY38" fmla="*/ 256713 h 761503"/>
                    <a:gd name="connsiteX39" fmla="*/ 354621 w 435145"/>
                    <a:gd name="connsiteY39" fmla="*/ 213198 h 761503"/>
                    <a:gd name="connsiteX40" fmla="*/ 354621 w 435145"/>
                    <a:gd name="connsiteY40" fmla="*/ 205040 h 761503"/>
                    <a:gd name="connsiteX41" fmla="*/ 338303 w 435145"/>
                    <a:gd name="connsiteY41" fmla="*/ 147927 h 761503"/>
                    <a:gd name="connsiteX42" fmla="*/ 292069 w 435145"/>
                    <a:gd name="connsiteY42" fmla="*/ 107132 h 761503"/>
                    <a:gd name="connsiteX43" fmla="*/ 262153 w 435145"/>
                    <a:gd name="connsiteY43" fmla="*/ 120730 h 761503"/>
                    <a:gd name="connsiteX44" fmla="*/ 251274 w 435145"/>
                    <a:gd name="connsiteY44" fmla="*/ 131609 h 761503"/>
                    <a:gd name="connsiteX45" fmla="*/ 240395 w 435145"/>
                    <a:gd name="connsiteY45" fmla="*/ 139768 h 761503"/>
                    <a:gd name="connsiteX46" fmla="*/ 237676 w 435145"/>
                    <a:gd name="connsiteY46" fmla="*/ 164245 h 761503"/>
                    <a:gd name="connsiteX47" fmla="*/ 226797 w 435145"/>
                    <a:gd name="connsiteY47" fmla="*/ 196881 h 761503"/>
                    <a:gd name="connsiteX48" fmla="*/ 213199 w 435145"/>
                    <a:gd name="connsiteY48" fmla="*/ 259433 h 761503"/>
                    <a:gd name="connsiteX49" fmla="*/ 207759 w 435145"/>
                    <a:gd name="connsiteY49" fmla="*/ 324704 h 761503"/>
                    <a:gd name="connsiteX50" fmla="*/ 207759 w 435145"/>
                    <a:gd name="connsiteY50" fmla="*/ 335583 h 761503"/>
                    <a:gd name="connsiteX51" fmla="*/ 205040 w 435145"/>
                    <a:gd name="connsiteY51" fmla="*/ 349181 h 761503"/>
                    <a:gd name="connsiteX52" fmla="*/ 207759 w 435145"/>
                    <a:gd name="connsiteY52" fmla="*/ 368219 h 761503"/>
                    <a:gd name="connsiteX53" fmla="*/ 207759 w 435145"/>
                    <a:gd name="connsiteY53" fmla="*/ 376378 h 761503"/>
                    <a:gd name="connsiteX54" fmla="*/ 205040 w 435145"/>
                    <a:gd name="connsiteY54" fmla="*/ 387256 h 761503"/>
                    <a:gd name="connsiteX55" fmla="*/ 205040 w 435145"/>
                    <a:gd name="connsiteY55" fmla="*/ 395415 h 761503"/>
                    <a:gd name="connsiteX56" fmla="*/ 205040 w 435145"/>
                    <a:gd name="connsiteY56" fmla="*/ 406294 h 761503"/>
                    <a:gd name="connsiteX57" fmla="*/ 205040 w 435145"/>
                    <a:gd name="connsiteY57" fmla="*/ 425332 h 761503"/>
                    <a:gd name="connsiteX58" fmla="*/ 213199 w 435145"/>
                    <a:gd name="connsiteY58" fmla="*/ 493323 h 761503"/>
                    <a:gd name="connsiteX59" fmla="*/ 221358 w 435145"/>
                    <a:gd name="connsiteY59" fmla="*/ 561314 h 761503"/>
                    <a:gd name="connsiteX60" fmla="*/ 226797 w 435145"/>
                    <a:gd name="connsiteY60" fmla="*/ 591231 h 761503"/>
                    <a:gd name="connsiteX61" fmla="*/ 240395 w 435145"/>
                    <a:gd name="connsiteY61" fmla="*/ 618427 h 761503"/>
                    <a:gd name="connsiteX62" fmla="*/ 283910 w 435145"/>
                    <a:gd name="connsiteY62" fmla="*/ 651063 h 761503"/>
                    <a:gd name="connsiteX63" fmla="*/ 338303 w 435145"/>
                    <a:gd name="connsiteY63" fmla="*/ 612988 h 761503"/>
                    <a:gd name="connsiteX64" fmla="*/ 354621 w 435145"/>
                    <a:gd name="connsiteY64" fmla="*/ 577632 h 761503"/>
                    <a:gd name="connsiteX65" fmla="*/ 357341 w 435145"/>
                    <a:gd name="connsiteY65" fmla="*/ 509641 h 761503"/>
                    <a:gd name="connsiteX66" fmla="*/ 362780 w 435145"/>
                    <a:gd name="connsiteY66" fmla="*/ 485164 h 761503"/>
                    <a:gd name="connsiteX67" fmla="*/ 368219 w 435145"/>
                    <a:gd name="connsiteY67" fmla="*/ 474286 h 761503"/>
                    <a:gd name="connsiteX68" fmla="*/ 376378 w 435145"/>
                    <a:gd name="connsiteY68" fmla="*/ 468846 h 761503"/>
                    <a:gd name="connsiteX69" fmla="*/ 384537 w 435145"/>
                    <a:gd name="connsiteY69" fmla="*/ 474286 h 761503"/>
                    <a:gd name="connsiteX70" fmla="*/ 392696 w 435145"/>
                    <a:gd name="connsiteY70" fmla="*/ 493323 h 761503"/>
                    <a:gd name="connsiteX71" fmla="*/ 395416 w 435145"/>
                    <a:gd name="connsiteY71" fmla="*/ 558595 h 761503"/>
                    <a:gd name="connsiteX72" fmla="*/ 398136 w 435145"/>
                    <a:gd name="connsiteY72" fmla="*/ 618427 h 761503"/>
                    <a:gd name="connsiteX73" fmla="*/ 400855 w 435145"/>
                    <a:gd name="connsiteY73" fmla="*/ 67826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435145" h="761503">
                      <a:moveTo>
                        <a:pt x="400855" y="678260"/>
                      </a:moveTo>
                      <a:cubicBezTo>
                        <a:pt x="400855" y="689138"/>
                        <a:pt x="400855" y="719054"/>
                        <a:pt x="384537" y="719054"/>
                      </a:cubicBezTo>
                      <a:cubicBezTo>
                        <a:pt x="376378" y="719054"/>
                        <a:pt x="373659" y="716335"/>
                        <a:pt x="368219" y="713615"/>
                      </a:cubicBezTo>
                      <a:cubicBezTo>
                        <a:pt x="362780" y="710895"/>
                        <a:pt x="360060" y="702736"/>
                        <a:pt x="360060" y="697297"/>
                      </a:cubicBezTo>
                      <a:cubicBezTo>
                        <a:pt x="357341" y="680979"/>
                        <a:pt x="357341" y="664661"/>
                        <a:pt x="360060" y="651063"/>
                      </a:cubicBezTo>
                      <a:cubicBezTo>
                        <a:pt x="354621" y="659222"/>
                        <a:pt x="341023" y="678260"/>
                        <a:pt x="332864" y="686418"/>
                      </a:cubicBezTo>
                      <a:cubicBezTo>
                        <a:pt x="311107" y="708176"/>
                        <a:pt x="283910" y="721774"/>
                        <a:pt x="251274" y="721774"/>
                      </a:cubicBezTo>
                      <a:cubicBezTo>
                        <a:pt x="243115" y="721774"/>
                        <a:pt x="237676" y="721774"/>
                        <a:pt x="229517" y="719054"/>
                      </a:cubicBezTo>
                      <a:cubicBezTo>
                        <a:pt x="207759" y="716335"/>
                        <a:pt x="183283" y="708176"/>
                        <a:pt x="158806" y="694578"/>
                      </a:cubicBezTo>
                      <a:cubicBezTo>
                        <a:pt x="142488" y="686418"/>
                        <a:pt x="126170" y="672820"/>
                        <a:pt x="112571" y="659222"/>
                      </a:cubicBezTo>
                      <a:cubicBezTo>
                        <a:pt x="98973" y="642904"/>
                        <a:pt x="88095" y="626586"/>
                        <a:pt x="79936" y="607548"/>
                      </a:cubicBezTo>
                      <a:cubicBezTo>
                        <a:pt x="71777" y="585791"/>
                        <a:pt x="66337" y="566754"/>
                        <a:pt x="63618" y="542277"/>
                      </a:cubicBezTo>
                      <a:cubicBezTo>
                        <a:pt x="60898" y="517800"/>
                        <a:pt x="58178" y="493323"/>
                        <a:pt x="58178" y="471566"/>
                      </a:cubicBezTo>
                      <a:cubicBezTo>
                        <a:pt x="58178" y="447089"/>
                        <a:pt x="58178" y="425332"/>
                        <a:pt x="60898" y="400855"/>
                      </a:cubicBezTo>
                      <a:cubicBezTo>
                        <a:pt x="63618" y="379098"/>
                        <a:pt x="60898" y="357340"/>
                        <a:pt x="66337" y="335583"/>
                      </a:cubicBezTo>
                      <a:cubicBezTo>
                        <a:pt x="69057" y="313826"/>
                        <a:pt x="77216" y="289349"/>
                        <a:pt x="85375" y="267592"/>
                      </a:cubicBezTo>
                      <a:cubicBezTo>
                        <a:pt x="93534" y="243115"/>
                        <a:pt x="98973" y="221357"/>
                        <a:pt x="109852" y="199600"/>
                      </a:cubicBezTo>
                      <a:cubicBezTo>
                        <a:pt x="118011" y="177843"/>
                        <a:pt x="131609" y="161525"/>
                        <a:pt x="145207" y="145207"/>
                      </a:cubicBezTo>
                      <a:cubicBezTo>
                        <a:pt x="158806" y="128889"/>
                        <a:pt x="172404" y="109852"/>
                        <a:pt x="188722" y="96253"/>
                      </a:cubicBezTo>
                      <a:cubicBezTo>
                        <a:pt x="205040" y="82655"/>
                        <a:pt x="224077" y="77216"/>
                        <a:pt x="243115" y="71776"/>
                      </a:cubicBezTo>
                      <a:cubicBezTo>
                        <a:pt x="256713" y="69057"/>
                        <a:pt x="273031" y="63617"/>
                        <a:pt x="286630" y="63617"/>
                      </a:cubicBezTo>
                      <a:cubicBezTo>
                        <a:pt x="292069" y="63617"/>
                        <a:pt x="297508" y="63617"/>
                        <a:pt x="305667" y="66337"/>
                      </a:cubicBezTo>
                      <a:cubicBezTo>
                        <a:pt x="313826" y="69057"/>
                        <a:pt x="319266" y="74496"/>
                        <a:pt x="324705" y="79936"/>
                      </a:cubicBezTo>
                      <a:cubicBezTo>
                        <a:pt x="332864" y="85375"/>
                        <a:pt x="332864" y="93534"/>
                        <a:pt x="341023" y="101693"/>
                      </a:cubicBezTo>
                      <a:cubicBezTo>
                        <a:pt x="346462" y="107132"/>
                        <a:pt x="349182" y="118011"/>
                        <a:pt x="354621" y="123450"/>
                      </a:cubicBezTo>
                      <a:cubicBezTo>
                        <a:pt x="354621" y="115291"/>
                        <a:pt x="354621" y="101693"/>
                        <a:pt x="354621" y="98973"/>
                      </a:cubicBezTo>
                      <a:cubicBezTo>
                        <a:pt x="354621" y="90814"/>
                        <a:pt x="354621" y="79936"/>
                        <a:pt x="360060" y="74496"/>
                      </a:cubicBezTo>
                      <a:cubicBezTo>
                        <a:pt x="362780" y="71776"/>
                        <a:pt x="362780" y="69057"/>
                        <a:pt x="365500" y="63617"/>
                      </a:cubicBezTo>
                      <a:cubicBezTo>
                        <a:pt x="368219" y="60898"/>
                        <a:pt x="370939" y="58178"/>
                        <a:pt x="373659" y="58178"/>
                      </a:cubicBezTo>
                      <a:cubicBezTo>
                        <a:pt x="376378" y="58178"/>
                        <a:pt x="379098" y="60898"/>
                        <a:pt x="381818" y="63617"/>
                      </a:cubicBezTo>
                      <a:cubicBezTo>
                        <a:pt x="384537" y="69057"/>
                        <a:pt x="387257" y="77216"/>
                        <a:pt x="389977" y="82655"/>
                      </a:cubicBezTo>
                      <a:cubicBezTo>
                        <a:pt x="389977" y="90814"/>
                        <a:pt x="392696" y="107132"/>
                        <a:pt x="392696" y="126170"/>
                      </a:cubicBezTo>
                      <a:cubicBezTo>
                        <a:pt x="392696" y="150647"/>
                        <a:pt x="392696" y="177843"/>
                        <a:pt x="395416" y="186002"/>
                      </a:cubicBezTo>
                      <a:cubicBezTo>
                        <a:pt x="398136" y="205040"/>
                        <a:pt x="398136" y="215918"/>
                        <a:pt x="398136" y="237675"/>
                      </a:cubicBezTo>
                      <a:cubicBezTo>
                        <a:pt x="398136" y="240395"/>
                        <a:pt x="398136" y="243115"/>
                        <a:pt x="398136" y="243115"/>
                      </a:cubicBezTo>
                      <a:cubicBezTo>
                        <a:pt x="398136" y="248554"/>
                        <a:pt x="398136" y="251274"/>
                        <a:pt x="395416" y="256713"/>
                      </a:cubicBezTo>
                      <a:cubicBezTo>
                        <a:pt x="392696" y="267592"/>
                        <a:pt x="389977" y="278470"/>
                        <a:pt x="379098" y="278470"/>
                      </a:cubicBezTo>
                      <a:cubicBezTo>
                        <a:pt x="370939" y="278470"/>
                        <a:pt x="368219" y="275751"/>
                        <a:pt x="362780" y="273031"/>
                      </a:cubicBezTo>
                      <a:cubicBezTo>
                        <a:pt x="357341" y="270311"/>
                        <a:pt x="354621" y="262152"/>
                        <a:pt x="354621" y="256713"/>
                      </a:cubicBezTo>
                      <a:cubicBezTo>
                        <a:pt x="349182" y="237675"/>
                        <a:pt x="354621" y="232236"/>
                        <a:pt x="354621" y="213198"/>
                      </a:cubicBezTo>
                      <a:cubicBezTo>
                        <a:pt x="354621" y="210479"/>
                        <a:pt x="354621" y="207759"/>
                        <a:pt x="354621" y="205040"/>
                      </a:cubicBezTo>
                      <a:cubicBezTo>
                        <a:pt x="349182" y="186002"/>
                        <a:pt x="343742" y="169684"/>
                        <a:pt x="338303" y="147927"/>
                      </a:cubicBezTo>
                      <a:cubicBezTo>
                        <a:pt x="332864" y="131609"/>
                        <a:pt x="311107" y="107132"/>
                        <a:pt x="292069" y="107132"/>
                      </a:cubicBezTo>
                      <a:cubicBezTo>
                        <a:pt x="281190" y="107132"/>
                        <a:pt x="270312" y="115291"/>
                        <a:pt x="262153" y="120730"/>
                      </a:cubicBezTo>
                      <a:cubicBezTo>
                        <a:pt x="259433" y="123450"/>
                        <a:pt x="256713" y="126170"/>
                        <a:pt x="251274" y="131609"/>
                      </a:cubicBezTo>
                      <a:cubicBezTo>
                        <a:pt x="248554" y="134329"/>
                        <a:pt x="243115" y="137048"/>
                        <a:pt x="240395" y="139768"/>
                      </a:cubicBezTo>
                      <a:cubicBezTo>
                        <a:pt x="237676" y="145207"/>
                        <a:pt x="240395" y="156086"/>
                        <a:pt x="237676" y="164245"/>
                      </a:cubicBezTo>
                      <a:cubicBezTo>
                        <a:pt x="232236" y="175123"/>
                        <a:pt x="229517" y="186002"/>
                        <a:pt x="226797" y="196881"/>
                      </a:cubicBezTo>
                      <a:cubicBezTo>
                        <a:pt x="221358" y="218638"/>
                        <a:pt x="218638" y="237675"/>
                        <a:pt x="213199" y="259433"/>
                      </a:cubicBezTo>
                      <a:cubicBezTo>
                        <a:pt x="210479" y="281190"/>
                        <a:pt x="207759" y="302947"/>
                        <a:pt x="207759" y="324704"/>
                      </a:cubicBezTo>
                      <a:cubicBezTo>
                        <a:pt x="207759" y="327424"/>
                        <a:pt x="207759" y="332863"/>
                        <a:pt x="207759" y="335583"/>
                      </a:cubicBezTo>
                      <a:cubicBezTo>
                        <a:pt x="207759" y="341022"/>
                        <a:pt x="205040" y="343742"/>
                        <a:pt x="205040" y="349181"/>
                      </a:cubicBezTo>
                      <a:cubicBezTo>
                        <a:pt x="205040" y="354621"/>
                        <a:pt x="207759" y="362779"/>
                        <a:pt x="207759" y="368219"/>
                      </a:cubicBezTo>
                      <a:cubicBezTo>
                        <a:pt x="207759" y="370939"/>
                        <a:pt x="207759" y="373658"/>
                        <a:pt x="207759" y="376378"/>
                      </a:cubicBezTo>
                      <a:cubicBezTo>
                        <a:pt x="205040" y="381817"/>
                        <a:pt x="205040" y="384537"/>
                        <a:pt x="205040" y="387256"/>
                      </a:cubicBezTo>
                      <a:cubicBezTo>
                        <a:pt x="205040" y="389976"/>
                        <a:pt x="205040" y="392696"/>
                        <a:pt x="205040" y="395415"/>
                      </a:cubicBezTo>
                      <a:cubicBezTo>
                        <a:pt x="205040" y="398135"/>
                        <a:pt x="205040" y="403574"/>
                        <a:pt x="205040" y="406294"/>
                      </a:cubicBezTo>
                      <a:cubicBezTo>
                        <a:pt x="205040" y="411733"/>
                        <a:pt x="205040" y="417173"/>
                        <a:pt x="205040" y="425332"/>
                      </a:cubicBezTo>
                      <a:cubicBezTo>
                        <a:pt x="205040" y="449809"/>
                        <a:pt x="213199" y="471566"/>
                        <a:pt x="213199" y="493323"/>
                      </a:cubicBezTo>
                      <a:cubicBezTo>
                        <a:pt x="213199" y="517800"/>
                        <a:pt x="215919" y="539557"/>
                        <a:pt x="221358" y="561314"/>
                      </a:cubicBezTo>
                      <a:cubicBezTo>
                        <a:pt x="224077" y="572193"/>
                        <a:pt x="224077" y="580352"/>
                        <a:pt x="226797" y="591231"/>
                      </a:cubicBezTo>
                      <a:cubicBezTo>
                        <a:pt x="229517" y="599390"/>
                        <a:pt x="237676" y="607548"/>
                        <a:pt x="240395" y="618427"/>
                      </a:cubicBezTo>
                      <a:cubicBezTo>
                        <a:pt x="248554" y="637465"/>
                        <a:pt x="262153" y="651063"/>
                        <a:pt x="283910" y="651063"/>
                      </a:cubicBezTo>
                      <a:cubicBezTo>
                        <a:pt x="302948" y="651063"/>
                        <a:pt x="330144" y="629306"/>
                        <a:pt x="338303" y="612988"/>
                      </a:cubicBezTo>
                      <a:cubicBezTo>
                        <a:pt x="346462" y="599390"/>
                        <a:pt x="351901" y="591231"/>
                        <a:pt x="354621" y="577632"/>
                      </a:cubicBezTo>
                      <a:cubicBezTo>
                        <a:pt x="354621" y="550436"/>
                        <a:pt x="354621" y="517800"/>
                        <a:pt x="357341" y="509641"/>
                      </a:cubicBezTo>
                      <a:cubicBezTo>
                        <a:pt x="357341" y="501482"/>
                        <a:pt x="357341" y="490603"/>
                        <a:pt x="362780" y="485164"/>
                      </a:cubicBezTo>
                      <a:cubicBezTo>
                        <a:pt x="365500" y="482444"/>
                        <a:pt x="365500" y="479725"/>
                        <a:pt x="368219" y="474286"/>
                      </a:cubicBezTo>
                      <a:cubicBezTo>
                        <a:pt x="370939" y="471566"/>
                        <a:pt x="373659" y="468846"/>
                        <a:pt x="376378" y="468846"/>
                      </a:cubicBezTo>
                      <a:cubicBezTo>
                        <a:pt x="379098" y="468846"/>
                        <a:pt x="381818" y="471566"/>
                        <a:pt x="384537" y="474286"/>
                      </a:cubicBezTo>
                      <a:cubicBezTo>
                        <a:pt x="387257" y="479725"/>
                        <a:pt x="389977" y="487884"/>
                        <a:pt x="392696" y="493323"/>
                      </a:cubicBezTo>
                      <a:cubicBezTo>
                        <a:pt x="392696" y="501482"/>
                        <a:pt x="395416" y="539557"/>
                        <a:pt x="395416" y="558595"/>
                      </a:cubicBezTo>
                      <a:cubicBezTo>
                        <a:pt x="395416" y="583072"/>
                        <a:pt x="395416" y="610268"/>
                        <a:pt x="398136" y="618427"/>
                      </a:cubicBezTo>
                      <a:cubicBezTo>
                        <a:pt x="398136" y="648343"/>
                        <a:pt x="400855" y="659222"/>
                        <a:pt x="400855" y="67826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40">
                  <a:extLst>
                    <a:ext uri="{FF2B5EF4-FFF2-40B4-BE49-F238E27FC236}">
                      <a16:creationId xmlns:a16="http://schemas.microsoft.com/office/drawing/2014/main" id="{B041A5C4-CF08-CE44-A11C-377081DC3D0B}"/>
                    </a:ext>
                  </a:extLst>
                </p:cNvPr>
                <p:cNvSpPr/>
                <p:nvPr/>
              </p:nvSpPr>
              <p:spPr>
                <a:xfrm>
                  <a:off x="3829459" y="4200317"/>
                  <a:ext cx="598325" cy="761503"/>
                </a:xfrm>
                <a:custGeom>
                  <a:avLst/>
                  <a:gdLst>
                    <a:gd name="connsiteX0" fmla="*/ 360060 w 598324"/>
                    <a:gd name="connsiteY0" fmla="*/ 332863 h 761503"/>
                    <a:gd name="connsiteX1" fmla="*/ 341023 w 598324"/>
                    <a:gd name="connsiteY1" fmla="*/ 370939 h 761503"/>
                    <a:gd name="connsiteX2" fmla="*/ 376378 w 598324"/>
                    <a:gd name="connsiteY2" fmla="*/ 389976 h 761503"/>
                    <a:gd name="connsiteX3" fmla="*/ 425332 w 598324"/>
                    <a:gd name="connsiteY3" fmla="*/ 433491 h 761503"/>
                    <a:gd name="connsiteX4" fmla="*/ 438930 w 598324"/>
                    <a:gd name="connsiteY4" fmla="*/ 463407 h 761503"/>
                    <a:gd name="connsiteX5" fmla="*/ 449809 w 598324"/>
                    <a:gd name="connsiteY5" fmla="*/ 498762 h 761503"/>
                    <a:gd name="connsiteX6" fmla="*/ 457968 w 598324"/>
                    <a:gd name="connsiteY6" fmla="*/ 528679 h 761503"/>
                    <a:gd name="connsiteX7" fmla="*/ 466127 w 598324"/>
                    <a:gd name="connsiteY7" fmla="*/ 564034 h 761503"/>
                    <a:gd name="connsiteX8" fmla="*/ 471566 w 598324"/>
                    <a:gd name="connsiteY8" fmla="*/ 593950 h 761503"/>
                    <a:gd name="connsiteX9" fmla="*/ 479725 w 598324"/>
                    <a:gd name="connsiteY9" fmla="*/ 607548 h 761503"/>
                    <a:gd name="connsiteX10" fmla="*/ 487884 w 598324"/>
                    <a:gd name="connsiteY10" fmla="*/ 623867 h 761503"/>
                    <a:gd name="connsiteX11" fmla="*/ 501482 w 598324"/>
                    <a:gd name="connsiteY11" fmla="*/ 651063 h 761503"/>
                    <a:gd name="connsiteX12" fmla="*/ 523240 w 598324"/>
                    <a:gd name="connsiteY12" fmla="*/ 670101 h 761503"/>
                    <a:gd name="connsiteX13" fmla="*/ 534119 w 598324"/>
                    <a:gd name="connsiteY13" fmla="*/ 686418 h 761503"/>
                    <a:gd name="connsiteX14" fmla="*/ 531399 w 598324"/>
                    <a:gd name="connsiteY14" fmla="*/ 694578 h 761503"/>
                    <a:gd name="connsiteX15" fmla="*/ 498763 w 598324"/>
                    <a:gd name="connsiteY15" fmla="*/ 708176 h 761503"/>
                    <a:gd name="connsiteX16" fmla="*/ 449809 w 598324"/>
                    <a:gd name="connsiteY16" fmla="*/ 700017 h 761503"/>
                    <a:gd name="connsiteX17" fmla="*/ 400855 w 598324"/>
                    <a:gd name="connsiteY17" fmla="*/ 667381 h 761503"/>
                    <a:gd name="connsiteX18" fmla="*/ 381817 w 598324"/>
                    <a:gd name="connsiteY18" fmla="*/ 642904 h 761503"/>
                    <a:gd name="connsiteX19" fmla="*/ 368219 w 598324"/>
                    <a:gd name="connsiteY19" fmla="*/ 610268 h 761503"/>
                    <a:gd name="connsiteX20" fmla="*/ 349182 w 598324"/>
                    <a:gd name="connsiteY20" fmla="*/ 550436 h 761503"/>
                    <a:gd name="connsiteX21" fmla="*/ 338303 w 598324"/>
                    <a:gd name="connsiteY21" fmla="*/ 504202 h 761503"/>
                    <a:gd name="connsiteX22" fmla="*/ 330144 w 598324"/>
                    <a:gd name="connsiteY22" fmla="*/ 477005 h 761503"/>
                    <a:gd name="connsiteX23" fmla="*/ 321985 w 598324"/>
                    <a:gd name="connsiteY23" fmla="*/ 455248 h 761503"/>
                    <a:gd name="connsiteX24" fmla="*/ 305667 w 598324"/>
                    <a:gd name="connsiteY24" fmla="*/ 436210 h 761503"/>
                    <a:gd name="connsiteX25" fmla="*/ 294788 w 598324"/>
                    <a:gd name="connsiteY25" fmla="*/ 441650 h 761503"/>
                    <a:gd name="connsiteX26" fmla="*/ 278471 w 598324"/>
                    <a:gd name="connsiteY26" fmla="*/ 463407 h 761503"/>
                    <a:gd name="connsiteX27" fmla="*/ 264872 w 598324"/>
                    <a:gd name="connsiteY27" fmla="*/ 496043 h 761503"/>
                    <a:gd name="connsiteX28" fmla="*/ 262153 w 598324"/>
                    <a:gd name="connsiteY28" fmla="*/ 517800 h 761503"/>
                    <a:gd name="connsiteX29" fmla="*/ 262153 w 598324"/>
                    <a:gd name="connsiteY29" fmla="*/ 523239 h 761503"/>
                    <a:gd name="connsiteX30" fmla="*/ 262153 w 598324"/>
                    <a:gd name="connsiteY30" fmla="*/ 553155 h 761503"/>
                    <a:gd name="connsiteX31" fmla="*/ 262153 w 598324"/>
                    <a:gd name="connsiteY31" fmla="*/ 629306 h 761503"/>
                    <a:gd name="connsiteX32" fmla="*/ 259433 w 598324"/>
                    <a:gd name="connsiteY32" fmla="*/ 659222 h 761503"/>
                    <a:gd name="connsiteX33" fmla="*/ 283910 w 598324"/>
                    <a:gd name="connsiteY33" fmla="*/ 659222 h 761503"/>
                    <a:gd name="connsiteX34" fmla="*/ 321985 w 598324"/>
                    <a:gd name="connsiteY34" fmla="*/ 675540 h 761503"/>
                    <a:gd name="connsiteX35" fmla="*/ 316546 w 598324"/>
                    <a:gd name="connsiteY35" fmla="*/ 691858 h 761503"/>
                    <a:gd name="connsiteX36" fmla="*/ 300228 w 598324"/>
                    <a:gd name="connsiteY36" fmla="*/ 700017 h 761503"/>
                    <a:gd name="connsiteX37" fmla="*/ 278471 w 598324"/>
                    <a:gd name="connsiteY37" fmla="*/ 702736 h 761503"/>
                    <a:gd name="connsiteX38" fmla="*/ 243115 w 598324"/>
                    <a:gd name="connsiteY38" fmla="*/ 702736 h 761503"/>
                    <a:gd name="connsiteX39" fmla="*/ 221358 w 598324"/>
                    <a:gd name="connsiteY39" fmla="*/ 710895 h 761503"/>
                    <a:gd name="connsiteX40" fmla="*/ 194161 w 598324"/>
                    <a:gd name="connsiteY40" fmla="*/ 702736 h 761503"/>
                    <a:gd name="connsiteX41" fmla="*/ 177843 w 598324"/>
                    <a:gd name="connsiteY41" fmla="*/ 702736 h 761503"/>
                    <a:gd name="connsiteX42" fmla="*/ 126170 w 598324"/>
                    <a:gd name="connsiteY42" fmla="*/ 702736 h 761503"/>
                    <a:gd name="connsiteX43" fmla="*/ 101693 w 598324"/>
                    <a:gd name="connsiteY43" fmla="*/ 702736 h 761503"/>
                    <a:gd name="connsiteX44" fmla="*/ 74496 w 598324"/>
                    <a:gd name="connsiteY44" fmla="*/ 697297 h 761503"/>
                    <a:gd name="connsiteX45" fmla="*/ 58178 w 598324"/>
                    <a:gd name="connsiteY45" fmla="*/ 680979 h 761503"/>
                    <a:gd name="connsiteX46" fmla="*/ 63617 w 598324"/>
                    <a:gd name="connsiteY46" fmla="*/ 672820 h 761503"/>
                    <a:gd name="connsiteX47" fmla="*/ 85375 w 598324"/>
                    <a:gd name="connsiteY47" fmla="*/ 664661 h 761503"/>
                    <a:gd name="connsiteX48" fmla="*/ 128889 w 598324"/>
                    <a:gd name="connsiteY48" fmla="*/ 659222 h 761503"/>
                    <a:gd name="connsiteX49" fmla="*/ 147927 w 598324"/>
                    <a:gd name="connsiteY49" fmla="*/ 659222 h 761503"/>
                    <a:gd name="connsiteX50" fmla="*/ 145207 w 598324"/>
                    <a:gd name="connsiteY50" fmla="*/ 653783 h 761503"/>
                    <a:gd name="connsiteX51" fmla="*/ 131609 w 598324"/>
                    <a:gd name="connsiteY51" fmla="*/ 585791 h 761503"/>
                    <a:gd name="connsiteX52" fmla="*/ 134329 w 598324"/>
                    <a:gd name="connsiteY52" fmla="*/ 498762 h 761503"/>
                    <a:gd name="connsiteX53" fmla="*/ 137048 w 598324"/>
                    <a:gd name="connsiteY53" fmla="*/ 406294 h 761503"/>
                    <a:gd name="connsiteX54" fmla="*/ 134329 w 598324"/>
                    <a:gd name="connsiteY54" fmla="*/ 327424 h 761503"/>
                    <a:gd name="connsiteX55" fmla="*/ 137048 w 598324"/>
                    <a:gd name="connsiteY55" fmla="*/ 253993 h 761503"/>
                    <a:gd name="connsiteX56" fmla="*/ 139768 w 598324"/>
                    <a:gd name="connsiteY56" fmla="*/ 207759 h 761503"/>
                    <a:gd name="connsiteX57" fmla="*/ 137048 w 598324"/>
                    <a:gd name="connsiteY57" fmla="*/ 172404 h 761503"/>
                    <a:gd name="connsiteX58" fmla="*/ 137048 w 598324"/>
                    <a:gd name="connsiteY58" fmla="*/ 112571 h 761503"/>
                    <a:gd name="connsiteX59" fmla="*/ 126170 w 598324"/>
                    <a:gd name="connsiteY59" fmla="*/ 112571 h 761503"/>
                    <a:gd name="connsiteX60" fmla="*/ 101693 w 598324"/>
                    <a:gd name="connsiteY60" fmla="*/ 112571 h 761503"/>
                    <a:gd name="connsiteX61" fmla="*/ 74496 w 598324"/>
                    <a:gd name="connsiteY61" fmla="*/ 107132 h 761503"/>
                    <a:gd name="connsiteX62" fmla="*/ 58178 w 598324"/>
                    <a:gd name="connsiteY62" fmla="*/ 90814 h 761503"/>
                    <a:gd name="connsiteX63" fmla="*/ 63617 w 598324"/>
                    <a:gd name="connsiteY63" fmla="*/ 82655 h 761503"/>
                    <a:gd name="connsiteX64" fmla="*/ 85375 w 598324"/>
                    <a:gd name="connsiteY64" fmla="*/ 74496 h 761503"/>
                    <a:gd name="connsiteX65" fmla="*/ 137048 w 598324"/>
                    <a:gd name="connsiteY65" fmla="*/ 69057 h 761503"/>
                    <a:gd name="connsiteX66" fmla="*/ 145207 w 598324"/>
                    <a:gd name="connsiteY66" fmla="*/ 69057 h 761503"/>
                    <a:gd name="connsiteX67" fmla="*/ 169684 w 598324"/>
                    <a:gd name="connsiteY67" fmla="*/ 58178 h 761503"/>
                    <a:gd name="connsiteX68" fmla="*/ 177843 w 598324"/>
                    <a:gd name="connsiteY68" fmla="*/ 58178 h 761503"/>
                    <a:gd name="connsiteX69" fmla="*/ 205040 w 598324"/>
                    <a:gd name="connsiteY69" fmla="*/ 66337 h 761503"/>
                    <a:gd name="connsiteX70" fmla="*/ 286629 w 598324"/>
                    <a:gd name="connsiteY70" fmla="*/ 63617 h 761503"/>
                    <a:gd name="connsiteX71" fmla="*/ 324705 w 598324"/>
                    <a:gd name="connsiteY71" fmla="*/ 79936 h 761503"/>
                    <a:gd name="connsiteX72" fmla="*/ 319265 w 598324"/>
                    <a:gd name="connsiteY72" fmla="*/ 96253 h 761503"/>
                    <a:gd name="connsiteX73" fmla="*/ 302948 w 598324"/>
                    <a:gd name="connsiteY73" fmla="*/ 104412 h 761503"/>
                    <a:gd name="connsiteX74" fmla="*/ 278471 w 598324"/>
                    <a:gd name="connsiteY74" fmla="*/ 112571 h 761503"/>
                    <a:gd name="connsiteX75" fmla="*/ 232236 w 598324"/>
                    <a:gd name="connsiteY75" fmla="*/ 112571 h 761503"/>
                    <a:gd name="connsiteX76" fmla="*/ 240395 w 598324"/>
                    <a:gd name="connsiteY76" fmla="*/ 137048 h 761503"/>
                    <a:gd name="connsiteX77" fmla="*/ 240395 w 598324"/>
                    <a:gd name="connsiteY77" fmla="*/ 150647 h 761503"/>
                    <a:gd name="connsiteX78" fmla="*/ 243115 w 598324"/>
                    <a:gd name="connsiteY78" fmla="*/ 158805 h 761503"/>
                    <a:gd name="connsiteX79" fmla="*/ 248554 w 598324"/>
                    <a:gd name="connsiteY79" fmla="*/ 188722 h 761503"/>
                    <a:gd name="connsiteX80" fmla="*/ 248554 w 598324"/>
                    <a:gd name="connsiteY80" fmla="*/ 199600 h 761503"/>
                    <a:gd name="connsiteX81" fmla="*/ 248554 w 598324"/>
                    <a:gd name="connsiteY81" fmla="*/ 221357 h 761503"/>
                    <a:gd name="connsiteX82" fmla="*/ 253994 w 598324"/>
                    <a:gd name="connsiteY82" fmla="*/ 264872 h 761503"/>
                    <a:gd name="connsiteX83" fmla="*/ 262153 w 598324"/>
                    <a:gd name="connsiteY83" fmla="*/ 297508 h 761503"/>
                    <a:gd name="connsiteX84" fmla="*/ 264872 w 598324"/>
                    <a:gd name="connsiteY84" fmla="*/ 324704 h 761503"/>
                    <a:gd name="connsiteX85" fmla="*/ 264872 w 598324"/>
                    <a:gd name="connsiteY85" fmla="*/ 332863 h 761503"/>
                    <a:gd name="connsiteX86" fmla="*/ 264872 w 598324"/>
                    <a:gd name="connsiteY86" fmla="*/ 351901 h 761503"/>
                    <a:gd name="connsiteX87" fmla="*/ 262153 w 598324"/>
                    <a:gd name="connsiteY87" fmla="*/ 370939 h 761503"/>
                    <a:gd name="connsiteX88" fmla="*/ 267592 w 598324"/>
                    <a:gd name="connsiteY88" fmla="*/ 384537 h 761503"/>
                    <a:gd name="connsiteX89" fmla="*/ 278471 w 598324"/>
                    <a:gd name="connsiteY89" fmla="*/ 370939 h 761503"/>
                    <a:gd name="connsiteX90" fmla="*/ 297508 w 598324"/>
                    <a:gd name="connsiteY90" fmla="*/ 332863 h 761503"/>
                    <a:gd name="connsiteX91" fmla="*/ 311106 w 598324"/>
                    <a:gd name="connsiteY91" fmla="*/ 305667 h 761503"/>
                    <a:gd name="connsiteX92" fmla="*/ 335583 w 598324"/>
                    <a:gd name="connsiteY92" fmla="*/ 259433 h 761503"/>
                    <a:gd name="connsiteX93" fmla="*/ 354621 w 598324"/>
                    <a:gd name="connsiteY93" fmla="*/ 224077 h 761503"/>
                    <a:gd name="connsiteX94" fmla="*/ 381817 w 598324"/>
                    <a:gd name="connsiteY94" fmla="*/ 172404 h 761503"/>
                    <a:gd name="connsiteX95" fmla="*/ 409014 w 598324"/>
                    <a:gd name="connsiteY95" fmla="*/ 118011 h 761503"/>
                    <a:gd name="connsiteX96" fmla="*/ 411734 w 598324"/>
                    <a:gd name="connsiteY96" fmla="*/ 115291 h 761503"/>
                    <a:gd name="connsiteX97" fmla="*/ 398136 w 598324"/>
                    <a:gd name="connsiteY97" fmla="*/ 115291 h 761503"/>
                    <a:gd name="connsiteX98" fmla="*/ 379098 w 598324"/>
                    <a:gd name="connsiteY98" fmla="*/ 109852 h 761503"/>
                    <a:gd name="connsiteX99" fmla="*/ 368219 w 598324"/>
                    <a:gd name="connsiteY99" fmla="*/ 93534 h 761503"/>
                    <a:gd name="connsiteX100" fmla="*/ 370939 w 598324"/>
                    <a:gd name="connsiteY100" fmla="*/ 85375 h 761503"/>
                    <a:gd name="connsiteX101" fmla="*/ 387257 w 598324"/>
                    <a:gd name="connsiteY101" fmla="*/ 77216 h 761503"/>
                    <a:gd name="connsiteX102" fmla="*/ 422612 w 598324"/>
                    <a:gd name="connsiteY102" fmla="*/ 71776 h 761503"/>
                    <a:gd name="connsiteX103" fmla="*/ 436211 w 598324"/>
                    <a:gd name="connsiteY103" fmla="*/ 71776 h 761503"/>
                    <a:gd name="connsiteX104" fmla="*/ 438930 w 598324"/>
                    <a:gd name="connsiteY104" fmla="*/ 69057 h 761503"/>
                    <a:gd name="connsiteX105" fmla="*/ 452529 w 598324"/>
                    <a:gd name="connsiteY105" fmla="*/ 66337 h 761503"/>
                    <a:gd name="connsiteX106" fmla="*/ 466127 w 598324"/>
                    <a:gd name="connsiteY106" fmla="*/ 69057 h 761503"/>
                    <a:gd name="connsiteX107" fmla="*/ 471566 w 598324"/>
                    <a:gd name="connsiteY107" fmla="*/ 71776 h 761503"/>
                    <a:gd name="connsiteX108" fmla="*/ 515081 w 598324"/>
                    <a:gd name="connsiteY108" fmla="*/ 71776 h 761503"/>
                    <a:gd name="connsiteX109" fmla="*/ 542277 w 598324"/>
                    <a:gd name="connsiteY109" fmla="*/ 88094 h 761503"/>
                    <a:gd name="connsiteX110" fmla="*/ 536838 w 598324"/>
                    <a:gd name="connsiteY110" fmla="*/ 104412 h 761503"/>
                    <a:gd name="connsiteX111" fmla="*/ 525959 w 598324"/>
                    <a:gd name="connsiteY111" fmla="*/ 112571 h 761503"/>
                    <a:gd name="connsiteX112" fmla="*/ 509642 w 598324"/>
                    <a:gd name="connsiteY112" fmla="*/ 115291 h 761503"/>
                    <a:gd name="connsiteX113" fmla="*/ 468847 w 598324"/>
                    <a:gd name="connsiteY113" fmla="*/ 115291 h 761503"/>
                    <a:gd name="connsiteX114" fmla="*/ 457968 w 598324"/>
                    <a:gd name="connsiteY114" fmla="*/ 137048 h 761503"/>
                    <a:gd name="connsiteX115" fmla="*/ 430771 w 598324"/>
                    <a:gd name="connsiteY115" fmla="*/ 194161 h 761503"/>
                    <a:gd name="connsiteX116" fmla="*/ 400855 w 598324"/>
                    <a:gd name="connsiteY116" fmla="*/ 262152 h 761503"/>
                    <a:gd name="connsiteX117" fmla="*/ 360060 w 598324"/>
                    <a:gd name="connsiteY117" fmla="*/ 3328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</a:cxnLst>
                  <a:rect l="l" t="t" r="r" b="b"/>
                  <a:pathLst>
                    <a:path w="598324" h="761503">
                      <a:moveTo>
                        <a:pt x="360060" y="332863"/>
                      </a:moveTo>
                      <a:cubicBezTo>
                        <a:pt x="351901" y="343742"/>
                        <a:pt x="341023" y="357340"/>
                        <a:pt x="341023" y="370939"/>
                      </a:cubicBezTo>
                      <a:cubicBezTo>
                        <a:pt x="341023" y="379098"/>
                        <a:pt x="357341" y="381817"/>
                        <a:pt x="376378" y="389976"/>
                      </a:cubicBezTo>
                      <a:cubicBezTo>
                        <a:pt x="395416" y="398135"/>
                        <a:pt x="417173" y="417173"/>
                        <a:pt x="425332" y="433491"/>
                      </a:cubicBezTo>
                      <a:cubicBezTo>
                        <a:pt x="430771" y="444369"/>
                        <a:pt x="436211" y="452528"/>
                        <a:pt x="438930" y="463407"/>
                      </a:cubicBezTo>
                      <a:cubicBezTo>
                        <a:pt x="444370" y="474286"/>
                        <a:pt x="447089" y="487884"/>
                        <a:pt x="449809" y="498762"/>
                      </a:cubicBezTo>
                      <a:cubicBezTo>
                        <a:pt x="452529" y="512361"/>
                        <a:pt x="452529" y="517800"/>
                        <a:pt x="457968" y="528679"/>
                      </a:cubicBezTo>
                      <a:cubicBezTo>
                        <a:pt x="463407" y="539557"/>
                        <a:pt x="463407" y="553155"/>
                        <a:pt x="466127" y="564034"/>
                      </a:cubicBezTo>
                      <a:cubicBezTo>
                        <a:pt x="468847" y="572193"/>
                        <a:pt x="468847" y="585791"/>
                        <a:pt x="471566" y="593950"/>
                      </a:cubicBezTo>
                      <a:cubicBezTo>
                        <a:pt x="474286" y="599390"/>
                        <a:pt x="477006" y="602109"/>
                        <a:pt x="479725" y="607548"/>
                      </a:cubicBezTo>
                      <a:cubicBezTo>
                        <a:pt x="482445" y="612988"/>
                        <a:pt x="487884" y="618427"/>
                        <a:pt x="487884" y="623867"/>
                      </a:cubicBezTo>
                      <a:cubicBezTo>
                        <a:pt x="490604" y="634745"/>
                        <a:pt x="496043" y="642904"/>
                        <a:pt x="501482" y="651063"/>
                      </a:cubicBezTo>
                      <a:cubicBezTo>
                        <a:pt x="506922" y="661942"/>
                        <a:pt x="512361" y="664661"/>
                        <a:pt x="523240" y="670101"/>
                      </a:cubicBezTo>
                      <a:cubicBezTo>
                        <a:pt x="528679" y="672820"/>
                        <a:pt x="534119" y="680979"/>
                        <a:pt x="534119" y="686418"/>
                      </a:cubicBezTo>
                      <a:cubicBezTo>
                        <a:pt x="534119" y="689138"/>
                        <a:pt x="534119" y="691858"/>
                        <a:pt x="531399" y="694578"/>
                      </a:cubicBezTo>
                      <a:cubicBezTo>
                        <a:pt x="525959" y="702736"/>
                        <a:pt x="512361" y="708176"/>
                        <a:pt x="498763" y="708176"/>
                      </a:cubicBezTo>
                      <a:cubicBezTo>
                        <a:pt x="485165" y="708176"/>
                        <a:pt x="466127" y="705456"/>
                        <a:pt x="449809" y="700017"/>
                      </a:cubicBezTo>
                      <a:cubicBezTo>
                        <a:pt x="430771" y="694578"/>
                        <a:pt x="409014" y="675540"/>
                        <a:pt x="400855" y="667381"/>
                      </a:cubicBezTo>
                      <a:cubicBezTo>
                        <a:pt x="392696" y="659222"/>
                        <a:pt x="387257" y="651063"/>
                        <a:pt x="381817" y="642904"/>
                      </a:cubicBezTo>
                      <a:cubicBezTo>
                        <a:pt x="376378" y="632025"/>
                        <a:pt x="370939" y="623867"/>
                        <a:pt x="368219" y="610268"/>
                      </a:cubicBezTo>
                      <a:cubicBezTo>
                        <a:pt x="360060" y="588511"/>
                        <a:pt x="357341" y="574913"/>
                        <a:pt x="349182" y="550436"/>
                      </a:cubicBezTo>
                      <a:cubicBezTo>
                        <a:pt x="343742" y="534118"/>
                        <a:pt x="341023" y="520520"/>
                        <a:pt x="338303" y="504202"/>
                      </a:cubicBezTo>
                      <a:cubicBezTo>
                        <a:pt x="335583" y="493323"/>
                        <a:pt x="332864" y="485164"/>
                        <a:pt x="330144" y="477005"/>
                      </a:cubicBezTo>
                      <a:cubicBezTo>
                        <a:pt x="327424" y="471566"/>
                        <a:pt x="324705" y="463407"/>
                        <a:pt x="321985" y="455248"/>
                      </a:cubicBezTo>
                      <a:cubicBezTo>
                        <a:pt x="316546" y="444369"/>
                        <a:pt x="311106" y="436210"/>
                        <a:pt x="305667" y="436210"/>
                      </a:cubicBezTo>
                      <a:cubicBezTo>
                        <a:pt x="302948" y="436210"/>
                        <a:pt x="300228" y="438930"/>
                        <a:pt x="294788" y="441650"/>
                      </a:cubicBezTo>
                      <a:cubicBezTo>
                        <a:pt x="289349" y="447089"/>
                        <a:pt x="283910" y="455248"/>
                        <a:pt x="278471" y="463407"/>
                      </a:cubicBezTo>
                      <a:cubicBezTo>
                        <a:pt x="270312" y="474286"/>
                        <a:pt x="267592" y="485164"/>
                        <a:pt x="264872" y="496043"/>
                      </a:cubicBezTo>
                      <a:cubicBezTo>
                        <a:pt x="264872" y="504202"/>
                        <a:pt x="262153" y="512361"/>
                        <a:pt x="262153" y="517800"/>
                      </a:cubicBezTo>
                      <a:cubicBezTo>
                        <a:pt x="262153" y="520520"/>
                        <a:pt x="262153" y="520520"/>
                        <a:pt x="262153" y="523239"/>
                      </a:cubicBezTo>
                      <a:cubicBezTo>
                        <a:pt x="262153" y="528679"/>
                        <a:pt x="262153" y="544997"/>
                        <a:pt x="262153" y="553155"/>
                      </a:cubicBezTo>
                      <a:cubicBezTo>
                        <a:pt x="262153" y="583072"/>
                        <a:pt x="264872" y="599390"/>
                        <a:pt x="262153" y="629306"/>
                      </a:cubicBezTo>
                      <a:cubicBezTo>
                        <a:pt x="262153" y="640184"/>
                        <a:pt x="262153" y="648343"/>
                        <a:pt x="259433" y="659222"/>
                      </a:cubicBezTo>
                      <a:cubicBezTo>
                        <a:pt x="270312" y="659222"/>
                        <a:pt x="278471" y="659222"/>
                        <a:pt x="283910" y="659222"/>
                      </a:cubicBezTo>
                      <a:cubicBezTo>
                        <a:pt x="297508" y="659222"/>
                        <a:pt x="321985" y="659222"/>
                        <a:pt x="321985" y="675540"/>
                      </a:cubicBezTo>
                      <a:cubicBezTo>
                        <a:pt x="321985" y="683699"/>
                        <a:pt x="319265" y="686418"/>
                        <a:pt x="316546" y="691858"/>
                      </a:cubicBezTo>
                      <a:cubicBezTo>
                        <a:pt x="311106" y="697297"/>
                        <a:pt x="305667" y="700017"/>
                        <a:pt x="300228" y="700017"/>
                      </a:cubicBezTo>
                      <a:cubicBezTo>
                        <a:pt x="292069" y="702736"/>
                        <a:pt x="283910" y="702736"/>
                        <a:pt x="278471" y="702736"/>
                      </a:cubicBezTo>
                      <a:cubicBezTo>
                        <a:pt x="275751" y="702736"/>
                        <a:pt x="259433" y="702736"/>
                        <a:pt x="243115" y="702736"/>
                      </a:cubicBezTo>
                      <a:cubicBezTo>
                        <a:pt x="237676" y="708176"/>
                        <a:pt x="229517" y="710895"/>
                        <a:pt x="221358" y="710895"/>
                      </a:cubicBezTo>
                      <a:cubicBezTo>
                        <a:pt x="213199" y="710895"/>
                        <a:pt x="202320" y="708176"/>
                        <a:pt x="194161" y="702736"/>
                      </a:cubicBezTo>
                      <a:cubicBezTo>
                        <a:pt x="186002" y="702736"/>
                        <a:pt x="180563" y="702736"/>
                        <a:pt x="177843" y="702736"/>
                      </a:cubicBezTo>
                      <a:cubicBezTo>
                        <a:pt x="164245" y="702736"/>
                        <a:pt x="139768" y="702736"/>
                        <a:pt x="126170" y="702736"/>
                      </a:cubicBezTo>
                      <a:cubicBezTo>
                        <a:pt x="118011" y="702736"/>
                        <a:pt x="109852" y="702736"/>
                        <a:pt x="101693" y="702736"/>
                      </a:cubicBezTo>
                      <a:cubicBezTo>
                        <a:pt x="93534" y="702736"/>
                        <a:pt x="82655" y="702736"/>
                        <a:pt x="74496" y="697297"/>
                      </a:cubicBezTo>
                      <a:cubicBezTo>
                        <a:pt x="66337" y="694578"/>
                        <a:pt x="58178" y="686418"/>
                        <a:pt x="58178" y="680979"/>
                      </a:cubicBezTo>
                      <a:cubicBezTo>
                        <a:pt x="58178" y="678260"/>
                        <a:pt x="58178" y="675540"/>
                        <a:pt x="63617" y="672820"/>
                      </a:cubicBezTo>
                      <a:cubicBezTo>
                        <a:pt x="69057" y="670101"/>
                        <a:pt x="79935" y="667381"/>
                        <a:pt x="85375" y="664661"/>
                      </a:cubicBezTo>
                      <a:cubicBezTo>
                        <a:pt x="104412" y="661942"/>
                        <a:pt x="123450" y="659222"/>
                        <a:pt x="128889" y="659222"/>
                      </a:cubicBezTo>
                      <a:cubicBezTo>
                        <a:pt x="134329" y="659222"/>
                        <a:pt x="139768" y="659222"/>
                        <a:pt x="147927" y="659222"/>
                      </a:cubicBezTo>
                      <a:cubicBezTo>
                        <a:pt x="147927" y="656502"/>
                        <a:pt x="145207" y="653783"/>
                        <a:pt x="145207" y="653783"/>
                      </a:cubicBezTo>
                      <a:cubicBezTo>
                        <a:pt x="131609" y="632025"/>
                        <a:pt x="131609" y="610268"/>
                        <a:pt x="131609" y="585791"/>
                      </a:cubicBezTo>
                      <a:cubicBezTo>
                        <a:pt x="131609" y="555875"/>
                        <a:pt x="131609" y="528679"/>
                        <a:pt x="134329" y="498762"/>
                      </a:cubicBezTo>
                      <a:cubicBezTo>
                        <a:pt x="134329" y="468846"/>
                        <a:pt x="137048" y="436210"/>
                        <a:pt x="137048" y="406294"/>
                      </a:cubicBezTo>
                      <a:cubicBezTo>
                        <a:pt x="137048" y="379098"/>
                        <a:pt x="134329" y="354621"/>
                        <a:pt x="134329" y="327424"/>
                      </a:cubicBezTo>
                      <a:cubicBezTo>
                        <a:pt x="134329" y="302947"/>
                        <a:pt x="137048" y="278470"/>
                        <a:pt x="137048" y="253993"/>
                      </a:cubicBezTo>
                      <a:cubicBezTo>
                        <a:pt x="137048" y="237675"/>
                        <a:pt x="139768" y="224077"/>
                        <a:pt x="139768" y="207759"/>
                      </a:cubicBezTo>
                      <a:cubicBezTo>
                        <a:pt x="139768" y="196881"/>
                        <a:pt x="137048" y="183282"/>
                        <a:pt x="137048" y="172404"/>
                      </a:cubicBezTo>
                      <a:cubicBezTo>
                        <a:pt x="137048" y="150647"/>
                        <a:pt x="137048" y="131609"/>
                        <a:pt x="137048" y="112571"/>
                      </a:cubicBezTo>
                      <a:cubicBezTo>
                        <a:pt x="134329" y="112571"/>
                        <a:pt x="137048" y="112571"/>
                        <a:pt x="126170" y="112571"/>
                      </a:cubicBezTo>
                      <a:cubicBezTo>
                        <a:pt x="118011" y="112571"/>
                        <a:pt x="109852" y="112571"/>
                        <a:pt x="101693" y="112571"/>
                      </a:cubicBezTo>
                      <a:cubicBezTo>
                        <a:pt x="93534" y="112571"/>
                        <a:pt x="82655" y="109852"/>
                        <a:pt x="74496" y="107132"/>
                      </a:cubicBezTo>
                      <a:cubicBezTo>
                        <a:pt x="66337" y="104412"/>
                        <a:pt x="58178" y="96253"/>
                        <a:pt x="58178" y="90814"/>
                      </a:cubicBezTo>
                      <a:cubicBezTo>
                        <a:pt x="58178" y="88094"/>
                        <a:pt x="58178" y="85375"/>
                        <a:pt x="63617" y="82655"/>
                      </a:cubicBezTo>
                      <a:cubicBezTo>
                        <a:pt x="69057" y="79936"/>
                        <a:pt x="79935" y="77216"/>
                        <a:pt x="85375" y="74496"/>
                      </a:cubicBezTo>
                      <a:cubicBezTo>
                        <a:pt x="104412" y="71776"/>
                        <a:pt x="128889" y="69057"/>
                        <a:pt x="137048" y="69057"/>
                      </a:cubicBezTo>
                      <a:cubicBezTo>
                        <a:pt x="137048" y="69057"/>
                        <a:pt x="139768" y="69057"/>
                        <a:pt x="145207" y="69057"/>
                      </a:cubicBezTo>
                      <a:cubicBezTo>
                        <a:pt x="150646" y="60898"/>
                        <a:pt x="158806" y="58178"/>
                        <a:pt x="169684" y="58178"/>
                      </a:cubicBezTo>
                      <a:cubicBezTo>
                        <a:pt x="172404" y="58178"/>
                        <a:pt x="175123" y="58178"/>
                        <a:pt x="177843" y="58178"/>
                      </a:cubicBezTo>
                      <a:cubicBezTo>
                        <a:pt x="186002" y="58178"/>
                        <a:pt x="196881" y="63617"/>
                        <a:pt x="205040" y="66337"/>
                      </a:cubicBezTo>
                      <a:cubicBezTo>
                        <a:pt x="237676" y="66337"/>
                        <a:pt x="273031" y="63617"/>
                        <a:pt x="286629" y="63617"/>
                      </a:cubicBezTo>
                      <a:cubicBezTo>
                        <a:pt x="300228" y="63617"/>
                        <a:pt x="324705" y="63617"/>
                        <a:pt x="324705" y="79936"/>
                      </a:cubicBezTo>
                      <a:cubicBezTo>
                        <a:pt x="324705" y="88094"/>
                        <a:pt x="321985" y="90814"/>
                        <a:pt x="319265" y="96253"/>
                      </a:cubicBezTo>
                      <a:cubicBezTo>
                        <a:pt x="313826" y="101693"/>
                        <a:pt x="308387" y="104412"/>
                        <a:pt x="302948" y="104412"/>
                      </a:cubicBezTo>
                      <a:cubicBezTo>
                        <a:pt x="289349" y="112571"/>
                        <a:pt x="283910" y="112571"/>
                        <a:pt x="278471" y="112571"/>
                      </a:cubicBezTo>
                      <a:cubicBezTo>
                        <a:pt x="273031" y="112571"/>
                        <a:pt x="253994" y="112571"/>
                        <a:pt x="232236" y="112571"/>
                      </a:cubicBezTo>
                      <a:cubicBezTo>
                        <a:pt x="237676" y="120730"/>
                        <a:pt x="240395" y="128889"/>
                        <a:pt x="240395" y="137048"/>
                      </a:cubicBezTo>
                      <a:cubicBezTo>
                        <a:pt x="240395" y="142487"/>
                        <a:pt x="240395" y="145207"/>
                        <a:pt x="240395" y="150647"/>
                      </a:cubicBezTo>
                      <a:cubicBezTo>
                        <a:pt x="240395" y="153366"/>
                        <a:pt x="240395" y="156086"/>
                        <a:pt x="243115" y="158805"/>
                      </a:cubicBezTo>
                      <a:cubicBezTo>
                        <a:pt x="245835" y="169684"/>
                        <a:pt x="245835" y="180563"/>
                        <a:pt x="248554" y="188722"/>
                      </a:cubicBezTo>
                      <a:cubicBezTo>
                        <a:pt x="248554" y="191441"/>
                        <a:pt x="248554" y="194161"/>
                        <a:pt x="248554" y="199600"/>
                      </a:cubicBezTo>
                      <a:cubicBezTo>
                        <a:pt x="248554" y="207759"/>
                        <a:pt x="248554" y="213198"/>
                        <a:pt x="248554" y="221357"/>
                      </a:cubicBezTo>
                      <a:cubicBezTo>
                        <a:pt x="248554" y="234956"/>
                        <a:pt x="251274" y="248554"/>
                        <a:pt x="253994" y="264872"/>
                      </a:cubicBezTo>
                      <a:cubicBezTo>
                        <a:pt x="256713" y="275751"/>
                        <a:pt x="259433" y="286629"/>
                        <a:pt x="262153" y="297508"/>
                      </a:cubicBezTo>
                      <a:cubicBezTo>
                        <a:pt x="264872" y="305667"/>
                        <a:pt x="264872" y="313826"/>
                        <a:pt x="264872" y="324704"/>
                      </a:cubicBezTo>
                      <a:cubicBezTo>
                        <a:pt x="264872" y="327424"/>
                        <a:pt x="264872" y="330144"/>
                        <a:pt x="264872" y="332863"/>
                      </a:cubicBezTo>
                      <a:cubicBezTo>
                        <a:pt x="264872" y="338303"/>
                        <a:pt x="264872" y="346462"/>
                        <a:pt x="264872" y="351901"/>
                      </a:cubicBezTo>
                      <a:cubicBezTo>
                        <a:pt x="264872" y="357340"/>
                        <a:pt x="262153" y="365499"/>
                        <a:pt x="262153" y="370939"/>
                      </a:cubicBezTo>
                      <a:cubicBezTo>
                        <a:pt x="262153" y="376378"/>
                        <a:pt x="264872" y="384537"/>
                        <a:pt x="267592" y="384537"/>
                      </a:cubicBezTo>
                      <a:cubicBezTo>
                        <a:pt x="273031" y="384537"/>
                        <a:pt x="275751" y="376378"/>
                        <a:pt x="278471" y="370939"/>
                      </a:cubicBezTo>
                      <a:cubicBezTo>
                        <a:pt x="283910" y="360060"/>
                        <a:pt x="289349" y="346462"/>
                        <a:pt x="297508" y="332863"/>
                      </a:cubicBezTo>
                      <a:cubicBezTo>
                        <a:pt x="302948" y="324704"/>
                        <a:pt x="305667" y="313826"/>
                        <a:pt x="311106" y="305667"/>
                      </a:cubicBezTo>
                      <a:cubicBezTo>
                        <a:pt x="319265" y="289349"/>
                        <a:pt x="327424" y="275751"/>
                        <a:pt x="335583" y="259433"/>
                      </a:cubicBezTo>
                      <a:cubicBezTo>
                        <a:pt x="341023" y="248554"/>
                        <a:pt x="349182" y="234956"/>
                        <a:pt x="354621" y="224077"/>
                      </a:cubicBezTo>
                      <a:cubicBezTo>
                        <a:pt x="362780" y="207759"/>
                        <a:pt x="370939" y="191441"/>
                        <a:pt x="381817" y="172404"/>
                      </a:cubicBezTo>
                      <a:cubicBezTo>
                        <a:pt x="389977" y="153366"/>
                        <a:pt x="400855" y="134329"/>
                        <a:pt x="409014" y="118011"/>
                      </a:cubicBezTo>
                      <a:cubicBezTo>
                        <a:pt x="409014" y="115291"/>
                        <a:pt x="409014" y="115291"/>
                        <a:pt x="411734" y="115291"/>
                      </a:cubicBezTo>
                      <a:cubicBezTo>
                        <a:pt x="406294" y="115291"/>
                        <a:pt x="400855" y="115291"/>
                        <a:pt x="398136" y="115291"/>
                      </a:cubicBezTo>
                      <a:cubicBezTo>
                        <a:pt x="392696" y="115291"/>
                        <a:pt x="384537" y="115291"/>
                        <a:pt x="379098" y="109852"/>
                      </a:cubicBezTo>
                      <a:cubicBezTo>
                        <a:pt x="373659" y="107132"/>
                        <a:pt x="368219" y="98973"/>
                        <a:pt x="368219" y="93534"/>
                      </a:cubicBezTo>
                      <a:cubicBezTo>
                        <a:pt x="368219" y="90814"/>
                        <a:pt x="368219" y="88094"/>
                        <a:pt x="370939" y="85375"/>
                      </a:cubicBezTo>
                      <a:cubicBezTo>
                        <a:pt x="373659" y="82655"/>
                        <a:pt x="381817" y="79936"/>
                        <a:pt x="387257" y="77216"/>
                      </a:cubicBezTo>
                      <a:cubicBezTo>
                        <a:pt x="400855" y="74496"/>
                        <a:pt x="414453" y="71776"/>
                        <a:pt x="422612" y="71776"/>
                      </a:cubicBezTo>
                      <a:cubicBezTo>
                        <a:pt x="425332" y="71776"/>
                        <a:pt x="430771" y="71776"/>
                        <a:pt x="436211" y="71776"/>
                      </a:cubicBezTo>
                      <a:cubicBezTo>
                        <a:pt x="436211" y="71776"/>
                        <a:pt x="438930" y="69057"/>
                        <a:pt x="438930" y="69057"/>
                      </a:cubicBezTo>
                      <a:cubicBezTo>
                        <a:pt x="444370" y="66337"/>
                        <a:pt x="447089" y="66337"/>
                        <a:pt x="452529" y="66337"/>
                      </a:cubicBezTo>
                      <a:cubicBezTo>
                        <a:pt x="457968" y="66337"/>
                        <a:pt x="460688" y="66337"/>
                        <a:pt x="466127" y="69057"/>
                      </a:cubicBezTo>
                      <a:cubicBezTo>
                        <a:pt x="468847" y="69057"/>
                        <a:pt x="471566" y="71776"/>
                        <a:pt x="471566" y="71776"/>
                      </a:cubicBezTo>
                      <a:cubicBezTo>
                        <a:pt x="490604" y="71776"/>
                        <a:pt x="506922" y="71776"/>
                        <a:pt x="515081" y="71776"/>
                      </a:cubicBezTo>
                      <a:cubicBezTo>
                        <a:pt x="523240" y="71776"/>
                        <a:pt x="542277" y="71776"/>
                        <a:pt x="542277" y="88094"/>
                      </a:cubicBezTo>
                      <a:cubicBezTo>
                        <a:pt x="542277" y="96253"/>
                        <a:pt x="542277" y="98973"/>
                        <a:pt x="536838" y="104412"/>
                      </a:cubicBezTo>
                      <a:cubicBezTo>
                        <a:pt x="534119" y="109852"/>
                        <a:pt x="528679" y="112571"/>
                        <a:pt x="525959" y="112571"/>
                      </a:cubicBezTo>
                      <a:cubicBezTo>
                        <a:pt x="520520" y="115291"/>
                        <a:pt x="515081" y="115291"/>
                        <a:pt x="509642" y="115291"/>
                      </a:cubicBezTo>
                      <a:cubicBezTo>
                        <a:pt x="506922" y="115291"/>
                        <a:pt x="487884" y="115291"/>
                        <a:pt x="468847" y="115291"/>
                      </a:cubicBezTo>
                      <a:cubicBezTo>
                        <a:pt x="466127" y="123450"/>
                        <a:pt x="460688" y="128889"/>
                        <a:pt x="457968" y="137048"/>
                      </a:cubicBezTo>
                      <a:cubicBezTo>
                        <a:pt x="447089" y="156086"/>
                        <a:pt x="438930" y="175123"/>
                        <a:pt x="430771" y="194161"/>
                      </a:cubicBezTo>
                      <a:cubicBezTo>
                        <a:pt x="419893" y="215918"/>
                        <a:pt x="411734" y="240395"/>
                        <a:pt x="400855" y="262152"/>
                      </a:cubicBezTo>
                      <a:cubicBezTo>
                        <a:pt x="387257" y="289349"/>
                        <a:pt x="373659" y="311106"/>
                        <a:pt x="360060" y="332863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Freeform: Shape 41">
                  <a:extLst>
                    <a:ext uri="{FF2B5EF4-FFF2-40B4-BE49-F238E27FC236}">
                      <a16:creationId xmlns:a16="http://schemas.microsoft.com/office/drawing/2014/main" id="{25F476AA-CAD6-6649-B04B-DFED2003BFCB}"/>
                    </a:ext>
                  </a:extLst>
                </p:cNvPr>
                <p:cNvSpPr/>
                <p:nvPr/>
              </p:nvSpPr>
              <p:spPr>
                <a:xfrm>
                  <a:off x="4335316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7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89 w 353555"/>
                    <a:gd name="connsiteY16" fmla="*/ 640184 h 761503"/>
                    <a:gd name="connsiteX17" fmla="*/ 128889 w 353555"/>
                    <a:gd name="connsiteY17" fmla="*/ 629306 h 761503"/>
                    <a:gd name="connsiteX18" fmla="*/ 128889 w 353555"/>
                    <a:gd name="connsiteY18" fmla="*/ 621147 h 761503"/>
                    <a:gd name="connsiteX19" fmla="*/ 128889 w 353555"/>
                    <a:gd name="connsiteY19" fmla="*/ 593950 h 761503"/>
                    <a:gd name="connsiteX20" fmla="*/ 128889 w 353555"/>
                    <a:gd name="connsiteY20" fmla="*/ 583072 h 761503"/>
                    <a:gd name="connsiteX21" fmla="*/ 128889 w 353555"/>
                    <a:gd name="connsiteY21" fmla="*/ 436210 h 761503"/>
                    <a:gd name="connsiteX22" fmla="*/ 128889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6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6 w 353555"/>
                    <a:gd name="connsiteY44" fmla="*/ 120730 h 761503"/>
                    <a:gd name="connsiteX45" fmla="*/ 294788 w 353555"/>
                    <a:gd name="connsiteY45" fmla="*/ 128889 h 761503"/>
                    <a:gd name="connsiteX46" fmla="*/ 273031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5" y="697297"/>
                        <a:pt x="316546" y="705456"/>
                      </a:cubicBezTo>
                      <a:cubicBezTo>
                        <a:pt x="311106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2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7" y="689138"/>
                      </a:cubicBezTo>
                      <a:cubicBezTo>
                        <a:pt x="69057" y="686418"/>
                        <a:pt x="79935" y="683699"/>
                        <a:pt x="85375" y="680979"/>
                      </a:cubicBezTo>
                      <a:cubicBezTo>
                        <a:pt x="104412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8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89" y="640184"/>
                      </a:cubicBezTo>
                      <a:cubicBezTo>
                        <a:pt x="128889" y="637465"/>
                        <a:pt x="128889" y="634745"/>
                        <a:pt x="128889" y="629306"/>
                      </a:cubicBezTo>
                      <a:cubicBezTo>
                        <a:pt x="128889" y="626586"/>
                        <a:pt x="128889" y="623867"/>
                        <a:pt x="128889" y="621147"/>
                      </a:cubicBezTo>
                      <a:cubicBezTo>
                        <a:pt x="128889" y="612988"/>
                        <a:pt x="128889" y="604829"/>
                        <a:pt x="128889" y="593950"/>
                      </a:cubicBezTo>
                      <a:cubicBezTo>
                        <a:pt x="128889" y="591231"/>
                        <a:pt x="128889" y="585791"/>
                        <a:pt x="128889" y="583072"/>
                      </a:cubicBezTo>
                      <a:cubicBezTo>
                        <a:pt x="128889" y="534118"/>
                        <a:pt x="131609" y="485164"/>
                        <a:pt x="128889" y="436210"/>
                      </a:cubicBezTo>
                      <a:cubicBezTo>
                        <a:pt x="128889" y="409014"/>
                        <a:pt x="128889" y="384537"/>
                        <a:pt x="128889" y="357340"/>
                      </a:cubicBezTo>
                      <a:cubicBezTo>
                        <a:pt x="128889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89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7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8" y="69057"/>
                        <a:pt x="145207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3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7" y="74496"/>
                        <a:pt x="232236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6" y="120730"/>
                      </a:cubicBezTo>
                      <a:cubicBezTo>
                        <a:pt x="305667" y="126170"/>
                        <a:pt x="300228" y="128889"/>
                        <a:pt x="294788" y="128889"/>
                      </a:cubicBezTo>
                      <a:cubicBezTo>
                        <a:pt x="286630" y="131609"/>
                        <a:pt x="278471" y="131609"/>
                        <a:pt x="273031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1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: Shape 42">
                  <a:extLst>
                    <a:ext uri="{FF2B5EF4-FFF2-40B4-BE49-F238E27FC236}">
                      <a16:creationId xmlns:a16="http://schemas.microsoft.com/office/drawing/2014/main" id="{7B6E4CD2-EB73-8942-8215-51DD2BD0A0E8}"/>
                    </a:ext>
                  </a:extLst>
                </p:cNvPr>
                <p:cNvSpPr/>
                <p:nvPr/>
              </p:nvSpPr>
              <p:spPr>
                <a:xfrm>
                  <a:off x="4620880" y="4194877"/>
                  <a:ext cx="598325" cy="761503"/>
                </a:xfrm>
                <a:custGeom>
                  <a:avLst/>
                  <a:gdLst>
                    <a:gd name="connsiteX0" fmla="*/ 515081 w 598324"/>
                    <a:gd name="connsiteY0" fmla="*/ 79935 h 761503"/>
                    <a:gd name="connsiteX1" fmla="*/ 542277 w 598324"/>
                    <a:gd name="connsiteY1" fmla="*/ 96253 h 761503"/>
                    <a:gd name="connsiteX2" fmla="*/ 536838 w 598324"/>
                    <a:gd name="connsiteY2" fmla="*/ 112571 h 761503"/>
                    <a:gd name="connsiteX3" fmla="*/ 523240 w 598324"/>
                    <a:gd name="connsiteY3" fmla="*/ 120730 h 761503"/>
                    <a:gd name="connsiteX4" fmla="*/ 506922 w 598324"/>
                    <a:gd name="connsiteY4" fmla="*/ 123450 h 761503"/>
                    <a:gd name="connsiteX5" fmla="*/ 477006 w 598324"/>
                    <a:gd name="connsiteY5" fmla="*/ 123450 h 761503"/>
                    <a:gd name="connsiteX6" fmla="*/ 479725 w 598324"/>
                    <a:gd name="connsiteY6" fmla="*/ 145207 h 761503"/>
                    <a:gd name="connsiteX7" fmla="*/ 477006 w 598324"/>
                    <a:gd name="connsiteY7" fmla="*/ 180563 h 761503"/>
                    <a:gd name="connsiteX8" fmla="*/ 482445 w 598324"/>
                    <a:gd name="connsiteY8" fmla="*/ 232236 h 761503"/>
                    <a:gd name="connsiteX9" fmla="*/ 485165 w 598324"/>
                    <a:gd name="connsiteY9" fmla="*/ 283909 h 761503"/>
                    <a:gd name="connsiteX10" fmla="*/ 485165 w 598324"/>
                    <a:gd name="connsiteY10" fmla="*/ 327424 h 761503"/>
                    <a:gd name="connsiteX11" fmla="*/ 487884 w 598324"/>
                    <a:gd name="connsiteY11" fmla="*/ 373658 h 761503"/>
                    <a:gd name="connsiteX12" fmla="*/ 485165 w 598324"/>
                    <a:gd name="connsiteY12" fmla="*/ 419892 h 761503"/>
                    <a:gd name="connsiteX13" fmla="*/ 485165 w 598324"/>
                    <a:gd name="connsiteY13" fmla="*/ 463407 h 761503"/>
                    <a:gd name="connsiteX14" fmla="*/ 482445 w 598324"/>
                    <a:gd name="connsiteY14" fmla="*/ 515080 h 761503"/>
                    <a:gd name="connsiteX15" fmla="*/ 482445 w 598324"/>
                    <a:gd name="connsiteY15" fmla="*/ 558595 h 761503"/>
                    <a:gd name="connsiteX16" fmla="*/ 479725 w 598324"/>
                    <a:gd name="connsiteY16" fmla="*/ 602109 h 761503"/>
                    <a:gd name="connsiteX17" fmla="*/ 485165 w 598324"/>
                    <a:gd name="connsiteY17" fmla="*/ 648343 h 761503"/>
                    <a:gd name="connsiteX18" fmla="*/ 474286 w 598324"/>
                    <a:gd name="connsiteY18" fmla="*/ 675540 h 761503"/>
                    <a:gd name="connsiteX19" fmla="*/ 428052 w 598324"/>
                    <a:gd name="connsiteY19" fmla="*/ 691858 h 761503"/>
                    <a:gd name="connsiteX20" fmla="*/ 387257 w 598324"/>
                    <a:gd name="connsiteY20" fmla="*/ 683699 h 761503"/>
                    <a:gd name="connsiteX21" fmla="*/ 351901 w 598324"/>
                    <a:gd name="connsiteY21" fmla="*/ 664661 h 761503"/>
                    <a:gd name="connsiteX22" fmla="*/ 305667 w 598324"/>
                    <a:gd name="connsiteY22" fmla="*/ 596670 h 761503"/>
                    <a:gd name="connsiteX23" fmla="*/ 270312 w 598324"/>
                    <a:gd name="connsiteY23" fmla="*/ 509641 h 761503"/>
                    <a:gd name="connsiteX24" fmla="*/ 251274 w 598324"/>
                    <a:gd name="connsiteY24" fmla="*/ 460687 h 761503"/>
                    <a:gd name="connsiteX25" fmla="*/ 224077 w 598324"/>
                    <a:gd name="connsiteY25" fmla="*/ 381817 h 761503"/>
                    <a:gd name="connsiteX26" fmla="*/ 207759 w 598324"/>
                    <a:gd name="connsiteY26" fmla="*/ 330144 h 761503"/>
                    <a:gd name="connsiteX27" fmla="*/ 191442 w 598324"/>
                    <a:gd name="connsiteY27" fmla="*/ 286629 h 761503"/>
                    <a:gd name="connsiteX28" fmla="*/ 183283 w 598324"/>
                    <a:gd name="connsiteY28" fmla="*/ 278470 h 761503"/>
                    <a:gd name="connsiteX29" fmla="*/ 180563 w 598324"/>
                    <a:gd name="connsiteY29" fmla="*/ 292068 h 761503"/>
                    <a:gd name="connsiteX30" fmla="*/ 180563 w 598324"/>
                    <a:gd name="connsiteY30" fmla="*/ 305667 h 761503"/>
                    <a:gd name="connsiteX31" fmla="*/ 183283 w 598324"/>
                    <a:gd name="connsiteY31" fmla="*/ 354620 h 761503"/>
                    <a:gd name="connsiteX32" fmla="*/ 188722 w 598324"/>
                    <a:gd name="connsiteY32" fmla="*/ 449808 h 761503"/>
                    <a:gd name="connsiteX33" fmla="*/ 188722 w 598324"/>
                    <a:gd name="connsiteY33" fmla="*/ 479725 h 761503"/>
                    <a:gd name="connsiteX34" fmla="*/ 188722 w 598324"/>
                    <a:gd name="connsiteY34" fmla="*/ 542277 h 761503"/>
                    <a:gd name="connsiteX35" fmla="*/ 186002 w 598324"/>
                    <a:gd name="connsiteY35" fmla="*/ 615708 h 761503"/>
                    <a:gd name="connsiteX36" fmla="*/ 186002 w 598324"/>
                    <a:gd name="connsiteY36" fmla="*/ 637465 h 761503"/>
                    <a:gd name="connsiteX37" fmla="*/ 183283 w 598324"/>
                    <a:gd name="connsiteY37" fmla="*/ 664661 h 761503"/>
                    <a:gd name="connsiteX38" fmla="*/ 226797 w 598324"/>
                    <a:gd name="connsiteY38" fmla="*/ 664661 h 761503"/>
                    <a:gd name="connsiteX39" fmla="*/ 253994 w 598324"/>
                    <a:gd name="connsiteY39" fmla="*/ 680979 h 761503"/>
                    <a:gd name="connsiteX40" fmla="*/ 248554 w 598324"/>
                    <a:gd name="connsiteY40" fmla="*/ 697297 h 761503"/>
                    <a:gd name="connsiteX41" fmla="*/ 234956 w 598324"/>
                    <a:gd name="connsiteY41" fmla="*/ 705456 h 761503"/>
                    <a:gd name="connsiteX42" fmla="*/ 218638 w 598324"/>
                    <a:gd name="connsiteY42" fmla="*/ 708176 h 761503"/>
                    <a:gd name="connsiteX43" fmla="*/ 183283 w 598324"/>
                    <a:gd name="connsiteY43" fmla="*/ 708176 h 761503"/>
                    <a:gd name="connsiteX44" fmla="*/ 150647 w 598324"/>
                    <a:gd name="connsiteY44" fmla="*/ 708176 h 761503"/>
                    <a:gd name="connsiteX45" fmla="*/ 107132 w 598324"/>
                    <a:gd name="connsiteY45" fmla="*/ 708176 h 761503"/>
                    <a:gd name="connsiteX46" fmla="*/ 88094 w 598324"/>
                    <a:gd name="connsiteY46" fmla="*/ 708176 h 761503"/>
                    <a:gd name="connsiteX47" fmla="*/ 69057 w 598324"/>
                    <a:gd name="connsiteY47" fmla="*/ 702736 h 761503"/>
                    <a:gd name="connsiteX48" fmla="*/ 58178 w 598324"/>
                    <a:gd name="connsiteY48" fmla="*/ 686418 h 761503"/>
                    <a:gd name="connsiteX49" fmla="*/ 60898 w 598324"/>
                    <a:gd name="connsiteY49" fmla="*/ 678259 h 761503"/>
                    <a:gd name="connsiteX50" fmla="*/ 77216 w 598324"/>
                    <a:gd name="connsiteY50" fmla="*/ 670101 h 761503"/>
                    <a:gd name="connsiteX51" fmla="*/ 120730 w 598324"/>
                    <a:gd name="connsiteY51" fmla="*/ 664661 h 761503"/>
                    <a:gd name="connsiteX52" fmla="*/ 131609 w 598324"/>
                    <a:gd name="connsiteY52" fmla="*/ 664661 h 761503"/>
                    <a:gd name="connsiteX53" fmla="*/ 134329 w 598324"/>
                    <a:gd name="connsiteY53" fmla="*/ 539557 h 761503"/>
                    <a:gd name="connsiteX54" fmla="*/ 134329 w 598324"/>
                    <a:gd name="connsiteY54" fmla="*/ 504201 h 761503"/>
                    <a:gd name="connsiteX55" fmla="*/ 131609 w 598324"/>
                    <a:gd name="connsiteY55" fmla="*/ 376378 h 761503"/>
                    <a:gd name="connsiteX56" fmla="*/ 131609 w 598324"/>
                    <a:gd name="connsiteY56" fmla="*/ 302947 h 761503"/>
                    <a:gd name="connsiteX57" fmla="*/ 134329 w 598324"/>
                    <a:gd name="connsiteY57" fmla="*/ 221357 h 761503"/>
                    <a:gd name="connsiteX58" fmla="*/ 137048 w 598324"/>
                    <a:gd name="connsiteY58" fmla="*/ 123450 h 761503"/>
                    <a:gd name="connsiteX59" fmla="*/ 107132 w 598324"/>
                    <a:gd name="connsiteY59" fmla="*/ 123450 h 761503"/>
                    <a:gd name="connsiteX60" fmla="*/ 88094 w 598324"/>
                    <a:gd name="connsiteY60" fmla="*/ 123450 h 761503"/>
                    <a:gd name="connsiteX61" fmla="*/ 69057 w 598324"/>
                    <a:gd name="connsiteY61" fmla="*/ 118011 h 761503"/>
                    <a:gd name="connsiteX62" fmla="*/ 58178 w 598324"/>
                    <a:gd name="connsiteY62" fmla="*/ 101693 h 761503"/>
                    <a:gd name="connsiteX63" fmla="*/ 60898 w 598324"/>
                    <a:gd name="connsiteY63" fmla="*/ 93534 h 761503"/>
                    <a:gd name="connsiteX64" fmla="*/ 77216 w 598324"/>
                    <a:gd name="connsiteY64" fmla="*/ 85375 h 761503"/>
                    <a:gd name="connsiteX65" fmla="*/ 131609 w 598324"/>
                    <a:gd name="connsiteY65" fmla="*/ 79935 h 761503"/>
                    <a:gd name="connsiteX66" fmla="*/ 161525 w 598324"/>
                    <a:gd name="connsiteY66" fmla="*/ 79935 h 761503"/>
                    <a:gd name="connsiteX67" fmla="*/ 177843 w 598324"/>
                    <a:gd name="connsiteY67" fmla="*/ 66337 h 761503"/>
                    <a:gd name="connsiteX68" fmla="*/ 202320 w 598324"/>
                    <a:gd name="connsiteY68" fmla="*/ 58178 h 761503"/>
                    <a:gd name="connsiteX69" fmla="*/ 234956 w 598324"/>
                    <a:gd name="connsiteY69" fmla="*/ 77216 h 761503"/>
                    <a:gd name="connsiteX70" fmla="*/ 251274 w 598324"/>
                    <a:gd name="connsiteY70" fmla="*/ 107132 h 761503"/>
                    <a:gd name="connsiteX71" fmla="*/ 267592 w 598324"/>
                    <a:gd name="connsiteY71" fmla="*/ 147927 h 761503"/>
                    <a:gd name="connsiteX72" fmla="*/ 281190 w 598324"/>
                    <a:gd name="connsiteY72" fmla="*/ 183282 h 761503"/>
                    <a:gd name="connsiteX73" fmla="*/ 297508 w 598324"/>
                    <a:gd name="connsiteY73" fmla="*/ 224077 h 761503"/>
                    <a:gd name="connsiteX74" fmla="*/ 308387 w 598324"/>
                    <a:gd name="connsiteY74" fmla="*/ 264872 h 761503"/>
                    <a:gd name="connsiteX75" fmla="*/ 319265 w 598324"/>
                    <a:gd name="connsiteY75" fmla="*/ 300227 h 761503"/>
                    <a:gd name="connsiteX76" fmla="*/ 351901 w 598324"/>
                    <a:gd name="connsiteY76" fmla="*/ 379097 h 761503"/>
                    <a:gd name="connsiteX77" fmla="*/ 365500 w 598324"/>
                    <a:gd name="connsiteY77" fmla="*/ 417173 h 761503"/>
                    <a:gd name="connsiteX78" fmla="*/ 379098 w 598324"/>
                    <a:gd name="connsiteY78" fmla="*/ 457967 h 761503"/>
                    <a:gd name="connsiteX79" fmla="*/ 395416 w 598324"/>
                    <a:gd name="connsiteY79" fmla="*/ 496043 h 761503"/>
                    <a:gd name="connsiteX80" fmla="*/ 406294 w 598324"/>
                    <a:gd name="connsiteY80" fmla="*/ 512361 h 761503"/>
                    <a:gd name="connsiteX81" fmla="*/ 411734 w 598324"/>
                    <a:gd name="connsiteY81" fmla="*/ 531398 h 761503"/>
                    <a:gd name="connsiteX82" fmla="*/ 419893 w 598324"/>
                    <a:gd name="connsiteY82" fmla="*/ 558595 h 761503"/>
                    <a:gd name="connsiteX83" fmla="*/ 425332 w 598324"/>
                    <a:gd name="connsiteY83" fmla="*/ 564034 h 761503"/>
                    <a:gd name="connsiteX84" fmla="*/ 430771 w 598324"/>
                    <a:gd name="connsiteY84" fmla="*/ 558595 h 761503"/>
                    <a:gd name="connsiteX85" fmla="*/ 430771 w 598324"/>
                    <a:gd name="connsiteY85" fmla="*/ 550436 h 761503"/>
                    <a:gd name="connsiteX86" fmla="*/ 430771 w 598324"/>
                    <a:gd name="connsiteY86" fmla="*/ 501482 h 761503"/>
                    <a:gd name="connsiteX87" fmla="*/ 430771 w 598324"/>
                    <a:gd name="connsiteY87" fmla="*/ 403574 h 761503"/>
                    <a:gd name="connsiteX88" fmla="*/ 425332 w 598324"/>
                    <a:gd name="connsiteY88" fmla="*/ 313826 h 761503"/>
                    <a:gd name="connsiteX89" fmla="*/ 425332 w 598324"/>
                    <a:gd name="connsiteY89" fmla="*/ 248554 h 761503"/>
                    <a:gd name="connsiteX90" fmla="*/ 425332 w 598324"/>
                    <a:gd name="connsiteY90" fmla="*/ 210479 h 761503"/>
                    <a:gd name="connsiteX91" fmla="*/ 422613 w 598324"/>
                    <a:gd name="connsiteY91" fmla="*/ 153366 h 761503"/>
                    <a:gd name="connsiteX92" fmla="*/ 425332 w 598324"/>
                    <a:gd name="connsiteY92" fmla="*/ 123450 h 761503"/>
                    <a:gd name="connsiteX93" fmla="*/ 398136 w 598324"/>
                    <a:gd name="connsiteY93" fmla="*/ 123450 h 761503"/>
                    <a:gd name="connsiteX94" fmla="*/ 379098 w 598324"/>
                    <a:gd name="connsiteY94" fmla="*/ 123450 h 761503"/>
                    <a:gd name="connsiteX95" fmla="*/ 360060 w 598324"/>
                    <a:gd name="connsiteY95" fmla="*/ 118011 h 761503"/>
                    <a:gd name="connsiteX96" fmla="*/ 349182 w 598324"/>
                    <a:gd name="connsiteY96" fmla="*/ 101693 h 761503"/>
                    <a:gd name="connsiteX97" fmla="*/ 351901 w 598324"/>
                    <a:gd name="connsiteY97" fmla="*/ 93534 h 761503"/>
                    <a:gd name="connsiteX98" fmla="*/ 368219 w 598324"/>
                    <a:gd name="connsiteY98" fmla="*/ 85375 h 761503"/>
                    <a:gd name="connsiteX99" fmla="*/ 422613 w 598324"/>
                    <a:gd name="connsiteY99" fmla="*/ 79935 h 761503"/>
                    <a:gd name="connsiteX100" fmla="*/ 444370 w 598324"/>
                    <a:gd name="connsiteY100" fmla="*/ 79935 h 761503"/>
                    <a:gd name="connsiteX101" fmla="*/ 463407 w 598324"/>
                    <a:gd name="connsiteY101" fmla="*/ 71776 h 761503"/>
                    <a:gd name="connsiteX102" fmla="*/ 477006 w 598324"/>
                    <a:gd name="connsiteY102" fmla="*/ 79935 h 761503"/>
                    <a:gd name="connsiteX103" fmla="*/ 515081 w 598324"/>
                    <a:gd name="connsiteY103" fmla="*/ 79935 h 761503"/>
                    <a:gd name="connsiteX104" fmla="*/ 515081 w 598324"/>
                    <a:gd name="connsiteY104" fmla="*/ 79935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598324" h="761503">
                      <a:moveTo>
                        <a:pt x="515081" y="79935"/>
                      </a:moveTo>
                      <a:cubicBezTo>
                        <a:pt x="523240" y="79935"/>
                        <a:pt x="542277" y="79935"/>
                        <a:pt x="542277" y="96253"/>
                      </a:cubicBezTo>
                      <a:cubicBezTo>
                        <a:pt x="542277" y="104412"/>
                        <a:pt x="542277" y="107132"/>
                        <a:pt x="536838" y="112571"/>
                      </a:cubicBezTo>
                      <a:cubicBezTo>
                        <a:pt x="534119" y="118011"/>
                        <a:pt x="528679" y="120730"/>
                        <a:pt x="523240" y="120730"/>
                      </a:cubicBezTo>
                      <a:cubicBezTo>
                        <a:pt x="515081" y="123450"/>
                        <a:pt x="512361" y="123450"/>
                        <a:pt x="506922" y="123450"/>
                      </a:cubicBezTo>
                      <a:cubicBezTo>
                        <a:pt x="504202" y="123450"/>
                        <a:pt x="490604" y="123450"/>
                        <a:pt x="477006" y="123450"/>
                      </a:cubicBezTo>
                      <a:cubicBezTo>
                        <a:pt x="477006" y="131609"/>
                        <a:pt x="479725" y="137048"/>
                        <a:pt x="479725" y="145207"/>
                      </a:cubicBezTo>
                      <a:cubicBezTo>
                        <a:pt x="479725" y="156086"/>
                        <a:pt x="477006" y="166964"/>
                        <a:pt x="477006" y="180563"/>
                      </a:cubicBezTo>
                      <a:cubicBezTo>
                        <a:pt x="477006" y="196881"/>
                        <a:pt x="479725" y="215918"/>
                        <a:pt x="482445" y="232236"/>
                      </a:cubicBezTo>
                      <a:cubicBezTo>
                        <a:pt x="485165" y="248554"/>
                        <a:pt x="485165" y="267592"/>
                        <a:pt x="485165" y="283909"/>
                      </a:cubicBezTo>
                      <a:cubicBezTo>
                        <a:pt x="485165" y="297508"/>
                        <a:pt x="485165" y="313826"/>
                        <a:pt x="485165" y="327424"/>
                      </a:cubicBezTo>
                      <a:cubicBezTo>
                        <a:pt x="485165" y="343742"/>
                        <a:pt x="487884" y="357340"/>
                        <a:pt x="487884" y="373658"/>
                      </a:cubicBezTo>
                      <a:cubicBezTo>
                        <a:pt x="487884" y="389976"/>
                        <a:pt x="485165" y="403574"/>
                        <a:pt x="485165" y="419892"/>
                      </a:cubicBezTo>
                      <a:cubicBezTo>
                        <a:pt x="485165" y="436210"/>
                        <a:pt x="485165" y="449808"/>
                        <a:pt x="485165" y="463407"/>
                      </a:cubicBezTo>
                      <a:cubicBezTo>
                        <a:pt x="485165" y="479725"/>
                        <a:pt x="485165" y="498762"/>
                        <a:pt x="482445" y="515080"/>
                      </a:cubicBezTo>
                      <a:cubicBezTo>
                        <a:pt x="482445" y="528678"/>
                        <a:pt x="482445" y="542277"/>
                        <a:pt x="482445" y="558595"/>
                      </a:cubicBezTo>
                      <a:cubicBezTo>
                        <a:pt x="482445" y="572193"/>
                        <a:pt x="479725" y="588511"/>
                        <a:pt x="479725" y="602109"/>
                      </a:cubicBezTo>
                      <a:cubicBezTo>
                        <a:pt x="479725" y="615708"/>
                        <a:pt x="485165" y="632025"/>
                        <a:pt x="485165" y="648343"/>
                      </a:cubicBezTo>
                      <a:cubicBezTo>
                        <a:pt x="485165" y="659222"/>
                        <a:pt x="482445" y="670101"/>
                        <a:pt x="474286" y="675540"/>
                      </a:cubicBezTo>
                      <a:cubicBezTo>
                        <a:pt x="460688" y="686418"/>
                        <a:pt x="444370" y="691858"/>
                        <a:pt x="428052" y="691858"/>
                      </a:cubicBezTo>
                      <a:cubicBezTo>
                        <a:pt x="414453" y="691858"/>
                        <a:pt x="400855" y="689138"/>
                        <a:pt x="387257" y="683699"/>
                      </a:cubicBezTo>
                      <a:cubicBezTo>
                        <a:pt x="373659" y="678259"/>
                        <a:pt x="360060" y="672820"/>
                        <a:pt x="351901" y="664661"/>
                      </a:cubicBezTo>
                      <a:cubicBezTo>
                        <a:pt x="330144" y="645624"/>
                        <a:pt x="316546" y="621147"/>
                        <a:pt x="305667" y="596670"/>
                      </a:cubicBezTo>
                      <a:cubicBezTo>
                        <a:pt x="292069" y="569473"/>
                        <a:pt x="281190" y="539557"/>
                        <a:pt x="270312" y="509641"/>
                      </a:cubicBezTo>
                      <a:cubicBezTo>
                        <a:pt x="264872" y="493323"/>
                        <a:pt x="256713" y="477005"/>
                        <a:pt x="251274" y="460687"/>
                      </a:cubicBezTo>
                      <a:cubicBezTo>
                        <a:pt x="240395" y="433490"/>
                        <a:pt x="232236" y="409014"/>
                        <a:pt x="224077" y="381817"/>
                      </a:cubicBezTo>
                      <a:cubicBezTo>
                        <a:pt x="218638" y="365499"/>
                        <a:pt x="213199" y="346462"/>
                        <a:pt x="207759" y="330144"/>
                      </a:cubicBezTo>
                      <a:cubicBezTo>
                        <a:pt x="202320" y="316545"/>
                        <a:pt x="196881" y="300227"/>
                        <a:pt x="191442" y="286629"/>
                      </a:cubicBezTo>
                      <a:cubicBezTo>
                        <a:pt x="188722" y="281190"/>
                        <a:pt x="186002" y="278470"/>
                        <a:pt x="183283" y="278470"/>
                      </a:cubicBezTo>
                      <a:cubicBezTo>
                        <a:pt x="180563" y="278470"/>
                        <a:pt x="180563" y="286629"/>
                        <a:pt x="180563" y="292068"/>
                      </a:cubicBezTo>
                      <a:cubicBezTo>
                        <a:pt x="180563" y="297508"/>
                        <a:pt x="180563" y="302947"/>
                        <a:pt x="180563" y="305667"/>
                      </a:cubicBezTo>
                      <a:cubicBezTo>
                        <a:pt x="180563" y="321985"/>
                        <a:pt x="183283" y="338303"/>
                        <a:pt x="183283" y="354620"/>
                      </a:cubicBezTo>
                      <a:cubicBezTo>
                        <a:pt x="183283" y="387256"/>
                        <a:pt x="186002" y="417173"/>
                        <a:pt x="188722" y="449808"/>
                      </a:cubicBezTo>
                      <a:cubicBezTo>
                        <a:pt x="188722" y="460687"/>
                        <a:pt x="188722" y="468846"/>
                        <a:pt x="188722" y="479725"/>
                      </a:cubicBezTo>
                      <a:cubicBezTo>
                        <a:pt x="188722" y="501482"/>
                        <a:pt x="188722" y="523239"/>
                        <a:pt x="188722" y="542277"/>
                      </a:cubicBezTo>
                      <a:cubicBezTo>
                        <a:pt x="188722" y="566754"/>
                        <a:pt x="186002" y="591231"/>
                        <a:pt x="186002" y="615708"/>
                      </a:cubicBezTo>
                      <a:cubicBezTo>
                        <a:pt x="186002" y="623866"/>
                        <a:pt x="186002" y="632025"/>
                        <a:pt x="186002" y="637465"/>
                      </a:cubicBezTo>
                      <a:cubicBezTo>
                        <a:pt x="186002" y="645624"/>
                        <a:pt x="183283" y="656502"/>
                        <a:pt x="183283" y="664661"/>
                      </a:cubicBezTo>
                      <a:cubicBezTo>
                        <a:pt x="202320" y="664661"/>
                        <a:pt x="218638" y="664661"/>
                        <a:pt x="226797" y="664661"/>
                      </a:cubicBezTo>
                      <a:cubicBezTo>
                        <a:pt x="234956" y="664661"/>
                        <a:pt x="253994" y="664661"/>
                        <a:pt x="253994" y="680979"/>
                      </a:cubicBezTo>
                      <a:cubicBezTo>
                        <a:pt x="253994" y="689138"/>
                        <a:pt x="253994" y="691858"/>
                        <a:pt x="248554" y="697297"/>
                      </a:cubicBezTo>
                      <a:cubicBezTo>
                        <a:pt x="245835" y="702736"/>
                        <a:pt x="240395" y="705456"/>
                        <a:pt x="234956" y="705456"/>
                      </a:cubicBezTo>
                      <a:cubicBezTo>
                        <a:pt x="226797" y="708176"/>
                        <a:pt x="224077" y="708176"/>
                        <a:pt x="218638" y="708176"/>
                      </a:cubicBezTo>
                      <a:cubicBezTo>
                        <a:pt x="215918" y="708176"/>
                        <a:pt x="199600" y="708176"/>
                        <a:pt x="183283" y="708176"/>
                      </a:cubicBezTo>
                      <a:cubicBezTo>
                        <a:pt x="166965" y="708176"/>
                        <a:pt x="153366" y="708176"/>
                        <a:pt x="150647" y="708176"/>
                      </a:cubicBezTo>
                      <a:cubicBezTo>
                        <a:pt x="139768" y="708176"/>
                        <a:pt x="120730" y="708176"/>
                        <a:pt x="107132" y="708176"/>
                      </a:cubicBezTo>
                      <a:cubicBezTo>
                        <a:pt x="101693" y="708176"/>
                        <a:pt x="96254" y="708176"/>
                        <a:pt x="88094" y="708176"/>
                      </a:cubicBezTo>
                      <a:cubicBezTo>
                        <a:pt x="82655" y="708176"/>
                        <a:pt x="74496" y="70817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15291" y="664661"/>
                        <a:pt x="120730" y="664661"/>
                      </a:cubicBezTo>
                      <a:cubicBezTo>
                        <a:pt x="123450" y="664661"/>
                        <a:pt x="126170" y="664661"/>
                        <a:pt x="131609" y="664661"/>
                      </a:cubicBezTo>
                      <a:cubicBezTo>
                        <a:pt x="131609" y="623866"/>
                        <a:pt x="134329" y="583072"/>
                        <a:pt x="134329" y="539557"/>
                      </a:cubicBezTo>
                      <a:cubicBezTo>
                        <a:pt x="134329" y="528678"/>
                        <a:pt x="134329" y="515080"/>
                        <a:pt x="134329" y="504201"/>
                      </a:cubicBezTo>
                      <a:cubicBezTo>
                        <a:pt x="131609" y="460687"/>
                        <a:pt x="131609" y="417173"/>
                        <a:pt x="131609" y="376378"/>
                      </a:cubicBezTo>
                      <a:cubicBezTo>
                        <a:pt x="131609" y="351901"/>
                        <a:pt x="131609" y="327424"/>
                        <a:pt x="131609" y="302947"/>
                      </a:cubicBezTo>
                      <a:cubicBezTo>
                        <a:pt x="131609" y="275751"/>
                        <a:pt x="131609" y="248554"/>
                        <a:pt x="134329" y="221357"/>
                      </a:cubicBezTo>
                      <a:cubicBezTo>
                        <a:pt x="134329" y="188722"/>
                        <a:pt x="137048" y="156086"/>
                        <a:pt x="137048" y="123450"/>
                      </a:cubicBezTo>
                      <a:cubicBezTo>
                        <a:pt x="126170" y="123450"/>
                        <a:pt x="115291" y="123450"/>
                        <a:pt x="107132" y="123450"/>
                      </a:cubicBezTo>
                      <a:cubicBezTo>
                        <a:pt x="101693" y="123450"/>
                        <a:pt x="96254" y="123450"/>
                        <a:pt x="88094" y="123450"/>
                      </a:cubicBezTo>
                      <a:cubicBezTo>
                        <a:pt x="82655" y="123450"/>
                        <a:pt x="74496" y="120730"/>
                        <a:pt x="69057" y="118011"/>
                      </a:cubicBezTo>
                      <a:cubicBezTo>
                        <a:pt x="63617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0898" y="93534"/>
                      </a:cubicBezTo>
                      <a:cubicBezTo>
                        <a:pt x="63617" y="90814"/>
                        <a:pt x="71777" y="88094"/>
                        <a:pt x="77216" y="85375"/>
                      </a:cubicBezTo>
                      <a:cubicBezTo>
                        <a:pt x="90814" y="82655"/>
                        <a:pt x="126170" y="79935"/>
                        <a:pt x="131609" y="79935"/>
                      </a:cubicBezTo>
                      <a:cubicBezTo>
                        <a:pt x="137048" y="79935"/>
                        <a:pt x="147927" y="79935"/>
                        <a:pt x="161525" y="79935"/>
                      </a:cubicBezTo>
                      <a:cubicBezTo>
                        <a:pt x="166965" y="74496"/>
                        <a:pt x="172404" y="71776"/>
                        <a:pt x="177843" y="66337"/>
                      </a:cubicBezTo>
                      <a:cubicBezTo>
                        <a:pt x="186002" y="60898"/>
                        <a:pt x="194161" y="58178"/>
                        <a:pt x="202320" y="58178"/>
                      </a:cubicBezTo>
                      <a:cubicBezTo>
                        <a:pt x="215918" y="58178"/>
                        <a:pt x="226797" y="63617"/>
                        <a:pt x="234956" y="77216"/>
                      </a:cubicBezTo>
                      <a:cubicBezTo>
                        <a:pt x="240395" y="88094"/>
                        <a:pt x="248554" y="96253"/>
                        <a:pt x="251274" y="107132"/>
                      </a:cubicBezTo>
                      <a:cubicBezTo>
                        <a:pt x="256713" y="120730"/>
                        <a:pt x="259433" y="134328"/>
                        <a:pt x="267592" y="147927"/>
                      </a:cubicBezTo>
                      <a:cubicBezTo>
                        <a:pt x="273031" y="158805"/>
                        <a:pt x="275751" y="172404"/>
                        <a:pt x="281190" y="183282"/>
                      </a:cubicBezTo>
                      <a:cubicBezTo>
                        <a:pt x="286630" y="196881"/>
                        <a:pt x="292069" y="210479"/>
                        <a:pt x="297508" y="224077"/>
                      </a:cubicBezTo>
                      <a:cubicBezTo>
                        <a:pt x="300228" y="237675"/>
                        <a:pt x="305667" y="251274"/>
                        <a:pt x="308387" y="264872"/>
                      </a:cubicBezTo>
                      <a:cubicBezTo>
                        <a:pt x="311106" y="278470"/>
                        <a:pt x="311106" y="289349"/>
                        <a:pt x="319265" y="300227"/>
                      </a:cubicBezTo>
                      <a:cubicBezTo>
                        <a:pt x="332864" y="324704"/>
                        <a:pt x="346462" y="351901"/>
                        <a:pt x="351901" y="379097"/>
                      </a:cubicBezTo>
                      <a:cubicBezTo>
                        <a:pt x="354621" y="392696"/>
                        <a:pt x="360060" y="403574"/>
                        <a:pt x="365500" y="417173"/>
                      </a:cubicBezTo>
                      <a:cubicBezTo>
                        <a:pt x="373659" y="430771"/>
                        <a:pt x="373659" y="444369"/>
                        <a:pt x="379098" y="457967"/>
                      </a:cubicBezTo>
                      <a:cubicBezTo>
                        <a:pt x="381818" y="471566"/>
                        <a:pt x="387257" y="482444"/>
                        <a:pt x="395416" y="496043"/>
                      </a:cubicBezTo>
                      <a:cubicBezTo>
                        <a:pt x="398136" y="501482"/>
                        <a:pt x="403575" y="506921"/>
                        <a:pt x="406294" y="512361"/>
                      </a:cubicBezTo>
                      <a:cubicBezTo>
                        <a:pt x="409014" y="517800"/>
                        <a:pt x="409014" y="525959"/>
                        <a:pt x="411734" y="531398"/>
                      </a:cubicBezTo>
                      <a:cubicBezTo>
                        <a:pt x="414453" y="539557"/>
                        <a:pt x="417173" y="550436"/>
                        <a:pt x="419893" y="558595"/>
                      </a:cubicBezTo>
                      <a:cubicBezTo>
                        <a:pt x="422613" y="561314"/>
                        <a:pt x="422613" y="564034"/>
                        <a:pt x="425332" y="564034"/>
                      </a:cubicBezTo>
                      <a:cubicBezTo>
                        <a:pt x="428052" y="564034"/>
                        <a:pt x="428052" y="561314"/>
                        <a:pt x="430771" y="558595"/>
                      </a:cubicBezTo>
                      <a:cubicBezTo>
                        <a:pt x="430771" y="555875"/>
                        <a:pt x="430771" y="553155"/>
                        <a:pt x="430771" y="550436"/>
                      </a:cubicBezTo>
                      <a:cubicBezTo>
                        <a:pt x="430771" y="534118"/>
                        <a:pt x="430771" y="517800"/>
                        <a:pt x="430771" y="501482"/>
                      </a:cubicBezTo>
                      <a:cubicBezTo>
                        <a:pt x="430771" y="468846"/>
                        <a:pt x="433491" y="436210"/>
                        <a:pt x="430771" y="403574"/>
                      </a:cubicBezTo>
                      <a:cubicBezTo>
                        <a:pt x="430771" y="373658"/>
                        <a:pt x="425332" y="343742"/>
                        <a:pt x="425332" y="313826"/>
                      </a:cubicBezTo>
                      <a:cubicBezTo>
                        <a:pt x="425332" y="292068"/>
                        <a:pt x="425332" y="270311"/>
                        <a:pt x="425332" y="248554"/>
                      </a:cubicBezTo>
                      <a:cubicBezTo>
                        <a:pt x="425332" y="234956"/>
                        <a:pt x="425332" y="224077"/>
                        <a:pt x="425332" y="210479"/>
                      </a:cubicBezTo>
                      <a:cubicBezTo>
                        <a:pt x="425332" y="191441"/>
                        <a:pt x="422613" y="172404"/>
                        <a:pt x="422613" y="153366"/>
                      </a:cubicBezTo>
                      <a:cubicBezTo>
                        <a:pt x="422613" y="142487"/>
                        <a:pt x="422613" y="134328"/>
                        <a:pt x="425332" y="123450"/>
                      </a:cubicBezTo>
                      <a:cubicBezTo>
                        <a:pt x="417173" y="123450"/>
                        <a:pt x="406294" y="123450"/>
                        <a:pt x="398136" y="123450"/>
                      </a:cubicBezTo>
                      <a:cubicBezTo>
                        <a:pt x="392696" y="123450"/>
                        <a:pt x="387257" y="123450"/>
                        <a:pt x="379098" y="123450"/>
                      </a:cubicBezTo>
                      <a:cubicBezTo>
                        <a:pt x="373659" y="123450"/>
                        <a:pt x="365500" y="120730"/>
                        <a:pt x="360060" y="118011"/>
                      </a:cubicBezTo>
                      <a:cubicBezTo>
                        <a:pt x="354621" y="115291"/>
                        <a:pt x="349182" y="107132"/>
                        <a:pt x="349182" y="101693"/>
                      </a:cubicBezTo>
                      <a:cubicBezTo>
                        <a:pt x="349182" y="98973"/>
                        <a:pt x="349182" y="96253"/>
                        <a:pt x="351901" y="93534"/>
                      </a:cubicBezTo>
                      <a:cubicBezTo>
                        <a:pt x="354621" y="90814"/>
                        <a:pt x="362780" y="88094"/>
                        <a:pt x="368219" y="85375"/>
                      </a:cubicBezTo>
                      <a:cubicBezTo>
                        <a:pt x="381818" y="82655"/>
                        <a:pt x="417173" y="79935"/>
                        <a:pt x="422613" y="79935"/>
                      </a:cubicBezTo>
                      <a:cubicBezTo>
                        <a:pt x="428052" y="79935"/>
                        <a:pt x="433491" y="79935"/>
                        <a:pt x="444370" y="79935"/>
                      </a:cubicBezTo>
                      <a:cubicBezTo>
                        <a:pt x="449809" y="74496"/>
                        <a:pt x="455248" y="71776"/>
                        <a:pt x="463407" y="71776"/>
                      </a:cubicBezTo>
                      <a:cubicBezTo>
                        <a:pt x="471566" y="71776"/>
                        <a:pt x="477006" y="74496"/>
                        <a:pt x="477006" y="79935"/>
                      </a:cubicBezTo>
                      <a:cubicBezTo>
                        <a:pt x="493324" y="79935"/>
                        <a:pt x="506922" y="79935"/>
                        <a:pt x="515081" y="79935"/>
                      </a:cubicBezTo>
                      <a:lnTo>
                        <a:pt x="515081" y="79935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: Shape 43">
                  <a:extLst>
                    <a:ext uri="{FF2B5EF4-FFF2-40B4-BE49-F238E27FC236}">
                      <a16:creationId xmlns:a16="http://schemas.microsoft.com/office/drawing/2014/main" id="{C0B76195-E76C-F749-A3D0-7CA2C3B035A0}"/>
                    </a:ext>
                  </a:extLst>
                </p:cNvPr>
                <p:cNvSpPr/>
                <p:nvPr/>
              </p:nvSpPr>
              <p:spPr>
                <a:xfrm>
                  <a:off x="5139126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4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5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8 w 516735"/>
                    <a:gd name="connsiteY18" fmla="*/ 694578 h 788699"/>
                    <a:gd name="connsiteX19" fmla="*/ 86584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4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6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3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7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4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2" y="694578"/>
                        <a:pt x="317755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8" y="694578"/>
                      </a:cubicBezTo>
                      <a:cubicBezTo>
                        <a:pt x="113780" y="672820"/>
                        <a:pt x="100182" y="648343"/>
                        <a:pt x="86584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4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6" y="82655"/>
                      </a:cubicBezTo>
                      <a:cubicBezTo>
                        <a:pt x="383026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5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3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6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2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3" y="468846"/>
                        <a:pt x="247043" y="466126"/>
                      </a:cubicBezTo>
                      <a:cubicBezTo>
                        <a:pt x="247043" y="463407"/>
                        <a:pt x="247043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1989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: Shape 44">
                  <a:extLst>
                    <a:ext uri="{FF2B5EF4-FFF2-40B4-BE49-F238E27FC236}">
                      <a16:creationId xmlns:a16="http://schemas.microsoft.com/office/drawing/2014/main" id="{485B6ADE-DA92-1D4B-B4A5-B006252C3DAD}"/>
                    </a:ext>
                  </a:extLst>
                </p:cNvPr>
                <p:cNvSpPr/>
                <p:nvPr/>
              </p:nvSpPr>
              <p:spPr>
                <a:xfrm>
                  <a:off x="5651630" y="4181279"/>
                  <a:ext cx="734308" cy="788700"/>
                </a:xfrm>
                <a:custGeom>
                  <a:avLst/>
                  <a:gdLst>
                    <a:gd name="connsiteX0" fmla="*/ 653783 w 734307"/>
                    <a:gd name="connsiteY0" fmla="*/ 678259 h 788699"/>
                    <a:gd name="connsiteX1" fmla="*/ 691859 w 734307"/>
                    <a:gd name="connsiteY1" fmla="*/ 694577 h 788699"/>
                    <a:gd name="connsiteX2" fmla="*/ 686419 w 734307"/>
                    <a:gd name="connsiteY2" fmla="*/ 710895 h 788699"/>
                    <a:gd name="connsiteX3" fmla="*/ 670101 w 734307"/>
                    <a:gd name="connsiteY3" fmla="*/ 719054 h 788699"/>
                    <a:gd name="connsiteX4" fmla="*/ 648344 w 734307"/>
                    <a:gd name="connsiteY4" fmla="*/ 721774 h 788699"/>
                    <a:gd name="connsiteX5" fmla="*/ 618428 w 734307"/>
                    <a:gd name="connsiteY5" fmla="*/ 721774 h 788699"/>
                    <a:gd name="connsiteX6" fmla="*/ 572194 w 734307"/>
                    <a:gd name="connsiteY6" fmla="*/ 735372 h 788699"/>
                    <a:gd name="connsiteX7" fmla="*/ 544997 w 734307"/>
                    <a:gd name="connsiteY7" fmla="*/ 729933 h 788699"/>
                    <a:gd name="connsiteX8" fmla="*/ 534119 w 734307"/>
                    <a:gd name="connsiteY8" fmla="*/ 721774 h 788699"/>
                    <a:gd name="connsiteX9" fmla="*/ 496043 w 734307"/>
                    <a:gd name="connsiteY9" fmla="*/ 721774 h 788699"/>
                    <a:gd name="connsiteX10" fmla="*/ 471566 w 734307"/>
                    <a:gd name="connsiteY10" fmla="*/ 721774 h 788699"/>
                    <a:gd name="connsiteX11" fmla="*/ 444370 w 734307"/>
                    <a:gd name="connsiteY11" fmla="*/ 716335 h 788699"/>
                    <a:gd name="connsiteX12" fmla="*/ 428052 w 734307"/>
                    <a:gd name="connsiteY12" fmla="*/ 700017 h 788699"/>
                    <a:gd name="connsiteX13" fmla="*/ 433491 w 734307"/>
                    <a:gd name="connsiteY13" fmla="*/ 691858 h 788699"/>
                    <a:gd name="connsiteX14" fmla="*/ 455248 w 734307"/>
                    <a:gd name="connsiteY14" fmla="*/ 683699 h 788699"/>
                    <a:gd name="connsiteX15" fmla="*/ 506922 w 734307"/>
                    <a:gd name="connsiteY15" fmla="*/ 678259 h 788699"/>
                    <a:gd name="connsiteX16" fmla="*/ 509641 w 734307"/>
                    <a:gd name="connsiteY16" fmla="*/ 678259 h 788699"/>
                    <a:gd name="connsiteX17" fmla="*/ 506922 w 734307"/>
                    <a:gd name="connsiteY17" fmla="*/ 664661 h 788699"/>
                    <a:gd name="connsiteX18" fmla="*/ 498763 w 734307"/>
                    <a:gd name="connsiteY18" fmla="*/ 580352 h 788699"/>
                    <a:gd name="connsiteX19" fmla="*/ 496043 w 734307"/>
                    <a:gd name="connsiteY19" fmla="*/ 479725 h 788699"/>
                    <a:gd name="connsiteX20" fmla="*/ 493324 w 734307"/>
                    <a:gd name="connsiteY20" fmla="*/ 389976 h 788699"/>
                    <a:gd name="connsiteX21" fmla="*/ 490604 w 734307"/>
                    <a:gd name="connsiteY21" fmla="*/ 302947 h 788699"/>
                    <a:gd name="connsiteX22" fmla="*/ 487884 w 734307"/>
                    <a:gd name="connsiteY22" fmla="*/ 229516 h 788699"/>
                    <a:gd name="connsiteX23" fmla="*/ 485165 w 734307"/>
                    <a:gd name="connsiteY23" fmla="*/ 221357 h 788699"/>
                    <a:gd name="connsiteX24" fmla="*/ 482445 w 734307"/>
                    <a:gd name="connsiteY24" fmla="*/ 226797 h 788699"/>
                    <a:gd name="connsiteX25" fmla="*/ 477006 w 734307"/>
                    <a:gd name="connsiteY25" fmla="*/ 262152 h 788699"/>
                    <a:gd name="connsiteX26" fmla="*/ 460688 w 734307"/>
                    <a:gd name="connsiteY26" fmla="*/ 341022 h 788699"/>
                    <a:gd name="connsiteX27" fmla="*/ 444370 w 734307"/>
                    <a:gd name="connsiteY27" fmla="*/ 417173 h 788699"/>
                    <a:gd name="connsiteX28" fmla="*/ 436211 w 734307"/>
                    <a:gd name="connsiteY28" fmla="*/ 455248 h 788699"/>
                    <a:gd name="connsiteX29" fmla="*/ 425332 w 734307"/>
                    <a:gd name="connsiteY29" fmla="*/ 493323 h 788699"/>
                    <a:gd name="connsiteX30" fmla="*/ 411734 w 734307"/>
                    <a:gd name="connsiteY30" fmla="*/ 531398 h 788699"/>
                    <a:gd name="connsiteX31" fmla="*/ 376378 w 734307"/>
                    <a:gd name="connsiteY31" fmla="*/ 547716 h 788699"/>
                    <a:gd name="connsiteX32" fmla="*/ 319265 w 734307"/>
                    <a:gd name="connsiteY32" fmla="*/ 525959 h 788699"/>
                    <a:gd name="connsiteX33" fmla="*/ 289349 w 734307"/>
                    <a:gd name="connsiteY33" fmla="*/ 455248 h 788699"/>
                    <a:gd name="connsiteX34" fmla="*/ 273031 w 734307"/>
                    <a:gd name="connsiteY34" fmla="*/ 373658 h 788699"/>
                    <a:gd name="connsiteX35" fmla="*/ 262153 w 734307"/>
                    <a:gd name="connsiteY35" fmla="*/ 316545 h 788699"/>
                    <a:gd name="connsiteX36" fmla="*/ 245835 w 734307"/>
                    <a:gd name="connsiteY36" fmla="*/ 237675 h 788699"/>
                    <a:gd name="connsiteX37" fmla="*/ 234956 w 734307"/>
                    <a:gd name="connsiteY37" fmla="*/ 196881 h 788699"/>
                    <a:gd name="connsiteX38" fmla="*/ 232236 w 734307"/>
                    <a:gd name="connsiteY38" fmla="*/ 191441 h 788699"/>
                    <a:gd name="connsiteX39" fmla="*/ 226797 w 734307"/>
                    <a:gd name="connsiteY39" fmla="*/ 207759 h 788699"/>
                    <a:gd name="connsiteX40" fmla="*/ 226797 w 734307"/>
                    <a:gd name="connsiteY40" fmla="*/ 232236 h 788699"/>
                    <a:gd name="connsiteX41" fmla="*/ 224077 w 734307"/>
                    <a:gd name="connsiteY41" fmla="*/ 267592 h 788699"/>
                    <a:gd name="connsiteX42" fmla="*/ 221358 w 734307"/>
                    <a:gd name="connsiteY42" fmla="*/ 311106 h 788699"/>
                    <a:gd name="connsiteX43" fmla="*/ 218638 w 734307"/>
                    <a:gd name="connsiteY43" fmla="*/ 360060 h 788699"/>
                    <a:gd name="connsiteX44" fmla="*/ 215919 w 734307"/>
                    <a:gd name="connsiteY44" fmla="*/ 398135 h 788699"/>
                    <a:gd name="connsiteX45" fmla="*/ 213199 w 734307"/>
                    <a:gd name="connsiteY45" fmla="*/ 430771 h 788699"/>
                    <a:gd name="connsiteX46" fmla="*/ 213199 w 734307"/>
                    <a:gd name="connsiteY46" fmla="*/ 455248 h 788699"/>
                    <a:gd name="connsiteX47" fmla="*/ 213199 w 734307"/>
                    <a:gd name="connsiteY47" fmla="*/ 477005 h 788699"/>
                    <a:gd name="connsiteX48" fmla="*/ 207759 w 734307"/>
                    <a:gd name="connsiteY48" fmla="*/ 520520 h 788699"/>
                    <a:gd name="connsiteX49" fmla="*/ 196881 w 734307"/>
                    <a:gd name="connsiteY49" fmla="*/ 610268 h 788699"/>
                    <a:gd name="connsiteX50" fmla="*/ 194161 w 734307"/>
                    <a:gd name="connsiteY50" fmla="*/ 653783 h 788699"/>
                    <a:gd name="connsiteX51" fmla="*/ 191441 w 734307"/>
                    <a:gd name="connsiteY51" fmla="*/ 667381 h 788699"/>
                    <a:gd name="connsiteX52" fmla="*/ 243115 w 734307"/>
                    <a:gd name="connsiteY52" fmla="*/ 667381 h 788699"/>
                    <a:gd name="connsiteX53" fmla="*/ 273031 w 734307"/>
                    <a:gd name="connsiteY53" fmla="*/ 683699 h 788699"/>
                    <a:gd name="connsiteX54" fmla="*/ 262153 w 734307"/>
                    <a:gd name="connsiteY54" fmla="*/ 697297 h 788699"/>
                    <a:gd name="connsiteX55" fmla="*/ 248554 w 734307"/>
                    <a:gd name="connsiteY55" fmla="*/ 705456 h 788699"/>
                    <a:gd name="connsiteX56" fmla="*/ 232236 w 734307"/>
                    <a:gd name="connsiteY56" fmla="*/ 708176 h 788699"/>
                    <a:gd name="connsiteX57" fmla="*/ 166965 w 734307"/>
                    <a:gd name="connsiteY57" fmla="*/ 708176 h 788699"/>
                    <a:gd name="connsiteX58" fmla="*/ 109852 w 734307"/>
                    <a:gd name="connsiteY58" fmla="*/ 708176 h 788699"/>
                    <a:gd name="connsiteX59" fmla="*/ 90814 w 734307"/>
                    <a:gd name="connsiteY59" fmla="*/ 708176 h 788699"/>
                    <a:gd name="connsiteX60" fmla="*/ 69057 w 734307"/>
                    <a:gd name="connsiteY60" fmla="*/ 702736 h 788699"/>
                    <a:gd name="connsiteX61" fmla="*/ 58178 w 734307"/>
                    <a:gd name="connsiteY61" fmla="*/ 686418 h 788699"/>
                    <a:gd name="connsiteX62" fmla="*/ 60898 w 734307"/>
                    <a:gd name="connsiteY62" fmla="*/ 678259 h 788699"/>
                    <a:gd name="connsiteX63" fmla="*/ 77216 w 734307"/>
                    <a:gd name="connsiteY63" fmla="*/ 670101 h 788699"/>
                    <a:gd name="connsiteX64" fmla="*/ 126170 w 734307"/>
                    <a:gd name="connsiteY64" fmla="*/ 664661 h 788699"/>
                    <a:gd name="connsiteX65" fmla="*/ 142487 w 734307"/>
                    <a:gd name="connsiteY65" fmla="*/ 664661 h 788699"/>
                    <a:gd name="connsiteX66" fmla="*/ 147927 w 734307"/>
                    <a:gd name="connsiteY66" fmla="*/ 588511 h 788699"/>
                    <a:gd name="connsiteX67" fmla="*/ 153366 w 734307"/>
                    <a:gd name="connsiteY67" fmla="*/ 493323 h 788699"/>
                    <a:gd name="connsiteX68" fmla="*/ 156086 w 734307"/>
                    <a:gd name="connsiteY68" fmla="*/ 411733 h 788699"/>
                    <a:gd name="connsiteX69" fmla="*/ 161525 w 734307"/>
                    <a:gd name="connsiteY69" fmla="*/ 297508 h 788699"/>
                    <a:gd name="connsiteX70" fmla="*/ 166965 w 734307"/>
                    <a:gd name="connsiteY70" fmla="*/ 240395 h 788699"/>
                    <a:gd name="connsiteX71" fmla="*/ 177843 w 734307"/>
                    <a:gd name="connsiteY71" fmla="*/ 161525 h 788699"/>
                    <a:gd name="connsiteX72" fmla="*/ 183282 w 734307"/>
                    <a:gd name="connsiteY72" fmla="*/ 118011 h 788699"/>
                    <a:gd name="connsiteX73" fmla="*/ 183282 w 734307"/>
                    <a:gd name="connsiteY73" fmla="*/ 115291 h 788699"/>
                    <a:gd name="connsiteX74" fmla="*/ 161525 w 734307"/>
                    <a:gd name="connsiteY74" fmla="*/ 115291 h 788699"/>
                    <a:gd name="connsiteX75" fmla="*/ 137048 w 734307"/>
                    <a:gd name="connsiteY75" fmla="*/ 115291 h 788699"/>
                    <a:gd name="connsiteX76" fmla="*/ 109852 w 734307"/>
                    <a:gd name="connsiteY76" fmla="*/ 109851 h 788699"/>
                    <a:gd name="connsiteX77" fmla="*/ 93534 w 734307"/>
                    <a:gd name="connsiteY77" fmla="*/ 93534 h 788699"/>
                    <a:gd name="connsiteX78" fmla="*/ 98973 w 734307"/>
                    <a:gd name="connsiteY78" fmla="*/ 85375 h 788699"/>
                    <a:gd name="connsiteX79" fmla="*/ 120730 w 734307"/>
                    <a:gd name="connsiteY79" fmla="*/ 77216 h 788699"/>
                    <a:gd name="connsiteX80" fmla="*/ 172404 w 734307"/>
                    <a:gd name="connsiteY80" fmla="*/ 71776 h 788699"/>
                    <a:gd name="connsiteX81" fmla="*/ 234956 w 734307"/>
                    <a:gd name="connsiteY81" fmla="*/ 69057 h 788699"/>
                    <a:gd name="connsiteX82" fmla="*/ 243115 w 734307"/>
                    <a:gd name="connsiteY82" fmla="*/ 69057 h 788699"/>
                    <a:gd name="connsiteX83" fmla="*/ 270312 w 734307"/>
                    <a:gd name="connsiteY83" fmla="*/ 74496 h 788699"/>
                    <a:gd name="connsiteX84" fmla="*/ 308387 w 734307"/>
                    <a:gd name="connsiteY84" fmla="*/ 123450 h 788699"/>
                    <a:gd name="connsiteX85" fmla="*/ 332864 w 734307"/>
                    <a:gd name="connsiteY85" fmla="*/ 202320 h 788699"/>
                    <a:gd name="connsiteX86" fmla="*/ 338303 w 734307"/>
                    <a:gd name="connsiteY86" fmla="*/ 237675 h 788699"/>
                    <a:gd name="connsiteX87" fmla="*/ 349182 w 734307"/>
                    <a:gd name="connsiteY87" fmla="*/ 281190 h 788699"/>
                    <a:gd name="connsiteX88" fmla="*/ 357341 w 734307"/>
                    <a:gd name="connsiteY88" fmla="*/ 316545 h 788699"/>
                    <a:gd name="connsiteX89" fmla="*/ 365500 w 734307"/>
                    <a:gd name="connsiteY89" fmla="*/ 351901 h 788699"/>
                    <a:gd name="connsiteX90" fmla="*/ 376378 w 734307"/>
                    <a:gd name="connsiteY90" fmla="*/ 389976 h 788699"/>
                    <a:gd name="connsiteX91" fmla="*/ 387257 w 734307"/>
                    <a:gd name="connsiteY91" fmla="*/ 414453 h 788699"/>
                    <a:gd name="connsiteX92" fmla="*/ 398136 w 734307"/>
                    <a:gd name="connsiteY92" fmla="*/ 376378 h 788699"/>
                    <a:gd name="connsiteX93" fmla="*/ 406295 w 734307"/>
                    <a:gd name="connsiteY93" fmla="*/ 332863 h 788699"/>
                    <a:gd name="connsiteX94" fmla="*/ 425332 w 734307"/>
                    <a:gd name="connsiteY94" fmla="*/ 243115 h 788699"/>
                    <a:gd name="connsiteX95" fmla="*/ 444370 w 734307"/>
                    <a:gd name="connsiteY95" fmla="*/ 150646 h 788699"/>
                    <a:gd name="connsiteX96" fmla="*/ 477006 w 734307"/>
                    <a:gd name="connsiteY96" fmla="*/ 79935 h 788699"/>
                    <a:gd name="connsiteX97" fmla="*/ 523240 w 734307"/>
                    <a:gd name="connsiteY97" fmla="*/ 58178 h 788699"/>
                    <a:gd name="connsiteX98" fmla="*/ 544997 w 734307"/>
                    <a:gd name="connsiteY98" fmla="*/ 63617 h 788699"/>
                    <a:gd name="connsiteX99" fmla="*/ 612988 w 734307"/>
                    <a:gd name="connsiteY99" fmla="*/ 63617 h 788699"/>
                    <a:gd name="connsiteX100" fmla="*/ 651064 w 734307"/>
                    <a:gd name="connsiteY100" fmla="*/ 79935 h 788699"/>
                    <a:gd name="connsiteX101" fmla="*/ 645624 w 734307"/>
                    <a:gd name="connsiteY101" fmla="*/ 96253 h 788699"/>
                    <a:gd name="connsiteX102" fmla="*/ 629307 w 734307"/>
                    <a:gd name="connsiteY102" fmla="*/ 104412 h 788699"/>
                    <a:gd name="connsiteX103" fmla="*/ 607549 w 734307"/>
                    <a:gd name="connsiteY103" fmla="*/ 107132 h 788699"/>
                    <a:gd name="connsiteX104" fmla="*/ 580353 w 734307"/>
                    <a:gd name="connsiteY104" fmla="*/ 107132 h 788699"/>
                    <a:gd name="connsiteX105" fmla="*/ 583072 w 734307"/>
                    <a:gd name="connsiteY105" fmla="*/ 115291 h 788699"/>
                    <a:gd name="connsiteX106" fmla="*/ 588512 w 734307"/>
                    <a:gd name="connsiteY106" fmla="*/ 156086 h 788699"/>
                    <a:gd name="connsiteX107" fmla="*/ 593951 w 734307"/>
                    <a:gd name="connsiteY107" fmla="*/ 196881 h 788699"/>
                    <a:gd name="connsiteX108" fmla="*/ 599390 w 734307"/>
                    <a:gd name="connsiteY108" fmla="*/ 226797 h 788699"/>
                    <a:gd name="connsiteX109" fmla="*/ 599390 w 734307"/>
                    <a:gd name="connsiteY109" fmla="*/ 232236 h 788699"/>
                    <a:gd name="connsiteX110" fmla="*/ 599390 w 734307"/>
                    <a:gd name="connsiteY110" fmla="*/ 240395 h 788699"/>
                    <a:gd name="connsiteX111" fmla="*/ 602110 w 734307"/>
                    <a:gd name="connsiteY111" fmla="*/ 270311 h 788699"/>
                    <a:gd name="connsiteX112" fmla="*/ 607549 w 734307"/>
                    <a:gd name="connsiteY112" fmla="*/ 308386 h 788699"/>
                    <a:gd name="connsiteX113" fmla="*/ 607549 w 734307"/>
                    <a:gd name="connsiteY113" fmla="*/ 319265 h 788699"/>
                    <a:gd name="connsiteX114" fmla="*/ 612988 w 734307"/>
                    <a:gd name="connsiteY114" fmla="*/ 335583 h 788699"/>
                    <a:gd name="connsiteX115" fmla="*/ 612988 w 734307"/>
                    <a:gd name="connsiteY115" fmla="*/ 346462 h 788699"/>
                    <a:gd name="connsiteX116" fmla="*/ 612988 w 734307"/>
                    <a:gd name="connsiteY116" fmla="*/ 370939 h 788699"/>
                    <a:gd name="connsiteX117" fmla="*/ 612988 w 734307"/>
                    <a:gd name="connsiteY117" fmla="*/ 395415 h 788699"/>
                    <a:gd name="connsiteX118" fmla="*/ 615708 w 734307"/>
                    <a:gd name="connsiteY118" fmla="*/ 422612 h 788699"/>
                    <a:gd name="connsiteX119" fmla="*/ 618428 w 734307"/>
                    <a:gd name="connsiteY119" fmla="*/ 441650 h 788699"/>
                    <a:gd name="connsiteX120" fmla="*/ 618428 w 734307"/>
                    <a:gd name="connsiteY120" fmla="*/ 455248 h 788699"/>
                    <a:gd name="connsiteX121" fmla="*/ 621147 w 734307"/>
                    <a:gd name="connsiteY121" fmla="*/ 463407 h 788699"/>
                    <a:gd name="connsiteX122" fmla="*/ 626587 w 734307"/>
                    <a:gd name="connsiteY122" fmla="*/ 482444 h 788699"/>
                    <a:gd name="connsiteX123" fmla="*/ 629307 w 734307"/>
                    <a:gd name="connsiteY123" fmla="*/ 517800 h 788699"/>
                    <a:gd name="connsiteX124" fmla="*/ 634746 w 734307"/>
                    <a:gd name="connsiteY124" fmla="*/ 561314 h 788699"/>
                    <a:gd name="connsiteX125" fmla="*/ 634746 w 734307"/>
                    <a:gd name="connsiteY125" fmla="*/ 566754 h 788699"/>
                    <a:gd name="connsiteX126" fmla="*/ 634746 w 734307"/>
                    <a:gd name="connsiteY126" fmla="*/ 583072 h 788699"/>
                    <a:gd name="connsiteX127" fmla="*/ 637466 w 734307"/>
                    <a:gd name="connsiteY127" fmla="*/ 607548 h 788699"/>
                    <a:gd name="connsiteX128" fmla="*/ 640185 w 734307"/>
                    <a:gd name="connsiteY128" fmla="*/ 618427 h 788699"/>
                    <a:gd name="connsiteX129" fmla="*/ 640185 w 734307"/>
                    <a:gd name="connsiteY129" fmla="*/ 632025 h 788699"/>
                    <a:gd name="connsiteX130" fmla="*/ 640185 w 734307"/>
                    <a:gd name="connsiteY130" fmla="*/ 640184 h 788699"/>
                    <a:gd name="connsiteX131" fmla="*/ 642905 w 734307"/>
                    <a:gd name="connsiteY131" fmla="*/ 659222 h 788699"/>
                    <a:gd name="connsiteX132" fmla="*/ 642905 w 734307"/>
                    <a:gd name="connsiteY132" fmla="*/ 664661 h 788699"/>
                    <a:gd name="connsiteX133" fmla="*/ 653783 w 734307"/>
                    <a:gd name="connsiteY133" fmla="*/ 678259 h 788699"/>
                    <a:gd name="connsiteX134" fmla="*/ 653783 w 734307"/>
                    <a:gd name="connsiteY134" fmla="*/ 67825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</a:cxnLst>
                  <a:rect l="l" t="t" r="r" b="b"/>
                  <a:pathLst>
                    <a:path w="734307" h="788699">
                      <a:moveTo>
                        <a:pt x="653783" y="678259"/>
                      </a:moveTo>
                      <a:cubicBezTo>
                        <a:pt x="667382" y="678259"/>
                        <a:pt x="691859" y="678259"/>
                        <a:pt x="691859" y="694577"/>
                      </a:cubicBezTo>
                      <a:cubicBezTo>
                        <a:pt x="691859" y="702736"/>
                        <a:pt x="689139" y="705456"/>
                        <a:pt x="686419" y="710895"/>
                      </a:cubicBezTo>
                      <a:cubicBezTo>
                        <a:pt x="683700" y="716335"/>
                        <a:pt x="675541" y="719054"/>
                        <a:pt x="670101" y="719054"/>
                      </a:cubicBezTo>
                      <a:cubicBezTo>
                        <a:pt x="661942" y="721774"/>
                        <a:pt x="653783" y="721774"/>
                        <a:pt x="648344" y="721774"/>
                      </a:cubicBezTo>
                      <a:cubicBezTo>
                        <a:pt x="645624" y="721774"/>
                        <a:pt x="634746" y="721774"/>
                        <a:pt x="618428" y="721774"/>
                      </a:cubicBezTo>
                      <a:cubicBezTo>
                        <a:pt x="604829" y="729933"/>
                        <a:pt x="588512" y="735372"/>
                        <a:pt x="572194" y="735372"/>
                      </a:cubicBezTo>
                      <a:cubicBezTo>
                        <a:pt x="564035" y="735372"/>
                        <a:pt x="553156" y="732653"/>
                        <a:pt x="544997" y="729933"/>
                      </a:cubicBezTo>
                      <a:cubicBezTo>
                        <a:pt x="539558" y="727213"/>
                        <a:pt x="536838" y="724494"/>
                        <a:pt x="534119" y="721774"/>
                      </a:cubicBezTo>
                      <a:cubicBezTo>
                        <a:pt x="520520" y="721774"/>
                        <a:pt x="509641" y="721774"/>
                        <a:pt x="496043" y="721774"/>
                      </a:cubicBezTo>
                      <a:cubicBezTo>
                        <a:pt x="487884" y="721774"/>
                        <a:pt x="479725" y="721774"/>
                        <a:pt x="471566" y="721774"/>
                      </a:cubicBezTo>
                      <a:cubicBezTo>
                        <a:pt x="463407" y="721774"/>
                        <a:pt x="452529" y="721774"/>
                        <a:pt x="444370" y="716335"/>
                      </a:cubicBezTo>
                      <a:cubicBezTo>
                        <a:pt x="436211" y="713615"/>
                        <a:pt x="428052" y="705456"/>
                        <a:pt x="428052" y="700017"/>
                      </a:cubicBezTo>
                      <a:cubicBezTo>
                        <a:pt x="428052" y="697297"/>
                        <a:pt x="428052" y="694577"/>
                        <a:pt x="433491" y="691858"/>
                      </a:cubicBezTo>
                      <a:cubicBezTo>
                        <a:pt x="438930" y="689138"/>
                        <a:pt x="449809" y="686418"/>
                        <a:pt x="455248" y="683699"/>
                      </a:cubicBezTo>
                      <a:cubicBezTo>
                        <a:pt x="474286" y="680979"/>
                        <a:pt x="498763" y="678259"/>
                        <a:pt x="506922" y="678259"/>
                      </a:cubicBezTo>
                      <a:cubicBezTo>
                        <a:pt x="506922" y="678259"/>
                        <a:pt x="509641" y="678259"/>
                        <a:pt x="509641" y="678259"/>
                      </a:cubicBezTo>
                      <a:cubicBezTo>
                        <a:pt x="509641" y="672820"/>
                        <a:pt x="506922" y="670101"/>
                        <a:pt x="506922" y="664661"/>
                      </a:cubicBezTo>
                      <a:cubicBezTo>
                        <a:pt x="501483" y="640184"/>
                        <a:pt x="501483" y="612988"/>
                        <a:pt x="498763" y="580352"/>
                      </a:cubicBezTo>
                      <a:cubicBezTo>
                        <a:pt x="496043" y="547716"/>
                        <a:pt x="498763" y="512361"/>
                        <a:pt x="496043" y="479725"/>
                      </a:cubicBezTo>
                      <a:cubicBezTo>
                        <a:pt x="493324" y="449808"/>
                        <a:pt x="493324" y="419892"/>
                        <a:pt x="493324" y="389976"/>
                      </a:cubicBezTo>
                      <a:cubicBezTo>
                        <a:pt x="493324" y="360060"/>
                        <a:pt x="490604" y="332863"/>
                        <a:pt x="490604" y="302947"/>
                      </a:cubicBezTo>
                      <a:cubicBezTo>
                        <a:pt x="487884" y="275751"/>
                        <a:pt x="487884" y="240395"/>
                        <a:pt x="487884" y="229516"/>
                      </a:cubicBezTo>
                      <a:cubicBezTo>
                        <a:pt x="487884" y="224077"/>
                        <a:pt x="487884" y="221357"/>
                        <a:pt x="485165" y="221357"/>
                      </a:cubicBezTo>
                      <a:cubicBezTo>
                        <a:pt x="485165" y="221357"/>
                        <a:pt x="482445" y="224077"/>
                        <a:pt x="482445" y="226797"/>
                      </a:cubicBezTo>
                      <a:cubicBezTo>
                        <a:pt x="479725" y="237675"/>
                        <a:pt x="479725" y="251274"/>
                        <a:pt x="477006" y="262152"/>
                      </a:cubicBezTo>
                      <a:cubicBezTo>
                        <a:pt x="471566" y="289349"/>
                        <a:pt x="466127" y="316545"/>
                        <a:pt x="460688" y="341022"/>
                      </a:cubicBezTo>
                      <a:cubicBezTo>
                        <a:pt x="455248" y="365499"/>
                        <a:pt x="447090" y="392696"/>
                        <a:pt x="444370" y="417173"/>
                      </a:cubicBezTo>
                      <a:cubicBezTo>
                        <a:pt x="441650" y="430771"/>
                        <a:pt x="438930" y="441650"/>
                        <a:pt x="436211" y="455248"/>
                      </a:cubicBezTo>
                      <a:cubicBezTo>
                        <a:pt x="433491" y="468846"/>
                        <a:pt x="428052" y="479725"/>
                        <a:pt x="425332" y="493323"/>
                      </a:cubicBezTo>
                      <a:cubicBezTo>
                        <a:pt x="422612" y="506921"/>
                        <a:pt x="419893" y="520520"/>
                        <a:pt x="411734" y="531398"/>
                      </a:cubicBezTo>
                      <a:cubicBezTo>
                        <a:pt x="406295" y="539557"/>
                        <a:pt x="395416" y="547716"/>
                        <a:pt x="376378" y="547716"/>
                      </a:cubicBezTo>
                      <a:cubicBezTo>
                        <a:pt x="357341" y="547716"/>
                        <a:pt x="335583" y="539557"/>
                        <a:pt x="319265" y="525959"/>
                      </a:cubicBezTo>
                      <a:cubicBezTo>
                        <a:pt x="300228" y="506921"/>
                        <a:pt x="294788" y="479725"/>
                        <a:pt x="289349" y="455248"/>
                      </a:cubicBezTo>
                      <a:cubicBezTo>
                        <a:pt x="283910" y="428051"/>
                        <a:pt x="278470" y="400855"/>
                        <a:pt x="273031" y="373658"/>
                      </a:cubicBezTo>
                      <a:cubicBezTo>
                        <a:pt x="273031" y="368219"/>
                        <a:pt x="267592" y="346462"/>
                        <a:pt x="262153" y="316545"/>
                      </a:cubicBezTo>
                      <a:cubicBezTo>
                        <a:pt x="256713" y="292068"/>
                        <a:pt x="251274" y="262152"/>
                        <a:pt x="245835" y="237675"/>
                      </a:cubicBezTo>
                      <a:cubicBezTo>
                        <a:pt x="240395" y="218638"/>
                        <a:pt x="237675" y="205039"/>
                        <a:pt x="234956" y="196881"/>
                      </a:cubicBezTo>
                      <a:cubicBezTo>
                        <a:pt x="232236" y="191441"/>
                        <a:pt x="232236" y="191441"/>
                        <a:pt x="232236" y="191441"/>
                      </a:cubicBezTo>
                      <a:cubicBezTo>
                        <a:pt x="229517" y="191441"/>
                        <a:pt x="229517" y="196881"/>
                        <a:pt x="226797" y="207759"/>
                      </a:cubicBezTo>
                      <a:cubicBezTo>
                        <a:pt x="226797" y="215918"/>
                        <a:pt x="226797" y="229516"/>
                        <a:pt x="226797" y="232236"/>
                      </a:cubicBezTo>
                      <a:cubicBezTo>
                        <a:pt x="226797" y="243115"/>
                        <a:pt x="224077" y="256713"/>
                        <a:pt x="224077" y="267592"/>
                      </a:cubicBezTo>
                      <a:cubicBezTo>
                        <a:pt x="224077" y="278470"/>
                        <a:pt x="224077" y="294788"/>
                        <a:pt x="221358" y="311106"/>
                      </a:cubicBezTo>
                      <a:cubicBezTo>
                        <a:pt x="221358" y="327424"/>
                        <a:pt x="218638" y="343742"/>
                        <a:pt x="218638" y="360060"/>
                      </a:cubicBezTo>
                      <a:cubicBezTo>
                        <a:pt x="218638" y="373658"/>
                        <a:pt x="215919" y="384537"/>
                        <a:pt x="215919" y="398135"/>
                      </a:cubicBezTo>
                      <a:cubicBezTo>
                        <a:pt x="215919" y="409014"/>
                        <a:pt x="213199" y="419892"/>
                        <a:pt x="213199" y="430771"/>
                      </a:cubicBezTo>
                      <a:cubicBezTo>
                        <a:pt x="213199" y="438930"/>
                        <a:pt x="213199" y="447089"/>
                        <a:pt x="213199" y="455248"/>
                      </a:cubicBezTo>
                      <a:cubicBezTo>
                        <a:pt x="213199" y="463407"/>
                        <a:pt x="213199" y="471566"/>
                        <a:pt x="213199" y="477005"/>
                      </a:cubicBezTo>
                      <a:cubicBezTo>
                        <a:pt x="210479" y="490603"/>
                        <a:pt x="207759" y="506921"/>
                        <a:pt x="207759" y="520520"/>
                      </a:cubicBezTo>
                      <a:cubicBezTo>
                        <a:pt x="202320" y="550436"/>
                        <a:pt x="199600" y="580352"/>
                        <a:pt x="196881" y="610268"/>
                      </a:cubicBezTo>
                      <a:cubicBezTo>
                        <a:pt x="196881" y="623866"/>
                        <a:pt x="196881" y="640184"/>
                        <a:pt x="194161" y="653783"/>
                      </a:cubicBezTo>
                      <a:cubicBezTo>
                        <a:pt x="194161" y="659222"/>
                        <a:pt x="194161" y="661942"/>
                        <a:pt x="191441" y="667381"/>
                      </a:cubicBezTo>
                      <a:cubicBezTo>
                        <a:pt x="213199" y="667381"/>
                        <a:pt x="232236" y="667381"/>
                        <a:pt x="243115" y="667381"/>
                      </a:cubicBezTo>
                      <a:cubicBezTo>
                        <a:pt x="253994" y="667381"/>
                        <a:pt x="273031" y="670101"/>
                        <a:pt x="273031" y="683699"/>
                      </a:cubicBezTo>
                      <a:cubicBezTo>
                        <a:pt x="273031" y="691858"/>
                        <a:pt x="267592" y="691858"/>
                        <a:pt x="262153" y="697297"/>
                      </a:cubicBezTo>
                      <a:cubicBezTo>
                        <a:pt x="259433" y="702736"/>
                        <a:pt x="253994" y="705456"/>
                        <a:pt x="248554" y="705456"/>
                      </a:cubicBezTo>
                      <a:cubicBezTo>
                        <a:pt x="240395" y="708176"/>
                        <a:pt x="234956" y="708176"/>
                        <a:pt x="232236" y="708176"/>
                      </a:cubicBezTo>
                      <a:cubicBezTo>
                        <a:pt x="226797" y="708176"/>
                        <a:pt x="175124" y="708176"/>
                        <a:pt x="166965" y="708176"/>
                      </a:cubicBezTo>
                      <a:cubicBezTo>
                        <a:pt x="156086" y="708176"/>
                        <a:pt x="120730" y="708176"/>
                        <a:pt x="109852" y="708176"/>
                      </a:cubicBezTo>
                      <a:cubicBezTo>
                        <a:pt x="104412" y="708176"/>
                        <a:pt x="96253" y="708176"/>
                        <a:pt x="90814" y="708176"/>
                      </a:cubicBezTo>
                      <a:cubicBezTo>
                        <a:pt x="85375" y="708176"/>
                        <a:pt x="77216" y="705456"/>
                        <a:pt x="69057" y="702736"/>
                      </a:cubicBezTo>
                      <a:cubicBezTo>
                        <a:pt x="63617" y="700017"/>
                        <a:pt x="58178" y="691858"/>
                        <a:pt x="58178" y="686418"/>
                      </a:cubicBezTo>
                      <a:cubicBezTo>
                        <a:pt x="58178" y="683699"/>
                        <a:pt x="58178" y="680979"/>
                        <a:pt x="60898" y="678259"/>
                      </a:cubicBezTo>
                      <a:cubicBezTo>
                        <a:pt x="63617" y="675540"/>
                        <a:pt x="71777" y="672820"/>
                        <a:pt x="77216" y="670101"/>
                      </a:cubicBezTo>
                      <a:cubicBezTo>
                        <a:pt x="90814" y="667381"/>
                        <a:pt x="120730" y="664661"/>
                        <a:pt x="126170" y="664661"/>
                      </a:cubicBezTo>
                      <a:cubicBezTo>
                        <a:pt x="128889" y="664661"/>
                        <a:pt x="134329" y="664661"/>
                        <a:pt x="142487" y="664661"/>
                      </a:cubicBezTo>
                      <a:cubicBezTo>
                        <a:pt x="142487" y="640184"/>
                        <a:pt x="147927" y="612988"/>
                        <a:pt x="147927" y="588511"/>
                      </a:cubicBezTo>
                      <a:cubicBezTo>
                        <a:pt x="150646" y="555875"/>
                        <a:pt x="153366" y="523239"/>
                        <a:pt x="153366" y="493323"/>
                      </a:cubicBezTo>
                      <a:cubicBezTo>
                        <a:pt x="153366" y="466126"/>
                        <a:pt x="156086" y="438930"/>
                        <a:pt x="156086" y="411733"/>
                      </a:cubicBezTo>
                      <a:cubicBezTo>
                        <a:pt x="158806" y="373658"/>
                        <a:pt x="158806" y="335583"/>
                        <a:pt x="161525" y="297508"/>
                      </a:cubicBezTo>
                      <a:cubicBezTo>
                        <a:pt x="161525" y="278470"/>
                        <a:pt x="164245" y="259433"/>
                        <a:pt x="166965" y="240395"/>
                      </a:cubicBezTo>
                      <a:cubicBezTo>
                        <a:pt x="169684" y="210479"/>
                        <a:pt x="172404" y="191441"/>
                        <a:pt x="177843" y="161525"/>
                      </a:cubicBezTo>
                      <a:cubicBezTo>
                        <a:pt x="180563" y="147927"/>
                        <a:pt x="180563" y="131609"/>
                        <a:pt x="183282" y="118011"/>
                      </a:cubicBezTo>
                      <a:cubicBezTo>
                        <a:pt x="183282" y="118011"/>
                        <a:pt x="183282" y="115291"/>
                        <a:pt x="183282" y="115291"/>
                      </a:cubicBezTo>
                      <a:cubicBezTo>
                        <a:pt x="177843" y="115291"/>
                        <a:pt x="172404" y="115291"/>
                        <a:pt x="161525" y="115291"/>
                      </a:cubicBezTo>
                      <a:cubicBezTo>
                        <a:pt x="153366" y="115291"/>
                        <a:pt x="145207" y="115291"/>
                        <a:pt x="137048" y="115291"/>
                      </a:cubicBezTo>
                      <a:cubicBezTo>
                        <a:pt x="128889" y="115291"/>
                        <a:pt x="118011" y="115291"/>
                        <a:pt x="109852" y="109851"/>
                      </a:cubicBezTo>
                      <a:cubicBezTo>
                        <a:pt x="101693" y="107132"/>
                        <a:pt x="93534" y="98973"/>
                        <a:pt x="93534" y="93534"/>
                      </a:cubicBezTo>
                      <a:cubicBezTo>
                        <a:pt x="93534" y="90814"/>
                        <a:pt x="93534" y="88094"/>
                        <a:pt x="98973" y="85375"/>
                      </a:cubicBezTo>
                      <a:cubicBezTo>
                        <a:pt x="104412" y="82655"/>
                        <a:pt x="115291" y="79935"/>
                        <a:pt x="120730" y="77216"/>
                      </a:cubicBezTo>
                      <a:cubicBezTo>
                        <a:pt x="139768" y="74496"/>
                        <a:pt x="164245" y="71776"/>
                        <a:pt x="172404" y="71776"/>
                      </a:cubicBezTo>
                      <a:cubicBezTo>
                        <a:pt x="194161" y="71776"/>
                        <a:pt x="210479" y="69057"/>
                        <a:pt x="234956" y="69057"/>
                      </a:cubicBezTo>
                      <a:cubicBezTo>
                        <a:pt x="237675" y="69057"/>
                        <a:pt x="240395" y="69057"/>
                        <a:pt x="243115" y="69057"/>
                      </a:cubicBezTo>
                      <a:cubicBezTo>
                        <a:pt x="251274" y="69057"/>
                        <a:pt x="262153" y="69057"/>
                        <a:pt x="270312" y="74496"/>
                      </a:cubicBezTo>
                      <a:cubicBezTo>
                        <a:pt x="283910" y="82655"/>
                        <a:pt x="300228" y="96253"/>
                        <a:pt x="308387" y="123450"/>
                      </a:cubicBezTo>
                      <a:cubicBezTo>
                        <a:pt x="316546" y="147927"/>
                        <a:pt x="327424" y="175123"/>
                        <a:pt x="332864" y="202320"/>
                      </a:cubicBezTo>
                      <a:cubicBezTo>
                        <a:pt x="335583" y="213198"/>
                        <a:pt x="335583" y="226797"/>
                        <a:pt x="338303" y="237675"/>
                      </a:cubicBezTo>
                      <a:cubicBezTo>
                        <a:pt x="343742" y="251274"/>
                        <a:pt x="346462" y="264872"/>
                        <a:pt x="349182" y="281190"/>
                      </a:cubicBezTo>
                      <a:cubicBezTo>
                        <a:pt x="351901" y="292068"/>
                        <a:pt x="351901" y="305667"/>
                        <a:pt x="357341" y="316545"/>
                      </a:cubicBezTo>
                      <a:cubicBezTo>
                        <a:pt x="362780" y="327424"/>
                        <a:pt x="362780" y="338303"/>
                        <a:pt x="365500" y="351901"/>
                      </a:cubicBezTo>
                      <a:cubicBezTo>
                        <a:pt x="365500" y="357340"/>
                        <a:pt x="373658" y="373658"/>
                        <a:pt x="376378" y="389976"/>
                      </a:cubicBezTo>
                      <a:cubicBezTo>
                        <a:pt x="381817" y="403574"/>
                        <a:pt x="384537" y="414453"/>
                        <a:pt x="387257" y="414453"/>
                      </a:cubicBezTo>
                      <a:cubicBezTo>
                        <a:pt x="392696" y="414453"/>
                        <a:pt x="395416" y="381817"/>
                        <a:pt x="398136" y="376378"/>
                      </a:cubicBezTo>
                      <a:cubicBezTo>
                        <a:pt x="400855" y="362779"/>
                        <a:pt x="403575" y="346462"/>
                        <a:pt x="406295" y="332863"/>
                      </a:cubicBezTo>
                      <a:cubicBezTo>
                        <a:pt x="411734" y="302947"/>
                        <a:pt x="417173" y="273031"/>
                        <a:pt x="425332" y="243115"/>
                      </a:cubicBezTo>
                      <a:cubicBezTo>
                        <a:pt x="430771" y="213198"/>
                        <a:pt x="436211" y="180563"/>
                        <a:pt x="444370" y="150646"/>
                      </a:cubicBezTo>
                      <a:cubicBezTo>
                        <a:pt x="449809" y="126170"/>
                        <a:pt x="460688" y="98973"/>
                        <a:pt x="477006" y="79935"/>
                      </a:cubicBezTo>
                      <a:cubicBezTo>
                        <a:pt x="487884" y="66337"/>
                        <a:pt x="506922" y="58178"/>
                        <a:pt x="523240" y="58178"/>
                      </a:cubicBezTo>
                      <a:cubicBezTo>
                        <a:pt x="528679" y="58178"/>
                        <a:pt x="539558" y="58178"/>
                        <a:pt x="544997" y="63617"/>
                      </a:cubicBezTo>
                      <a:lnTo>
                        <a:pt x="612988" y="63617"/>
                      </a:lnTo>
                      <a:cubicBezTo>
                        <a:pt x="626587" y="63617"/>
                        <a:pt x="651064" y="63617"/>
                        <a:pt x="651064" y="79935"/>
                      </a:cubicBezTo>
                      <a:cubicBezTo>
                        <a:pt x="651064" y="88094"/>
                        <a:pt x="648344" y="88094"/>
                        <a:pt x="645624" y="96253"/>
                      </a:cubicBezTo>
                      <a:cubicBezTo>
                        <a:pt x="640185" y="101693"/>
                        <a:pt x="634746" y="104412"/>
                        <a:pt x="629307" y="104412"/>
                      </a:cubicBezTo>
                      <a:cubicBezTo>
                        <a:pt x="621147" y="107132"/>
                        <a:pt x="612988" y="107132"/>
                        <a:pt x="607549" y="107132"/>
                      </a:cubicBezTo>
                      <a:cubicBezTo>
                        <a:pt x="604829" y="107132"/>
                        <a:pt x="591231" y="107132"/>
                        <a:pt x="580353" y="107132"/>
                      </a:cubicBezTo>
                      <a:cubicBezTo>
                        <a:pt x="580353" y="109851"/>
                        <a:pt x="583072" y="112571"/>
                        <a:pt x="583072" y="115291"/>
                      </a:cubicBezTo>
                      <a:cubicBezTo>
                        <a:pt x="585792" y="128889"/>
                        <a:pt x="585792" y="142487"/>
                        <a:pt x="588512" y="156086"/>
                      </a:cubicBezTo>
                      <a:cubicBezTo>
                        <a:pt x="591231" y="169684"/>
                        <a:pt x="591231" y="183282"/>
                        <a:pt x="593951" y="196881"/>
                      </a:cubicBezTo>
                      <a:cubicBezTo>
                        <a:pt x="593951" y="207759"/>
                        <a:pt x="599390" y="215918"/>
                        <a:pt x="599390" y="226797"/>
                      </a:cubicBezTo>
                      <a:cubicBezTo>
                        <a:pt x="599390" y="229516"/>
                        <a:pt x="599390" y="229516"/>
                        <a:pt x="599390" y="232236"/>
                      </a:cubicBezTo>
                      <a:cubicBezTo>
                        <a:pt x="599390" y="234956"/>
                        <a:pt x="599390" y="237675"/>
                        <a:pt x="599390" y="240395"/>
                      </a:cubicBezTo>
                      <a:cubicBezTo>
                        <a:pt x="599390" y="251274"/>
                        <a:pt x="599390" y="259433"/>
                        <a:pt x="602110" y="270311"/>
                      </a:cubicBezTo>
                      <a:cubicBezTo>
                        <a:pt x="604829" y="283909"/>
                        <a:pt x="607549" y="294788"/>
                        <a:pt x="607549" y="308386"/>
                      </a:cubicBezTo>
                      <a:cubicBezTo>
                        <a:pt x="607549" y="311106"/>
                        <a:pt x="607549" y="316545"/>
                        <a:pt x="607549" y="319265"/>
                      </a:cubicBezTo>
                      <a:cubicBezTo>
                        <a:pt x="607549" y="324704"/>
                        <a:pt x="610269" y="330144"/>
                        <a:pt x="612988" y="335583"/>
                      </a:cubicBezTo>
                      <a:cubicBezTo>
                        <a:pt x="612988" y="338303"/>
                        <a:pt x="612988" y="343742"/>
                        <a:pt x="612988" y="346462"/>
                      </a:cubicBezTo>
                      <a:cubicBezTo>
                        <a:pt x="612988" y="354620"/>
                        <a:pt x="612988" y="362779"/>
                        <a:pt x="612988" y="370939"/>
                      </a:cubicBezTo>
                      <a:cubicBezTo>
                        <a:pt x="612988" y="379097"/>
                        <a:pt x="612988" y="387256"/>
                        <a:pt x="612988" y="395415"/>
                      </a:cubicBezTo>
                      <a:cubicBezTo>
                        <a:pt x="612988" y="403574"/>
                        <a:pt x="615708" y="414453"/>
                        <a:pt x="615708" y="422612"/>
                      </a:cubicBezTo>
                      <a:cubicBezTo>
                        <a:pt x="618428" y="430771"/>
                        <a:pt x="618428" y="436210"/>
                        <a:pt x="618428" y="441650"/>
                      </a:cubicBezTo>
                      <a:cubicBezTo>
                        <a:pt x="618428" y="444369"/>
                        <a:pt x="618428" y="449808"/>
                        <a:pt x="618428" y="455248"/>
                      </a:cubicBezTo>
                      <a:cubicBezTo>
                        <a:pt x="618428" y="460687"/>
                        <a:pt x="618428" y="460687"/>
                        <a:pt x="621147" y="463407"/>
                      </a:cubicBezTo>
                      <a:cubicBezTo>
                        <a:pt x="623867" y="471566"/>
                        <a:pt x="623867" y="477005"/>
                        <a:pt x="626587" y="482444"/>
                      </a:cubicBezTo>
                      <a:cubicBezTo>
                        <a:pt x="629307" y="493323"/>
                        <a:pt x="629307" y="506921"/>
                        <a:pt x="629307" y="517800"/>
                      </a:cubicBezTo>
                      <a:cubicBezTo>
                        <a:pt x="632026" y="534118"/>
                        <a:pt x="632026" y="547716"/>
                        <a:pt x="634746" y="561314"/>
                      </a:cubicBezTo>
                      <a:cubicBezTo>
                        <a:pt x="634746" y="564034"/>
                        <a:pt x="634746" y="564034"/>
                        <a:pt x="634746" y="566754"/>
                      </a:cubicBezTo>
                      <a:cubicBezTo>
                        <a:pt x="634746" y="572193"/>
                        <a:pt x="634746" y="577632"/>
                        <a:pt x="634746" y="583072"/>
                      </a:cubicBezTo>
                      <a:cubicBezTo>
                        <a:pt x="634746" y="596670"/>
                        <a:pt x="637466" y="602109"/>
                        <a:pt x="637466" y="607548"/>
                      </a:cubicBezTo>
                      <a:cubicBezTo>
                        <a:pt x="637466" y="610268"/>
                        <a:pt x="640185" y="615708"/>
                        <a:pt x="640185" y="618427"/>
                      </a:cubicBezTo>
                      <a:cubicBezTo>
                        <a:pt x="640185" y="623866"/>
                        <a:pt x="640185" y="629306"/>
                        <a:pt x="640185" y="632025"/>
                      </a:cubicBezTo>
                      <a:cubicBezTo>
                        <a:pt x="640185" y="634745"/>
                        <a:pt x="640185" y="637465"/>
                        <a:pt x="640185" y="640184"/>
                      </a:cubicBezTo>
                      <a:cubicBezTo>
                        <a:pt x="640185" y="645624"/>
                        <a:pt x="642905" y="653783"/>
                        <a:pt x="642905" y="659222"/>
                      </a:cubicBezTo>
                      <a:cubicBezTo>
                        <a:pt x="642905" y="661942"/>
                        <a:pt x="642905" y="661942"/>
                        <a:pt x="642905" y="664661"/>
                      </a:cubicBezTo>
                      <a:cubicBezTo>
                        <a:pt x="645624" y="678259"/>
                        <a:pt x="651064" y="678259"/>
                        <a:pt x="653783" y="678259"/>
                      </a:cubicBezTo>
                      <a:lnTo>
                        <a:pt x="653783" y="67825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45">
                  <a:extLst>
                    <a:ext uri="{FF2B5EF4-FFF2-40B4-BE49-F238E27FC236}">
                      <a16:creationId xmlns:a16="http://schemas.microsoft.com/office/drawing/2014/main" id="{7356456E-81FE-E848-9A81-0A2EA710E105}"/>
                    </a:ext>
                  </a:extLst>
                </p:cNvPr>
                <p:cNvSpPr/>
                <p:nvPr/>
              </p:nvSpPr>
              <p:spPr>
                <a:xfrm>
                  <a:off x="6362526" y="4242177"/>
                  <a:ext cx="492259" cy="674476"/>
                </a:xfrm>
                <a:custGeom>
                  <a:avLst/>
                  <a:gdLst>
                    <a:gd name="connsiteX0" fmla="*/ 225733 w 492259"/>
                    <a:gd name="connsiteY0" fmla="*/ 97907 h 674476"/>
                    <a:gd name="connsiteX1" fmla="*/ 209415 w 492259"/>
                    <a:gd name="connsiteY1" fmla="*/ 119665 h 674476"/>
                    <a:gd name="connsiteX2" fmla="*/ 201256 w 492259"/>
                    <a:gd name="connsiteY2" fmla="*/ 152300 h 674476"/>
                    <a:gd name="connsiteX3" fmla="*/ 198536 w 492259"/>
                    <a:gd name="connsiteY3" fmla="*/ 168618 h 674476"/>
                    <a:gd name="connsiteX4" fmla="*/ 195817 w 492259"/>
                    <a:gd name="connsiteY4" fmla="*/ 184936 h 674476"/>
                    <a:gd name="connsiteX5" fmla="*/ 187658 w 492259"/>
                    <a:gd name="connsiteY5" fmla="*/ 220292 h 674476"/>
                    <a:gd name="connsiteX6" fmla="*/ 168620 w 492259"/>
                    <a:gd name="connsiteY6" fmla="*/ 291003 h 674476"/>
                    <a:gd name="connsiteX7" fmla="*/ 160461 w 492259"/>
                    <a:gd name="connsiteY7" fmla="*/ 323639 h 674476"/>
                    <a:gd name="connsiteX8" fmla="*/ 149582 w 492259"/>
                    <a:gd name="connsiteY8" fmla="*/ 361714 h 674476"/>
                    <a:gd name="connsiteX9" fmla="*/ 144143 w 492259"/>
                    <a:gd name="connsiteY9" fmla="*/ 388910 h 674476"/>
                    <a:gd name="connsiteX10" fmla="*/ 149582 w 492259"/>
                    <a:gd name="connsiteY10" fmla="*/ 391630 h 674476"/>
                    <a:gd name="connsiteX11" fmla="*/ 171340 w 492259"/>
                    <a:gd name="connsiteY11" fmla="*/ 391630 h 674476"/>
                    <a:gd name="connsiteX12" fmla="*/ 193097 w 492259"/>
                    <a:gd name="connsiteY12" fmla="*/ 388910 h 674476"/>
                    <a:gd name="connsiteX13" fmla="*/ 212135 w 492259"/>
                    <a:gd name="connsiteY13" fmla="*/ 388910 h 674476"/>
                    <a:gd name="connsiteX14" fmla="*/ 236611 w 492259"/>
                    <a:gd name="connsiteY14" fmla="*/ 388910 h 674476"/>
                    <a:gd name="connsiteX15" fmla="*/ 250210 w 492259"/>
                    <a:gd name="connsiteY15" fmla="*/ 386191 h 674476"/>
                    <a:gd name="connsiteX16" fmla="*/ 258369 w 492259"/>
                    <a:gd name="connsiteY16" fmla="*/ 386191 h 674476"/>
                    <a:gd name="connsiteX17" fmla="*/ 255649 w 492259"/>
                    <a:gd name="connsiteY17" fmla="*/ 367153 h 674476"/>
                    <a:gd name="connsiteX18" fmla="*/ 250210 w 492259"/>
                    <a:gd name="connsiteY18" fmla="*/ 331797 h 674476"/>
                    <a:gd name="connsiteX19" fmla="*/ 247490 w 492259"/>
                    <a:gd name="connsiteY19" fmla="*/ 244769 h 674476"/>
                    <a:gd name="connsiteX20" fmla="*/ 242051 w 492259"/>
                    <a:gd name="connsiteY20" fmla="*/ 203974 h 674476"/>
                    <a:gd name="connsiteX21" fmla="*/ 236611 w 492259"/>
                    <a:gd name="connsiteY21" fmla="*/ 157740 h 674476"/>
                    <a:gd name="connsiteX22" fmla="*/ 233892 w 492259"/>
                    <a:gd name="connsiteY22" fmla="*/ 119665 h 674476"/>
                    <a:gd name="connsiteX23" fmla="*/ 225733 w 492259"/>
                    <a:gd name="connsiteY23" fmla="*/ 97907 h 674476"/>
                    <a:gd name="connsiteX24" fmla="*/ 274687 w 492259"/>
                    <a:gd name="connsiteY24" fmla="*/ 0 h 674476"/>
                    <a:gd name="connsiteX25" fmla="*/ 304603 w 492259"/>
                    <a:gd name="connsiteY25" fmla="*/ 5439 h 674476"/>
                    <a:gd name="connsiteX26" fmla="*/ 320921 w 492259"/>
                    <a:gd name="connsiteY26" fmla="*/ 24477 h 674476"/>
                    <a:gd name="connsiteX27" fmla="*/ 334519 w 492259"/>
                    <a:gd name="connsiteY27" fmla="*/ 43515 h 674476"/>
                    <a:gd name="connsiteX28" fmla="*/ 339959 w 492259"/>
                    <a:gd name="connsiteY28" fmla="*/ 65272 h 674476"/>
                    <a:gd name="connsiteX29" fmla="*/ 348118 w 492259"/>
                    <a:gd name="connsiteY29" fmla="*/ 114226 h 674476"/>
                    <a:gd name="connsiteX30" fmla="*/ 361716 w 492259"/>
                    <a:gd name="connsiteY30" fmla="*/ 163180 h 674476"/>
                    <a:gd name="connsiteX31" fmla="*/ 369875 w 492259"/>
                    <a:gd name="connsiteY31" fmla="*/ 220293 h 674476"/>
                    <a:gd name="connsiteX32" fmla="*/ 378034 w 492259"/>
                    <a:gd name="connsiteY32" fmla="*/ 274686 h 674476"/>
                    <a:gd name="connsiteX33" fmla="*/ 383473 w 492259"/>
                    <a:gd name="connsiteY33" fmla="*/ 301883 h 674476"/>
                    <a:gd name="connsiteX34" fmla="*/ 391632 w 492259"/>
                    <a:gd name="connsiteY34" fmla="*/ 337238 h 674476"/>
                    <a:gd name="connsiteX35" fmla="*/ 397071 w 492259"/>
                    <a:gd name="connsiteY35" fmla="*/ 364435 h 674476"/>
                    <a:gd name="connsiteX36" fmla="*/ 405230 w 492259"/>
                    <a:gd name="connsiteY36" fmla="*/ 383473 h 674476"/>
                    <a:gd name="connsiteX37" fmla="*/ 416109 w 492259"/>
                    <a:gd name="connsiteY37" fmla="*/ 386192 h 674476"/>
                    <a:gd name="connsiteX38" fmla="*/ 426988 w 492259"/>
                    <a:gd name="connsiteY38" fmla="*/ 386192 h 674476"/>
                    <a:gd name="connsiteX39" fmla="*/ 454184 w 492259"/>
                    <a:gd name="connsiteY39" fmla="*/ 397071 h 674476"/>
                    <a:gd name="connsiteX40" fmla="*/ 456904 w 492259"/>
                    <a:gd name="connsiteY40" fmla="*/ 405230 h 674476"/>
                    <a:gd name="connsiteX41" fmla="*/ 451464 w 492259"/>
                    <a:gd name="connsiteY41" fmla="*/ 416108 h 674476"/>
                    <a:gd name="connsiteX42" fmla="*/ 432427 w 492259"/>
                    <a:gd name="connsiteY42" fmla="*/ 429707 h 674476"/>
                    <a:gd name="connsiteX43" fmla="*/ 421548 w 492259"/>
                    <a:gd name="connsiteY43" fmla="*/ 432426 h 674476"/>
                    <a:gd name="connsiteX44" fmla="*/ 413389 w 492259"/>
                    <a:gd name="connsiteY44" fmla="*/ 435146 h 674476"/>
                    <a:gd name="connsiteX45" fmla="*/ 413389 w 492259"/>
                    <a:gd name="connsiteY45" fmla="*/ 440585 h 674476"/>
                    <a:gd name="connsiteX46" fmla="*/ 416109 w 492259"/>
                    <a:gd name="connsiteY46" fmla="*/ 451464 h 674476"/>
                    <a:gd name="connsiteX47" fmla="*/ 418829 w 492259"/>
                    <a:gd name="connsiteY47" fmla="*/ 465062 h 674476"/>
                    <a:gd name="connsiteX48" fmla="*/ 418829 w 492259"/>
                    <a:gd name="connsiteY48" fmla="*/ 475941 h 674476"/>
                    <a:gd name="connsiteX49" fmla="*/ 418829 w 492259"/>
                    <a:gd name="connsiteY49" fmla="*/ 486820 h 674476"/>
                    <a:gd name="connsiteX50" fmla="*/ 426988 w 492259"/>
                    <a:gd name="connsiteY50" fmla="*/ 516736 h 674476"/>
                    <a:gd name="connsiteX51" fmla="*/ 432427 w 492259"/>
                    <a:gd name="connsiteY51" fmla="*/ 543932 h 674476"/>
                    <a:gd name="connsiteX52" fmla="*/ 437866 w 492259"/>
                    <a:gd name="connsiteY52" fmla="*/ 573848 h 674476"/>
                    <a:gd name="connsiteX53" fmla="*/ 443306 w 492259"/>
                    <a:gd name="connsiteY53" fmla="*/ 606484 h 674476"/>
                    <a:gd name="connsiteX54" fmla="*/ 446025 w 492259"/>
                    <a:gd name="connsiteY54" fmla="*/ 617363 h 674476"/>
                    <a:gd name="connsiteX55" fmla="*/ 470502 w 492259"/>
                    <a:gd name="connsiteY55" fmla="*/ 617363 h 674476"/>
                    <a:gd name="connsiteX56" fmla="*/ 492259 w 492259"/>
                    <a:gd name="connsiteY56" fmla="*/ 641840 h 674476"/>
                    <a:gd name="connsiteX57" fmla="*/ 484101 w 492259"/>
                    <a:gd name="connsiteY57" fmla="*/ 655438 h 674476"/>
                    <a:gd name="connsiteX58" fmla="*/ 467782 w 492259"/>
                    <a:gd name="connsiteY58" fmla="*/ 663597 h 674476"/>
                    <a:gd name="connsiteX59" fmla="*/ 443306 w 492259"/>
                    <a:gd name="connsiteY59" fmla="*/ 666317 h 674476"/>
                    <a:gd name="connsiteX60" fmla="*/ 421548 w 492259"/>
                    <a:gd name="connsiteY60" fmla="*/ 666317 h 674476"/>
                    <a:gd name="connsiteX61" fmla="*/ 413389 w 492259"/>
                    <a:gd name="connsiteY61" fmla="*/ 666317 h 674476"/>
                    <a:gd name="connsiteX62" fmla="*/ 399791 w 492259"/>
                    <a:gd name="connsiteY62" fmla="*/ 671756 h 674476"/>
                    <a:gd name="connsiteX63" fmla="*/ 383473 w 492259"/>
                    <a:gd name="connsiteY63" fmla="*/ 674476 h 674476"/>
                    <a:gd name="connsiteX64" fmla="*/ 348118 w 492259"/>
                    <a:gd name="connsiteY64" fmla="*/ 669036 h 674476"/>
                    <a:gd name="connsiteX65" fmla="*/ 326360 w 492259"/>
                    <a:gd name="connsiteY65" fmla="*/ 669036 h 674476"/>
                    <a:gd name="connsiteX66" fmla="*/ 277406 w 492259"/>
                    <a:gd name="connsiteY66" fmla="*/ 669036 h 674476"/>
                    <a:gd name="connsiteX67" fmla="*/ 252930 w 492259"/>
                    <a:gd name="connsiteY67" fmla="*/ 663597 h 674476"/>
                    <a:gd name="connsiteX68" fmla="*/ 236611 w 492259"/>
                    <a:gd name="connsiteY68" fmla="*/ 647279 h 674476"/>
                    <a:gd name="connsiteX69" fmla="*/ 261088 w 492259"/>
                    <a:gd name="connsiteY69" fmla="*/ 630961 h 674476"/>
                    <a:gd name="connsiteX70" fmla="*/ 288285 w 492259"/>
                    <a:gd name="connsiteY70" fmla="*/ 628241 h 674476"/>
                    <a:gd name="connsiteX71" fmla="*/ 285565 w 492259"/>
                    <a:gd name="connsiteY71" fmla="*/ 609204 h 674476"/>
                    <a:gd name="connsiteX72" fmla="*/ 282846 w 492259"/>
                    <a:gd name="connsiteY72" fmla="*/ 582007 h 674476"/>
                    <a:gd name="connsiteX73" fmla="*/ 280126 w 492259"/>
                    <a:gd name="connsiteY73" fmla="*/ 568409 h 674476"/>
                    <a:gd name="connsiteX74" fmla="*/ 282846 w 492259"/>
                    <a:gd name="connsiteY74" fmla="*/ 554811 h 674476"/>
                    <a:gd name="connsiteX75" fmla="*/ 277406 w 492259"/>
                    <a:gd name="connsiteY75" fmla="*/ 538493 h 674476"/>
                    <a:gd name="connsiteX76" fmla="*/ 271967 w 492259"/>
                    <a:gd name="connsiteY76" fmla="*/ 505857 h 674476"/>
                    <a:gd name="connsiteX77" fmla="*/ 269247 w 492259"/>
                    <a:gd name="connsiteY77" fmla="*/ 478660 h 674476"/>
                    <a:gd name="connsiteX78" fmla="*/ 266528 w 492259"/>
                    <a:gd name="connsiteY78" fmla="*/ 446025 h 674476"/>
                    <a:gd name="connsiteX79" fmla="*/ 261088 w 492259"/>
                    <a:gd name="connsiteY79" fmla="*/ 437866 h 674476"/>
                    <a:gd name="connsiteX80" fmla="*/ 250210 w 492259"/>
                    <a:gd name="connsiteY80" fmla="*/ 437866 h 674476"/>
                    <a:gd name="connsiteX81" fmla="*/ 220293 w 492259"/>
                    <a:gd name="connsiteY81" fmla="*/ 440585 h 674476"/>
                    <a:gd name="connsiteX82" fmla="*/ 190377 w 492259"/>
                    <a:gd name="connsiteY82" fmla="*/ 443305 h 674476"/>
                    <a:gd name="connsiteX83" fmla="*/ 165900 w 492259"/>
                    <a:gd name="connsiteY83" fmla="*/ 443305 h 674476"/>
                    <a:gd name="connsiteX84" fmla="*/ 144143 w 492259"/>
                    <a:gd name="connsiteY84" fmla="*/ 440585 h 674476"/>
                    <a:gd name="connsiteX85" fmla="*/ 135984 w 492259"/>
                    <a:gd name="connsiteY85" fmla="*/ 454184 h 674476"/>
                    <a:gd name="connsiteX86" fmla="*/ 130545 w 492259"/>
                    <a:gd name="connsiteY86" fmla="*/ 486820 h 674476"/>
                    <a:gd name="connsiteX87" fmla="*/ 119666 w 492259"/>
                    <a:gd name="connsiteY87" fmla="*/ 541213 h 674476"/>
                    <a:gd name="connsiteX88" fmla="*/ 103348 w 492259"/>
                    <a:gd name="connsiteY88" fmla="*/ 614643 h 674476"/>
                    <a:gd name="connsiteX89" fmla="*/ 133264 w 492259"/>
                    <a:gd name="connsiteY89" fmla="*/ 614643 h 674476"/>
                    <a:gd name="connsiteX90" fmla="*/ 168620 w 492259"/>
                    <a:gd name="connsiteY90" fmla="*/ 630961 h 674476"/>
                    <a:gd name="connsiteX91" fmla="*/ 163181 w 492259"/>
                    <a:gd name="connsiteY91" fmla="*/ 647279 h 674476"/>
                    <a:gd name="connsiteX92" fmla="*/ 146863 w 492259"/>
                    <a:gd name="connsiteY92" fmla="*/ 655438 h 674476"/>
                    <a:gd name="connsiteX93" fmla="*/ 127825 w 492259"/>
                    <a:gd name="connsiteY93" fmla="*/ 658158 h 674476"/>
                    <a:gd name="connsiteX94" fmla="*/ 106068 w 492259"/>
                    <a:gd name="connsiteY94" fmla="*/ 658158 h 674476"/>
                    <a:gd name="connsiteX95" fmla="*/ 62552 w 492259"/>
                    <a:gd name="connsiteY95" fmla="*/ 658158 h 674476"/>
                    <a:gd name="connsiteX96" fmla="*/ 40795 w 492259"/>
                    <a:gd name="connsiteY96" fmla="*/ 658158 h 674476"/>
                    <a:gd name="connsiteX97" fmla="*/ 16318 w 492259"/>
                    <a:gd name="connsiteY97" fmla="*/ 652718 h 674476"/>
                    <a:gd name="connsiteX98" fmla="*/ 0 w 492259"/>
                    <a:gd name="connsiteY98" fmla="*/ 636401 h 674476"/>
                    <a:gd name="connsiteX99" fmla="*/ 2720 w 492259"/>
                    <a:gd name="connsiteY99" fmla="*/ 628241 h 674476"/>
                    <a:gd name="connsiteX100" fmla="*/ 24477 w 492259"/>
                    <a:gd name="connsiteY100" fmla="*/ 620082 h 674476"/>
                    <a:gd name="connsiteX101" fmla="*/ 62552 w 492259"/>
                    <a:gd name="connsiteY101" fmla="*/ 617363 h 674476"/>
                    <a:gd name="connsiteX102" fmla="*/ 62552 w 492259"/>
                    <a:gd name="connsiteY102" fmla="*/ 614643 h 674476"/>
                    <a:gd name="connsiteX103" fmla="*/ 65272 w 492259"/>
                    <a:gd name="connsiteY103" fmla="*/ 587447 h 674476"/>
                    <a:gd name="connsiteX104" fmla="*/ 76151 w 492259"/>
                    <a:gd name="connsiteY104" fmla="*/ 522175 h 674476"/>
                    <a:gd name="connsiteX105" fmla="*/ 87029 w 492259"/>
                    <a:gd name="connsiteY105" fmla="*/ 470501 h 674476"/>
                    <a:gd name="connsiteX106" fmla="*/ 92468 w 492259"/>
                    <a:gd name="connsiteY106" fmla="*/ 446025 h 674476"/>
                    <a:gd name="connsiteX107" fmla="*/ 65272 w 492259"/>
                    <a:gd name="connsiteY107" fmla="*/ 432426 h 674476"/>
                    <a:gd name="connsiteX108" fmla="*/ 54393 w 492259"/>
                    <a:gd name="connsiteY108" fmla="*/ 421548 h 674476"/>
                    <a:gd name="connsiteX109" fmla="*/ 73431 w 492259"/>
                    <a:gd name="connsiteY109" fmla="*/ 407949 h 674476"/>
                    <a:gd name="connsiteX110" fmla="*/ 100629 w 492259"/>
                    <a:gd name="connsiteY110" fmla="*/ 399790 h 674476"/>
                    <a:gd name="connsiteX111" fmla="*/ 108788 w 492259"/>
                    <a:gd name="connsiteY111" fmla="*/ 369874 h 674476"/>
                    <a:gd name="connsiteX112" fmla="*/ 125105 w 492259"/>
                    <a:gd name="connsiteY112" fmla="*/ 307322 h 674476"/>
                    <a:gd name="connsiteX113" fmla="*/ 141423 w 492259"/>
                    <a:gd name="connsiteY113" fmla="*/ 242051 h 674476"/>
                    <a:gd name="connsiteX114" fmla="*/ 155022 w 492259"/>
                    <a:gd name="connsiteY114" fmla="*/ 179498 h 674476"/>
                    <a:gd name="connsiteX115" fmla="*/ 168620 w 492259"/>
                    <a:gd name="connsiteY115" fmla="*/ 119665 h 674476"/>
                    <a:gd name="connsiteX116" fmla="*/ 193097 w 492259"/>
                    <a:gd name="connsiteY116" fmla="*/ 57113 h 674476"/>
                    <a:gd name="connsiteX117" fmla="*/ 201256 w 492259"/>
                    <a:gd name="connsiteY117" fmla="*/ 38075 h 674476"/>
                    <a:gd name="connsiteX118" fmla="*/ 217574 w 492259"/>
                    <a:gd name="connsiteY118" fmla="*/ 13598 h 674476"/>
                    <a:gd name="connsiteX119" fmla="*/ 274687 w 492259"/>
                    <a:gd name="connsiteY119" fmla="*/ 0 h 674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</a:cxnLst>
                  <a:rect l="l" t="t" r="r" b="b"/>
                  <a:pathLst>
                    <a:path w="492259" h="674476">
                      <a:moveTo>
                        <a:pt x="225733" y="97907"/>
                      </a:moveTo>
                      <a:cubicBezTo>
                        <a:pt x="217574" y="97907"/>
                        <a:pt x="209415" y="114225"/>
                        <a:pt x="209415" y="119665"/>
                      </a:cubicBezTo>
                      <a:cubicBezTo>
                        <a:pt x="206695" y="130543"/>
                        <a:pt x="203976" y="144141"/>
                        <a:pt x="201256" y="152300"/>
                      </a:cubicBezTo>
                      <a:cubicBezTo>
                        <a:pt x="198536" y="157740"/>
                        <a:pt x="198536" y="163179"/>
                        <a:pt x="198536" y="168618"/>
                      </a:cubicBezTo>
                      <a:cubicBezTo>
                        <a:pt x="198536" y="174058"/>
                        <a:pt x="195817" y="179497"/>
                        <a:pt x="195817" y="184936"/>
                      </a:cubicBezTo>
                      <a:cubicBezTo>
                        <a:pt x="193097" y="195815"/>
                        <a:pt x="190377" y="209413"/>
                        <a:pt x="187658" y="220292"/>
                      </a:cubicBezTo>
                      <a:cubicBezTo>
                        <a:pt x="184938" y="244769"/>
                        <a:pt x="176779" y="269246"/>
                        <a:pt x="168620" y="291003"/>
                      </a:cubicBezTo>
                      <a:cubicBezTo>
                        <a:pt x="165900" y="301881"/>
                        <a:pt x="163181" y="312760"/>
                        <a:pt x="160461" y="323639"/>
                      </a:cubicBezTo>
                      <a:cubicBezTo>
                        <a:pt x="157742" y="337237"/>
                        <a:pt x="155022" y="348115"/>
                        <a:pt x="149582" y="361714"/>
                      </a:cubicBezTo>
                      <a:cubicBezTo>
                        <a:pt x="146863" y="367153"/>
                        <a:pt x="144143" y="383471"/>
                        <a:pt x="144143" y="388910"/>
                      </a:cubicBezTo>
                      <a:cubicBezTo>
                        <a:pt x="144143" y="391630"/>
                        <a:pt x="146863" y="391630"/>
                        <a:pt x="149582" y="391630"/>
                      </a:cubicBezTo>
                      <a:cubicBezTo>
                        <a:pt x="155022" y="391630"/>
                        <a:pt x="168620" y="391630"/>
                        <a:pt x="171340" y="391630"/>
                      </a:cubicBezTo>
                      <a:cubicBezTo>
                        <a:pt x="179498" y="391630"/>
                        <a:pt x="187658" y="391630"/>
                        <a:pt x="193097" y="388910"/>
                      </a:cubicBezTo>
                      <a:cubicBezTo>
                        <a:pt x="198536" y="388910"/>
                        <a:pt x="203976" y="388910"/>
                        <a:pt x="212135" y="388910"/>
                      </a:cubicBezTo>
                      <a:cubicBezTo>
                        <a:pt x="217574" y="388910"/>
                        <a:pt x="225733" y="388910"/>
                        <a:pt x="236611" y="388910"/>
                      </a:cubicBezTo>
                      <a:cubicBezTo>
                        <a:pt x="242051" y="388910"/>
                        <a:pt x="247490" y="388910"/>
                        <a:pt x="250210" y="386191"/>
                      </a:cubicBezTo>
                      <a:cubicBezTo>
                        <a:pt x="255649" y="391630"/>
                        <a:pt x="258369" y="388910"/>
                        <a:pt x="258369" y="386191"/>
                      </a:cubicBezTo>
                      <a:cubicBezTo>
                        <a:pt x="258369" y="380751"/>
                        <a:pt x="255649" y="372592"/>
                        <a:pt x="255649" y="367153"/>
                      </a:cubicBezTo>
                      <a:cubicBezTo>
                        <a:pt x="252930" y="353555"/>
                        <a:pt x="250210" y="342676"/>
                        <a:pt x="250210" y="331797"/>
                      </a:cubicBezTo>
                      <a:cubicBezTo>
                        <a:pt x="250210" y="301881"/>
                        <a:pt x="250210" y="274685"/>
                        <a:pt x="247490" y="244769"/>
                      </a:cubicBezTo>
                      <a:cubicBezTo>
                        <a:pt x="247490" y="231170"/>
                        <a:pt x="244771" y="217572"/>
                        <a:pt x="242051" y="203974"/>
                      </a:cubicBezTo>
                      <a:cubicBezTo>
                        <a:pt x="239331" y="187656"/>
                        <a:pt x="236611" y="174058"/>
                        <a:pt x="236611" y="157740"/>
                      </a:cubicBezTo>
                      <a:cubicBezTo>
                        <a:pt x="236611" y="152300"/>
                        <a:pt x="236611" y="133263"/>
                        <a:pt x="233892" y="119665"/>
                      </a:cubicBezTo>
                      <a:cubicBezTo>
                        <a:pt x="233892" y="106066"/>
                        <a:pt x="231172" y="97907"/>
                        <a:pt x="225733" y="97907"/>
                      </a:cubicBezTo>
                      <a:close/>
                      <a:moveTo>
                        <a:pt x="274687" y="0"/>
                      </a:moveTo>
                      <a:cubicBezTo>
                        <a:pt x="288285" y="0"/>
                        <a:pt x="293724" y="2720"/>
                        <a:pt x="304603" y="5439"/>
                      </a:cubicBezTo>
                      <a:cubicBezTo>
                        <a:pt x="315481" y="10879"/>
                        <a:pt x="315481" y="16318"/>
                        <a:pt x="320921" y="24477"/>
                      </a:cubicBezTo>
                      <a:cubicBezTo>
                        <a:pt x="326360" y="29916"/>
                        <a:pt x="331800" y="35356"/>
                        <a:pt x="334519" y="43515"/>
                      </a:cubicBezTo>
                      <a:cubicBezTo>
                        <a:pt x="337239" y="51674"/>
                        <a:pt x="337239" y="57113"/>
                        <a:pt x="339959" y="65272"/>
                      </a:cubicBezTo>
                      <a:cubicBezTo>
                        <a:pt x="345398" y="78870"/>
                        <a:pt x="342678" y="97908"/>
                        <a:pt x="348118" y="114226"/>
                      </a:cubicBezTo>
                      <a:cubicBezTo>
                        <a:pt x="350837" y="130544"/>
                        <a:pt x="358996" y="146863"/>
                        <a:pt x="361716" y="163180"/>
                      </a:cubicBezTo>
                      <a:cubicBezTo>
                        <a:pt x="364435" y="182218"/>
                        <a:pt x="364435" y="201256"/>
                        <a:pt x="369875" y="220293"/>
                      </a:cubicBezTo>
                      <a:cubicBezTo>
                        <a:pt x="375314" y="239331"/>
                        <a:pt x="378034" y="255649"/>
                        <a:pt x="378034" y="274686"/>
                      </a:cubicBezTo>
                      <a:cubicBezTo>
                        <a:pt x="378034" y="282845"/>
                        <a:pt x="380753" y="293724"/>
                        <a:pt x="383473" y="301883"/>
                      </a:cubicBezTo>
                      <a:cubicBezTo>
                        <a:pt x="386193" y="312762"/>
                        <a:pt x="388913" y="326360"/>
                        <a:pt x="391632" y="337238"/>
                      </a:cubicBezTo>
                      <a:cubicBezTo>
                        <a:pt x="391632" y="342678"/>
                        <a:pt x="394352" y="353556"/>
                        <a:pt x="397071" y="364435"/>
                      </a:cubicBezTo>
                      <a:cubicBezTo>
                        <a:pt x="399791" y="372594"/>
                        <a:pt x="402511" y="380753"/>
                        <a:pt x="405230" y="383473"/>
                      </a:cubicBezTo>
                      <a:cubicBezTo>
                        <a:pt x="407950" y="386192"/>
                        <a:pt x="413389" y="386192"/>
                        <a:pt x="416109" y="386192"/>
                      </a:cubicBezTo>
                      <a:cubicBezTo>
                        <a:pt x="418829" y="386192"/>
                        <a:pt x="424268" y="386192"/>
                        <a:pt x="426988" y="386192"/>
                      </a:cubicBezTo>
                      <a:cubicBezTo>
                        <a:pt x="437866" y="386192"/>
                        <a:pt x="448745" y="388912"/>
                        <a:pt x="454184" y="397071"/>
                      </a:cubicBezTo>
                      <a:cubicBezTo>
                        <a:pt x="456904" y="399790"/>
                        <a:pt x="456904" y="402510"/>
                        <a:pt x="456904" y="405230"/>
                      </a:cubicBezTo>
                      <a:cubicBezTo>
                        <a:pt x="456904" y="407949"/>
                        <a:pt x="454184" y="410669"/>
                        <a:pt x="451464" y="416108"/>
                      </a:cubicBezTo>
                      <a:cubicBezTo>
                        <a:pt x="446025" y="421548"/>
                        <a:pt x="440586" y="426987"/>
                        <a:pt x="432427" y="429707"/>
                      </a:cubicBezTo>
                      <a:cubicBezTo>
                        <a:pt x="429707" y="429707"/>
                        <a:pt x="426988" y="432426"/>
                        <a:pt x="421548" y="432426"/>
                      </a:cubicBezTo>
                      <a:cubicBezTo>
                        <a:pt x="418829" y="432426"/>
                        <a:pt x="416109" y="432426"/>
                        <a:pt x="413389" y="435146"/>
                      </a:cubicBezTo>
                      <a:cubicBezTo>
                        <a:pt x="413389" y="435146"/>
                        <a:pt x="413389" y="437866"/>
                        <a:pt x="413389" y="440585"/>
                      </a:cubicBezTo>
                      <a:cubicBezTo>
                        <a:pt x="413389" y="443305"/>
                        <a:pt x="413389" y="448744"/>
                        <a:pt x="416109" y="451464"/>
                      </a:cubicBezTo>
                      <a:cubicBezTo>
                        <a:pt x="416109" y="456903"/>
                        <a:pt x="418829" y="462343"/>
                        <a:pt x="418829" y="465062"/>
                      </a:cubicBezTo>
                      <a:lnTo>
                        <a:pt x="418829" y="475941"/>
                      </a:lnTo>
                      <a:cubicBezTo>
                        <a:pt x="418829" y="481380"/>
                        <a:pt x="418829" y="484100"/>
                        <a:pt x="418829" y="486820"/>
                      </a:cubicBezTo>
                      <a:cubicBezTo>
                        <a:pt x="421548" y="497698"/>
                        <a:pt x="424268" y="505857"/>
                        <a:pt x="426988" y="516736"/>
                      </a:cubicBezTo>
                      <a:cubicBezTo>
                        <a:pt x="426988" y="524895"/>
                        <a:pt x="429707" y="535773"/>
                        <a:pt x="432427" y="543932"/>
                      </a:cubicBezTo>
                      <a:cubicBezTo>
                        <a:pt x="435147" y="554811"/>
                        <a:pt x="437866" y="562970"/>
                        <a:pt x="437866" y="573848"/>
                      </a:cubicBezTo>
                      <a:cubicBezTo>
                        <a:pt x="437866" y="587447"/>
                        <a:pt x="440586" y="595606"/>
                        <a:pt x="443306" y="606484"/>
                      </a:cubicBezTo>
                      <a:cubicBezTo>
                        <a:pt x="443306" y="609204"/>
                        <a:pt x="446025" y="614643"/>
                        <a:pt x="446025" y="617363"/>
                      </a:cubicBezTo>
                      <a:cubicBezTo>
                        <a:pt x="454184" y="617363"/>
                        <a:pt x="462343" y="617363"/>
                        <a:pt x="470502" y="617363"/>
                      </a:cubicBezTo>
                      <a:cubicBezTo>
                        <a:pt x="475942" y="625522"/>
                        <a:pt x="492259" y="630961"/>
                        <a:pt x="492259" y="641840"/>
                      </a:cubicBezTo>
                      <a:cubicBezTo>
                        <a:pt x="492259" y="647279"/>
                        <a:pt x="486820" y="649999"/>
                        <a:pt x="484101" y="655438"/>
                      </a:cubicBezTo>
                      <a:cubicBezTo>
                        <a:pt x="481381" y="660877"/>
                        <a:pt x="473222" y="663597"/>
                        <a:pt x="467782" y="663597"/>
                      </a:cubicBezTo>
                      <a:cubicBezTo>
                        <a:pt x="456904" y="666317"/>
                        <a:pt x="451464" y="666317"/>
                        <a:pt x="443306" y="666317"/>
                      </a:cubicBezTo>
                      <a:cubicBezTo>
                        <a:pt x="437866" y="666317"/>
                        <a:pt x="429707" y="666317"/>
                        <a:pt x="421548" y="666317"/>
                      </a:cubicBezTo>
                      <a:cubicBezTo>
                        <a:pt x="418829" y="666317"/>
                        <a:pt x="416109" y="666317"/>
                        <a:pt x="413389" y="666317"/>
                      </a:cubicBezTo>
                      <a:cubicBezTo>
                        <a:pt x="407950" y="669036"/>
                        <a:pt x="405230" y="669036"/>
                        <a:pt x="399791" y="671756"/>
                      </a:cubicBezTo>
                      <a:cubicBezTo>
                        <a:pt x="394352" y="671756"/>
                        <a:pt x="388913" y="674476"/>
                        <a:pt x="383473" y="674476"/>
                      </a:cubicBezTo>
                      <a:cubicBezTo>
                        <a:pt x="372594" y="674476"/>
                        <a:pt x="358996" y="671756"/>
                        <a:pt x="348118" y="669036"/>
                      </a:cubicBezTo>
                      <a:cubicBezTo>
                        <a:pt x="339959" y="669036"/>
                        <a:pt x="331800" y="669036"/>
                        <a:pt x="326360" y="669036"/>
                      </a:cubicBezTo>
                      <a:cubicBezTo>
                        <a:pt x="304603" y="669036"/>
                        <a:pt x="285565" y="669036"/>
                        <a:pt x="277406" y="669036"/>
                      </a:cubicBezTo>
                      <a:cubicBezTo>
                        <a:pt x="269247" y="669036"/>
                        <a:pt x="258369" y="669036"/>
                        <a:pt x="252930" y="663597"/>
                      </a:cubicBezTo>
                      <a:cubicBezTo>
                        <a:pt x="247490" y="660877"/>
                        <a:pt x="236611" y="655438"/>
                        <a:pt x="236611" y="647279"/>
                      </a:cubicBezTo>
                      <a:cubicBezTo>
                        <a:pt x="236611" y="636401"/>
                        <a:pt x="252930" y="633681"/>
                        <a:pt x="261088" y="630961"/>
                      </a:cubicBezTo>
                      <a:cubicBezTo>
                        <a:pt x="266528" y="630961"/>
                        <a:pt x="274687" y="630961"/>
                        <a:pt x="288285" y="628241"/>
                      </a:cubicBezTo>
                      <a:cubicBezTo>
                        <a:pt x="288285" y="620082"/>
                        <a:pt x="288285" y="614643"/>
                        <a:pt x="285565" y="609204"/>
                      </a:cubicBezTo>
                      <a:cubicBezTo>
                        <a:pt x="285565" y="601045"/>
                        <a:pt x="282846" y="590166"/>
                        <a:pt x="282846" y="582007"/>
                      </a:cubicBezTo>
                      <a:cubicBezTo>
                        <a:pt x="282846" y="576568"/>
                        <a:pt x="280126" y="573848"/>
                        <a:pt x="280126" y="568409"/>
                      </a:cubicBezTo>
                      <a:cubicBezTo>
                        <a:pt x="280126" y="562970"/>
                        <a:pt x="282846" y="557531"/>
                        <a:pt x="282846" y="554811"/>
                      </a:cubicBezTo>
                      <a:cubicBezTo>
                        <a:pt x="282846" y="549371"/>
                        <a:pt x="280126" y="546652"/>
                        <a:pt x="277406" y="538493"/>
                      </a:cubicBezTo>
                      <a:cubicBezTo>
                        <a:pt x="277406" y="527614"/>
                        <a:pt x="271967" y="516736"/>
                        <a:pt x="271967" y="505857"/>
                      </a:cubicBezTo>
                      <a:cubicBezTo>
                        <a:pt x="271967" y="494978"/>
                        <a:pt x="271967" y="486820"/>
                        <a:pt x="269247" y="478660"/>
                      </a:cubicBezTo>
                      <a:cubicBezTo>
                        <a:pt x="266528" y="467782"/>
                        <a:pt x="266528" y="456903"/>
                        <a:pt x="266528" y="446025"/>
                      </a:cubicBezTo>
                      <a:cubicBezTo>
                        <a:pt x="266528" y="440585"/>
                        <a:pt x="263808" y="437866"/>
                        <a:pt x="261088" y="437866"/>
                      </a:cubicBezTo>
                      <a:cubicBezTo>
                        <a:pt x="258369" y="437866"/>
                        <a:pt x="255649" y="437866"/>
                        <a:pt x="250210" y="437866"/>
                      </a:cubicBezTo>
                      <a:cubicBezTo>
                        <a:pt x="239331" y="437866"/>
                        <a:pt x="228452" y="437866"/>
                        <a:pt x="220293" y="440585"/>
                      </a:cubicBezTo>
                      <a:cubicBezTo>
                        <a:pt x="209415" y="440585"/>
                        <a:pt x="201256" y="443305"/>
                        <a:pt x="190377" y="443305"/>
                      </a:cubicBezTo>
                      <a:cubicBezTo>
                        <a:pt x="182218" y="443305"/>
                        <a:pt x="174059" y="443305"/>
                        <a:pt x="165900" y="443305"/>
                      </a:cubicBezTo>
                      <a:cubicBezTo>
                        <a:pt x="163181" y="443305"/>
                        <a:pt x="152302" y="440585"/>
                        <a:pt x="144143" y="440585"/>
                      </a:cubicBezTo>
                      <a:cubicBezTo>
                        <a:pt x="135984" y="440585"/>
                        <a:pt x="135984" y="448744"/>
                        <a:pt x="135984" y="454184"/>
                      </a:cubicBezTo>
                      <a:cubicBezTo>
                        <a:pt x="135984" y="465062"/>
                        <a:pt x="133264" y="475941"/>
                        <a:pt x="130545" y="486820"/>
                      </a:cubicBezTo>
                      <a:cubicBezTo>
                        <a:pt x="127825" y="505857"/>
                        <a:pt x="122386" y="522175"/>
                        <a:pt x="119666" y="541213"/>
                      </a:cubicBezTo>
                      <a:cubicBezTo>
                        <a:pt x="116947" y="560250"/>
                        <a:pt x="108788" y="595606"/>
                        <a:pt x="103348" y="614643"/>
                      </a:cubicBezTo>
                      <a:cubicBezTo>
                        <a:pt x="111507" y="614643"/>
                        <a:pt x="122386" y="614643"/>
                        <a:pt x="133264" y="614643"/>
                      </a:cubicBezTo>
                      <a:cubicBezTo>
                        <a:pt x="146863" y="614643"/>
                        <a:pt x="168620" y="614643"/>
                        <a:pt x="168620" y="630961"/>
                      </a:cubicBezTo>
                      <a:cubicBezTo>
                        <a:pt x="168620" y="639120"/>
                        <a:pt x="165900" y="639120"/>
                        <a:pt x="163181" y="647279"/>
                      </a:cubicBezTo>
                      <a:cubicBezTo>
                        <a:pt x="160461" y="652718"/>
                        <a:pt x="152302" y="655438"/>
                        <a:pt x="146863" y="655438"/>
                      </a:cubicBezTo>
                      <a:cubicBezTo>
                        <a:pt x="138704" y="658158"/>
                        <a:pt x="133264" y="658158"/>
                        <a:pt x="127825" y="658158"/>
                      </a:cubicBezTo>
                      <a:cubicBezTo>
                        <a:pt x="122386" y="658158"/>
                        <a:pt x="116947" y="658158"/>
                        <a:pt x="106068" y="658158"/>
                      </a:cubicBezTo>
                      <a:cubicBezTo>
                        <a:pt x="92468" y="658158"/>
                        <a:pt x="78870" y="658158"/>
                        <a:pt x="62552" y="658158"/>
                      </a:cubicBezTo>
                      <a:cubicBezTo>
                        <a:pt x="54393" y="658158"/>
                        <a:pt x="46234" y="658158"/>
                        <a:pt x="40795" y="658158"/>
                      </a:cubicBezTo>
                      <a:cubicBezTo>
                        <a:pt x="32636" y="658158"/>
                        <a:pt x="21758" y="658158"/>
                        <a:pt x="16318" y="652718"/>
                      </a:cubicBezTo>
                      <a:cubicBezTo>
                        <a:pt x="8159" y="649999"/>
                        <a:pt x="0" y="641840"/>
                        <a:pt x="0" y="636401"/>
                      </a:cubicBezTo>
                      <a:cubicBezTo>
                        <a:pt x="0" y="633681"/>
                        <a:pt x="0" y="630961"/>
                        <a:pt x="2720" y="628241"/>
                      </a:cubicBezTo>
                      <a:cubicBezTo>
                        <a:pt x="8159" y="625522"/>
                        <a:pt x="16318" y="622802"/>
                        <a:pt x="24477" y="620082"/>
                      </a:cubicBezTo>
                      <a:cubicBezTo>
                        <a:pt x="38075" y="617363"/>
                        <a:pt x="48954" y="617363"/>
                        <a:pt x="62552" y="617363"/>
                      </a:cubicBezTo>
                      <a:cubicBezTo>
                        <a:pt x="62552" y="617363"/>
                        <a:pt x="62552" y="614643"/>
                        <a:pt x="62552" y="614643"/>
                      </a:cubicBezTo>
                      <a:cubicBezTo>
                        <a:pt x="62552" y="603765"/>
                        <a:pt x="65272" y="590166"/>
                        <a:pt x="65272" y="587447"/>
                      </a:cubicBezTo>
                      <a:cubicBezTo>
                        <a:pt x="67992" y="565689"/>
                        <a:pt x="73431" y="543932"/>
                        <a:pt x="76151" y="522175"/>
                      </a:cubicBezTo>
                      <a:cubicBezTo>
                        <a:pt x="78870" y="505857"/>
                        <a:pt x="81590" y="486820"/>
                        <a:pt x="87029" y="470501"/>
                      </a:cubicBezTo>
                      <a:cubicBezTo>
                        <a:pt x="87029" y="465062"/>
                        <a:pt x="92468" y="451464"/>
                        <a:pt x="92468" y="446025"/>
                      </a:cubicBezTo>
                      <a:cubicBezTo>
                        <a:pt x="92468" y="437866"/>
                        <a:pt x="73431" y="437866"/>
                        <a:pt x="65272" y="432426"/>
                      </a:cubicBezTo>
                      <a:cubicBezTo>
                        <a:pt x="59833" y="429707"/>
                        <a:pt x="54393" y="426987"/>
                        <a:pt x="54393" y="421548"/>
                      </a:cubicBezTo>
                      <a:cubicBezTo>
                        <a:pt x="54393" y="413389"/>
                        <a:pt x="62552" y="410669"/>
                        <a:pt x="73431" y="407949"/>
                      </a:cubicBezTo>
                      <a:cubicBezTo>
                        <a:pt x="78870" y="407949"/>
                        <a:pt x="92468" y="405230"/>
                        <a:pt x="100629" y="399790"/>
                      </a:cubicBezTo>
                      <a:cubicBezTo>
                        <a:pt x="106068" y="394351"/>
                        <a:pt x="106068" y="378033"/>
                        <a:pt x="108788" y="369874"/>
                      </a:cubicBezTo>
                      <a:cubicBezTo>
                        <a:pt x="114227" y="348117"/>
                        <a:pt x="119666" y="326360"/>
                        <a:pt x="125105" y="307322"/>
                      </a:cubicBezTo>
                      <a:cubicBezTo>
                        <a:pt x="130545" y="285565"/>
                        <a:pt x="135984" y="263808"/>
                        <a:pt x="141423" y="242051"/>
                      </a:cubicBezTo>
                      <a:cubicBezTo>
                        <a:pt x="146863" y="220293"/>
                        <a:pt x="152302" y="198536"/>
                        <a:pt x="155022" y="179498"/>
                      </a:cubicBezTo>
                      <a:cubicBezTo>
                        <a:pt x="157742" y="160461"/>
                        <a:pt x="163181" y="138703"/>
                        <a:pt x="168620" y="119665"/>
                      </a:cubicBezTo>
                      <a:cubicBezTo>
                        <a:pt x="176779" y="100627"/>
                        <a:pt x="182218" y="76150"/>
                        <a:pt x="193097" y="57113"/>
                      </a:cubicBezTo>
                      <a:lnTo>
                        <a:pt x="201256" y="38075"/>
                      </a:lnTo>
                      <a:cubicBezTo>
                        <a:pt x="206695" y="29916"/>
                        <a:pt x="209415" y="19038"/>
                        <a:pt x="217574" y="13598"/>
                      </a:cubicBezTo>
                      <a:cubicBezTo>
                        <a:pt x="231172" y="2720"/>
                        <a:pt x="255649" y="0"/>
                        <a:pt x="274687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46">
                  <a:extLst>
                    <a:ext uri="{FF2B5EF4-FFF2-40B4-BE49-F238E27FC236}">
                      <a16:creationId xmlns:a16="http://schemas.microsoft.com/office/drawing/2014/main" id="{8215E30C-AFB2-434A-968F-C3E59676BBD0}"/>
                    </a:ext>
                  </a:extLst>
                </p:cNvPr>
                <p:cNvSpPr/>
                <p:nvPr/>
              </p:nvSpPr>
              <p:spPr>
                <a:xfrm>
                  <a:off x="6876542" y="4244897"/>
                  <a:ext cx="462342" cy="677195"/>
                </a:xfrm>
                <a:custGeom>
                  <a:avLst/>
                  <a:gdLst>
                    <a:gd name="connsiteX0" fmla="*/ 214853 w 462342"/>
                    <a:gd name="connsiteY0" fmla="*/ 65272 h 677195"/>
                    <a:gd name="connsiteX1" fmla="*/ 195815 w 462342"/>
                    <a:gd name="connsiteY1" fmla="*/ 73431 h 677195"/>
                    <a:gd name="connsiteX2" fmla="*/ 193096 w 462342"/>
                    <a:gd name="connsiteY2" fmla="*/ 125105 h 677195"/>
                    <a:gd name="connsiteX3" fmla="*/ 190376 w 462342"/>
                    <a:gd name="connsiteY3" fmla="*/ 280125 h 677195"/>
                    <a:gd name="connsiteX4" fmla="*/ 190376 w 462342"/>
                    <a:gd name="connsiteY4" fmla="*/ 301882 h 677195"/>
                    <a:gd name="connsiteX5" fmla="*/ 193096 w 462342"/>
                    <a:gd name="connsiteY5" fmla="*/ 342677 h 677195"/>
                    <a:gd name="connsiteX6" fmla="*/ 195815 w 462342"/>
                    <a:gd name="connsiteY6" fmla="*/ 397070 h 677195"/>
                    <a:gd name="connsiteX7" fmla="*/ 195815 w 462342"/>
                    <a:gd name="connsiteY7" fmla="*/ 443304 h 677195"/>
                    <a:gd name="connsiteX8" fmla="*/ 195815 w 462342"/>
                    <a:gd name="connsiteY8" fmla="*/ 530333 h 677195"/>
                    <a:gd name="connsiteX9" fmla="*/ 193096 w 462342"/>
                    <a:gd name="connsiteY9" fmla="*/ 554810 h 677195"/>
                    <a:gd name="connsiteX10" fmla="*/ 190376 w 462342"/>
                    <a:gd name="connsiteY10" fmla="*/ 603764 h 677195"/>
                    <a:gd name="connsiteX11" fmla="*/ 198535 w 462342"/>
                    <a:gd name="connsiteY11" fmla="*/ 611923 h 677195"/>
                    <a:gd name="connsiteX12" fmla="*/ 214853 w 462342"/>
                    <a:gd name="connsiteY12" fmla="*/ 611923 h 677195"/>
                    <a:gd name="connsiteX13" fmla="*/ 236610 w 462342"/>
                    <a:gd name="connsiteY13" fmla="*/ 611923 h 677195"/>
                    <a:gd name="connsiteX14" fmla="*/ 263807 w 462342"/>
                    <a:gd name="connsiteY14" fmla="*/ 598325 h 677195"/>
                    <a:gd name="connsiteX15" fmla="*/ 277405 w 462342"/>
                    <a:gd name="connsiteY15" fmla="*/ 592885 h 677195"/>
                    <a:gd name="connsiteX16" fmla="*/ 291004 w 462342"/>
                    <a:gd name="connsiteY16" fmla="*/ 573848 h 677195"/>
                    <a:gd name="connsiteX17" fmla="*/ 307322 w 462342"/>
                    <a:gd name="connsiteY17" fmla="*/ 543931 h 677195"/>
                    <a:gd name="connsiteX18" fmla="*/ 326359 w 462342"/>
                    <a:gd name="connsiteY18" fmla="*/ 481379 h 677195"/>
                    <a:gd name="connsiteX19" fmla="*/ 337238 w 462342"/>
                    <a:gd name="connsiteY19" fmla="*/ 413388 h 677195"/>
                    <a:gd name="connsiteX20" fmla="*/ 337238 w 462342"/>
                    <a:gd name="connsiteY20" fmla="*/ 350836 h 677195"/>
                    <a:gd name="connsiteX21" fmla="*/ 334518 w 462342"/>
                    <a:gd name="connsiteY21" fmla="*/ 296443 h 677195"/>
                    <a:gd name="connsiteX22" fmla="*/ 329079 w 462342"/>
                    <a:gd name="connsiteY22" fmla="*/ 244769 h 677195"/>
                    <a:gd name="connsiteX23" fmla="*/ 307322 w 462342"/>
                    <a:gd name="connsiteY23" fmla="*/ 135983 h 677195"/>
                    <a:gd name="connsiteX24" fmla="*/ 271966 w 462342"/>
                    <a:gd name="connsiteY24" fmla="*/ 78870 h 677195"/>
                    <a:gd name="connsiteX25" fmla="*/ 214853 w 462342"/>
                    <a:gd name="connsiteY25" fmla="*/ 65272 h 677195"/>
                    <a:gd name="connsiteX26" fmla="*/ 114226 w 462342"/>
                    <a:gd name="connsiteY26" fmla="*/ 0 h 677195"/>
                    <a:gd name="connsiteX27" fmla="*/ 127824 w 462342"/>
                    <a:gd name="connsiteY27" fmla="*/ 0 h 677195"/>
                    <a:gd name="connsiteX28" fmla="*/ 146862 w 462342"/>
                    <a:gd name="connsiteY28" fmla="*/ 2720 h 677195"/>
                    <a:gd name="connsiteX29" fmla="*/ 174059 w 462342"/>
                    <a:gd name="connsiteY29" fmla="*/ 21758 h 677195"/>
                    <a:gd name="connsiteX30" fmla="*/ 193096 w 462342"/>
                    <a:gd name="connsiteY30" fmla="*/ 21758 h 677195"/>
                    <a:gd name="connsiteX31" fmla="*/ 261088 w 462342"/>
                    <a:gd name="connsiteY31" fmla="*/ 27197 h 677195"/>
                    <a:gd name="connsiteX32" fmla="*/ 310042 w 462342"/>
                    <a:gd name="connsiteY32" fmla="*/ 35356 h 677195"/>
                    <a:gd name="connsiteX33" fmla="*/ 334518 w 462342"/>
                    <a:gd name="connsiteY33" fmla="*/ 40795 h 677195"/>
                    <a:gd name="connsiteX34" fmla="*/ 356276 w 462342"/>
                    <a:gd name="connsiteY34" fmla="*/ 59833 h 677195"/>
                    <a:gd name="connsiteX35" fmla="*/ 372593 w 462342"/>
                    <a:gd name="connsiteY35" fmla="*/ 76151 h 677195"/>
                    <a:gd name="connsiteX36" fmla="*/ 380752 w 462342"/>
                    <a:gd name="connsiteY36" fmla="*/ 95188 h 677195"/>
                    <a:gd name="connsiteX37" fmla="*/ 405230 w 462342"/>
                    <a:gd name="connsiteY37" fmla="*/ 114226 h 677195"/>
                    <a:gd name="connsiteX38" fmla="*/ 416108 w 462342"/>
                    <a:gd name="connsiteY38" fmla="*/ 141422 h 677195"/>
                    <a:gd name="connsiteX39" fmla="*/ 451464 w 462342"/>
                    <a:gd name="connsiteY39" fmla="*/ 201256 h 677195"/>
                    <a:gd name="connsiteX40" fmla="*/ 456903 w 462342"/>
                    <a:gd name="connsiteY40" fmla="*/ 252929 h 677195"/>
                    <a:gd name="connsiteX41" fmla="*/ 456903 w 462342"/>
                    <a:gd name="connsiteY41" fmla="*/ 291004 h 677195"/>
                    <a:gd name="connsiteX42" fmla="*/ 459623 w 462342"/>
                    <a:gd name="connsiteY42" fmla="*/ 318201 h 677195"/>
                    <a:gd name="connsiteX43" fmla="*/ 459623 w 462342"/>
                    <a:gd name="connsiteY43" fmla="*/ 326360 h 677195"/>
                    <a:gd name="connsiteX44" fmla="*/ 459623 w 462342"/>
                    <a:gd name="connsiteY44" fmla="*/ 348117 h 677195"/>
                    <a:gd name="connsiteX45" fmla="*/ 462342 w 462342"/>
                    <a:gd name="connsiteY45" fmla="*/ 367155 h 677195"/>
                    <a:gd name="connsiteX46" fmla="*/ 456903 w 462342"/>
                    <a:gd name="connsiteY46" fmla="*/ 391632 h 677195"/>
                    <a:gd name="connsiteX47" fmla="*/ 456903 w 462342"/>
                    <a:gd name="connsiteY47" fmla="*/ 418828 h 677195"/>
                    <a:gd name="connsiteX48" fmla="*/ 451464 w 462342"/>
                    <a:gd name="connsiteY48" fmla="*/ 437866 h 677195"/>
                    <a:gd name="connsiteX49" fmla="*/ 446025 w 462342"/>
                    <a:gd name="connsiteY49" fmla="*/ 454184 h 677195"/>
                    <a:gd name="connsiteX50" fmla="*/ 440585 w 462342"/>
                    <a:gd name="connsiteY50" fmla="*/ 481380 h 677195"/>
                    <a:gd name="connsiteX51" fmla="*/ 432426 w 462342"/>
                    <a:gd name="connsiteY51" fmla="*/ 508577 h 677195"/>
                    <a:gd name="connsiteX52" fmla="*/ 418828 w 462342"/>
                    <a:gd name="connsiteY52" fmla="*/ 530334 h 677195"/>
                    <a:gd name="connsiteX53" fmla="*/ 410669 w 462342"/>
                    <a:gd name="connsiteY53" fmla="*/ 549371 h 677195"/>
                    <a:gd name="connsiteX54" fmla="*/ 391631 w 462342"/>
                    <a:gd name="connsiteY54" fmla="*/ 579288 h 677195"/>
                    <a:gd name="connsiteX55" fmla="*/ 337238 w 462342"/>
                    <a:gd name="connsiteY55" fmla="*/ 630961 h 677195"/>
                    <a:gd name="connsiteX56" fmla="*/ 301883 w 462342"/>
                    <a:gd name="connsiteY56" fmla="*/ 647279 h 677195"/>
                    <a:gd name="connsiteX57" fmla="*/ 263807 w 462342"/>
                    <a:gd name="connsiteY57" fmla="*/ 652718 h 677195"/>
                    <a:gd name="connsiteX58" fmla="*/ 233891 w 462342"/>
                    <a:gd name="connsiteY58" fmla="*/ 649999 h 677195"/>
                    <a:gd name="connsiteX59" fmla="*/ 187657 w 462342"/>
                    <a:gd name="connsiteY59" fmla="*/ 652718 h 677195"/>
                    <a:gd name="connsiteX60" fmla="*/ 171339 w 462342"/>
                    <a:gd name="connsiteY60" fmla="*/ 669036 h 677195"/>
                    <a:gd name="connsiteX61" fmla="*/ 155021 w 462342"/>
                    <a:gd name="connsiteY61" fmla="*/ 671756 h 677195"/>
                    <a:gd name="connsiteX62" fmla="*/ 138703 w 462342"/>
                    <a:gd name="connsiteY62" fmla="*/ 674476 h 677195"/>
                    <a:gd name="connsiteX63" fmla="*/ 125105 w 462342"/>
                    <a:gd name="connsiteY63" fmla="*/ 677195 h 677195"/>
                    <a:gd name="connsiteX64" fmla="*/ 106067 w 462342"/>
                    <a:gd name="connsiteY64" fmla="*/ 671756 h 677195"/>
                    <a:gd name="connsiteX65" fmla="*/ 87029 w 462342"/>
                    <a:gd name="connsiteY65" fmla="*/ 658158 h 677195"/>
                    <a:gd name="connsiteX66" fmla="*/ 81590 w 462342"/>
                    <a:gd name="connsiteY66" fmla="*/ 652718 h 677195"/>
                    <a:gd name="connsiteX67" fmla="*/ 67992 w 462342"/>
                    <a:gd name="connsiteY67" fmla="*/ 652718 h 677195"/>
                    <a:gd name="connsiteX68" fmla="*/ 43515 w 462342"/>
                    <a:gd name="connsiteY68" fmla="*/ 652718 h 677195"/>
                    <a:gd name="connsiteX69" fmla="*/ 16318 w 462342"/>
                    <a:gd name="connsiteY69" fmla="*/ 647279 h 677195"/>
                    <a:gd name="connsiteX70" fmla="*/ 0 w 462342"/>
                    <a:gd name="connsiteY70" fmla="*/ 630961 h 677195"/>
                    <a:gd name="connsiteX71" fmla="*/ 5439 w 462342"/>
                    <a:gd name="connsiteY71" fmla="*/ 620083 h 677195"/>
                    <a:gd name="connsiteX72" fmla="*/ 27197 w 462342"/>
                    <a:gd name="connsiteY72" fmla="*/ 611924 h 677195"/>
                    <a:gd name="connsiteX73" fmla="*/ 65272 w 462342"/>
                    <a:gd name="connsiteY73" fmla="*/ 609204 h 677195"/>
                    <a:gd name="connsiteX74" fmla="*/ 65272 w 462342"/>
                    <a:gd name="connsiteY74" fmla="*/ 584727 h 677195"/>
                    <a:gd name="connsiteX75" fmla="*/ 62552 w 462342"/>
                    <a:gd name="connsiteY75" fmla="*/ 456903 h 677195"/>
                    <a:gd name="connsiteX76" fmla="*/ 65272 w 462342"/>
                    <a:gd name="connsiteY76" fmla="*/ 337238 h 677195"/>
                    <a:gd name="connsiteX77" fmla="*/ 67992 w 462342"/>
                    <a:gd name="connsiteY77" fmla="*/ 203975 h 677195"/>
                    <a:gd name="connsiteX78" fmla="*/ 70712 w 462342"/>
                    <a:gd name="connsiteY78" fmla="*/ 119665 h 677195"/>
                    <a:gd name="connsiteX79" fmla="*/ 73431 w 462342"/>
                    <a:gd name="connsiteY79" fmla="*/ 67992 h 677195"/>
                    <a:gd name="connsiteX80" fmla="*/ 67992 w 462342"/>
                    <a:gd name="connsiteY80" fmla="*/ 67992 h 677195"/>
                    <a:gd name="connsiteX81" fmla="*/ 43515 w 462342"/>
                    <a:gd name="connsiteY81" fmla="*/ 67992 h 677195"/>
                    <a:gd name="connsiteX82" fmla="*/ 16318 w 462342"/>
                    <a:gd name="connsiteY82" fmla="*/ 62552 h 677195"/>
                    <a:gd name="connsiteX83" fmla="*/ 0 w 462342"/>
                    <a:gd name="connsiteY83" fmla="*/ 46234 h 677195"/>
                    <a:gd name="connsiteX84" fmla="*/ 5439 w 462342"/>
                    <a:gd name="connsiteY84" fmla="*/ 35356 h 677195"/>
                    <a:gd name="connsiteX85" fmla="*/ 27197 w 462342"/>
                    <a:gd name="connsiteY85" fmla="*/ 27197 h 677195"/>
                    <a:gd name="connsiteX86" fmla="*/ 76151 w 462342"/>
                    <a:gd name="connsiteY86" fmla="*/ 21758 h 677195"/>
                    <a:gd name="connsiteX87" fmla="*/ 81590 w 462342"/>
                    <a:gd name="connsiteY87" fmla="*/ 13598 h 677195"/>
                    <a:gd name="connsiteX88" fmla="*/ 97908 w 462342"/>
                    <a:gd name="connsiteY88" fmla="*/ 5439 h 677195"/>
                    <a:gd name="connsiteX89" fmla="*/ 114226 w 462342"/>
                    <a:gd name="connsiteY89" fmla="*/ 0 h 6771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462342" h="677195">
                      <a:moveTo>
                        <a:pt x="214853" y="65272"/>
                      </a:moveTo>
                      <a:cubicBezTo>
                        <a:pt x="203975" y="65272"/>
                        <a:pt x="195815" y="67992"/>
                        <a:pt x="195815" y="73431"/>
                      </a:cubicBezTo>
                      <a:cubicBezTo>
                        <a:pt x="193096" y="78870"/>
                        <a:pt x="193096" y="100628"/>
                        <a:pt x="193096" y="125105"/>
                      </a:cubicBezTo>
                      <a:cubicBezTo>
                        <a:pt x="193096" y="182217"/>
                        <a:pt x="193096" y="266527"/>
                        <a:pt x="190376" y="280125"/>
                      </a:cubicBezTo>
                      <a:cubicBezTo>
                        <a:pt x="190376" y="288284"/>
                        <a:pt x="190376" y="293723"/>
                        <a:pt x="190376" y="301882"/>
                      </a:cubicBezTo>
                      <a:cubicBezTo>
                        <a:pt x="190376" y="315480"/>
                        <a:pt x="190376" y="329079"/>
                        <a:pt x="193096" y="342677"/>
                      </a:cubicBezTo>
                      <a:cubicBezTo>
                        <a:pt x="193096" y="361715"/>
                        <a:pt x="193096" y="378033"/>
                        <a:pt x="195815" y="397070"/>
                      </a:cubicBezTo>
                      <a:cubicBezTo>
                        <a:pt x="195815" y="413388"/>
                        <a:pt x="195815" y="426986"/>
                        <a:pt x="195815" y="443304"/>
                      </a:cubicBezTo>
                      <a:cubicBezTo>
                        <a:pt x="195815" y="465061"/>
                        <a:pt x="198535" y="508576"/>
                        <a:pt x="195815" y="530333"/>
                      </a:cubicBezTo>
                      <a:cubicBezTo>
                        <a:pt x="195815" y="538492"/>
                        <a:pt x="193096" y="546651"/>
                        <a:pt x="193096" y="554810"/>
                      </a:cubicBezTo>
                      <a:cubicBezTo>
                        <a:pt x="193096" y="560249"/>
                        <a:pt x="190376" y="590166"/>
                        <a:pt x="190376" y="603764"/>
                      </a:cubicBezTo>
                      <a:cubicBezTo>
                        <a:pt x="190376" y="609203"/>
                        <a:pt x="190376" y="611923"/>
                        <a:pt x="198535" y="611923"/>
                      </a:cubicBezTo>
                      <a:cubicBezTo>
                        <a:pt x="206694" y="611923"/>
                        <a:pt x="209414" y="611923"/>
                        <a:pt x="214853" y="611923"/>
                      </a:cubicBezTo>
                      <a:cubicBezTo>
                        <a:pt x="223012" y="611923"/>
                        <a:pt x="220293" y="611923"/>
                        <a:pt x="236610" y="611923"/>
                      </a:cubicBezTo>
                      <a:cubicBezTo>
                        <a:pt x="242050" y="611923"/>
                        <a:pt x="258368" y="601044"/>
                        <a:pt x="263807" y="598325"/>
                      </a:cubicBezTo>
                      <a:cubicBezTo>
                        <a:pt x="266527" y="598325"/>
                        <a:pt x="274686" y="592885"/>
                        <a:pt x="277405" y="592885"/>
                      </a:cubicBezTo>
                      <a:cubicBezTo>
                        <a:pt x="285564" y="587446"/>
                        <a:pt x="288284" y="579287"/>
                        <a:pt x="291004" y="573848"/>
                      </a:cubicBezTo>
                      <a:cubicBezTo>
                        <a:pt x="296443" y="562969"/>
                        <a:pt x="301882" y="554810"/>
                        <a:pt x="307322" y="543931"/>
                      </a:cubicBezTo>
                      <a:cubicBezTo>
                        <a:pt x="315481" y="524894"/>
                        <a:pt x="320920" y="524894"/>
                        <a:pt x="326359" y="481379"/>
                      </a:cubicBezTo>
                      <a:cubicBezTo>
                        <a:pt x="329079" y="456903"/>
                        <a:pt x="334518" y="435145"/>
                        <a:pt x="337238" y="413388"/>
                      </a:cubicBezTo>
                      <a:cubicBezTo>
                        <a:pt x="337238" y="391631"/>
                        <a:pt x="337238" y="369873"/>
                        <a:pt x="337238" y="350836"/>
                      </a:cubicBezTo>
                      <a:cubicBezTo>
                        <a:pt x="337238" y="339957"/>
                        <a:pt x="337238" y="320920"/>
                        <a:pt x="334518" y="296443"/>
                      </a:cubicBezTo>
                      <a:cubicBezTo>
                        <a:pt x="331798" y="269246"/>
                        <a:pt x="329079" y="250209"/>
                        <a:pt x="329079" y="244769"/>
                      </a:cubicBezTo>
                      <a:cubicBezTo>
                        <a:pt x="323640" y="206694"/>
                        <a:pt x="318200" y="174058"/>
                        <a:pt x="307322" y="135983"/>
                      </a:cubicBezTo>
                      <a:cubicBezTo>
                        <a:pt x="304602" y="125105"/>
                        <a:pt x="304602" y="108787"/>
                        <a:pt x="271966" y="78870"/>
                      </a:cubicBezTo>
                      <a:cubicBezTo>
                        <a:pt x="263807" y="73431"/>
                        <a:pt x="233891" y="65272"/>
                        <a:pt x="214853" y="65272"/>
                      </a:cubicBezTo>
                      <a:close/>
                      <a:moveTo>
                        <a:pt x="114226" y="0"/>
                      </a:moveTo>
                      <a:cubicBezTo>
                        <a:pt x="119665" y="0"/>
                        <a:pt x="125105" y="0"/>
                        <a:pt x="127824" y="0"/>
                      </a:cubicBezTo>
                      <a:cubicBezTo>
                        <a:pt x="133264" y="0"/>
                        <a:pt x="141422" y="0"/>
                        <a:pt x="146862" y="2720"/>
                      </a:cubicBezTo>
                      <a:cubicBezTo>
                        <a:pt x="157741" y="5439"/>
                        <a:pt x="165900" y="13598"/>
                        <a:pt x="174059" y="21758"/>
                      </a:cubicBezTo>
                      <a:cubicBezTo>
                        <a:pt x="179498" y="21758"/>
                        <a:pt x="187657" y="21758"/>
                        <a:pt x="193096" y="21758"/>
                      </a:cubicBezTo>
                      <a:cubicBezTo>
                        <a:pt x="212134" y="21758"/>
                        <a:pt x="228452" y="27197"/>
                        <a:pt x="261088" y="27197"/>
                      </a:cubicBezTo>
                      <a:cubicBezTo>
                        <a:pt x="277405" y="27197"/>
                        <a:pt x="293723" y="35356"/>
                        <a:pt x="310042" y="35356"/>
                      </a:cubicBezTo>
                      <a:cubicBezTo>
                        <a:pt x="318200" y="35356"/>
                        <a:pt x="329079" y="35356"/>
                        <a:pt x="334518" y="40795"/>
                      </a:cubicBezTo>
                      <a:cubicBezTo>
                        <a:pt x="342677" y="46234"/>
                        <a:pt x="348117" y="54393"/>
                        <a:pt x="356276" y="59833"/>
                      </a:cubicBezTo>
                      <a:cubicBezTo>
                        <a:pt x="361715" y="65272"/>
                        <a:pt x="369874" y="67992"/>
                        <a:pt x="372593" y="76151"/>
                      </a:cubicBezTo>
                      <a:cubicBezTo>
                        <a:pt x="375313" y="81590"/>
                        <a:pt x="378033" y="89749"/>
                        <a:pt x="380752" y="95188"/>
                      </a:cubicBezTo>
                      <a:cubicBezTo>
                        <a:pt x="386192" y="103347"/>
                        <a:pt x="391631" y="106067"/>
                        <a:pt x="405230" y="114226"/>
                      </a:cubicBezTo>
                      <a:cubicBezTo>
                        <a:pt x="413388" y="119665"/>
                        <a:pt x="410669" y="133263"/>
                        <a:pt x="416108" y="141422"/>
                      </a:cubicBezTo>
                      <a:cubicBezTo>
                        <a:pt x="426987" y="160461"/>
                        <a:pt x="446025" y="182218"/>
                        <a:pt x="451464" y="201256"/>
                      </a:cubicBezTo>
                      <a:cubicBezTo>
                        <a:pt x="456903" y="220293"/>
                        <a:pt x="456903" y="236611"/>
                        <a:pt x="456903" y="252929"/>
                      </a:cubicBezTo>
                      <a:cubicBezTo>
                        <a:pt x="456903" y="266527"/>
                        <a:pt x="456903" y="277406"/>
                        <a:pt x="456903" y="291004"/>
                      </a:cubicBezTo>
                      <a:cubicBezTo>
                        <a:pt x="456903" y="299163"/>
                        <a:pt x="456903" y="307322"/>
                        <a:pt x="459623" y="318201"/>
                      </a:cubicBezTo>
                      <a:cubicBezTo>
                        <a:pt x="459623" y="320921"/>
                        <a:pt x="459623" y="323640"/>
                        <a:pt x="459623" y="326360"/>
                      </a:cubicBezTo>
                      <a:cubicBezTo>
                        <a:pt x="462342" y="331799"/>
                        <a:pt x="459623" y="337238"/>
                        <a:pt x="459623" y="348117"/>
                      </a:cubicBezTo>
                      <a:cubicBezTo>
                        <a:pt x="459623" y="350837"/>
                        <a:pt x="462342" y="361715"/>
                        <a:pt x="462342" y="367155"/>
                      </a:cubicBezTo>
                      <a:cubicBezTo>
                        <a:pt x="462342" y="375314"/>
                        <a:pt x="456903" y="383473"/>
                        <a:pt x="456903" y="391632"/>
                      </a:cubicBezTo>
                      <a:cubicBezTo>
                        <a:pt x="456903" y="399790"/>
                        <a:pt x="456903" y="410669"/>
                        <a:pt x="456903" y="418828"/>
                      </a:cubicBezTo>
                      <a:cubicBezTo>
                        <a:pt x="456903" y="421548"/>
                        <a:pt x="454183" y="429707"/>
                        <a:pt x="451464" y="437866"/>
                      </a:cubicBezTo>
                      <a:cubicBezTo>
                        <a:pt x="448744" y="443305"/>
                        <a:pt x="448744" y="451464"/>
                        <a:pt x="446025" y="454184"/>
                      </a:cubicBezTo>
                      <a:cubicBezTo>
                        <a:pt x="443305" y="462343"/>
                        <a:pt x="440585" y="473221"/>
                        <a:pt x="440585" y="481380"/>
                      </a:cubicBezTo>
                      <a:cubicBezTo>
                        <a:pt x="437865" y="489539"/>
                        <a:pt x="437865" y="500418"/>
                        <a:pt x="432426" y="508577"/>
                      </a:cubicBezTo>
                      <a:cubicBezTo>
                        <a:pt x="429706" y="516736"/>
                        <a:pt x="424267" y="522175"/>
                        <a:pt x="418828" y="530334"/>
                      </a:cubicBezTo>
                      <a:cubicBezTo>
                        <a:pt x="416108" y="535773"/>
                        <a:pt x="413388" y="543932"/>
                        <a:pt x="410669" y="549371"/>
                      </a:cubicBezTo>
                      <a:cubicBezTo>
                        <a:pt x="405230" y="557531"/>
                        <a:pt x="397071" y="573848"/>
                        <a:pt x="391631" y="579288"/>
                      </a:cubicBezTo>
                      <a:cubicBezTo>
                        <a:pt x="369874" y="609204"/>
                        <a:pt x="350836" y="620083"/>
                        <a:pt x="337238" y="630961"/>
                      </a:cubicBezTo>
                      <a:cubicBezTo>
                        <a:pt x="326359" y="639120"/>
                        <a:pt x="315481" y="641840"/>
                        <a:pt x="301883" y="647279"/>
                      </a:cubicBezTo>
                      <a:cubicBezTo>
                        <a:pt x="291004" y="649999"/>
                        <a:pt x="277405" y="652718"/>
                        <a:pt x="263807" y="652718"/>
                      </a:cubicBezTo>
                      <a:cubicBezTo>
                        <a:pt x="252929" y="652718"/>
                        <a:pt x="244770" y="649999"/>
                        <a:pt x="233891" y="649999"/>
                      </a:cubicBezTo>
                      <a:cubicBezTo>
                        <a:pt x="206694" y="649999"/>
                        <a:pt x="217573" y="652718"/>
                        <a:pt x="187657" y="652718"/>
                      </a:cubicBezTo>
                      <a:cubicBezTo>
                        <a:pt x="184937" y="660877"/>
                        <a:pt x="179498" y="666317"/>
                        <a:pt x="171339" y="669036"/>
                      </a:cubicBezTo>
                      <a:cubicBezTo>
                        <a:pt x="165900" y="671756"/>
                        <a:pt x="160460" y="671756"/>
                        <a:pt x="155021" y="671756"/>
                      </a:cubicBezTo>
                      <a:cubicBezTo>
                        <a:pt x="149581" y="671756"/>
                        <a:pt x="144142" y="674476"/>
                        <a:pt x="138703" y="674476"/>
                      </a:cubicBezTo>
                      <a:cubicBezTo>
                        <a:pt x="135983" y="674476"/>
                        <a:pt x="127824" y="677195"/>
                        <a:pt x="125105" y="677195"/>
                      </a:cubicBezTo>
                      <a:cubicBezTo>
                        <a:pt x="116946" y="677195"/>
                        <a:pt x="108787" y="671756"/>
                        <a:pt x="106067" y="671756"/>
                      </a:cubicBezTo>
                      <a:cubicBezTo>
                        <a:pt x="100628" y="669036"/>
                        <a:pt x="95188" y="663597"/>
                        <a:pt x="87029" y="658158"/>
                      </a:cubicBezTo>
                      <a:cubicBezTo>
                        <a:pt x="84310" y="655438"/>
                        <a:pt x="81590" y="655438"/>
                        <a:pt x="81590" y="652718"/>
                      </a:cubicBezTo>
                      <a:cubicBezTo>
                        <a:pt x="73431" y="652718"/>
                        <a:pt x="81590" y="652718"/>
                        <a:pt x="67992" y="652718"/>
                      </a:cubicBezTo>
                      <a:cubicBezTo>
                        <a:pt x="59833" y="652718"/>
                        <a:pt x="51674" y="652718"/>
                        <a:pt x="43515" y="652718"/>
                      </a:cubicBezTo>
                      <a:cubicBezTo>
                        <a:pt x="35356" y="652718"/>
                        <a:pt x="24477" y="652718"/>
                        <a:pt x="16318" y="647279"/>
                      </a:cubicBezTo>
                      <a:cubicBezTo>
                        <a:pt x="8159" y="644559"/>
                        <a:pt x="0" y="636401"/>
                        <a:pt x="0" y="630961"/>
                      </a:cubicBezTo>
                      <a:cubicBezTo>
                        <a:pt x="0" y="625522"/>
                        <a:pt x="0" y="622802"/>
                        <a:pt x="5439" y="620083"/>
                      </a:cubicBezTo>
                      <a:cubicBezTo>
                        <a:pt x="10879" y="617363"/>
                        <a:pt x="21758" y="614643"/>
                        <a:pt x="27197" y="611924"/>
                      </a:cubicBezTo>
                      <a:cubicBezTo>
                        <a:pt x="38076" y="609204"/>
                        <a:pt x="54393" y="609204"/>
                        <a:pt x="65272" y="609204"/>
                      </a:cubicBezTo>
                      <a:cubicBezTo>
                        <a:pt x="65272" y="601045"/>
                        <a:pt x="65272" y="592886"/>
                        <a:pt x="65272" y="584727"/>
                      </a:cubicBezTo>
                      <a:cubicBezTo>
                        <a:pt x="65272" y="541213"/>
                        <a:pt x="62552" y="500418"/>
                        <a:pt x="62552" y="456903"/>
                      </a:cubicBezTo>
                      <a:cubicBezTo>
                        <a:pt x="62552" y="440585"/>
                        <a:pt x="65272" y="397071"/>
                        <a:pt x="65272" y="337238"/>
                      </a:cubicBezTo>
                      <a:cubicBezTo>
                        <a:pt x="65272" y="293724"/>
                        <a:pt x="67992" y="247490"/>
                        <a:pt x="67992" y="203975"/>
                      </a:cubicBezTo>
                      <a:cubicBezTo>
                        <a:pt x="67992" y="179498"/>
                        <a:pt x="67992" y="149582"/>
                        <a:pt x="70712" y="119665"/>
                      </a:cubicBezTo>
                      <a:cubicBezTo>
                        <a:pt x="70712" y="103347"/>
                        <a:pt x="73431" y="84309"/>
                        <a:pt x="73431" y="67992"/>
                      </a:cubicBezTo>
                      <a:cubicBezTo>
                        <a:pt x="73431" y="67992"/>
                        <a:pt x="70712" y="67992"/>
                        <a:pt x="67992" y="67992"/>
                      </a:cubicBezTo>
                      <a:cubicBezTo>
                        <a:pt x="59833" y="67992"/>
                        <a:pt x="51674" y="67992"/>
                        <a:pt x="43515" y="67992"/>
                      </a:cubicBezTo>
                      <a:cubicBezTo>
                        <a:pt x="35356" y="67992"/>
                        <a:pt x="24477" y="67992"/>
                        <a:pt x="16318" y="62552"/>
                      </a:cubicBezTo>
                      <a:cubicBezTo>
                        <a:pt x="8159" y="59833"/>
                        <a:pt x="0" y="51674"/>
                        <a:pt x="0" y="46234"/>
                      </a:cubicBezTo>
                      <a:cubicBezTo>
                        <a:pt x="0" y="43515"/>
                        <a:pt x="0" y="38075"/>
                        <a:pt x="5439" y="35356"/>
                      </a:cubicBezTo>
                      <a:cubicBezTo>
                        <a:pt x="10879" y="32636"/>
                        <a:pt x="21758" y="29916"/>
                        <a:pt x="27197" y="27197"/>
                      </a:cubicBezTo>
                      <a:cubicBezTo>
                        <a:pt x="46234" y="24477"/>
                        <a:pt x="65272" y="21758"/>
                        <a:pt x="76151" y="21758"/>
                      </a:cubicBezTo>
                      <a:cubicBezTo>
                        <a:pt x="76151" y="19038"/>
                        <a:pt x="78871" y="16318"/>
                        <a:pt x="81590" y="13598"/>
                      </a:cubicBezTo>
                      <a:cubicBezTo>
                        <a:pt x="84310" y="10879"/>
                        <a:pt x="92469" y="5439"/>
                        <a:pt x="97908" y="5439"/>
                      </a:cubicBezTo>
                      <a:cubicBezTo>
                        <a:pt x="103347" y="2720"/>
                        <a:pt x="108787" y="0"/>
                        <a:pt x="11422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: Shape 47">
                  <a:extLst>
                    <a:ext uri="{FF2B5EF4-FFF2-40B4-BE49-F238E27FC236}">
                      <a16:creationId xmlns:a16="http://schemas.microsoft.com/office/drawing/2014/main" id="{BE3AD4FD-B93D-4B4F-AECB-B9316232F5E7}"/>
                    </a:ext>
                  </a:extLst>
                </p:cNvPr>
                <p:cNvSpPr/>
                <p:nvPr/>
              </p:nvSpPr>
              <p:spPr>
                <a:xfrm>
                  <a:off x="7310622" y="4197597"/>
                  <a:ext cx="489539" cy="761503"/>
                </a:xfrm>
                <a:custGeom>
                  <a:avLst/>
                  <a:gdLst>
                    <a:gd name="connsiteX0" fmla="*/ 433491 w 489538"/>
                    <a:gd name="connsiteY0" fmla="*/ 651063 h 761503"/>
                    <a:gd name="connsiteX1" fmla="*/ 438930 w 489538"/>
                    <a:gd name="connsiteY1" fmla="*/ 661942 h 761503"/>
                    <a:gd name="connsiteX2" fmla="*/ 425332 w 489538"/>
                    <a:gd name="connsiteY2" fmla="*/ 683699 h 761503"/>
                    <a:gd name="connsiteX3" fmla="*/ 400855 w 489538"/>
                    <a:gd name="connsiteY3" fmla="*/ 691858 h 761503"/>
                    <a:gd name="connsiteX4" fmla="*/ 343742 w 489538"/>
                    <a:gd name="connsiteY4" fmla="*/ 700017 h 761503"/>
                    <a:gd name="connsiteX5" fmla="*/ 316546 w 489538"/>
                    <a:gd name="connsiteY5" fmla="*/ 705456 h 761503"/>
                    <a:gd name="connsiteX6" fmla="*/ 275751 w 489538"/>
                    <a:gd name="connsiteY6" fmla="*/ 705456 h 761503"/>
                    <a:gd name="connsiteX7" fmla="*/ 264872 w 489538"/>
                    <a:gd name="connsiteY7" fmla="*/ 708176 h 761503"/>
                    <a:gd name="connsiteX8" fmla="*/ 253994 w 489538"/>
                    <a:gd name="connsiteY8" fmla="*/ 708176 h 761503"/>
                    <a:gd name="connsiteX9" fmla="*/ 240395 w 489538"/>
                    <a:gd name="connsiteY9" fmla="*/ 719054 h 761503"/>
                    <a:gd name="connsiteX10" fmla="*/ 224077 w 489538"/>
                    <a:gd name="connsiteY10" fmla="*/ 721774 h 761503"/>
                    <a:gd name="connsiteX11" fmla="*/ 205040 w 489538"/>
                    <a:gd name="connsiteY11" fmla="*/ 724494 h 761503"/>
                    <a:gd name="connsiteX12" fmla="*/ 191441 w 489538"/>
                    <a:gd name="connsiteY12" fmla="*/ 727213 h 761503"/>
                    <a:gd name="connsiteX13" fmla="*/ 169684 w 489538"/>
                    <a:gd name="connsiteY13" fmla="*/ 721774 h 761503"/>
                    <a:gd name="connsiteX14" fmla="*/ 150646 w 489538"/>
                    <a:gd name="connsiteY14" fmla="*/ 708176 h 761503"/>
                    <a:gd name="connsiteX15" fmla="*/ 139768 w 489538"/>
                    <a:gd name="connsiteY15" fmla="*/ 708176 h 761503"/>
                    <a:gd name="connsiteX16" fmla="*/ 120730 w 489538"/>
                    <a:gd name="connsiteY16" fmla="*/ 708176 h 761503"/>
                    <a:gd name="connsiteX17" fmla="*/ 98973 w 489538"/>
                    <a:gd name="connsiteY17" fmla="*/ 708176 h 761503"/>
                    <a:gd name="connsiteX18" fmla="*/ 74496 w 489538"/>
                    <a:gd name="connsiteY18" fmla="*/ 702736 h 761503"/>
                    <a:gd name="connsiteX19" fmla="*/ 58178 w 489538"/>
                    <a:gd name="connsiteY19" fmla="*/ 683699 h 761503"/>
                    <a:gd name="connsiteX20" fmla="*/ 63617 w 489538"/>
                    <a:gd name="connsiteY20" fmla="*/ 675540 h 761503"/>
                    <a:gd name="connsiteX21" fmla="*/ 85375 w 489538"/>
                    <a:gd name="connsiteY21" fmla="*/ 667381 h 761503"/>
                    <a:gd name="connsiteX22" fmla="*/ 128889 w 489538"/>
                    <a:gd name="connsiteY22" fmla="*/ 661942 h 761503"/>
                    <a:gd name="connsiteX23" fmla="*/ 128889 w 489538"/>
                    <a:gd name="connsiteY23" fmla="*/ 602109 h 761503"/>
                    <a:gd name="connsiteX24" fmla="*/ 126170 w 489538"/>
                    <a:gd name="connsiteY24" fmla="*/ 523239 h 761503"/>
                    <a:gd name="connsiteX25" fmla="*/ 126170 w 489538"/>
                    <a:gd name="connsiteY25" fmla="*/ 468846 h 761503"/>
                    <a:gd name="connsiteX26" fmla="*/ 123450 w 489538"/>
                    <a:gd name="connsiteY26" fmla="*/ 409014 h 761503"/>
                    <a:gd name="connsiteX27" fmla="*/ 123450 w 489538"/>
                    <a:gd name="connsiteY27" fmla="*/ 384537 h 761503"/>
                    <a:gd name="connsiteX28" fmla="*/ 126170 w 489538"/>
                    <a:gd name="connsiteY28" fmla="*/ 349181 h 761503"/>
                    <a:gd name="connsiteX29" fmla="*/ 126170 w 489538"/>
                    <a:gd name="connsiteY29" fmla="*/ 324704 h 761503"/>
                    <a:gd name="connsiteX30" fmla="*/ 128889 w 489538"/>
                    <a:gd name="connsiteY30" fmla="*/ 292068 h 761503"/>
                    <a:gd name="connsiteX31" fmla="*/ 134329 w 489538"/>
                    <a:gd name="connsiteY31" fmla="*/ 234956 h 761503"/>
                    <a:gd name="connsiteX32" fmla="*/ 134329 w 489538"/>
                    <a:gd name="connsiteY32" fmla="*/ 172404 h 761503"/>
                    <a:gd name="connsiteX33" fmla="*/ 137048 w 489538"/>
                    <a:gd name="connsiteY33" fmla="*/ 123450 h 761503"/>
                    <a:gd name="connsiteX34" fmla="*/ 123450 w 489538"/>
                    <a:gd name="connsiteY34" fmla="*/ 123450 h 761503"/>
                    <a:gd name="connsiteX35" fmla="*/ 101693 w 489538"/>
                    <a:gd name="connsiteY35" fmla="*/ 123450 h 761503"/>
                    <a:gd name="connsiteX36" fmla="*/ 77216 w 489538"/>
                    <a:gd name="connsiteY36" fmla="*/ 118011 h 761503"/>
                    <a:gd name="connsiteX37" fmla="*/ 60898 w 489538"/>
                    <a:gd name="connsiteY37" fmla="*/ 98973 h 761503"/>
                    <a:gd name="connsiteX38" fmla="*/ 66337 w 489538"/>
                    <a:gd name="connsiteY38" fmla="*/ 90814 h 761503"/>
                    <a:gd name="connsiteX39" fmla="*/ 88094 w 489538"/>
                    <a:gd name="connsiteY39" fmla="*/ 82655 h 761503"/>
                    <a:gd name="connsiteX40" fmla="*/ 145207 w 489538"/>
                    <a:gd name="connsiteY40" fmla="*/ 77216 h 761503"/>
                    <a:gd name="connsiteX41" fmla="*/ 145207 w 489538"/>
                    <a:gd name="connsiteY41" fmla="*/ 77216 h 761503"/>
                    <a:gd name="connsiteX42" fmla="*/ 153366 w 489538"/>
                    <a:gd name="connsiteY42" fmla="*/ 69057 h 761503"/>
                    <a:gd name="connsiteX43" fmla="*/ 177843 w 489538"/>
                    <a:gd name="connsiteY43" fmla="*/ 60898 h 761503"/>
                    <a:gd name="connsiteX44" fmla="*/ 196881 w 489538"/>
                    <a:gd name="connsiteY44" fmla="*/ 58178 h 761503"/>
                    <a:gd name="connsiteX45" fmla="*/ 205040 w 489538"/>
                    <a:gd name="connsiteY45" fmla="*/ 58178 h 761503"/>
                    <a:gd name="connsiteX46" fmla="*/ 215919 w 489538"/>
                    <a:gd name="connsiteY46" fmla="*/ 63617 h 761503"/>
                    <a:gd name="connsiteX47" fmla="*/ 229517 w 489538"/>
                    <a:gd name="connsiteY47" fmla="*/ 69057 h 761503"/>
                    <a:gd name="connsiteX48" fmla="*/ 256713 w 489538"/>
                    <a:gd name="connsiteY48" fmla="*/ 77216 h 761503"/>
                    <a:gd name="connsiteX49" fmla="*/ 264872 w 489538"/>
                    <a:gd name="connsiteY49" fmla="*/ 77216 h 761503"/>
                    <a:gd name="connsiteX50" fmla="*/ 281190 w 489538"/>
                    <a:gd name="connsiteY50" fmla="*/ 77216 h 761503"/>
                    <a:gd name="connsiteX51" fmla="*/ 330144 w 489538"/>
                    <a:gd name="connsiteY51" fmla="*/ 77216 h 761503"/>
                    <a:gd name="connsiteX52" fmla="*/ 357341 w 489538"/>
                    <a:gd name="connsiteY52" fmla="*/ 79935 h 761503"/>
                    <a:gd name="connsiteX53" fmla="*/ 387257 w 489538"/>
                    <a:gd name="connsiteY53" fmla="*/ 82655 h 761503"/>
                    <a:gd name="connsiteX54" fmla="*/ 406295 w 489538"/>
                    <a:gd name="connsiteY54" fmla="*/ 85375 h 761503"/>
                    <a:gd name="connsiteX55" fmla="*/ 417173 w 489538"/>
                    <a:gd name="connsiteY55" fmla="*/ 79935 h 761503"/>
                    <a:gd name="connsiteX56" fmla="*/ 425332 w 489538"/>
                    <a:gd name="connsiteY56" fmla="*/ 85375 h 761503"/>
                    <a:gd name="connsiteX57" fmla="*/ 433491 w 489538"/>
                    <a:gd name="connsiteY57" fmla="*/ 104412 h 761503"/>
                    <a:gd name="connsiteX58" fmla="*/ 436211 w 489538"/>
                    <a:gd name="connsiteY58" fmla="*/ 137048 h 761503"/>
                    <a:gd name="connsiteX59" fmla="*/ 438930 w 489538"/>
                    <a:gd name="connsiteY59" fmla="*/ 183282 h 761503"/>
                    <a:gd name="connsiteX60" fmla="*/ 422612 w 489538"/>
                    <a:gd name="connsiteY60" fmla="*/ 218638 h 761503"/>
                    <a:gd name="connsiteX61" fmla="*/ 406295 w 489538"/>
                    <a:gd name="connsiteY61" fmla="*/ 213198 h 761503"/>
                    <a:gd name="connsiteX62" fmla="*/ 398136 w 489538"/>
                    <a:gd name="connsiteY62" fmla="*/ 196881 h 761503"/>
                    <a:gd name="connsiteX63" fmla="*/ 395416 w 489538"/>
                    <a:gd name="connsiteY63" fmla="*/ 175123 h 761503"/>
                    <a:gd name="connsiteX64" fmla="*/ 395416 w 489538"/>
                    <a:gd name="connsiteY64" fmla="*/ 153366 h 761503"/>
                    <a:gd name="connsiteX65" fmla="*/ 395416 w 489538"/>
                    <a:gd name="connsiteY65" fmla="*/ 126170 h 761503"/>
                    <a:gd name="connsiteX66" fmla="*/ 370939 w 489538"/>
                    <a:gd name="connsiteY66" fmla="*/ 128889 h 761503"/>
                    <a:gd name="connsiteX67" fmla="*/ 338303 w 489538"/>
                    <a:gd name="connsiteY67" fmla="*/ 131609 h 761503"/>
                    <a:gd name="connsiteX68" fmla="*/ 286629 w 489538"/>
                    <a:gd name="connsiteY68" fmla="*/ 134328 h 761503"/>
                    <a:gd name="connsiteX69" fmla="*/ 273031 w 489538"/>
                    <a:gd name="connsiteY69" fmla="*/ 137048 h 761503"/>
                    <a:gd name="connsiteX70" fmla="*/ 262153 w 489538"/>
                    <a:gd name="connsiteY70" fmla="*/ 142487 h 761503"/>
                    <a:gd name="connsiteX71" fmla="*/ 259433 w 489538"/>
                    <a:gd name="connsiteY71" fmla="*/ 153366 h 761503"/>
                    <a:gd name="connsiteX72" fmla="*/ 262153 w 489538"/>
                    <a:gd name="connsiteY72" fmla="*/ 166964 h 761503"/>
                    <a:gd name="connsiteX73" fmla="*/ 262153 w 489538"/>
                    <a:gd name="connsiteY73" fmla="*/ 196881 h 761503"/>
                    <a:gd name="connsiteX74" fmla="*/ 262153 w 489538"/>
                    <a:gd name="connsiteY74" fmla="*/ 215918 h 761503"/>
                    <a:gd name="connsiteX75" fmla="*/ 262153 w 489538"/>
                    <a:gd name="connsiteY75" fmla="*/ 251274 h 761503"/>
                    <a:gd name="connsiteX76" fmla="*/ 259433 w 489538"/>
                    <a:gd name="connsiteY76" fmla="*/ 278470 h 761503"/>
                    <a:gd name="connsiteX77" fmla="*/ 259433 w 489538"/>
                    <a:gd name="connsiteY77" fmla="*/ 308386 h 761503"/>
                    <a:gd name="connsiteX78" fmla="*/ 259433 w 489538"/>
                    <a:gd name="connsiteY78" fmla="*/ 321985 h 761503"/>
                    <a:gd name="connsiteX79" fmla="*/ 259433 w 489538"/>
                    <a:gd name="connsiteY79" fmla="*/ 332863 h 761503"/>
                    <a:gd name="connsiteX80" fmla="*/ 267592 w 489538"/>
                    <a:gd name="connsiteY80" fmla="*/ 335583 h 761503"/>
                    <a:gd name="connsiteX81" fmla="*/ 281190 w 489538"/>
                    <a:gd name="connsiteY81" fmla="*/ 335583 h 761503"/>
                    <a:gd name="connsiteX82" fmla="*/ 327424 w 489538"/>
                    <a:gd name="connsiteY82" fmla="*/ 338303 h 761503"/>
                    <a:gd name="connsiteX83" fmla="*/ 351901 w 489538"/>
                    <a:gd name="connsiteY83" fmla="*/ 341022 h 761503"/>
                    <a:gd name="connsiteX84" fmla="*/ 351901 w 489538"/>
                    <a:gd name="connsiteY84" fmla="*/ 335583 h 761503"/>
                    <a:gd name="connsiteX85" fmla="*/ 351901 w 489538"/>
                    <a:gd name="connsiteY85" fmla="*/ 313826 h 761503"/>
                    <a:gd name="connsiteX86" fmla="*/ 357341 w 489538"/>
                    <a:gd name="connsiteY86" fmla="*/ 289349 h 761503"/>
                    <a:gd name="connsiteX87" fmla="*/ 373658 w 489538"/>
                    <a:gd name="connsiteY87" fmla="*/ 273031 h 761503"/>
                    <a:gd name="connsiteX88" fmla="*/ 381817 w 489538"/>
                    <a:gd name="connsiteY88" fmla="*/ 278470 h 761503"/>
                    <a:gd name="connsiteX89" fmla="*/ 389977 w 489538"/>
                    <a:gd name="connsiteY89" fmla="*/ 300228 h 761503"/>
                    <a:gd name="connsiteX90" fmla="*/ 395416 w 489538"/>
                    <a:gd name="connsiteY90" fmla="*/ 351901 h 761503"/>
                    <a:gd name="connsiteX91" fmla="*/ 398136 w 489538"/>
                    <a:gd name="connsiteY91" fmla="*/ 409014 h 761503"/>
                    <a:gd name="connsiteX92" fmla="*/ 381817 w 489538"/>
                    <a:gd name="connsiteY92" fmla="*/ 444369 h 761503"/>
                    <a:gd name="connsiteX93" fmla="*/ 365500 w 489538"/>
                    <a:gd name="connsiteY93" fmla="*/ 438930 h 761503"/>
                    <a:gd name="connsiteX94" fmla="*/ 357341 w 489538"/>
                    <a:gd name="connsiteY94" fmla="*/ 422612 h 761503"/>
                    <a:gd name="connsiteX95" fmla="*/ 354621 w 489538"/>
                    <a:gd name="connsiteY95" fmla="*/ 400855 h 761503"/>
                    <a:gd name="connsiteX96" fmla="*/ 354621 w 489538"/>
                    <a:gd name="connsiteY96" fmla="*/ 381817 h 761503"/>
                    <a:gd name="connsiteX97" fmla="*/ 270312 w 489538"/>
                    <a:gd name="connsiteY97" fmla="*/ 381817 h 761503"/>
                    <a:gd name="connsiteX98" fmla="*/ 256713 w 489538"/>
                    <a:gd name="connsiteY98" fmla="*/ 395415 h 761503"/>
                    <a:gd name="connsiteX99" fmla="*/ 253994 w 489538"/>
                    <a:gd name="connsiteY99" fmla="*/ 422612 h 761503"/>
                    <a:gd name="connsiteX100" fmla="*/ 253994 w 489538"/>
                    <a:gd name="connsiteY100" fmla="*/ 433490 h 761503"/>
                    <a:gd name="connsiteX101" fmla="*/ 253994 w 489538"/>
                    <a:gd name="connsiteY101" fmla="*/ 449809 h 761503"/>
                    <a:gd name="connsiteX102" fmla="*/ 256713 w 489538"/>
                    <a:gd name="connsiteY102" fmla="*/ 474285 h 761503"/>
                    <a:gd name="connsiteX103" fmla="*/ 256713 w 489538"/>
                    <a:gd name="connsiteY103" fmla="*/ 496043 h 761503"/>
                    <a:gd name="connsiteX104" fmla="*/ 259433 w 489538"/>
                    <a:gd name="connsiteY104" fmla="*/ 534118 h 761503"/>
                    <a:gd name="connsiteX105" fmla="*/ 259433 w 489538"/>
                    <a:gd name="connsiteY105" fmla="*/ 591231 h 761503"/>
                    <a:gd name="connsiteX106" fmla="*/ 262153 w 489538"/>
                    <a:gd name="connsiteY106" fmla="*/ 618427 h 761503"/>
                    <a:gd name="connsiteX107" fmla="*/ 267592 w 489538"/>
                    <a:gd name="connsiteY107" fmla="*/ 648343 h 761503"/>
                    <a:gd name="connsiteX108" fmla="*/ 292069 w 489538"/>
                    <a:gd name="connsiteY108" fmla="*/ 651063 h 761503"/>
                    <a:gd name="connsiteX109" fmla="*/ 327424 w 489538"/>
                    <a:gd name="connsiteY109" fmla="*/ 651063 h 761503"/>
                    <a:gd name="connsiteX110" fmla="*/ 362780 w 489538"/>
                    <a:gd name="connsiteY110" fmla="*/ 653783 h 761503"/>
                    <a:gd name="connsiteX111" fmla="*/ 395416 w 489538"/>
                    <a:gd name="connsiteY111" fmla="*/ 648343 h 761503"/>
                    <a:gd name="connsiteX112" fmla="*/ 395416 w 489538"/>
                    <a:gd name="connsiteY112" fmla="*/ 618427 h 761503"/>
                    <a:gd name="connsiteX113" fmla="*/ 395416 w 489538"/>
                    <a:gd name="connsiteY113" fmla="*/ 596670 h 761503"/>
                    <a:gd name="connsiteX114" fmla="*/ 398136 w 489538"/>
                    <a:gd name="connsiteY114" fmla="*/ 574913 h 761503"/>
                    <a:gd name="connsiteX115" fmla="*/ 406295 w 489538"/>
                    <a:gd name="connsiteY115" fmla="*/ 558595 h 761503"/>
                    <a:gd name="connsiteX116" fmla="*/ 422612 w 489538"/>
                    <a:gd name="connsiteY116" fmla="*/ 553155 h 761503"/>
                    <a:gd name="connsiteX117" fmla="*/ 438930 w 489538"/>
                    <a:gd name="connsiteY117" fmla="*/ 588511 h 761503"/>
                    <a:gd name="connsiteX118" fmla="*/ 436211 w 489538"/>
                    <a:gd name="connsiteY118" fmla="*/ 645624 h 761503"/>
                    <a:gd name="connsiteX119" fmla="*/ 433491 w 489538"/>
                    <a:gd name="connsiteY119" fmla="*/ 651063 h 761503"/>
                    <a:gd name="connsiteX120" fmla="*/ 433491 w 489538"/>
                    <a:gd name="connsiteY120" fmla="*/ 651063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</a:cxnLst>
                  <a:rect l="l" t="t" r="r" b="b"/>
                  <a:pathLst>
                    <a:path w="489538" h="761503">
                      <a:moveTo>
                        <a:pt x="433491" y="651063"/>
                      </a:moveTo>
                      <a:cubicBezTo>
                        <a:pt x="436211" y="653783"/>
                        <a:pt x="438930" y="656502"/>
                        <a:pt x="438930" y="661942"/>
                      </a:cubicBezTo>
                      <a:cubicBezTo>
                        <a:pt x="438930" y="670101"/>
                        <a:pt x="433491" y="678259"/>
                        <a:pt x="425332" y="683699"/>
                      </a:cubicBezTo>
                      <a:cubicBezTo>
                        <a:pt x="417173" y="689138"/>
                        <a:pt x="409014" y="689138"/>
                        <a:pt x="400855" y="691858"/>
                      </a:cubicBezTo>
                      <a:cubicBezTo>
                        <a:pt x="381817" y="694578"/>
                        <a:pt x="362780" y="694578"/>
                        <a:pt x="343742" y="700017"/>
                      </a:cubicBezTo>
                      <a:cubicBezTo>
                        <a:pt x="335583" y="702736"/>
                        <a:pt x="324705" y="702736"/>
                        <a:pt x="316546" y="705456"/>
                      </a:cubicBezTo>
                      <a:cubicBezTo>
                        <a:pt x="308387" y="705456"/>
                        <a:pt x="289349" y="705456"/>
                        <a:pt x="275751" y="705456"/>
                      </a:cubicBezTo>
                      <a:cubicBezTo>
                        <a:pt x="270312" y="705456"/>
                        <a:pt x="267592" y="708176"/>
                        <a:pt x="264872" y="708176"/>
                      </a:cubicBezTo>
                      <a:cubicBezTo>
                        <a:pt x="264872" y="708176"/>
                        <a:pt x="259433" y="708176"/>
                        <a:pt x="253994" y="708176"/>
                      </a:cubicBezTo>
                      <a:cubicBezTo>
                        <a:pt x="251274" y="713615"/>
                        <a:pt x="245835" y="716335"/>
                        <a:pt x="240395" y="719054"/>
                      </a:cubicBezTo>
                      <a:cubicBezTo>
                        <a:pt x="234956" y="721774"/>
                        <a:pt x="229517" y="721774"/>
                        <a:pt x="224077" y="721774"/>
                      </a:cubicBezTo>
                      <a:cubicBezTo>
                        <a:pt x="218638" y="721774"/>
                        <a:pt x="213199" y="724494"/>
                        <a:pt x="205040" y="724494"/>
                      </a:cubicBezTo>
                      <a:cubicBezTo>
                        <a:pt x="202320" y="724494"/>
                        <a:pt x="194161" y="727213"/>
                        <a:pt x="191441" y="727213"/>
                      </a:cubicBezTo>
                      <a:cubicBezTo>
                        <a:pt x="183282" y="727213"/>
                        <a:pt x="172404" y="721774"/>
                        <a:pt x="169684" y="721774"/>
                      </a:cubicBezTo>
                      <a:cubicBezTo>
                        <a:pt x="164245" y="719054"/>
                        <a:pt x="156086" y="713615"/>
                        <a:pt x="150646" y="708176"/>
                      </a:cubicBezTo>
                      <a:cubicBezTo>
                        <a:pt x="145207" y="708176"/>
                        <a:pt x="139768" y="708176"/>
                        <a:pt x="139768" y="708176"/>
                      </a:cubicBezTo>
                      <a:cubicBezTo>
                        <a:pt x="126170" y="708176"/>
                        <a:pt x="137048" y="708176"/>
                        <a:pt x="120730" y="708176"/>
                      </a:cubicBezTo>
                      <a:cubicBezTo>
                        <a:pt x="112571" y="708176"/>
                        <a:pt x="104412" y="708176"/>
                        <a:pt x="98973" y="708176"/>
                      </a:cubicBezTo>
                      <a:cubicBezTo>
                        <a:pt x="90814" y="708176"/>
                        <a:pt x="79936" y="708176"/>
                        <a:pt x="74496" y="702736"/>
                      </a:cubicBezTo>
                      <a:cubicBezTo>
                        <a:pt x="66337" y="700017"/>
                        <a:pt x="58178" y="689138"/>
                        <a:pt x="58178" y="683699"/>
                      </a:cubicBezTo>
                      <a:cubicBezTo>
                        <a:pt x="58178" y="680979"/>
                        <a:pt x="58178" y="678259"/>
                        <a:pt x="63617" y="675540"/>
                      </a:cubicBezTo>
                      <a:cubicBezTo>
                        <a:pt x="69057" y="672820"/>
                        <a:pt x="77216" y="670101"/>
                        <a:pt x="85375" y="667381"/>
                      </a:cubicBezTo>
                      <a:cubicBezTo>
                        <a:pt x="98973" y="664661"/>
                        <a:pt x="115291" y="664661"/>
                        <a:pt x="128889" y="661942"/>
                      </a:cubicBezTo>
                      <a:cubicBezTo>
                        <a:pt x="128889" y="645624"/>
                        <a:pt x="128889" y="623866"/>
                        <a:pt x="128889" y="602109"/>
                      </a:cubicBezTo>
                      <a:cubicBezTo>
                        <a:pt x="128889" y="566754"/>
                        <a:pt x="128889" y="531398"/>
                        <a:pt x="126170" y="523239"/>
                      </a:cubicBezTo>
                      <a:cubicBezTo>
                        <a:pt x="126170" y="517800"/>
                        <a:pt x="126170" y="487884"/>
                        <a:pt x="126170" y="468846"/>
                      </a:cubicBezTo>
                      <a:cubicBezTo>
                        <a:pt x="126170" y="449809"/>
                        <a:pt x="123450" y="430771"/>
                        <a:pt x="123450" y="409014"/>
                      </a:cubicBezTo>
                      <a:cubicBezTo>
                        <a:pt x="123450" y="400855"/>
                        <a:pt x="123450" y="392696"/>
                        <a:pt x="123450" y="384537"/>
                      </a:cubicBezTo>
                      <a:cubicBezTo>
                        <a:pt x="123450" y="373658"/>
                        <a:pt x="126170" y="360060"/>
                        <a:pt x="126170" y="349181"/>
                      </a:cubicBezTo>
                      <a:cubicBezTo>
                        <a:pt x="126170" y="341022"/>
                        <a:pt x="126170" y="332863"/>
                        <a:pt x="126170" y="324704"/>
                      </a:cubicBezTo>
                      <a:cubicBezTo>
                        <a:pt x="126170" y="313826"/>
                        <a:pt x="126170" y="302947"/>
                        <a:pt x="128889" y="292068"/>
                      </a:cubicBezTo>
                      <a:cubicBezTo>
                        <a:pt x="131609" y="273031"/>
                        <a:pt x="134329" y="253993"/>
                        <a:pt x="134329" y="234956"/>
                      </a:cubicBezTo>
                      <a:cubicBezTo>
                        <a:pt x="134329" y="213198"/>
                        <a:pt x="134329" y="191441"/>
                        <a:pt x="134329" y="172404"/>
                      </a:cubicBezTo>
                      <a:cubicBezTo>
                        <a:pt x="134329" y="156086"/>
                        <a:pt x="134329" y="139768"/>
                        <a:pt x="137048" y="123450"/>
                      </a:cubicBezTo>
                      <a:cubicBezTo>
                        <a:pt x="131609" y="123450"/>
                        <a:pt x="134329" y="123450"/>
                        <a:pt x="123450" y="123450"/>
                      </a:cubicBezTo>
                      <a:cubicBezTo>
                        <a:pt x="115291" y="123450"/>
                        <a:pt x="107132" y="123450"/>
                        <a:pt x="101693" y="123450"/>
                      </a:cubicBezTo>
                      <a:cubicBezTo>
                        <a:pt x="93534" y="123450"/>
                        <a:pt x="82655" y="123450"/>
                        <a:pt x="77216" y="118011"/>
                      </a:cubicBezTo>
                      <a:cubicBezTo>
                        <a:pt x="69057" y="115291"/>
                        <a:pt x="60898" y="101693"/>
                        <a:pt x="60898" y="98973"/>
                      </a:cubicBezTo>
                      <a:cubicBezTo>
                        <a:pt x="60898" y="96253"/>
                        <a:pt x="60898" y="93534"/>
                        <a:pt x="66337" y="90814"/>
                      </a:cubicBezTo>
                      <a:cubicBezTo>
                        <a:pt x="71777" y="88094"/>
                        <a:pt x="79936" y="85375"/>
                        <a:pt x="88094" y="82655"/>
                      </a:cubicBezTo>
                      <a:cubicBezTo>
                        <a:pt x="104412" y="79935"/>
                        <a:pt x="131609" y="77216"/>
                        <a:pt x="145207" y="77216"/>
                      </a:cubicBezTo>
                      <a:cubicBezTo>
                        <a:pt x="145207" y="77216"/>
                        <a:pt x="145207" y="77216"/>
                        <a:pt x="145207" y="77216"/>
                      </a:cubicBezTo>
                      <a:cubicBezTo>
                        <a:pt x="145207" y="74496"/>
                        <a:pt x="150646" y="71776"/>
                        <a:pt x="153366" y="69057"/>
                      </a:cubicBezTo>
                      <a:cubicBezTo>
                        <a:pt x="161525" y="63617"/>
                        <a:pt x="169684" y="63617"/>
                        <a:pt x="177843" y="60898"/>
                      </a:cubicBezTo>
                      <a:cubicBezTo>
                        <a:pt x="183282" y="58178"/>
                        <a:pt x="191441" y="58178"/>
                        <a:pt x="196881" y="58178"/>
                      </a:cubicBezTo>
                      <a:cubicBezTo>
                        <a:pt x="199600" y="58178"/>
                        <a:pt x="202320" y="58178"/>
                        <a:pt x="205040" y="58178"/>
                      </a:cubicBezTo>
                      <a:cubicBezTo>
                        <a:pt x="207759" y="58178"/>
                        <a:pt x="213199" y="60898"/>
                        <a:pt x="215919" y="63617"/>
                      </a:cubicBezTo>
                      <a:cubicBezTo>
                        <a:pt x="221358" y="66337"/>
                        <a:pt x="224077" y="66337"/>
                        <a:pt x="229517" y="69057"/>
                      </a:cubicBezTo>
                      <a:cubicBezTo>
                        <a:pt x="237675" y="71776"/>
                        <a:pt x="245835" y="77216"/>
                        <a:pt x="256713" y="77216"/>
                      </a:cubicBezTo>
                      <a:cubicBezTo>
                        <a:pt x="259433" y="77216"/>
                        <a:pt x="262153" y="77216"/>
                        <a:pt x="264872" y="77216"/>
                      </a:cubicBezTo>
                      <a:cubicBezTo>
                        <a:pt x="270312" y="77216"/>
                        <a:pt x="275751" y="77216"/>
                        <a:pt x="281190" y="77216"/>
                      </a:cubicBezTo>
                      <a:cubicBezTo>
                        <a:pt x="292069" y="77216"/>
                        <a:pt x="321985" y="77216"/>
                        <a:pt x="330144" y="77216"/>
                      </a:cubicBezTo>
                      <a:cubicBezTo>
                        <a:pt x="338303" y="77216"/>
                        <a:pt x="349182" y="77216"/>
                        <a:pt x="357341" y="79935"/>
                      </a:cubicBezTo>
                      <a:cubicBezTo>
                        <a:pt x="368219" y="79935"/>
                        <a:pt x="379098" y="82655"/>
                        <a:pt x="387257" y="82655"/>
                      </a:cubicBezTo>
                      <a:cubicBezTo>
                        <a:pt x="392696" y="82655"/>
                        <a:pt x="400855" y="85375"/>
                        <a:pt x="406295" y="85375"/>
                      </a:cubicBezTo>
                      <a:cubicBezTo>
                        <a:pt x="409014" y="82655"/>
                        <a:pt x="414453" y="79935"/>
                        <a:pt x="417173" y="79935"/>
                      </a:cubicBezTo>
                      <a:cubicBezTo>
                        <a:pt x="419893" y="79935"/>
                        <a:pt x="422612" y="79935"/>
                        <a:pt x="425332" y="85375"/>
                      </a:cubicBezTo>
                      <a:cubicBezTo>
                        <a:pt x="428052" y="90814"/>
                        <a:pt x="433491" y="98973"/>
                        <a:pt x="433491" y="104412"/>
                      </a:cubicBezTo>
                      <a:cubicBezTo>
                        <a:pt x="436211" y="131609"/>
                        <a:pt x="436211" y="120730"/>
                        <a:pt x="436211" y="137048"/>
                      </a:cubicBezTo>
                      <a:cubicBezTo>
                        <a:pt x="438930" y="158805"/>
                        <a:pt x="438930" y="158805"/>
                        <a:pt x="438930" y="183282"/>
                      </a:cubicBezTo>
                      <a:cubicBezTo>
                        <a:pt x="438930" y="194161"/>
                        <a:pt x="438930" y="218638"/>
                        <a:pt x="422612" y="218638"/>
                      </a:cubicBezTo>
                      <a:cubicBezTo>
                        <a:pt x="414453" y="218638"/>
                        <a:pt x="411734" y="215918"/>
                        <a:pt x="406295" y="213198"/>
                      </a:cubicBezTo>
                      <a:cubicBezTo>
                        <a:pt x="400855" y="210479"/>
                        <a:pt x="398136" y="202320"/>
                        <a:pt x="398136" y="196881"/>
                      </a:cubicBezTo>
                      <a:cubicBezTo>
                        <a:pt x="395416" y="188722"/>
                        <a:pt x="395416" y="183282"/>
                        <a:pt x="395416" y="175123"/>
                      </a:cubicBezTo>
                      <a:cubicBezTo>
                        <a:pt x="395416" y="169684"/>
                        <a:pt x="395416" y="164245"/>
                        <a:pt x="395416" y="153366"/>
                      </a:cubicBezTo>
                      <a:cubicBezTo>
                        <a:pt x="395416" y="145207"/>
                        <a:pt x="395416" y="134328"/>
                        <a:pt x="395416" y="126170"/>
                      </a:cubicBezTo>
                      <a:cubicBezTo>
                        <a:pt x="387257" y="128889"/>
                        <a:pt x="379098" y="128889"/>
                        <a:pt x="370939" y="128889"/>
                      </a:cubicBezTo>
                      <a:cubicBezTo>
                        <a:pt x="360060" y="128889"/>
                        <a:pt x="349182" y="128889"/>
                        <a:pt x="338303" y="131609"/>
                      </a:cubicBezTo>
                      <a:cubicBezTo>
                        <a:pt x="327424" y="131609"/>
                        <a:pt x="319265" y="134328"/>
                        <a:pt x="286629" y="134328"/>
                      </a:cubicBezTo>
                      <a:cubicBezTo>
                        <a:pt x="281190" y="134328"/>
                        <a:pt x="278470" y="134328"/>
                        <a:pt x="273031" y="137048"/>
                      </a:cubicBezTo>
                      <a:cubicBezTo>
                        <a:pt x="270312" y="137048"/>
                        <a:pt x="264872" y="137048"/>
                        <a:pt x="262153" y="142487"/>
                      </a:cubicBezTo>
                      <a:cubicBezTo>
                        <a:pt x="259433" y="145207"/>
                        <a:pt x="259433" y="150647"/>
                        <a:pt x="259433" y="153366"/>
                      </a:cubicBezTo>
                      <a:cubicBezTo>
                        <a:pt x="259433" y="158805"/>
                        <a:pt x="259433" y="164245"/>
                        <a:pt x="262153" y="166964"/>
                      </a:cubicBezTo>
                      <a:cubicBezTo>
                        <a:pt x="262153" y="177843"/>
                        <a:pt x="262153" y="186002"/>
                        <a:pt x="262153" y="196881"/>
                      </a:cubicBezTo>
                      <a:cubicBezTo>
                        <a:pt x="262153" y="202320"/>
                        <a:pt x="262153" y="210479"/>
                        <a:pt x="262153" y="215918"/>
                      </a:cubicBezTo>
                      <a:cubicBezTo>
                        <a:pt x="262153" y="229516"/>
                        <a:pt x="262153" y="240395"/>
                        <a:pt x="262153" y="251274"/>
                      </a:cubicBezTo>
                      <a:cubicBezTo>
                        <a:pt x="262153" y="259433"/>
                        <a:pt x="259433" y="270311"/>
                        <a:pt x="259433" y="278470"/>
                      </a:cubicBezTo>
                      <a:cubicBezTo>
                        <a:pt x="259433" y="289349"/>
                        <a:pt x="259433" y="297508"/>
                        <a:pt x="259433" y="308386"/>
                      </a:cubicBezTo>
                      <a:cubicBezTo>
                        <a:pt x="259433" y="313826"/>
                        <a:pt x="259433" y="319265"/>
                        <a:pt x="259433" y="321985"/>
                      </a:cubicBezTo>
                      <a:cubicBezTo>
                        <a:pt x="259433" y="324704"/>
                        <a:pt x="259433" y="330144"/>
                        <a:pt x="259433" y="332863"/>
                      </a:cubicBezTo>
                      <a:cubicBezTo>
                        <a:pt x="262153" y="335583"/>
                        <a:pt x="264872" y="335583"/>
                        <a:pt x="267592" y="335583"/>
                      </a:cubicBezTo>
                      <a:cubicBezTo>
                        <a:pt x="273031" y="335583"/>
                        <a:pt x="275751" y="335583"/>
                        <a:pt x="281190" y="335583"/>
                      </a:cubicBezTo>
                      <a:cubicBezTo>
                        <a:pt x="311107" y="335583"/>
                        <a:pt x="319265" y="335583"/>
                        <a:pt x="327424" y="338303"/>
                      </a:cubicBezTo>
                      <a:cubicBezTo>
                        <a:pt x="335583" y="341022"/>
                        <a:pt x="343742" y="341022"/>
                        <a:pt x="351901" y="341022"/>
                      </a:cubicBezTo>
                      <a:cubicBezTo>
                        <a:pt x="351901" y="338303"/>
                        <a:pt x="351901" y="338303"/>
                        <a:pt x="351901" y="335583"/>
                      </a:cubicBezTo>
                      <a:cubicBezTo>
                        <a:pt x="351901" y="327424"/>
                        <a:pt x="351901" y="319265"/>
                        <a:pt x="351901" y="313826"/>
                      </a:cubicBezTo>
                      <a:cubicBezTo>
                        <a:pt x="351901" y="305667"/>
                        <a:pt x="351901" y="294788"/>
                        <a:pt x="357341" y="289349"/>
                      </a:cubicBezTo>
                      <a:cubicBezTo>
                        <a:pt x="360060" y="281190"/>
                        <a:pt x="368219" y="273031"/>
                        <a:pt x="373658" y="273031"/>
                      </a:cubicBezTo>
                      <a:cubicBezTo>
                        <a:pt x="376378" y="273031"/>
                        <a:pt x="379098" y="273031"/>
                        <a:pt x="381817" y="278470"/>
                      </a:cubicBezTo>
                      <a:cubicBezTo>
                        <a:pt x="384537" y="283909"/>
                        <a:pt x="387257" y="292068"/>
                        <a:pt x="389977" y="300228"/>
                      </a:cubicBezTo>
                      <a:cubicBezTo>
                        <a:pt x="392696" y="316545"/>
                        <a:pt x="392696" y="335583"/>
                        <a:pt x="395416" y="351901"/>
                      </a:cubicBezTo>
                      <a:cubicBezTo>
                        <a:pt x="398136" y="373658"/>
                        <a:pt x="398136" y="384537"/>
                        <a:pt x="398136" y="409014"/>
                      </a:cubicBezTo>
                      <a:cubicBezTo>
                        <a:pt x="398136" y="422612"/>
                        <a:pt x="398136" y="444369"/>
                        <a:pt x="381817" y="444369"/>
                      </a:cubicBezTo>
                      <a:cubicBezTo>
                        <a:pt x="373658" y="444369"/>
                        <a:pt x="370939" y="441650"/>
                        <a:pt x="365500" y="438930"/>
                      </a:cubicBezTo>
                      <a:cubicBezTo>
                        <a:pt x="360060" y="436210"/>
                        <a:pt x="357341" y="428051"/>
                        <a:pt x="357341" y="422612"/>
                      </a:cubicBezTo>
                      <a:cubicBezTo>
                        <a:pt x="354621" y="414453"/>
                        <a:pt x="354621" y="409014"/>
                        <a:pt x="354621" y="400855"/>
                      </a:cubicBezTo>
                      <a:cubicBezTo>
                        <a:pt x="354621" y="395415"/>
                        <a:pt x="354621" y="389976"/>
                        <a:pt x="354621" y="381817"/>
                      </a:cubicBezTo>
                      <a:cubicBezTo>
                        <a:pt x="335583" y="381817"/>
                        <a:pt x="308387" y="384537"/>
                        <a:pt x="270312" y="381817"/>
                      </a:cubicBezTo>
                      <a:cubicBezTo>
                        <a:pt x="262153" y="381817"/>
                        <a:pt x="256713" y="387256"/>
                        <a:pt x="256713" y="395415"/>
                      </a:cubicBezTo>
                      <a:cubicBezTo>
                        <a:pt x="256713" y="403574"/>
                        <a:pt x="256713" y="414453"/>
                        <a:pt x="253994" y="422612"/>
                      </a:cubicBezTo>
                      <a:cubicBezTo>
                        <a:pt x="253994" y="425332"/>
                        <a:pt x="253994" y="430771"/>
                        <a:pt x="253994" y="433490"/>
                      </a:cubicBezTo>
                      <a:cubicBezTo>
                        <a:pt x="253994" y="438930"/>
                        <a:pt x="253994" y="444369"/>
                        <a:pt x="253994" y="449809"/>
                      </a:cubicBezTo>
                      <a:cubicBezTo>
                        <a:pt x="253994" y="457967"/>
                        <a:pt x="256713" y="466126"/>
                        <a:pt x="256713" y="474285"/>
                      </a:cubicBezTo>
                      <a:cubicBezTo>
                        <a:pt x="256713" y="482444"/>
                        <a:pt x="256713" y="490603"/>
                        <a:pt x="256713" y="496043"/>
                      </a:cubicBezTo>
                      <a:cubicBezTo>
                        <a:pt x="256713" y="509641"/>
                        <a:pt x="259433" y="520520"/>
                        <a:pt x="259433" y="534118"/>
                      </a:cubicBezTo>
                      <a:cubicBezTo>
                        <a:pt x="259433" y="553155"/>
                        <a:pt x="259433" y="572193"/>
                        <a:pt x="259433" y="591231"/>
                      </a:cubicBezTo>
                      <a:cubicBezTo>
                        <a:pt x="259433" y="602109"/>
                        <a:pt x="262153" y="610268"/>
                        <a:pt x="262153" y="618427"/>
                      </a:cubicBezTo>
                      <a:cubicBezTo>
                        <a:pt x="264872" y="626586"/>
                        <a:pt x="262153" y="642904"/>
                        <a:pt x="267592" y="648343"/>
                      </a:cubicBezTo>
                      <a:cubicBezTo>
                        <a:pt x="270312" y="651063"/>
                        <a:pt x="275751" y="651063"/>
                        <a:pt x="292069" y="651063"/>
                      </a:cubicBezTo>
                      <a:cubicBezTo>
                        <a:pt x="305667" y="651063"/>
                        <a:pt x="319265" y="651063"/>
                        <a:pt x="327424" y="651063"/>
                      </a:cubicBezTo>
                      <a:cubicBezTo>
                        <a:pt x="338303" y="651063"/>
                        <a:pt x="351901" y="653783"/>
                        <a:pt x="362780" y="653783"/>
                      </a:cubicBezTo>
                      <a:cubicBezTo>
                        <a:pt x="376378" y="653783"/>
                        <a:pt x="384537" y="651063"/>
                        <a:pt x="395416" y="648343"/>
                      </a:cubicBezTo>
                      <a:cubicBezTo>
                        <a:pt x="395416" y="637465"/>
                        <a:pt x="395416" y="629306"/>
                        <a:pt x="395416" y="618427"/>
                      </a:cubicBezTo>
                      <a:cubicBezTo>
                        <a:pt x="395416" y="610268"/>
                        <a:pt x="395416" y="602109"/>
                        <a:pt x="395416" y="596670"/>
                      </a:cubicBezTo>
                      <a:cubicBezTo>
                        <a:pt x="395416" y="591231"/>
                        <a:pt x="395416" y="585791"/>
                        <a:pt x="398136" y="574913"/>
                      </a:cubicBezTo>
                      <a:cubicBezTo>
                        <a:pt x="400855" y="569473"/>
                        <a:pt x="400855" y="564034"/>
                        <a:pt x="406295" y="558595"/>
                      </a:cubicBezTo>
                      <a:cubicBezTo>
                        <a:pt x="411734" y="553155"/>
                        <a:pt x="414453" y="553155"/>
                        <a:pt x="422612" y="553155"/>
                      </a:cubicBezTo>
                      <a:cubicBezTo>
                        <a:pt x="436211" y="553155"/>
                        <a:pt x="438930" y="577632"/>
                        <a:pt x="438930" y="588511"/>
                      </a:cubicBezTo>
                      <a:cubicBezTo>
                        <a:pt x="438930" y="612988"/>
                        <a:pt x="438930" y="623866"/>
                        <a:pt x="436211" y="645624"/>
                      </a:cubicBezTo>
                      <a:cubicBezTo>
                        <a:pt x="433491" y="648343"/>
                        <a:pt x="433491" y="648343"/>
                        <a:pt x="433491" y="651063"/>
                      </a:cubicBezTo>
                      <a:lnTo>
                        <a:pt x="433491" y="651063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: Shape 48">
                  <a:extLst>
                    <a:ext uri="{FF2B5EF4-FFF2-40B4-BE49-F238E27FC236}">
                      <a16:creationId xmlns:a16="http://schemas.microsoft.com/office/drawing/2014/main" id="{633CCB05-4DDD-B74C-BC6C-6EDD1968928A}"/>
                    </a:ext>
                  </a:extLst>
                </p:cNvPr>
                <p:cNvSpPr/>
                <p:nvPr/>
              </p:nvSpPr>
              <p:spPr>
                <a:xfrm>
                  <a:off x="7912732" y="4250336"/>
                  <a:ext cx="465062" cy="658157"/>
                </a:xfrm>
                <a:custGeom>
                  <a:avLst/>
                  <a:gdLst>
                    <a:gd name="connsiteX0" fmla="*/ 193096 w 465062"/>
                    <a:gd name="connsiteY0" fmla="*/ 59832 h 658157"/>
                    <a:gd name="connsiteX1" fmla="*/ 193096 w 465062"/>
                    <a:gd name="connsiteY1" fmla="*/ 114226 h 658157"/>
                    <a:gd name="connsiteX2" fmla="*/ 198536 w 465062"/>
                    <a:gd name="connsiteY2" fmla="*/ 209414 h 658157"/>
                    <a:gd name="connsiteX3" fmla="*/ 201255 w 465062"/>
                    <a:gd name="connsiteY3" fmla="*/ 282845 h 658157"/>
                    <a:gd name="connsiteX4" fmla="*/ 203975 w 465062"/>
                    <a:gd name="connsiteY4" fmla="*/ 315481 h 658157"/>
                    <a:gd name="connsiteX5" fmla="*/ 203975 w 465062"/>
                    <a:gd name="connsiteY5" fmla="*/ 320920 h 658157"/>
                    <a:gd name="connsiteX6" fmla="*/ 212134 w 465062"/>
                    <a:gd name="connsiteY6" fmla="*/ 329079 h 658157"/>
                    <a:gd name="connsiteX7" fmla="*/ 223013 w 465062"/>
                    <a:gd name="connsiteY7" fmla="*/ 329079 h 658157"/>
                    <a:gd name="connsiteX8" fmla="*/ 239331 w 465062"/>
                    <a:gd name="connsiteY8" fmla="*/ 329079 h 658157"/>
                    <a:gd name="connsiteX9" fmla="*/ 280126 w 465062"/>
                    <a:gd name="connsiteY9" fmla="*/ 312761 h 658157"/>
                    <a:gd name="connsiteX10" fmla="*/ 296443 w 465062"/>
                    <a:gd name="connsiteY10" fmla="*/ 288284 h 658157"/>
                    <a:gd name="connsiteX11" fmla="*/ 304602 w 465062"/>
                    <a:gd name="connsiteY11" fmla="*/ 258368 h 658157"/>
                    <a:gd name="connsiteX12" fmla="*/ 312761 w 465062"/>
                    <a:gd name="connsiteY12" fmla="*/ 225732 h 658157"/>
                    <a:gd name="connsiteX13" fmla="*/ 315481 w 465062"/>
                    <a:gd name="connsiteY13" fmla="*/ 195816 h 658157"/>
                    <a:gd name="connsiteX14" fmla="*/ 318201 w 465062"/>
                    <a:gd name="connsiteY14" fmla="*/ 168619 h 658157"/>
                    <a:gd name="connsiteX15" fmla="*/ 312761 w 465062"/>
                    <a:gd name="connsiteY15" fmla="*/ 135983 h 658157"/>
                    <a:gd name="connsiteX16" fmla="*/ 312761 w 465062"/>
                    <a:gd name="connsiteY16" fmla="*/ 122385 h 658157"/>
                    <a:gd name="connsiteX17" fmla="*/ 293724 w 465062"/>
                    <a:gd name="connsiteY17" fmla="*/ 84309 h 658157"/>
                    <a:gd name="connsiteX18" fmla="*/ 280126 w 465062"/>
                    <a:gd name="connsiteY18" fmla="*/ 73430 h 658157"/>
                    <a:gd name="connsiteX19" fmla="*/ 258368 w 465062"/>
                    <a:gd name="connsiteY19" fmla="*/ 62552 h 658157"/>
                    <a:gd name="connsiteX20" fmla="*/ 217573 w 465062"/>
                    <a:gd name="connsiteY20" fmla="*/ 59832 h 658157"/>
                    <a:gd name="connsiteX21" fmla="*/ 111506 w 465062"/>
                    <a:gd name="connsiteY21" fmla="*/ 0 h 658157"/>
                    <a:gd name="connsiteX22" fmla="*/ 127824 w 465062"/>
                    <a:gd name="connsiteY22" fmla="*/ 0 h 658157"/>
                    <a:gd name="connsiteX23" fmla="*/ 157741 w 465062"/>
                    <a:gd name="connsiteY23" fmla="*/ 5440 h 658157"/>
                    <a:gd name="connsiteX24" fmla="*/ 179497 w 465062"/>
                    <a:gd name="connsiteY24" fmla="*/ 16318 h 658157"/>
                    <a:gd name="connsiteX25" fmla="*/ 209414 w 465062"/>
                    <a:gd name="connsiteY25" fmla="*/ 16318 h 658157"/>
                    <a:gd name="connsiteX26" fmla="*/ 247489 w 465062"/>
                    <a:gd name="connsiteY26" fmla="*/ 16318 h 658157"/>
                    <a:gd name="connsiteX27" fmla="*/ 266527 w 465062"/>
                    <a:gd name="connsiteY27" fmla="*/ 16318 h 658157"/>
                    <a:gd name="connsiteX28" fmla="*/ 312761 w 465062"/>
                    <a:gd name="connsiteY28" fmla="*/ 27197 h 658157"/>
                    <a:gd name="connsiteX29" fmla="*/ 337238 w 465062"/>
                    <a:gd name="connsiteY29" fmla="*/ 38075 h 658157"/>
                    <a:gd name="connsiteX30" fmla="*/ 364434 w 465062"/>
                    <a:gd name="connsiteY30" fmla="*/ 54393 h 658157"/>
                    <a:gd name="connsiteX31" fmla="*/ 386192 w 465062"/>
                    <a:gd name="connsiteY31" fmla="*/ 73431 h 658157"/>
                    <a:gd name="connsiteX32" fmla="*/ 407949 w 465062"/>
                    <a:gd name="connsiteY32" fmla="*/ 103347 h 658157"/>
                    <a:gd name="connsiteX33" fmla="*/ 416108 w 465062"/>
                    <a:gd name="connsiteY33" fmla="*/ 141422 h 658157"/>
                    <a:gd name="connsiteX34" fmla="*/ 418828 w 465062"/>
                    <a:gd name="connsiteY34" fmla="*/ 163179 h 658157"/>
                    <a:gd name="connsiteX35" fmla="*/ 418828 w 465062"/>
                    <a:gd name="connsiteY35" fmla="*/ 171339 h 658157"/>
                    <a:gd name="connsiteX36" fmla="*/ 421547 w 465062"/>
                    <a:gd name="connsiteY36" fmla="*/ 187656 h 658157"/>
                    <a:gd name="connsiteX37" fmla="*/ 418828 w 465062"/>
                    <a:gd name="connsiteY37" fmla="*/ 206694 h 658157"/>
                    <a:gd name="connsiteX38" fmla="*/ 416108 w 465062"/>
                    <a:gd name="connsiteY38" fmla="*/ 233891 h 658157"/>
                    <a:gd name="connsiteX39" fmla="*/ 405229 w 465062"/>
                    <a:gd name="connsiteY39" fmla="*/ 263807 h 658157"/>
                    <a:gd name="connsiteX40" fmla="*/ 394351 w 465062"/>
                    <a:gd name="connsiteY40" fmla="*/ 274686 h 658157"/>
                    <a:gd name="connsiteX41" fmla="*/ 388912 w 465062"/>
                    <a:gd name="connsiteY41" fmla="*/ 285564 h 658157"/>
                    <a:gd name="connsiteX42" fmla="*/ 369874 w 465062"/>
                    <a:gd name="connsiteY42" fmla="*/ 304602 h 658157"/>
                    <a:gd name="connsiteX43" fmla="*/ 358995 w 465062"/>
                    <a:gd name="connsiteY43" fmla="*/ 310041 h 658157"/>
                    <a:gd name="connsiteX44" fmla="*/ 348117 w 465062"/>
                    <a:gd name="connsiteY44" fmla="*/ 320920 h 658157"/>
                    <a:gd name="connsiteX45" fmla="*/ 326359 w 465062"/>
                    <a:gd name="connsiteY45" fmla="*/ 339957 h 658157"/>
                    <a:gd name="connsiteX46" fmla="*/ 312761 w 465062"/>
                    <a:gd name="connsiteY46" fmla="*/ 353555 h 658157"/>
                    <a:gd name="connsiteX47" fmla="*/ 337238 w 465062"/>
                    <a:gd name="connsiteY47" fmla="*/ 380752 h 658157"/>
                    <a:gd name="connsiteX48" fmla="*/ 358995 w 465062"/>
                    <a:gd name="connsiteY48" fmla="*/ 421547 h 658157"/>
                    <a:gd name="connsiteX49" fmla="*/ 372593 w 465062"/>
                    <a:gd name="connsiteY49" fmla="*/ 459622 h 658157"/>
                    <a:gd name="connsiteX50" fmla="*/ 386192 w 465062"/>
                    <a:gd name="connsiteY50" fmla="*/ 514015 h 658157"/>
                    <a:gd name="connsiteX51" fmla="*/ 407949 w 465062"/>
                    <a:gd name="connsiteY51" fmla="*/ 568408 h 658157"/>
                    <a:gd name="connsiteX52" fmla="*/ 421547 w 465062"/>
                    <a:gd name="connsiteY52" fmla="*/ 598324 h 658157"/>
                    <a:gd name="connsiteX53" fmla="*/ 451463 w 465062"/>
                    <a:gd name="connsiteY53" fmla="*/ 628241 h 658157"/>
                    <a:gd name="connsiteX54" fmla="*/ 465062 w 465062"/>
                    <a:gd name="connsiteY54" fmla="*/ 644559 h 658157"/>
                    <a:gd name="connsiteX55" fmla="*/ 462342 w 465062"/>
                    <a:gd name="connsiteY55" fmla="*/ 649998 h 658157"/>
                    <a:gd name="connsiteX56" fmla="*/ 437865 w 465062"/>
                    <a:gd name="connsiteY56" fmla="*/ 658157 h 658157"/>
                    <a:gd name="connsiteX57" fmla="*/ 361715 w 465062"/>
                    <a:gd name="connsiteY57" fmla="*/ 622801 h 658157"/>
                    <a:gd name="connsiteX58" fmla="*/ 320920 w 465062"/>
                    <a:gd name="connsiteY58" fmla="*/ 565689 h 658157"/>
                    <a:gd name="connsiteX59" fmla="*/ 304602 w 465062"/>
                    <a:gd name="connsiteY59" fmla="*/ 530333 h 658157"/>
                    <a:gd name="connsiteX60" fmla="*/ 293723 w 465062"/>
                    <a:gd name="connsiteY60" fmla="*/ 497697 h 658157"/>
                    <a:gd name="connsiteX61" fmla="*/ 282845 w 465062"/>
                    <a:gd name="connsiteY61" fmla="*/ 462342 h 658157"/>
                    <a:gd name="connsiteX62" fmla="*/ 269246 w 465062"/>
                    <a:gd name="connsiteY62" fmla="*/ 424267 h 658157"/>
                    <a:gd name="connsiteX63" fmla="*/ 255648 w 465062"/>
                    <a:gd name="connsiteY63" fmla="*/ 391631 h 658157"/>
                    <a:gd name="connsiteX64" fmla="*/ 236610 w 465062"/>
                    <a:gd name="connsiteY64" fmla="*/ 367154 h 658157"/>
                    <a:gd name="connsiteX65" fmla="*/ 217573 w 465062"/>
                    <a:gd name="connsiteY65" fmla="*/ 361714 h 658157"/>
                    <a:gd name="connsiteX66" fmla="*/ 201255 w 465062"/>
                    <a:gd name="connsiteY66" fmla="*/ 361714 h 658157"/>
                    <a:gd name="connsiteX67" fmla="*/ 198535 w 465062"/>
                    <a:gd name="connsiteY67" fmla="*/ 367154 h 658157"/>
                    <a:gd name="connsiteX68" fmla="*/ 201255 w 465062"/>
                    <a:gd name="connsiteY68" fmla="*/ 388911 h 658157"/>
                    <a:gd name="connsiteX69" fmla="*/ 198535 w 465062"/>
                    <a:gd name="connsiteY69" fmla="*/ 426986 h 658157"/>
                    <a:gd name="connsiteX70" fmla="*/ 203975 w 465062"/>
                    <a:gd name="connsiteY70" fmla="*/ 478660 h 658157"/>
                    <a:gd name="connsiteX71" fmla="*/ 198535 w 465062"/>
                    <a:gd name="connsiteY71" fmla="*/ 552090 h 658157"/>
                    <a:gd name="connsiteX72" fmla="*/ 195816 w 465062"/>
                    <a:gd name="connsiteY72" fmla="*/ 576567 h 658157"/>
                    <a:gd name="connsiteX73" fmla="*/ 198535 w 465062"/>
                    <a:gd name="connsiteY73" fmla="*/ 592885 h 658157"/>
                    <a:gd name="connsiteX74" fmla="*/ 233891 w 465062"/>
                    <a:gd name="connsiteY74" fmla="*/ 592885 h 658157"/>
                    <a:gd name="connsiteX75" fmla="*/ 271966 w 465062"/>
                    <a:gd name="connsiteY75" fmla="*/ 611923 h 658157"/>
                    <a:gd name="connsiteX76" fmla="*/ 266527 w 465062"/>
                    <a:gd name="connsiteY76" fmla="*/ 628241 h 658157"/>
                    <a:gd name="connsiteX77" fmla="*/ 250209 w 465062"/>
                    <a:gd name="connsiteY77" fmla="*/ 636400 h 658157"/>
                    <a:gd name="connsiteX78" fmla="*/ 228451 w 465062"/>
                    <a:gd name="connsiteY78" fmla="*/ 639119 h 658157"/>
                    <a:gd name="connsiteX79" fmla="*/ 187657 w 465062"/>
                    <a:gd name="connsiteY79" fmla="*/ 639119 h 658157"/>
                    <a:gd name="connsiteX80" fmla="*/ 152301 w 465062"/>
                    <a:gd name="connsiteY80" fmla="*/ 652717 h 658157"/>
                    <a:gd name="connsiteX81" fmla="*/ 133263 w 465062"/>
                    <a:gd name="connsiteY81" fmla="*/ 655437 h 658157"/>
                    <a:gd name="connsiteX82" fmla="*/ 122385 w 465062"/>
                    <a:gd name="connsiteY82" fmla="*/ 652717 h 658157"/>
                    <a:gd name="connsiteX83" fmla="*/ 97908 w 465062"/>
                    <a:gd name="connsiteY83" fmla="*/ 639119 h 658157"/>
                    <a:gd name="connsiteX84" fmla="*/ 70711 w 465062"/>
                    <a:gd name="connsiteY84" fmla="*/ 639119 h 658157"/>
                    <a:gd name="connsiteX85" fmla="*/ 46234 w 465062"/>
                    <a:gd name="connsiteY85" fmla="*/ 639119 h 658157"/>
                    <a:gd name="connsiteX86" fmla="*/ 19038 w 465062"/>
                    <a:gd name="connsiteY86" fmla="*/ 630960 h 658157"/>
                    <a:gd name="connsiteX87" fmla="*/ 2720 w 465062"/>
                    <a:gd name="connsiteY87" fmla="*/ 614642 h 658157"/>
                    <a:gd name="connsiteX88" fmla="*/ 8159 w 465062"/>
                    <a:gd name="connsiteY88" fmla="*/ 606483 h 658157"/>
                    <a:gd name="connsiteX89" fmla="*/ 29916 w 465062"/>
                    <a:gd name="connsiteY89" fmla="*/ 598324 h 658157"/>
                    <a:gd name="connsiteX90" fmla="*/ 76151 w 465062"/>
                    <a:gd name="connsiteY90" fmla="*/ 592885 h 658157"/>
                    <a:gd name="connsiteX91" fmla="*/ 73431 w 465062"/>
                    <a:gd name="connsiteY91" fmla="*/ 573848 h 658157"/>
                    <a:gd name="connsiteX92" fmla="*/ 70711 w 465062"/>
                    <a:gd name="connsiteY92" fmla="*/ 500417 h 658157"/>
                    <a:gd name="connsiteX93" fmla="*/ 73431 w 465062"/>
                    <a:gd name="connsiteY93" fmla="*/ 437865 h 658157"/>
                    <a:gd name="connsiteX94" fmla="*/ 70711 w 465062"/>
                    <a:gd name="connsiteY94" fmla="*/ 369873 h 658157"/>
                    <a:gd name="connsiteX95" fmla="*/ 70711 w 465062"/>
                    <a:gd name="connsiteY95" fmla="*/ 293723 h 658157"/>
                    <a:gd name="connsiteX96" fmla="*/ 73431 w 465062"/>
                    <a:gd name="connsiteY96" fmla="*/ 212133 h 658157"/>
                    <a:gd name="connsiteX97" fmla="*/ 76151 w 465062"/>
                    <a:gd name="connsiteY97" fmla="*/ 155021 h 658157"/>
                    <a:gd name="connsiteX98" fmla="*/ 76151 w 465062"/>
                    <a:gd name="connsiteY98" fmla="*/ 119665 h 658157"/>
                    <a:gd name="connsiteX99" fmla="*/ 78870 w 465062"/>
                    <a:gd name="connsiteY99" fmla="*/ 84310 h 658157"/>
                    <a:gd name="connsiteX100" fmla="*/ 76151 w 465062"/>
                    <a:gd name="connsiteY100" fmla="*/ 62552 h 658157"/>
                    <a:gd name="connsiteX101" fmla="*/ 67992 w 465062"/>
                    <a:gd name="connsiteY101" fmla="*/ 62552 h 658157"/>
                    <a:gd name="connsiteX102" fmla="*/ 43515 w 465062"/>
                    <a:gd name="connsiteY102" fmla="*/ 62552 h 658157"/>
                    <a:gd name="connsiteX103" fmla="*/ 16318 w 465062"/>
                    <a:gd name="connsiteY103" fmla="*/ 57113 h 658157"/>
                    <a:gd name="connsiteX104" fmla="*/ 0 w 465062"/>
                    <a:gd name="connsiteY104" fmla="*/ 40795 h 658157"/>
                    <a:gd name="connsiteX105" fmla="*/ 5439 w 465062"/>
                    <a:gd name="connsiteY105" fmla="*/ 32636 h 658157"/>
                    <a:gd name="connsiteX106" fmla="*/ 27197 w 465062"/>
                    <a:gd name="connsiteY106" fmla="*/ 24477 h 658157"/>
                    <a:gd name="connsiteX107" fmla="*/ 76151 w 465062"/>
                    <a:gd name="connsiteY107" fmla="*/ 19038 h 658157"/>
                    <a:gd name="connsiteX108" fmla="*/ 78870 w 465062"/>
                    <a:gd name="connsiteY108" fmla="*/ 13598 h 658157"/>
                    <a:gd name="connsiteX109" fmla="*/ 95188 w 465062"/>
                    <a:gd name="connsiteY109" fmla="*/ 5440 h 658157"/>
                    <a:gd name="connsiteX110" fmla="*/ 111506 w 465062"/>
                    <a:gd name="connsiteY110" fmla="*/ 0 h 6581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465062" h="658157">
                      <a:moveTo>
                        <a:pt x="193096" y="59832"/>
                      </a:moveTo>
                      <a:cubicBezTo>
                        <a:pt x="193096" y="73430"/>
                        <a:pt x="193096" y="89748"/>
                        <a:pt x="193096" y="114226"/>
                      </a:cubicBezTo>
                      <a:cubicBezTo>
                        <a:pt x="193096" y="144142"/>
                        <a:pt x="195816" y="176778"/>
                        <a:pt x="198536" y="209414"/>
                      </a:cubicBezTo>
                      <a:cubicBezTo>
                        <a:pt x="198536" y="247489"/>
                        <a:pt x="201255" y="277406"/>
                        <a:pt x="201255" y="282845"/>
                      </a:cubicBezTo>
                      <a:cubicBezTo>
                        <a:pt x="201255" y="293723"/>
                        <a:pt x="203975" y="304602"/>
                        <a:pt x="203975" y="315481"/>
                      </a:cubicBezTo>
                      <a:cubicBezTo>
                        <a:pt x="203975" y="318200"/>
                        <a:pt x="203975" y="318200"/>
                        <a:pt x="203975" y="320920"/>
                      </a:cubicBezTo>
                      <a:cubicBezTo>
                        <a:pt x="203975" y="326359"/>
                        <a:pt x="206695" y="329079"/>
                        <a:pt x="212134" y="329079"/>
                      </a:cubicBezTo>
                      <a:cubicBezTo>
                        <a:pt x="214854" y="329079"/>
                        <a:pt x="220293" y="329079"/>
                        <a:pt x="223013" y="329079"/>
                      </a:cubicBezTo>
                      <a:cubicBezTo>
                        <a:pt x="228452" y="329079"/>
                        <a:pt x="233891" y="329079"/>
                        <a:pt x="239331" y="329079"/>
                      </a:cubicBezTo>
                      <a:cubicBezTo>
                        <a:pt x="252929" y="329079"/>
                        <a:pt x="271967" y="323640"/>
                        <a:pt x="280126" y="312761"/>
                      </a:cubicBezTo>
                      <a:cubicBezTo>
                        <a:pt x="288284" y="304602"/>
                        <a:pt x="291004" y="299163"/>
                        <a:pt x="296443" y="288284"/>
                      </a:cubicBezTo>
                      <a:cubicBezTo>
                        <a:pt x="299163" y="277406"/>
                        <a:pt x="301883" y="269247"/>
                        <a:pt x="304602" y="258368"/>
                      </a:cubicBezTo>
                      <a:cubicBezTo>
                        <a:pt x="307322" y="244770"/>
                        <a:pt x="310042" y="239330"/>
                        <a:pt x="312761" y="225732"/>
                      </a:cubicBezTo>
                      <a:cubicBezTo>
                        <a:pt x="315481" y="212134"/>
                        <a:pt x="315481" y="209414"/>
                        <a:pt x="315481" y="195816"/>
                      </a:cubicBezTo>
                      <a:cubicBezTo>
                        <a:pt x="315481" y="179498"/>
                        <a:pt x="315481" y="184937"/>
                        <a:pt x="318201" y="168619"/>
                      </a:cubicBezTo>
                      <a:cubicBezTo>
                        <a:pt x="312761" y="152302"/>
                        <a:pt x="312761" y="149582"/>
                        <a:pt x="312761" y="135983"/>
                      </a:cubicBezTo>
                      <a:cubicBezTo>
                        <a:pt x="312761" y="133264"/>
                        <a:pt x="312761" y="127825"/>
                        <a:pt x="312761" y="122385"/>
                      </a:cubicBezTo>
                      <a:cubicBezTo>
                        <a:pt x="312761" y="111507"/>
                        <a:pt x="301883" y="95188"/>
                        <a:pt x="293724" y="84309"/>
                      </a:cubicBezTo>
                      <a:cubicBezTo>
                        <a:pt x="288284" y="78870"/>
                        <a:pt x="285565" y="76150"/>
                        <a:pt x="280126" y="73430"/>
                      </a:cubicBezTo>
                      <a:cubicBezTo>
                        <a:pt x="271967" y="67991"/>
                        <a:pt x="266527" y="65271"/>
                        <a:pt x="258368" y="62552"/>
                      </a:cubicBezTo>
                      <a:cubicBezTo>
                        <a:pt x="244770" y="59832"/>
                        <a:pt x="228452" y="59832"/>
                        <a:pt x="217573" y="59832"/>
                      </a:cubicBezTo>
                      <a:close/>
                      <a:moveTo>
                        <a:pt x="111506" y="0"/>
                      </a:moveTo>
                      <a:cubicBezTo>
                        <a:pt x="114226" y="0"/>
                        <a:pt x="122385" y="0"/>
                        <a:pt x="127824" y="0"/>
                      </a:cubicBezTo>
                      <a:cubicBezTo>
                        <a:pt x="135983" y="0"/>
                        <a:pt x="146862" y="2720"/>
                        <a:pt x="157741" y="5440"/>
                      </a:cubicBezTo>
                      <a:cubicBezTo>
                        <a:pt x="168619" y="8159"/>
                        <a:pt x="176778" y="10879"/>
                        <a:pt x="179497" y="16318"/>
                      </a:cubicBezTo>
                      <a:cubicBezTo>
                        <a:pt x="193096" y="16318"/>
                        <a:pt x="201255" y="16318"/>
                        <a:pt x="209414" y="16318"/>
                      </a:cubicBezTo>
                      <a:cubicBezTo>
                        <a:pt x="220292" y="16318"/>
                        <a:pt x="231171" y="16318"/>
                        <a:pt x="247489" y="16318"/>
                      </a:cubicBezTo>
                      <a:cubicBezTo>
                        <a:pt x="250209" y="16318"/>
                        <a:pt x="258368" y="16318"/>
                        <a:pt x="266527" y="16318"/>
                      </a:cubicBezTo>
                      <a:cubicBezTo>
                        <a:pt x="277405" y="16318"/>
                        <a:pt x="291004" y="21758"/>
                        <a:pt x="312761" y="27197"/>
                      </a:cubicBezTo>
                      <a:cubicBezTo>
                        <a:pt x="320920" y="29917"/>
                        <a:pt x="329079" y="35356"/>
                        <a:pt x="337238" y="38075"/>
                      </a:cubicBezTo>
                      <a:cubicBezTo>
                        <a:pt x="342677" y="40795"/>
                        <a:pt x="353556" y="48954"/>
                        <a:pt x="364434" y="54393"/>
                      </a:cubicBezTo>
                      <a:cubicBezTo>
                        <a:pt x="375313" y="62552"/>
                        <a:pt x="386192" y="67992"/>
                        <a:pt x="386192" y="73431"/>
                      </a:cubicBezTo>
                      <a:cubicBezTo>
                        <a:pt x="391631" y="84310"/>
                        <a:pt x="402510" y="92469"/>
                        <a:pt x="407949" y="103347"/>
                      </a:cubicBezTo>
                      <a:cubicBezTo>
                        <a:pt x="413388" y="116945"/>
                        <a:pt x="416108" y="130544"/>
                        <a:pt x="416108" y="141422"/>
                      </a:cubicBezTo>
                      <a:cubicBezTo>
                        <a:pt x="416108" y="152301"/>
                        <a:pt x="418828" y="157740"/>
                        <a:pt x="418828" y="163179"/>
                      </a:cubicBezTo>
                      <a:cubicBezTo>
                        <a:pt x="418828" y="165899"/>
                        <a:pt x="418828" y="168619"/>
                        <a:pt x="418828" y="171339"/>
                      </a:cubicBezTo>
                      <a:cubicBezTo>
                        <a:pt x="418828" y="174058"/>
                        <a:pt x="421547" y="182217"/>
                        <a:pt x="421547" y="187656"/>
                      </a:cubicBezTo>
                      <a:cubicBezTo>
                        <a:pt x="421547" y="193096"/>
                        <a:pt x="418828" y="201255"/>
                        <a:pt x="418828" y="206694"/>
                      </a:cubicBezTo>
                      <a:cubicBezTo>
                        <a:pt x="418828" y="217573"/>
                        <a:pt x="418828" y="223012"/>
                        <a:pt x="416108" y="233891"/>
                      </a:cubicBezTo>
                      <a:cubicBezTo>
                        <a:pt x="413388" y="244769"/>
                        <a:pt x="410668" y="255648"/>
                        <a:pt x="405229" y="263807"/>
                      </a:cubicBezTo>
                      <a:cubicBezTo>
                        <a:pt x="402510" y="269246"/>
                        <a:pt x="397070" y="269246"/>
                        <a:pt x="394351" y="274686"/>
                      </a:cubicBezTo>
                      <a:cubicBezTo>
                        <a:pt x="391631" y="277405"/>
                        <a:pt x="391631" y="282844"/>
                        <a:pt x="388912" y="285564"/>
                      </a:cubicBezTo>
                      <a:cubicBezTo>
                        <a:pt x="383472" y="291003"/>
                        <a:pt x="375313" y="301882"/>
                        <a:pt x="369874" y="304602"/>
                      </a:cubicBezTo>
                      <a:cubicBezTo>
                        <a:pt x="367154" y="307321"/>
                        <a:pt x="361715" y="307321"/>
                        <a:pt x="358995" y="310041"/>
                      </a:cubicBezTo>
                      <a:cubicBezTo>
                        <a:pt x="356275" y="312761"/>
                        <a:pt x="350836" y="318200"/>
                        <a:pt x="348117" y="320920"/>
                      </a:cubicBezTo>
                      <a:cubicBezTo>
                        <a:pt x="339958" y="326359"/>
                        <a:pt x="334518" y="334518"/>
                        <a:pt x="326359" y="339957"/>
                      </a:cubicBezTo>
                      <a:cubicBezTo>
                        <a:pt x="320920" y="342677"/>
                        <a:pt x="312761" y="342677"/>
                        <a:pt x="312761" y="353555"/>
                      </a:cubicBezTo>
                      <a:cubicBezTo>
                        <a:pt x="312761" y="361714"/>
                        <a:pt x="334518" y="372593"/>
                        <a:pt x="337238" y="380752"/>
                      </a:cubicBezTo>
                      <a:cubicBezTo>
                        <a:pt x="345397" y="394350"/>
                        <a:pt x="353556" y="407948"/>
                        <a:pt x="358995" y="421547"/>
                      </a:cubicBezTo>
                      <a:cubicBezTo>
                        <a:pt x="364434" y="435145"/>
                        <a:pt x="367154" y="446024"/>
                        <a:pt x="372593" y="459622"/>
                      </a:cubicBezTo>
                      <a:cubicBezTo>
                        <a:pt x="378033" y="478660"/>
                        <a:pt x="383472" y="494978"/>
                        <a:pt x="386192" y="514015"/>
                      </a:cubicBezTo>
                      <a:cubicBezTo>
                        <a:pt x="391631" y="533053"/>
                        <a:pt x="402510" y="549371"/>
                        <a:pt x="407949" y="568408"/>
                      </a:cubicBezTo>
                      <a:cubicBezTo>
                        <a:pt x="410668" y="579287"/>
                        <a:pt x="416108" y="590165"/>
                        <a:pt x="421547" y="598324"/>
                      </a:cubicBezTo>
                      <a:cubicBezTo>
                        <a:pt x="435146" y="614642"/>
                        <a:pt x="443305" y="622801"/>
                        <a:pt x="451463" y="628241"/>
                      </a:cubicBezTo>
                      <a:cubicBezTo>
                        <a:pt x="456903" y="630960"/>
                        <a:pt x="465062" y="636400"/>
                        <a:pt x="465062" y="644559"/>
                      </a:cubicBezTo>
                      <a:cubicBezTo>
                        <a:pt x="465062" y="647278"/>
                        <a:pt x="465062" y="647278"/>
                        <a:pt x="462342" y="649998"/>
                      </a:cubicBezTo>
                      <a:cubicBezTo>
                        <a:pt x="456903" y="655437"/>
                        <a:pt x="446024" y="658157"/>
                        <a:pt x="437865" y="658157"/>
                      </a:cubicBezTo>
                      <a:cubicBezTo>
                        <a:pt x="413388" y="658157"/>
                        <a:pt x="378033" y="641839"/>
                        <a:pt x="361715" y="622801"/>
                      </a:cubicBezTo>
                      <a:cubicBezTo>
                        <a:pt x="345397" y="606483"/>
                        <a:pt x="334518" y="584726"/>
                        <a:pt x="320920" y="565689"/>
                      </a:cubicBezTo>
                      <a:cubicBezTo>
                        <a:pt x="315480" y="554810"/>
                        <a:pt x="310041" y="543931"/>
                        <a:pt x="304602" y="530333"/>
                      </a:cubicBezTo>
                      <a:cubicBezTo>
                        <a:pt x="299163" y="519454"/>
                        <a:pt x="296443" y="508576"/>
                        <a:pt x="293723" y="497697"/>
                      </a:cubicBezTo>
                      <a:cubicBezTo>
                        <a:pt x="291004" y="486819"/>
                        <a:pt x="288284" y="473220"/>
                        <a:pt x="282845" y="462342"/>
                      </a:cubicBezTo>
                      <a:cubicBezTo>
                        <a:pt x="280125" y="448743"/>
                        <a:pt x="274686" y="437865"/>
                        <a:pt x="269246" y="424267"/>
                      </a:cubicBezTo>
                      <a:cubicBezTo>
                        <a:pt x="266527" y="416108"/>
                        <a:pt x="261087" y="402509"/>
                        <a:pt x="255648" y="391631"/>
                      </a:cubicBezTo>
                      <a:cubicBezTo>
                        <a:pt x="250209" y="380752"/>
                        <a:pt x="244770" y="375313"/>
                        <a:pt x="236610" y="367154"/>
                      </a:cubicBezTo>
                      <a:cubicBezTo>
                        <a:pt x="231171" y="361714"/>
                        <a:pt x="223012" y="361714"/>
                        <a:pt x="217573" y="361714"/>
                      </a:cubicBezTo>
                      <a:cubicBezTo>
                        <a:pt x="212134" y="361714"/>
                        <a:pt x="206694" y="361714"/>
                        <a:pt x="201255" y="361714"/>
                      </a:cubicBezTo>
                      <a:cubicBezTo>
                        <a:pt x="198535" y="361714"/>
                        <a:pt x="198535" y="364434"/>
                        <a:pt x="198535" y="367154"/>
                      </a:cubicBezTo>
                      <a:cubicBezTo>
                        <a:pt x="198535" y="375313"/>
                        <a:pt x="201255" y="386191"/>
                        <a:pt x="201255" y="388911"/>
                      </a:cubicBezTo>
                      <a:cubicBezTo>
                        <a:pt x="201255" y="402509"/>
                        <a:pt x="198535" y="413388"/>
                        <a:pt x="198535" y="426986"/>
                      </a:cubicBezTo>
                      <a:cubicBezTo>
                        <a:pt x="198535" y="446024"/>
                        <a:pt x="203975" y="456902"/>
                        <a:pt x="203975" y="478660"/>
                      </a:cubicBezTo>
                      <a:cubicBezTo>
                        <a:pt x="203975" y="503136"/>
                        <a:pt x="201255" y="527613"/>
                        <a:pt x="198535" y="552090"/>
                      </a:cubicBezTo>
                      <a:cubicBezTo>
                        <a:pt x="198535" y="560249"/>
                        <a:pt x="195816" y="568408"/>
                        <a:pt x="195816" y="576567"/>
                      </a:cubicBezTo>
                      <a:cubicBezTo>
                        <a:pt x="195816" y="582006"/>
                        <a:pt x="195816" y="587446"/>
                        <a:pt x="198535" y="592885"/>
                      </a:cubicBezTo>
                      <a:cubicBezTo>
                        <a:pt x="212134" y="592885"/>
                        <a:pt x="225732" y="592885"/>
                        <a:pt x="233891" y="592885"/>
                      </a:cubicBezTo>
                      <a:cubicBezTo>
                        <a:pt x="247489" y="592885"/>
                        <a:pt x="271966" y="592885"/>
                        <a:pt x="271966" y="611923"/>
                      </a:cubicBezTo>
                      <a:cubicBezTo>
                        <a:pt x="271966" y="620082"/>
                        <a:pt x="269246" y="622801"/>
                        <a:pt x="266527" y="628241"/>
                      </a:cubicBezTo>
                      <a:cubicBezTo>
                        <a:pt x="261087" y="633680"/>
                        <a:pt x="255648" y="636400"/>
                        <a:pt x="250209" y="636400"/>
                      </a:cubicBezTo>
                      <a:cubicBezTo>
                        <a:pt x="239330" y="639119"/>
                        <a:pt x="233891" y="639119"/>
                        <a:pt x="228451" y="639119"/>
                      </a:cubicBezTo>
                      <a:cubicBezTo>
                        <a:pt x="223012" y="639119"/>
                        <a:pt x="206694" y="639119"/>
                        <a:pt x="187657" y="639119"/>
                      </a:cubicBezTo>
                      <a:cubicBezTo>
                        <a:pt x="176778" y="647278"/>
                        <a:pt x="163180" y="649998"/>
                        <a:pt x="152301" y="652717"/>
                      </a:cubicBezTo>
                      <a:cubicBezTo>
                        <a:pt x="146862" y="652717"/>
                        <a:pt x="138703" y="655437"/>
                        <a:pt x="133263" y="655437"/>
                      </a:cubicBezTo>
                      <a:cubicBezTo>
                        <a:pt x="130544" y="655437"/>
                        <a:pt x="125104" y="655437"/>
                        <a:pt x="122385" y="652717"/>
                      </a:cubicBezTo>
                      <a:cubicBezTo>
                        <a:pt x="114226" y="649998"/>
                        <a:pt x="103347" y="644559"/>
                        <a:pt x="97908" y="639119"/>
                      </a:cubicBezTo>
                      <a:cubicBezTo>
                        <a:pt x="87029" y="639119"/>
                        <a:pt x="78870" y="639119"/>
                        <a:pt x="70711" y="639119"/>
                      </a:cubicBezTo>
                      <a:cubicBezTo>
                        <a:pt x="62552" y="639119"/>
                        <a:pt x="54393" y="639119"/>
                        <a:pt x="46234" y="639119"/>
                      </a:cubicBezTo>
                      <a:cubicBezTo>
                        <a:pt x="38075" y="639119"/>
                        <a:pt x="27197" y="633680"/>
                        <a:pt x="19038" y="630960"/>
                      </a:cubicBezTo>
                      <a:cubicBezTo>
                        <a:pt x="10879" y="628241"/>
                        <a:pt x="2720" y="620082"/>
                        <a:pt x="2720" y="614642"/>
                      </a:cubicBezTo>
                      <a:cubicBezTo>
                        <a:pt x="2720" y="611923"/>
                        <a:pt x="2720" y="609203"/>
                        <a:pt x="8159" y="606483"/>
                      </a:cubicBezTo>
                      <a:cubicBezTo>
                        <a:pt x="13599" y="603764"/>
                        <a:pt x="24477" y="601044"/>
                        <a:pt x="29916" y="598324"/>
                      </a:cubicBezTo>
                      <a:cubicBezTo>
                        <a:pt x="43515" y="595605"/>
                        <a:pt x="62552" y="595605"/>
                        <a:pt x="76151" y="592885"/>
                      </a:cubicBezTo>
                      <a:cubicBezTo>
                        <a:pt x="76151" y="587446"/>
                        <a:pt x="73431" y="582006"/>
                        <a:pt x="73431" y="573848"/>
                      </a:cubicBezTo>
                      <a:cubicBezTo>
                        <a:pt x="73431" y="565689"/>
                        <a:pt x="70711" y="516735"/>
                        <a:pt x="70711" y="500417"/>
                      </a:cubicBezTo>
                      <a:cubicBezTo>
                        <a:pt x="70711" y="481379"/>
                        <a:pt x="73431" y="456902"/>
                        <a:pt x="73431" y="437865"/>
                      </a:cubicBezTo>
                      <a:cubicBezTo>
                        <a:pt x="73431" y="416108"/>
                        <a:pt x="70711" y="391631"/>
                        <a:pt x="70711" y="369873"/>
                      </a:cubicBezTo>
                      <a:cubicBezTo>
                        <a:pt x="70711" y="345397"/>
                        <a:pt x="70711" y="318200"/>
                        <a:pt x="70711" y="293723"/>
                      </a:cubicBezTo>
                      <a:cubicBezTo>
                        <a:pt x="70711" y="266526"/>
                        <a:pt x="73431" y="239330"/>
                        <a:pt x="73431" y="212133"/>
                      </a:cubicBezTo>
                      <a:cubicBezTo>
                        <a:pt x="73431" y="187656"/>
                        <a:pt x="76151" y="179498"/>
                        <a:pt x="76151" y="155021"/>
                      </a:cubicBezTo>
                      <a:cubicBezTo>
                        <a:pt x="76151" y="144142"/>
                        <a:pt x="76151" y="130544"/>
                        <a:pt x="76151" y="119665"/>
                      </a:cubicBezTo>
                      <a:cubicBezTo>
                        <a:pt x="76151" y="106067"/>
                        <a:pt x="78870" y="95188"/>
                        <a:pt x="78870" y="84310"/>
                      </a:cubicBezTo>
                      <a:cubicBezTo>
                        <a:pt x="78870" y="78870"/>
                        <a:pt x="78870" y="70711"/>
                        <a:pt x="76151" y="62552"/>
                      </a:cubicBezTo>
                      <a:cubicBezTo>
                        <a:pt x="76151" y="62552"/>
                        <a:pt x="73431" y="62552"/>
                        <a:pt x="67992" y="62552"/>
                      </a:cubicBezTo>
                      <a:cubicBezTo>
                        <a:pt x="59833" y="62552"/>
                        <a:pt x="51674" y="62552"/>
                        <a:pt x="43515" y="62552"/>
                      </a:cubicBezTo>
                      <a:cubicBezTo>
                        <a:pt x="35356" y="62552"/>
                        <a:pt x="24477" y="59833"/>
                        <a:pt x="16318" y="57113"/>
                      </a:cubicBezTo>
                      <a:cubicBezTo>
                        <a:pt x="8159" y="54393"/>
                        <a:pt x="0" y="43515"/>
                        <a:pt x="0" y="40795"/>
                      </a:cubicBezTo>
                      <a:cubicBezTo>
                        <a:pt x="0" y="38075"/>
                        <a:pt x="0" y="35356"/>
                        <a:pt x="5439" y="32636"/>
                      </a:cubicBezTo>
                      <a:cubicBezTo>
                        <a:pt x="10879" y="29917"/>
                        <a:pt x="21758" y="27197"/>
                        <a:pt x="27197" y="24477"/>
                      </a:cubicBezTo>
                      <a:cubicBezTo>
                        <a:pt x="46234" y="21758"/>
                        <a:pt x="62552" y="19038"/>
                        <a:pt x="76151" y="19038"/>
                      </a:cubicBezTo>
                      <a:cubicBezTo>
                        <a:pt x="76151" y="16318"/>
                        <a:pt x="78870" y="16318"/>
                        <a:pt x="78870" y="13598"/>
                      </a:cubicBezTo>
                      <a:cubicBezTo>
                        <a:pt x="84309" y="10879"/>
                        <a:pt x="89749" y="8159"/>
                        <a:pt x="95188" y="5440"/>
                      </a:cubicBezTo>
                      <a:cubicBezTo>
                        <a:pt x="100628" y="2720"/>
                        <a:pt x="106067" y="0"/>
                        <a:pt x="111506" y="0"/>
                      </a:cubicBez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Freeform: Shape 49">
                  <a:extLst>
                    <a:ext uri="{FF2B5EF4-FFF2-40B4-BE49-F238E27FC236}">
                      <a16:creationId xmlns:a16="http://schemas.microsoft.com/office/drawing/2014/main" id="{2183CC05-0724-7445-9B38-82F70D2869E6}"/>
                    </a:ext>
                  </a:extLst>
                </p:cNvPr>
                <p:cNvSpPr/>
                <p:nvPr/>
              </p:nvSpPr>
              <p:spPr>
                <a:xfrm>
                  <a:off x="8346812" y="4186718"/>
                  <a:ext cx="353556" cy="761503"/>
                </a:xfrm>
                <a:custGeom>
                  <a:avLst/>
                  <a:gdLst>
                    <a:gd name="connsiteX0" fmla="*/ 283910 w 353555"/>
                    <a:gd name="connsiteY0" fmla="*/ 672820 h 761503"/>
                    <a:gd name="connsiteX1" fmla="*/ 321985 w 353555"/>
                    <a:gd name="connsiteY1" fmla="*/ 689138 h 761503"/>
                    <a:gd name="connsiteX2" fmla="*/ 316546 w 353555"/>
                    <a:gd name="connsiteY2" fmla="*/ 705456 h 761503"/>
                    <a:gd name="connsiteX3" fmla="*/ 300228 w 353555"/>
                    <a:gd name="connsiteY3" fmla="*/ 713615 h 761503"/>
                    <a:gd name="connsiteX4" fmla="*/ 278471 w 353555"/>
                    <a:gd name="connsiteY4" fmla="*/ 716335 h 761503"/>
                    <a:gd name="connsiteX5" fmla="*/ 237676 w 353555"/>
                    <a:gd name="connsiteY5" fmla="*/ 716335 h 761503"/>
                    <a:gd name="connsiteX6" fmla="*/ 180563 w 353555"/>
                    <a:gd name="connsiteY6" fmla="*/ 719054 h 761503"/>
                    <a:gd name="connsiteX7" fmla="*/ 126170 w 353555"/>
                    <a:gd name="connsiteY7" fmla="*/ 719054 h 761503"/>
                    <a:gd name="connsiteX8" fmla="*/ 101693 w 353555"/>
                    <a:gd name="connsiteY8" fmla="*/ 719054 h 761503"/>
                    <a:gd name="connsiteX9" fmla="*/ 74496 w 353555"/>
                    <a:gd name="connsiteY9" fmla="*/ 713615 h 761503"/>
                    <a:gd name="connsiteX10" fmla="*/ 58178 w 353555"/>
                    <a:gd name="connsiteY10" fmla="*/ 697297 h 761503"/>
                    <a:gd name="connsiteX11" fmla="*/ 63618 w 353555"/>
                    <a:gd name="connsiteY11" fmla="*/ 689138 h 761503"/>
                    <a:gd name="connsiteX12" fmla="*/ 85375 w 353555"/>
                    <a:gd name="connsiteY12" fmla="*/ 680979 h 761503"/>
                    <a:gd name="connsiteX13" fmla="*/ 131609 w 353555"/>
                    <a:gd name="connsiteY13" fmla="*/ 675540 h 761503"/>
                    <a:gd name="connsiteX14" fmla="*/ 142488 w 353555"/>
                    <a:gd name="connsiteY14" fmla="*/ 675540 h 761503"/>
                    <a:gd name="connsiteX15" fmla="*/ 131609 w 353555"/>
                    <a:gd name="connsiteY15" fmla="*/ 653783 h 761503"/>
                    <a:gd name="connsiteX16" fmla="*/ 128890 w 353555"/>
                    <a:gd name="connsiteY16" fmla="*/ 640184 h 761503"/>
                    <a:gd name="connsiteX17" fmla="*/ 128890 w 353555"/>
                    <a:gd name="connsiteY17" fmla="*/ 629306 h 761503"/>
                    <a:gd name="connsiteX18" fmla="*/ 128890 w 353555"/>
                    <a:gd name="connsiteY18" fmla="*/ 621147 h 761503"/>
                    <a:gd name="connsiteX19" fmla="*/ 128890 w 353555"/>
                    <a:gd name="connsiteY19" fmla="*/ 593950 h 761503"/>
                    <a:gd name="connsiteX20" fmla="*/ 128890 w 353555"/>
                    <a:gd name="connsiteY20" fmla="*/ 583072 h 761503"/>
                    <a:gd name="connsiteX21" fmla="*/ 128890 w 353555"/>
                    <a:gd name="connsiteY21" fmla="*/ 436210 h 761503"/>
                    <a:gd name="connsiteX22" fmla="*/ 128890 w 353555"/>
                    <a:gd name="connsiteY22" fmla="*/ 357340 h 761503"/>
                    <a:gd name="connsiteX23" fmla="*/ 131609 w 353555"/>
                    <a:gd name="connsiteY23" fmla="*/ 289349 h 761503"/>
                    <a:gd name="connsiteX24" fmla="*/ 131609 w 353555"/>
                    <a:gd name="connsiteY24" fmla="*/ 251274 h 761503"/>
                    <a:gd name="connsiteX25" fmla="*/ 131609 w 353555"/>
                    <a:gd name="connsiteY25" fmla="*/ 205040 h 761503"/>
                    <a:gd name="connsiteX26" fmla="*/ 131609 w 353555"/>
                    <a:gd name="connsiteY26" fmla="*/ 139768 h 761503"/>
                    <a:gd name="connsiteX27" fmla="*/ 131609 w 353555"/>
                    <a:gd name="connsiteY27" fmla="*/ 128889 h 761503"/>
                    <a:gd name="connsiteX28" fmla="*/ 126170 w 353555"/>
                    <a:gd name="connsiteY28" fmla="*/ 128889 h 761503"/>
                    <a:gd name="connsiteX29" fmla="*/ 101693 w 353555"/>
                    <a:gd name="connsiteY29" fmla="*/ 128889 h 761503"/>
                    <a:gd name="connsiteX30" fmla="*/ 74496 w 353555"/>
                    <a:gd name="connsiteY30" fmla="*/ 123450 h 761503"/>
                    <a:gd name="connsiteX31" fmla="*/ 58178 w 353555"/>
                    <a:gd name="connsiteY31" fmla="*/ 107132 h 761503"/>
                    <a:gd name="connsiteX32" fmla="*/ 60898 w 353555"/>
                    <a:gd name="connsiteY32" fmla="*/ 98973 h 761503"/>
                    <a:gd name="connsiteX33" fmla="*/ 82655 w 353555"/>
                    <a:gd name="connsiteY33" fmla="*/ 93534 h 761503"/>
                    <a:gd name="connsiteX34" fmla="*/ 131609 w 353555"/>
                    <a:gd name="connsiteY34" fmla="*/ 88094 h 761503"/>
                    <a:gd name="connsiteX35" fmla="*/ 131609 w 353555"/>
                    <a:gd name="connsiteY35" fmla="*/ 82655 h 761503"/>
                    <a:gd name="connsiteX36" fmla="*/ 134329 w 353555"/>
                    <a:gd name="connsiteY36" fmla="*/ 71776 h 761503"/>
                    <a:gd name="connsiteX37" fmla="*/ 147927 w 353555"/>
                    <a:gd name="connsiteY37" fmla="*/ 63617 h 761503"/>
                    <a:gd name="connsiteX38" fmla="*/ 164245 w 353555"/>
                    <a:gd name="connsiteY38" fmla="*/ 58178 h 761503"/>
                    <a:gd name="connsiteX39" fmla="*/ 177843 w 353555"/>
                    <a:gd name="connsiteY39" fmla="*/ 58178 h 761503"/>
                    <a:gd name="connsiteX40" fmla="*/ 196881 w 353555"/>
                    <a:gd name="connsiteY40" fmla="*/ 60898 h 761503"/>
                    <a:gd name="connsiteX41" fmla="*/ 232237 w 353555"/>
                    <a:gd name="connsiteY41" fmla="*/ 88094 h 761503"/>
                    <a:gd name="connsiteX42" fmla="*/ 278471 w 353555"/>
                    <a:gd name="connsiteY42" fmla="*/ 88094 h 761503"/>
                    <a:gd name="connsiteX43" fmla="*/ 316546 w 353555"/>
                    <a:gd name="connsiteY43" fmla="*/ 104412 h 761503"/>
                    <a:gd name="connsiteX44" fmla="*/ 311107 w 353555"/>
                    <a:gd name="connsiteY44" fmla="*/ 120730 h 761503"/>
                    <a:gd name="connsiteX45" fmla="*/ 294789 w 353555"/>
                    <a:gd name="connsiteY45" fmla="*/ 128889 h 761503"/>
                    <a:gd name="connsiteX46" fmla="*/ 273032 w 353555"/>
                    <a:gd name="connsiteY46" fmla="*/ 131609 h 761503"/>
                    <a:gd name="connsiteX47" fmla="*/ 243115 w 353555"/>
                    <a:gd name="connsiteY47" fmla="*/ 131609 h 761503"/>
                    <a:gd name="connsiteX48" fmla="*/ 243115 w 353555"/>
                    <a:gd name="connsiteY48" fmla="*/ 134329 h 761503"/>
                    <a:gd name="connsiteX49" fmla="*/ 248554 w 353555"/>
                    <a:gd name="connsiteY49" fmla="*/ 169684 h 761503"/>
                    <a:gd name="connsiteX50" fmla="*/ 251274 w 353555"/>
                    <a:gd name="connsiteY50" fmla="*/ 205040 h 761503"/>
                    <a:gd name="connsiteX51" fmla="*/ 251274 w 353555"/>
                    <a:gd name="connsiteY51" fmla="*/ 240395 h 761503"/>
                    <a:gd name="connsiteX52" fmla="*/ 251274 w 353555"/>
                    <a:gd name="connsiteY52" fmla="*/ 256713 h 761503"/>
                    <a:gd name="connsiteX53" fmla="*/ 253994 w 353555"/>
                    <a:gd name="connsiteY53" fmla="*/ 270311 h 761503"/>
                    <a:gd name="connsiteX54" fmla="*/ 259433 w 353555"/>
                    <a:gd name="connsiteY54" fmla="*/ 343742 h 761503"/>
                    <a:gd name="connsiteX55" fmla="*/ 262153 w 353555"/>
                    <a:gd name="connsiteY55" fmla="*/ 425332 h 761503"/>
                    <a:gd name="connsiteX56" fmla="*/ 264872 w 353555"/>
                    <a:gd name="connsiteY56" fmla="*/ 490603 h 761503"/>
                    <a:gd name="connsiteX57" fmla="*/ 270312 w 353555"/>
                    <a:gd name="connsiteY57" fmla="*/ 564034 h 761503"/>
                    <a:gd name="connsiteX58" fmla="*/ 270312 w 353555"/>
                    <a:gd name="connsiteY58" fmla="*/ 599390 h 761503"/>
                    <a:gd name="connsiteX59" fmla="*/ 270312 w 353555"/>
                    <a:gd name="connsiteY59" fmla="*/ 637465 h 761503"/>
                    <a:gd name="connsiteX60" fmla="*/ 264872 w 353555"/>
                    <a:gd name="connsiteY60" fmla="*/ 670101 h 761503"/>
                    <a:gd name="connsiteX61" fmla="*/ 283910 w 353555"/>
                    <a:gd name="connsiteY61" fmla="*/ 672820 h 761503"/>
                    <a:gd name="connsiteX62" fmla="*/ 283910 w 353555"/>
                    <a:gd name="connsiteY62" fmla="*/ 672820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353555" h="761503">
                      <a:moveTo>
                        <a:pt x="283910" y="672820"/>
                      </a:moveTo>
                      <a:cubicBezTo>
                        <a:pt x="297508" y="672820"/>
                        <a:pt x="321985" y="672820"/>
                        <a:pt x="321985" y="689138"/>
                      </a:cubicBezTo>
                      <a:cubicBezTo>
                        <a:pt x="321985" y="697297"/>
                        <a:pt x="319266" y="697297"/>
                        <a:pt x="316546" y="705456"/>
                      </a:cubicBezTo>
                      <a:cubicBezTo>
                        <a:pt x="311107" y="710895"/>
                        <a:pt x="305667" y="713615"/>
                        <a:pt x="300228" y="713615"/>
                      </a:cubicBezTo>
                      <a:cubicBezTo>
                        <a:pt x="292069" y="716335"/>
                        <a:pt x="283910" y="716335"/>
                        <a:pt x="278471" y="716335"/>
                      </a:cubicBezTo>
                      <a:cubicBezTo>
                        <a:pt x="275751" y="716335"/>
                        <a:pt x="256713" y="716335"/>
                        <a:pt x="237676" y="716335"/>
                      </a:cubicBezTo>
                      <a:cubicBezTo>
                        <a:pt x="213199" y="716335"/>
                        <a:pt x="186003" y="719054"/>
                        <a:pt x="180563" y="719054"/>
                      </a:cubicBezTo>
                      <a:cubicBezTo>
                        <a:pt x="166965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7" y="710895"/>
                        <a:pt x="58178" y="702736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8"/>
                        <a:pt x="79936" y="683699"/>
                        <a:pt x="85375" y="680979"/>
                      </a:cubicBezTo>
                      <a:cubicBezTo>
                        <a:pt x="104413" y="678260"/>
                        <a:pt x="123450" y="675540"/>
                        <a:pt x="131609" y="675540"/>
                      </a:cubicBezTo>
                      <a:cubicBezTo>
                        <a:pt x="134329" y="675540"/>
                        <a:pt x="137049" y="675540"/>
                        <a:pt x="142488" y="675540"/>
                      </a:cubicBezTo>
                      <a:cubicBezTo>
                        <a:pt x="134329" y="670101"/>
                        <a:pt x="131609" y="661942"/>
                        <a:pt x="131609" y="653783"/>
                      </a:cubicBezTo>
                      <a:cubicBezTo>
                        <a:pt x="131609" y="648343"/>
                        <a:pt x="131609" y="642904"/>
                        <a:pt x="128890" y="640184"/>
                      </a:cubicBezTo>
                      <a:cubicBezTo>
                        <a:pt x="128890" y="637465"/>
                        <a:pt x="128890" y="634745"/>
                        <a:pt x="128890" y="629306"/>
                      </a:cubicBezTo>
                      <a:cubicBezTo>
                        <a:pt x="128890" y="626586"/>
                        <a:pt x="128890" y="623867"/>
                        <a:pt x="128890" y="621147"/>
                      </a:cubicBezTo>
                      <a:cubicBezTo>
                        <a:pt x="128890" y="612988"/>
                        <a:pt x="128890" y="604829"/>
                        <a:pt x="128890" y="593950"/>
                      </a:cubicBezTo>
                      <a:cubicBezTo>
                        <a:pt x="128890" y="591231"/>
                        <a:pt x="128890" y="585791"/>
                        <a:pt x="128890" y="583072"/>
                      </a:cubicBezTo>
                      <a:cubicBezTo>
                        <a:pt x="128890" y="534118"/>
                        <a:pt x="131609" y="485164"/>
                        <a:pt x="128890" y="436210"/>
                      </a:cubicBezTo>
                      <a:cubicBezTo>
                        <a:pt x="128890" y="409014"/>
                        <a:pt x="128890" y="384537"/>
                        <a:pt x="128890" y="357340"/>
                      </a:cubicBezTo>
                      <a:cubicBezTo>
                        <a:pt x="128890" y="335583"/>
                        <a:pt x="131609" y="313826"/>
                        <a:pt x="131609" y="289349"/>
                      </a:cubicBezTo>
                      <a:cubicBezTo>
                        <a:pt x="131609" y="275751"/>
                        <a:pt x="131609" y="264872"/>
                        <a:pt x="131609" y="251274"/>
                      </a:cubicBezTo>
                      <a:cubicBezTo>
                        <a:pt x="131609" y="234956"/>
                        <a:pt x="131609" y="221357"/>
                        <a:pt x="131609" y="205040"/>
                      </a:cubicBezTo>
                      <a:cubicBezTo>
                        <a:pt x="131609" y="183282"/>
                        <a:pt x="131609" y="161525"/>
                        <a:pt x="131609" y="139768"/>
                      </a:cubicBezTo>
                      <a:cubicBezTo>
                        <a:pt x="131609" y="137048"/>
                        <a:pt x="131609" y="134329"/>
                        <a:pt x="131609" y="128889"/>
                      </a:cubicBezTo>
                      <a:cubicBezTo>
                        <a:pt x="128890" y="128889"/>
                        <a:pt x="126170" y="128889"/>
                        <a:pt x="126170" y="128889"/>
                      </a:cubicBezTo>
                      <a:cubicBezTo>
                        <a:pt x="118011" y="128889"/>
                        <a:pt x="109852" y="128889"/>
                        <a:pt x="101693" y="128889"/>
                      </a:cubicBezTo>
                      <a:cubicBezTo>
                        <a:pt x="93534" y="128889"/>
                        <a:pt x="82655" y="128889"/>
                        <a:pt x="74496" y="123450"/>
                      </a:cubicBezTo>
                      <a:cubicBezTo>
                        <a:pt x="66337" y="120730"/>
                        <a:pt x="58178" y="112571"/>
                        <a:pt x="58178" y="107132"/>
                      </a:cubicBezTo>
                      <a:cubicBezTo>
                        <a:pt x="58178" y="104412"/>
                        <a:pt x="58178" y="101693"/>
                        <a:pt x="60898" y="98973"/>
                      </a:cubicBezTo>
                      <a:cubicBezTo>
                        <a:pt x="63618" y="96253"/>
                        <a:pt x="77216" y="93534"/>
                        <a:pt x="82655" y="93534"/>
                      </a:cubicBezTo>
                      <a:cubicBezTo>
                        <a:pt x="98973" y="90814"/>
                        <a:pt x="123450" y="88094"/>
                        <a:pt x="131609" y="88094"/>
                      </a:cubicBezTo>
                      <a:cubicBezTo>
                        <a:pt x="131609" y="85375"/>
                        <a:pt x="131609" y="85375"/>
                        <a:pt x="131609" y="82655"/>
                      </a:cubicBezTo>
                      <a:cubicBezTo>
                        <a:pt x="131609" y="77216"/>
                        <a:pt x="131609" y="74496"/>
                        <a:pt x="134329" y="71776"/>
                      </a:cubicBezTo>
                      <a:cubicBezTo>
                        <a:pt x="137049" y="69057"/>
                        <a:pt x="145208" y="66337"/>
                        <a:pt x="147927" y="63617"/>
                      </a:cubicBezTo>
                      <a:cubicBezTo>
                        <a:pt x="153366" y="60898"/>
                        <a:pt x="158806" y="58178"/>
                        <a:pt x="164245" y="58178"/>
                      </a:cubicBezTo>
                      <a:cubicBezTo>
                        <a:pt x="169684" y="58178"/>
                        <a:pt x="175124" y="58178"/>
                        <a:pt x="177843" y="58178"/>
                      </a:cubicBezTo>
                      <a:cubicBezTo>
                        <a:pt x="183283" y="58178"/>
                        <a:pt x="191442" y="58178"/>
                        <a:pt x="196881" y="60898"/>
                      </a:cubicBezTo>
                      <a:cubicBezTo>
                        <a:pt x="213199" y="63617"/>
                        <a:pt x="224078" y="74496"/>
                        <a:pt x="232237" y="88094"/>
                      </a:cubicBezTo>
                      <a:cubicBezTo>
                        <a:pt x="253994" y="88094"/>
                        <a:pt x="270312" y="88094"/>
                        <a:pt x="278471" y="88094"/>
                      </a:cubicBezTo>
                      <a:cubicBezTo>
                        <a:pt x="292069" y="88094"/>
                        <a:pt x="316546" y="88094"/>
                        <a:pt x="316546" y="104412"/>
                      </a:cubicBezTo>
                      <a:cubicBezTo>
                        <a:pt x="316546" y="112571"/>
                        <a:pt x="313826" y="112571"/>
                        <a:pt x="311107" y="120730"/>
                      </a:cubicBezTo>
                      <a:cubicBezTo>
                        <a:pt x="305667" y="126170"/>
                        <a:pt x="300228" y="128889"/>
                        <a:pt x="294789" y="128889"/>
                      </a:cubicBezTo>
                      <a:cubicBezTo>
                        <a:pt x="286630" y="131609"/>
                        <a:pt x="278471" y="131609"/>
                        <a:pt x="273032" y="131609"/>
                      </a:cubicBezTo>
                      <a:cubicBezTo>
                        <a:pt x="270312" y="131609"/>
                        <a:pt x="259433" y="131609"/>
                        <a:pt x="243115" y="131609"/>
                      </a:cubicBezTo>
                      <a:lnTo>
                        <a:pt x="243115" y="134329"/>
                      </a:lnTo>
                      <a:cubicBezTo>
                        <a:pt x="245835" y="145207"/>
                        <a:pt x="245835" y="158805"/>
                        <a:pt x="248554" y="169684"/>
                      </a:cubicBezTo>
                      <a:cubicBezTo>
                        <a:pt x="251274" y="180563"/>
                        <a:pt x="251274" y="194161"/>
                        <a:pt x="251274" y="205040"/>
                      </a:cubicBezTo>
                      <a:cubicBezTo>
                        <a:pt x="251274" y="215918"/>
                        <a:pt x="251274" y="226797"/>
                        <a:pt x="251274" y="240395"/>
                      </a:cubicBezTo>
                      <a:cubicBezTo>
                        <a:pt x="251274" y="245834"/>
                        <a:pt x="251274" y="251274"/>
                        <a:pt x="251274" y="256713"/>
                      </a:cubicBezTo>
                      <a:cubicBezTo>
                        <a:pt x="251274" y="262152"/>
                        <a:pt x="251274" y="267592"/>
                        <a:pt x="253994" y="270311"/>
                      </a:cubicBezTo>
                      <a:cubicBezTo>
                        <a:pt x="256713" y="294788"/>
                        <a:pt x="256713" y="319265"/>
                        <a:pt x="259433" y="343742"/>
                      </a:cubicBezTo>
                      <a:cubicBezTo>
                        <a:pt x="259433" y="370939"/>
                        <a:pt x="262153" y="398135"/>
                        <a:pt x="262153" y="425332"/>
                      </a:cubicBezTo>
                      <a:cubicBezTo>
                        <a:pt x="262153" y="447089"/>
                        <a:pt x="262153" y="468846"/>
                        <a:pt x="264872" y="490603"/>
                      </a:cubicBezTo>
                      <a:cubicBezTo>
                        <a:pt x="264872" y="515080"/>
                        <a:pt x="270312" y="539557"/>
                        <a:pt x="270312" y="564034"/>
                      </a:cubicBezTo>
                      <a:cubicBezTo>
                        <a:pt x="270312" y="574913"/>
                        <a:pt x="270312" y="588511"/>
                        <a:pt x="270312" y="599390"/>
                      </a:cubicBezTo>
                      <a:cubicBezTo>
                        <a:pt x="270312" y="612988"/>
                        <a:pt x="270312" y="623867"/>
                        <a:pt x="270312" y="637465"/>
                      </a:cubicBezTo>
                      <a:cubicBezTo>
                        <a:pt x="270312" y="648343"/>
                        <a:pt x="270312" y="661942"/>
                        <a:pt x="264872" y="670101"/>
                      </a:cubicBezTo>
                      <a:cubicBezTo>
                        <a:pt x="273032" y="672820"/>
                        <a:pt x="278471" y="672820"/>
                        <a:pt x="283910" y="672820"/>
                      </a:cubicBezTo>
                      <a:lnTo>
                        <a:pt x="283910" y="672820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101" name="Freeform: Shape 50">
                  <a:extLst>
                    <a:ext uri="{FF2B5EF4-FFF2-40B4-BE49-F238E27FC236}">
                      <a16:creationId xmlns:a16="http://schemas.microsoft.com/office/drawing/2014/main" id="{A0F9848E-41F9-B14C-AFEC-D7EF3932C906}"/>
                    </a:ext>
                  </a:extLst>
                </p:cNvPr>
                <p:cNvSpPr/>
                <p:nvPr/>
              </p:nvSpPr>
              <p:spPr>
                <a:xfrm>
                  <a:off x="8652924" y="4192158"/>
                  <a:ext cx="516735" cy="788700"/>
                </a:xfrm>
                <a:custGeom>
                  <a:avLst/>
                  <a:gdLst>
                    <a:gd name="connsiteX0" fmla="*/ 464616 w 516735"/>
                    <a:gd name="connsiteY0" fmla="*/ 436210 h 788699"/>
                    <a:gd name="connsiteX1" fmla="*/ 445578 w 516735"/>
                    <a:gd name="connsiteY1" fmla="*/ 455248 h 788699"/>
                    <a:gd name="connsiteX2" fmla="*/ 404783 w 516735"/>
                    <a:gd name="connsiteY2" fmla="*/ 466126 h 788699"/>
                    <a:gd name="connsiteX3" fmla="*/ 385746 w 516735"/>
                    <a:gd name="connsiteY3" fmla="*/ 479725 h 788699"/>
                    <a:gd name="connsiteX4" fmla="*/ 388466 w 516735"/>
                    <a:gd name="connsiteY4" fmla="*/ 512361 h 788699"/>
                    <a:gd name="connsiteX5" fmla="*/ 388466 w 516735"/>
                    <a:gd name="connsiteY5" fmla="*/ 544997 h 788699"/>
                    <a:gd name="connsiteX6" fmla="*/ 388466 w 516735"/>
                    <a:gd name="connsiteY6" fmla="*/ 566754 h 788699"/>
                    <a:gd name="connsiteX7" fmla="*/ 391185 w 516735"/>
                    <a:gd name="connsiteY7" fmla="*/ 632026 h 788699"/>
                    <a:gd name="connsiteX8" fmla="*/ 393905 w 516735"/>
                    <a:gd name="connsiteY8" fmla="*/ 683699 h 788699"/>
                    <a:gd name="connsiteX9" fmla="*/ 377587 w 516735"/>
                    <a:gd name="connsiteY9" fmla="*/ 724494 h 788699"/>
                    <a:gd name="connsiteX10" fmla="*/ 361269 w 516735"/>
                    <a:gd name="connsiteY10" fmla="*/ 719054 h 788699"/>
                    <a:gd name="connsiteX11" fmla="*/ 353110 w 516735"/>
                    <a:gd name="connsiteY11" fmla="*/ 702737 h 788699"/>
                    <a:gd name="connsiteX12" fmla="*/ 350390 w 516735"/>
                    <a:gd name="connsiteY12" fmla="*/ 686419 h 788699"/>
                    <a:gd name="connsiteX13" fmla="*/ 353110 w 516735"/>
                    <a:gd name="connsiteY13" fmla="*/ 659222 h 788699"/>
                    <a:gd name="connsiteX14" fmla="*/ 353110 w 516735"/>
                    <a:gd name="connsiteY14" fmla="*/ 656502 h 788699"/>
                    <a:gd name="connsiteX15" fmla="*/ 317754 w 516735"/>
                    <a:gd name="connsiteY15" fmla="*/ 708176 h 788699"/>
                    <a:gd name="connsiteX16" fmla="*/ 241604 w 516735"/>
                    <a:gd name="connsiteY16" fmla="*/ 735372 h 788699"/>
                    <a:gd name="connsiteX17" fmla="*/ 187211 w 516735"/>
                    <a:gd name="connsiteY17" fmla="*/ 727214 h 788699"/>
                    <a:gd name="connsiteX18" fmla="*/ 135537 w 516735"/>
                    <a:gd name="connsiteY18" fmla="*/ 694578 h 788699"/>
                    <a:gd name="connsiteX19" fmla="*/ 86583 w 516735"/>
                    <a:gd name="connsiteY19" fmla="*/ 621147 h 788699"/>
                    <a:gd name="connsiteX20" fmla="*/ 67546 w 516735"/>
                    <a:gd name="connsiteY20" fmla="*/ 555875 h 788699"/>
                    <a:gd name="connsiteX21" fmla="*/ 59387 w 516735"/>
                    <a:gd name="connsiteY21" fmla="*/ 509641 h 788699"/>
                    <a:gd name="connsiteX22" fmla="*/ 59387 w 516735"/>
                    <a:gd name="connsiteY22" fmla="*/ 468846 h 788699"/>
                    <a:gd name="connsiteX23" fmla="*/ 86583 w 516735"/>
                    <a:gd name="connsiteY23" fmla="*/ 302947 h 788699"/>
                    <a:gd name="connsiteX24" fmla="*/ 108341 w 516735"/>
                    <a:gd name="connsiteY24" fmla="*/ 224077 h 788699"/>
                    <a:gd name="connsiteX25" fmla="*/ 146416 w 516735"/>
                    <a:gd name="connsiteY25" fmla="*/ 145207 h 788699"/>
                    <a:gd name="connsiteX26" fmla="*/ 198090 w 516735"/>
                    <a:gd name="connsiteY26" fmla="*/ 85375 h 788699"/>
                    <a:gd name="connsiteX27" fmla="*/ 228006 w 516735"/>
                    <a:gd name="connsiteY27" fmla="*/ 69057 h 788699"/>
                    <a:gd name="connsiteX28" fmla="*/ 268801 w 516735"/>
                    <a:gd name="connsiteY28" fmla="*/ 58178 h 788699"/>
                    <a:gd name="connsiteX29" fmla="*/ 274240 w 516735"/>
                    <a:gd name="connsiteY29" fmla="*/ 58178 h 788699"/>
                    <a:gd name="connsiteX30" fmla="*/ 295997 w 516735"/>
                    <a:gd name="connsiteY30" fmla="*/ 60898 h 788699"/>
                    <a:gd name="connsiteX31" fmla="*/ 331353 w 516735"/>
                    <a:gd name="connsiteY31" fmla="*/ 71776 h 788699"/>
                    <a:gd name="connsiteX32" fmla="*/ 350390 w 516735"/>
                    <a:gd name="connsiteY32" fmla="*/ 93534 h 788699"/>
                    <a:gd name="connsiteX33" fmla="*/ 353110 w 516735"/>
                    <a:gd name="connsiteY33" fmla="*/ 74496 h 788699"/>
                    <a:gd name="connsiteX34" fmla="*/ 358549 w 516735"/>
                    <a:gd name="connsiteY34" fmla="*/ 63618 h 788699"/>
                    <a:gd name="connsiteX35" fmla="*/ 366708 w 516735"/>
                    <a:gd name="connsiteY35" fmla="*/ 58178 h 788699"/>
                    <a:gd name="connsiteX36" fmla="*/ 374867 w 516735"/>
                    <a:gd name="connsiteY36" fmla="*/ 63618 h 788699"/>
                    <a:gd name="connsiteX37" fmla="*/ 383027 w 516735"/>
                    <a:gd name="connsiteY37" fmla="*/ 82655 h 788699"/>
                    <a:gd name="connsiteX38" fmla="*/ 385746 w 516735"/>
                    <a:gd name="connsiteY38" fmla="*/ 126170 h 788699"/>
                    <a:gd name="connsiteX39" fmla="*/ 388466 w 516735"/>
                    <a:gd name="connsiteY39" fmla="*/ 186002 h 788699"/>
                    <a:gd name="connsiteX40" fmla="*/ 391185 w 516735"/>
                    <a:gd name="connsiteY40" fmla="*/ 237676 h 788699"/>
                    <a:gd name="connsiteX41" fmla="*/ 374867 w 516735"/>
                    <a:gd name="connsiteY41" fmla="*/ 278470 h 788699"/>
                    <a:gd name="connsiteX42" fmla="*/ 358549 w 516735"/>
                    <a:gd name="connsiteY42" fmla="*/ 273031 h 788699"/>
                    <a:gd name="connsiteX43" fmla="*/ 350390 w 516735"/>
                    <a:gd name="connsiteY43" fmla="*/ 256713 h 788699"/>
                    <a:gd name="connsiteX44" fmla="*/ 347671 w 516735"/>
                    <a:gd name="connsiteY44" fmla="*/ 240395 h 788699"/>
                    <a:gd name="connsiteX45" fmla="*/ 347671 w 516735"/>
                    <a:gd name="connsiteY45" fmla="*/ 213199 h 788699"/>
                    <a:gd name="connsiteX46" fmla="*/ 344951 w 516735"/>
                    <a:gd name="connsiteY46" fmla="*/ 194161 h 788699"/>
                    <a:gd name="connsiteX47" fmla="*/ 339512 w 516735"/>
                    <a:gd name="connsiteY47" fmla="*/ 150647 h 788699"/>
                    <a:gd name="connsiteX48" fmla="*/ 323194 w 516735"/>
                    <a:gd name="connsiteY48" fmla="*/ 112571 h 788699"/>
                    <a:gd name="connsiteX49" fmla="*/ 293278 w 516735"/>
                    <a:gd name="connsiteY49" fmla="*/ 101693 h 788699"/>
                    <a:gd name="connsiteX50" fmla="*/ 263361 w 516735"/>
                    <a:gd name="connsiteY50" fmla="*/ 120730 h 788699"/>
                    <a:gd name="connsiteX51" fmla="*/ 241604 w 516735"/>
                    <a:gd name="connsiteY51" fmla="*/ 153366 h 788699"/>
                    <a:gd name="connsiteX52" fmla="*/ 233445 w 516735"/>
                    <a:gd name="connsiteY52" fmla="*/ 194161 h 788699"/>
                    <a:gd name="connsiteX53" fmla="*/ 225286 w 516735"/>
                    <a:gd name="connsiteY53" fmla="*/ 232236 h 788699"/>
                    <a:gd name="connsiteX54" fmla="*/ 217127 w 516735"/>
                    <a:gd name="connsiteY54" fmla="*/ 275751 h 788699"/>
                    <a:gd name="connsiteX55" fmla="*/ 211688 w 516735"/>
                    <a:gd name="connsiteY55" fmla="*/ 316545 h 788699"/>
                    <a:gd name="connsiteX56" fmla="*/ 206249 w 516735"/>
                    <a:gd name="connsiteY56" fmla="*/ 354621 h 788699"/>
                    <a:gd name="connsiteX57" fmla="*/ 200809 w 516735"/>
                    <a:gd name="connsiteY57" fmla="*/ 398135 h 788699"/>
                    <a:gd name="connsiteX58" fmla="*/ 195370 w 516735"/>
                    <a:gd name="connsiteY58" fmla="*/ 438930 h 788699"/>
                    <a:gd name="connsiteX59" fmla="*/ 192650 w 516735"/>
                    <a:gd name="connsiteY59" fmla="*/ 474286 h 788699"/>
                    <a:gd name="connsiteX60" fmla="*/ 195370 w 516735"/>
                    <a:gd name="connsiteY60" fmla="*/ 525959 h 788699"/>
                    <a:gd name="connsiteX61" fmla="*/ 208968 w 516735"/>
                    <a:gd name="connsiteY61" fmla="*/ 596670 h 788699"/>
                    <a:gd name="connsiteX62" fmla="*/ 214407 w 516735"/>
                    <a:gd name="connsiteY62" fmla="*/ 623867 h 788699"/>
                    <a:gd name="connsiteX63" fmla="*/ 228006 w 516735"/>
                    <a:gd name="connsiteY63" fmla="*/ 656502 h 788699"/>
                    <a:gd name="connsiteX64" fmla="*/ 271520 w 516735"/>
                    <a:gd name="connsiteY64" fmla="*/ 689138 h 788699"/>
                    <a:gd name="connsiteX65" fmla="*/ 306876 w 516735"/>
                    <a:gd name="connsiteY65" fmla="*/ 664661 h 788699"/>
                    <a:gd name="connsiteX66" fmla="*/ 331353 w 516735"/>
                    <a:gd name="connsiteY66" fmla="*/ 602109 h 788699"/>
                    <a:gd name="connsiteX67" fmla="*/ 336792 w 516735"/>
                    <a:gd name="connsiteY67" fmla="*/ 544997 h 788699"/>
                    <a:gd name="connsiteX68" fmla="*/ 336792 w 516735"/>
                    <a:gd name="connsiteY68" fmla="*/ 498762 h 788699"/>
                    <a:gd name="connsiteX69" fmla="*/ 336792 w 516735"/>
                    <a:gd name="connsiteY69" fmla="*/ 490603 h 788699"/>
                    <a:gd name="connsiteX70" fmla="*/ 320474 w 516735"/>
                    <a:gd name="connsiteY70" fmla="*/ 477005 h 788699"/>
                    <a:gd name="connsiteX71" fmla="*/ 282399 w 516735"/>
                    <a:gd name="connsiteY71" fmla="*/ 479725 h 788699"/>
                    <a:gd name="connsiteX72" fmla="*/ 252483 w 516735"/>
                    <a:gd name="connsiteY72" fmla="*/ 474286 h 788699"/>
                    <a:gd name="connsiteX73" fmla="*/ 247044 w 516735"/>
                    <a:gd name="connsiteY73" fmla="*/ 466126 h 788699"/>
                    <a:gd name="connsiteX74" fmla="*/ 249763 w 516735"/>
                    <a:gd name="connsiteY74" fmla="*/ 457968 h 788699"/>
                    <a:gd name="connsiteX75" fmla="*/ 268801 w 516735"/>
                    <a:gd name="connsiteY75" fmla="*/ 447089 h 788699"/>
                    <a:gd name="connsiteX76" fmla="*/ 312315 w 516735"/>
                    <a:gd name="connsiteY76" fmla="*/ 436210 h 788699"/>
                    <a:gd name="connsiteX77" fmla="*/ 353110 w 516735"/>
                    <a:gd name="connsiteY77" fmla="*/ 430771 h 788699"/>
                    <a:gd name="connsiteX78" fmla="*/ 385746 w 516735"/>
                    <a:gd name="connsiteY78" fmla="*/ 430771 h 788699"/>
                    <a:gd name="connsiteX79" fmla="*/ 437420 w 516735"/>
                    <a:gd name="connsiteY79" fmla="*/ 428051 h 788699"/>
                    <a:gd name="connsiteX80" fmla="*/ 464616 w 516735"/>
                    <a:gd name="connsiteY80" fmla="*/ 436210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</a:cxnLst>
                  <a:rect l="l" t="t" r="r" b="b"/>
                  <a:pathLst>
                    <a:path w="516735" h="788699">
                      <a:moveTo>
                        <a:pt x="464616" y="436210"/>
                      </a:moveTo>
                      <a:cubicBezTo>
                        <a:pt x="464616" y="447089"/>
                        <a:pt x="453738" y="452528"/>
                        <a:pt x="445578" y="455248"/>
                      </a:cubicBezTo>
                      <a:cubicBezTo>
                        <a:pt x="434700" y="460687"/>
                        <a:pt x="415662" y="463407"/>
                        <a:pt x="404783" y="466126"/>
                      </a:cubicBezTo>
                      <a:cubicBezTo>
                        <a:pt x="393905" y="466126"/>
                        <a:pt x="385746" y="468846"/>
                        <a:pt x="385746" y="479725"/>
                      </a:cubicBezTo>
                      <a:cubicBezTo>
                        <a:pt x="385746" y="487884"/>
                        <a:pt x="388466" y="506921"/>
                        <a:pt x="388466" y="512361"/>
                      </a:cubicBezTo>
                      <a:cubicBezTo>
                        <a:pt x="388466" y="515080"/>
                        <a:pt x="388466" y="539557"/>
                        <a:pt x="388466" y="544997"/>
                      </a:cubicBezTo>
                      <a:cubicBezTo>
                        <a:pt x="388466" y="550436"/>
                        <a:pt x="388466" y="558595"/>
                        <a:pt x="388466" y="566754"/>
                      </a:cubicBezTo>
                      <a:cubicBezTo>
                        <a:pt x="388466" y="591231"/>
                        <a:pt x="388466" y="621147"/>
                        <a:pt x="391185" y="632026"/>
                      </a:cubicBezTo>
                      <a:cubicBezTo>
                        <a:pt x="393905" y="653783"/>
                        <a:pt x="393905" y="661942"/>
                        <a:pt x="393905" y="683699"/>
                      </a:cubicBezTo>
                      <a:cubicBezTo>
                        <a:pt x="393905" y="694578"/>
                        <a:pt x="393905" y="724494"/>
                        <a:pt x="377587" y="724494"/>
                      </a:cubicBezTo>
                      <a:cubicBezTo>
                        <a:pt x="369428" y="724494"/>
                        <a:pt x="366708" y="721774"/>
                        <a:pt x="361269" y="719054"/>
                      </a:cubicBezTo>
                      <a:cubicBezTo>
                        <a:pt x="355830" y="716335"/>
                        <a:pt x="353110" y="708176"/>
                        <a:pt x="353110" y="702737"/>
                      </a:cubicBezTo>
                      <a:cubicBezTo>
                        <a:pt x="350390" y="694578"/>
                        <a:pt x="350390" y="689138"/>
                        <a:pt x="350390" y="686419"/>
                      </a:cubicBezTo>
                      <a:cubicBezTo>
                        <a:pt x="350390" y="678260"/>
                        <a:pt x="353110" y="672820"/>
                        <a:pt x="353110" y="659222"/>
                      </a:cubicBezTo>
                      <a:lnTo>
                        <a:pt x="353110" y="656502"/>
                      </a:lnTo>
                      <a:cubicBezTo>
                        <a:pt x="347671" y="675540"/>
                        <a:pt x="334073" y="694578"/>
                        <a:pt x="317754" y="708176"/>
                      </a:cubicBezTo>
                      <a:cubicBezTo>
                        <a:pt x="293278" y="727214"/>
                        <a:pt x="274240" y="735372"/>
                        <a:pt x="241604" y="735372"/>
                      </a:cubicBezTo>
                      <a:cubicBezTo>
                        <a:pt x="222566" y="735372"/>
                        <a:pt x="203529" y="732653"/>
                        <a:pt x="187211" y="727214"/>
                      </a:cubicBezTo>
                      <a:cubicBezTo>
                        <a:pt x="165454" y="719054"/>
                        <a:pt x="149136" y="708176"/>
                        <a:pt x="135537" y="694578"/>
                      </a:cubicBezTo>
                      <a:cubicBezTo>
                        <a:pt x="113780" y="672820"/>
                        <a:pt x="100182" y="648343"/>
                        <a:pt x="86583" y="621147"/>
                      </a:cubicBezTo>
                      <a:cubicBezTo>
                        <a:pt x="75705" y="599390"/>
                        <a:pt x="70266" y="580352"/>
                        <a:pt x="67546" y="555875"/>
                      </a:cubicBezTo>
                      <a:cubicBezTo>
                        <a:pt x="64826" y="539557"/>
                        <a:pt x="62107" y="525959"/>
                        <a:pt x="59387" y="509641"/>
                      </a:cubicBezTo>
                      <a:cubicBezTo>
                        <a:pt x="56667" y="493323"/>
                        <a:pt x="59387" y="485164"/>
                        <a:pt x="59387" y="468846"/>
                      </a:cubicBezTo>
                      <a:cubicBezTo>
                        <a:pt x="59387" y="414453"/>
                        <a:pt x="72985" y="362780"/>
                        <a:pt x="86583" y="302947"/>
                      </a:cubicBezTo>
                      <a:cubicBezTo>
                        <a:pt x="92023" y="275751"/>
                        <a:pt x="100182" y="248554"/>
                        <a:pt x="108341" y="224077"/>
                      </a:cubicBezTo>
                      <a:cubicBezTo>
                        <a:pt x="116500" y="196881"/>
                        <a:pt x="130098" y="169684"/>
                        <a:pt x="146416" y="145207"/>
                      </a:cubicBezTo>
                      <a:cubicBezTo>
                        <a:pt x="160014" y="123450"/>
                        <a:pt x="176332" y="101693"/>
                        <a:pt x="198090" y="85375"/>
                      </a:cubicBezTo>
                      <a:cubicBezTo>
                        <a:pt x="206249" y="77216"/>
                        <a:pt x="217127" y="71776"/>
                        <a:pt x="228006" y="69057"/>
                      </a:cubicBezTo>
                      <a:cubicBezTo>
                        <a:pt x="241604" y="63618"/>
                        <a:pt x="255202" y="58178"/>
                        <a:pt x="268801" y="58178"/>
                      </a:cubicBezTo>
                      <a:cubicBezTo>
                        <a:pt x="271520" y="58178"/>
                        <a:pt x="274240" y="58178"/>
                        <a:pt x="274240" y="58178"/>
                      </a:cubicBezTo>
                      <a:cubicBezTo>
                        <a:pt x="279679" y="58178"/>
                        <a:pt x="285119" y="58178"/>
                        <a:pt x="295997" y="60898"/>
                      </a:cubicBezTo>
                      <a:cubicBezTo>
                        <a:pt x="309595" y="63618"/>
                        <a:pt x="320474" y="66337"/>
                        <a:pt x="331353" y="71776"/>
                      </a:cubicBezTo>
                      <a:cubicBezTo>
                        <a:pt x="339512" y="77216"/>
                        <a:pt x="347671" y="85375"/>
                        <a:pt x="350390" y="93534"/>
                      </a:cubicBezTo>
                      <a:cubicBezTo>
                        <a:pt x="350390" y="88095"/>
                        <a:pt x="353110" y="79936"/>
                        <a:pt x="353110" y="74496"/>
                      </a:cubicBezTo>
                      <a:cubicBezTo>
                        <a:pt x="355830" y="71776"/>
                        <a:pt x="355830" y="69057"/>
                        <a:pt x="358549" y="63618"/>
                      </a:cubicBezTo>
                      <a:cubicBezTo>
                        <a:pt x="361269" y="60898"/>
                        <a:pt x="363989" y="58178"/>
                        <a:pt x="366708" y="58178"/>
                      </a:cubicBezTo>
                      <a:cubicBezTo>
                        <a:pt x="369428" y="58178"/>
                        <a:pt x="372148" y="60898"/>
                        <a:pt x="374867" y="63618"/>
                      </a:cubicBezTo>
                      <a:cubicBezTo>
                        <a:pt x="377587" y="69057"/>
                        <a:pt x="380307" y="77216"/>
                        <a:pt x="383027" y="82655"/>
                      </a:cubicBezTo>
                      <a:cubicBezTo>
                        <a:pt x="383027" y="90814"/>
                        <a:pt x="385746" y="107132"/>
                        <a:pt x="385746" y="126170"/>
                      </a:cubicBezTo>
                      <a:cubicBezTo>
                        <a:pt x="385746" y="150647"/>
                        <a:pt x="385746" y="177843"/>
                        <a:pt x="388466" y="186002"/>
                      </a:cubicBezTo>
                      <a:cubicBezTo>
                        <a:pt x="391185" y="207759"/>
                        <a:pt x="391185" y="215918"/>
                        <a:pt x="391185" y="237676"/>
                      </a:cubicBezTo>
                      <a:cubicBezTo>
                        <a:pt x="391185" y="248554"/>
                        <a:pt x="391185" y="278470"/>
                        <a:pt x="374867" y="278470"/>
                      </a:cubicBezTo>
                      <a:cubicBezTo>
                        <a:pt x="366708" y="278470"/>
                        <a:pt x="363989" y="275751"/>
                        <a:pt x="358549" y="273031"/>
                      </a:cubicBezTo>
                      <a:cubicBezTo>
                        <a:pt x="353110" y="270311"/>
                        <a:pt x="350390" y="262152"/>
                        <a:pt x="350390" y="256713"/>
                      </a:cubicBezTo>
                      <a:cubicBezTo>
                        <a:pt x="350390" y="251274"/>
                        <a:pt x="347671" y="245834"/>
                        <a:pt x="347671" y="240395"/>
                      </a:cubicBezTo>
                      <a:cubicBezTo>
                        <a:pt x="347671" y="232236"/>
                        <a:pt x="347671" y="224077"/>
                        <a:pt x="347671" y="213199"/>
                      </a:cubicBezTo>
                      <a:cubicBezTo>
                        <a:pt x="347671" y="207759"/>
                        <a:pt x="347671" y="199600"/>
                        <a:pt x="344951" y="194161"/>
                      </a:cubicBezTo>
                      <a:cubicBezTo>
                        <a:pt x="342232" y="180563"/>
                        <a:pt x="342232" y="164245"/>
                        <a:pt x="339512" y="150647"/>
                      </a:cubicBezTo>
                      <a:cubicBezTo>
                        <a:pt x="336792" y="137048"/>
                        <a:pt x="331353" y="123450"/>
                        <a:pt x="323194" y="112571"/>
                      </a:cubicBezTo>
                      <a:cubicBezTo>
                        <a:pt x="317754" y="104412"/>
                        <a:pt x="304156" y="101693"/>
                        <a:pt x="293278" y="101693"/>
                      </a:cubicBezTo>
                      <a:cubicBezTo>
                        <a:pt x="279679" y="101693"/>
                        <a:pt x="271520" y="109852"/>
                        <a:pt x="263361" y="120730"/>
                      </a:cubicBezTo>
                      <a:cubicBezTo>
                        <a:pt x="257922" y="131609"/>
                        <a:pt x="247044" y="139768"/>
                        <a:pt x="241604" y="153366"/>
                      </a:cubicBezTo>
                      <a:cubicBezTo>
                        <a:pt x="236165" y="166964"/>
                        <a:pt x="233445" y="180563"/>
                        <a:pt x="233445" y="194161"/>
                      </a:cubicBezTo>
                      <a:cubicBezTo>
                        <a:pt x="233445" y="207759"/>
                        <a:pt x="230725" y="218638"/>
                        <a:pt x="225286" y="232236"/>
                      </a:cubicBezTo>
                      <a:cubicBezTo>
                        <a:pt x="219847" y="245834"/>
                        <a:pt x="219847" y="262152"/>
                        <a:pt x="217127" y="275751"/>
                      </a:cubicBezTo>
                      <a:cubicBezTo>
                        <a:pt x="214407" y="289349"/>
                        <a:pt x="214407" y="302947"/>
                        <a:pt x="211688" y="316545"/>
                      </a:cubicBezTo>
                      <a:cubicBezTo>
                        <a:pt x="211688" y="330144"/>
                        <a:pt x="206249" y="341022"/>
                        <a:pt x="206249" y="354621"/>
                      </a:cubicBezTo>
                      <a:cubicBezTo>
                        <a:pt x="203529" y="368219"/>
                        <a:pt x="203529" y="381817"/>
                        <a:pt x="200809" y="398135"/>
                      </a:cubicBezTo>
                      <a:cubicBezTo>
                        <a:pt x="198090" y="411733"/>
                        <a:pt x="198090" y="425332"/>
                        <a:pt x="195370" y="438930"/>
                      </a:cubicBezTo>
                      <a:cubicBezTo>
                        <a:pt x="195370" y="449809"/>
                        <a:pt x="192650" y="463407"/>
                        <a:pt x="192650" y="474286"/>
                      </a:cubicBezTo>
                      <a:cubicBezTo>
                        <a:pt x="192650" y="490603"/>
                        <a:pt x="195370" y="509641"/>
                        <a:pt x="195370" y="525959"/>
                      </a:cubicBezTo>
                      <a:cubicBezTo>
                        <a:pt x="195370" y="550436"/>
                        <a:pt x="203529" y="572193"/>
                        <a:pt x="208968" y="596670"/>
                      </a:cubicBezTo>
                      <a:cubicBezTo>
                        <a:pt x="211688" y="604829"/>
                        <a:pt x="211688" y="615708"/>
                        <a:pt x="214407" y="623867"/>
                      </a:cubicBezTo>
                      <a:cubicBezTo>
                        <a:pt x="217127" y="634745"/>
                        <a:pt x="222566" y="645624"/>
                        <a:pt x="228006" y="656502"/>
                      </a:cubicBezTo>
                      <a:cubicBezTo>
                        <a:pt x="236165" y="670101"/>
                        <a:pt x="252483" y="689138"/>
                        <a:pt x="271520" y="689138"/>
                      </a:cubicBezTo>
                      <a:cubicBezTo>
                        <a:pt x="287838" y="689138"/>
                        <a:pt x="298717" y="675540"/>
                        <a:pt x="306876" y="664661"/>
                      </a:cubicBezTo>
                      <a:cubicBezTo>
                        <a:pt x="320474" y="645624"/>
                        <a:pt x="325914" y="623867"/>
                        <a:pt x="331353" y="602109"/>
                      </a:cubicBezTo>
                      <a:cubicBezTo>
                        <a:pt x="334073" y="583072"/>
                        <a:pt x="336792" y="564034"/>
                        <a:pt x="336792" y="544997"/>
                      </a:cubicBezTo>
                      <a:cubicBezTo>
                        <a:pt x="336792" y="531398"/>
                        <a:pt x="336792" y="512361"/>
                        <a:pt x="336792" y="498762"/>
                      </a:cubicBezTo>
                      <a:cubicBezTo>
                        <a:pt x="336792" y="496043"/>
                        <a:pt x="336792" y="493323"/>
                        <a:pt x="336792" y="490603"/>
                      </a:cubicBezTo>
                      <a:cubicBezTo>
                        <a:pt x="336792" y="479725"/>
                        <a:pt x="336792" y="477005"/>
                        <a:pt x="320474" y="477005"/>
                      </a:cubicBezTo>
                      <a:cubicBezTo>
                        <a:pt x="309595" y="477005"/>
                        <a:pt x="295997" y="479725"/>
                        <a:pt x="282399" y="479725"/>
                      </a:cubicBezTo>
                      <a:cubicBezTo>
                        <a:pt x="271520" y="479725"/>
                        <a:pt x="260642" y="479725"/>
                        <a:pt x="252483" y="474286"/>
                      </a:cubicBezTo>
                      <a:cubicBezTo>
                        <a:pt x="249763" y="471566"/>
                        <a:pt x="247044" y="468846"/>
                        <a:pt x="247044" y="466126"/>
                      </a:cubicBezTo>
                      <a:cubicBezTo>
                        <a:pt x="247044" y="463407"/>
                        <a:pt x="247044" y="460687"/>
                        <a:pt x="249763" y="457968"/>
                      </a:cubicBezTo>
                      <a:cubicBezTo>
                        <a:pt x="255202" y="452528"/>
                        <a:pt x="260642" y="449809"/>
                        <a:pt x="268801" y="447089"/>
                      </a:cubicBezTo>
                      <a:cubicBezTo>
                        <a:pt x="282399" y="441650"/>
                        <a:pt x="295997" y="438930"/>
                        <a:pt x="312315" y="436210"/>
                      </a:cubicBezTo>
                      <a:cubicBezTo>
                        <a:pt x="325914" y="433491"/>
                        <a:pt x="339512" y="433491"/>
                        <a:pt x="353110" y="430771"/>
                      </a:cubicBezTo>
                      <a:cubicBezTo>
                        <a:pt x="363989" y="430771"/>
                        <a:pt x="374867" y="430771"/>
                        <a:pt x="385746" y="430771"/>
                      </a:cubicBezTo>
                      <a:cubicBezTo>
                        <a:pt x="402064" y="430771"/>
                        <a:pt x="426541" y="428051"/>
                        <a:pt x="437420" y="428051"/>
                      </a:cubicBezTo>
                      <a:cubicBezTo>
                        <a:pt x="451018" y="422612"/>
                        <a:pt x="464616" y="425332"/>
                        <a:pt x="464616" y="436210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Freeform: Shape 51">
                  <a:extLst>
                    <a:ext uri="{FF2B5EF4-FFF2-40B4-BE49-F238E27FC236}">
                      <a16:creationId xmlns:a16="http://schemas.microsoft.com/office/drawing/2014/main" id="{6996829A-6380-4F42-9E8B-50D6FA13DC56}"/>
                    </a:ext>
                  </a:extLst>
                </p:cNvPr>
                <p:cNvSpPr/>
                <p:nvPr/>
              </p:nvSpPr>
              <p:spPr>
                <a:xfrm>
                  <a:off x="9053923" y="4178559"/>
                  <a:ext cx="625521" cy="788700"/>
                </a:xfrm>
                <a:custGeom>
                  <a:avLst/>
                  <a:gdLst>
                    <a:gd name="connsiteX0" fmla="*/ 536838 w 625521"/>
                    <a:gd name="connsiteY0" fmla="*/ 680979 h 788699"/>
                    <a:gd name="connsiteX1" fmla="*/ 574913 w 625521"/>
                    <a:gd name="connsiteY1" fmla="*/ 697297 h 788699"/>
                    <a:gd name="connsiteX2" fmla="*/ 566755 w 625521"/>
                    <a:gd name="connsiteY2" fmla="*/ 713615 h 788699"/>
                    <a:gd name="connsiteX3" fmla="*/ 550437 w 625521"/>
                    <a:gd name="connsiteY3" fmla="*/ 721774 h 788699"/>
                    <a:gd name="connsiteX4" fmla="*/ 528680 w 625521"/>
                    <a:gd name="connsiteY4" fmla="*/ 724494 h 788699"/>
                    <a:gd name="connsiteX5" fmla="*/ 417174 w 625521"/>
                    <a:gd name="connsiteY5" fmla="*/ 724494 h 788699"/>
                    <a:gd name="connsiteX6" fmla="*/ 398136 w 625521"/>
                    <a:gd name="connsiteY6" fmla="*/ 724494 h 788699"/>
                    <a:gd name="connsiteX7" fmla="*/ 373659 w 625521"/>
                    <a:gd name="connsiteY7" fmla="*/ 724494 h 788699"/>
                    <a:gd name="connsiteX8" fmla="*/ 346462 w 625521"/>
                    <a:gd name="connsiteY8" fmla="*/ 719054 h 788699"/>
                    <a:gd name="connsiteX9" fmla="*/ 330144 w 625521"/>
                    <a:gd name="connsiteY9" fmla="*/ 702737 h 788699"/>
                    <a:gd name="connsiteX10" fmla="*/ 335584 w 625521"/>
                    <a:gd name="connsiteY10" fmla="*/ 694578 h 788699"/>
                    <a:gd name="connsiteX11" fmla="*/ 357341 w 625521"/>
                    <a:gd name="connsiteY11" fmla="*/ 686419 h 788699"/>
                    <a:gd name="connsiteX12" fmla="*/ 395416 w 625521"/>
                    <a:gd name="connsiteY12" fmla="*/ 680979 h 788699"/>
                    <a:gd name="connsiteX13" fmla="*/ 381817 w 625521"/>
                    <a:gd name="connsiteY13" fmla="*/ 656502 h 788699"/>
                    <a:gd name="connsiteX14" fmla="*/ 379098 w 625521"/>
                    <a:gd name="connsiteY14" fmla="*/ 585791 h 788699"/>
                    <a:gd name="connsiteX15" fmla="*/ 379098 w 625521"/>
                    <a:gd name="connsiteY15" fmla="*/ 517800 h 788699"/>
                    <a:gd name="connsiteX16" fmla="*/ 379098 w 625521"/>
                    <a:gd name="connsiteY16" fmla="*/ 474286 h 788699"/>
                    <a:gd name="connsiteX17" fmla="*/ 379098 w 625521"/>
                    <a:gd name="connsiteY17" fmla="*/ 430771 h 788699"/>
                    <a:gd name="connsiteX18" fmla="*/ 381817 w 625521"/>
                    <a:gd name="connsiteY18" fmla="*/ 411733 h 788699"/>
                    <a:gd name="connsiteX19" fmla="*/ 379098 w 625521"/>
                    <a:gd name="connsiteY19" fmla="*/ 400855 h 788699"/>
                    <a:gd name="connsiteX20" fmla="*/ 370939 w 625521"/>
                    <a:gd name="connsiteY20" fmla="*/ 398135 h 788699"/>
                    <a:gd name="connsiteX21" fmla="*/ 338304 w 625521"/>
                    <a:gd name="connsiteY21" fmla="*/ 400855 h 788699"/>
                    <a:gd name="connsiteX22" fmla="*/ 289349 w 625521"/>
                    <a:gd name="connsiteY22" fmla="*/ 403575 h 788699"/>
                    <a:gd name="connsiteX23" fmla="*/ 264872 w 625521"/>
                    <a:gd name="connsiteY23" fmla="*/ 400855 h 788699"/>
                    <a:gd name="connsiteX24" fmla="*/ 259433 w 625521"/>
                    <a:gd name="connsiteY24" fmla="*/ 406294 h 788699"/>
                    <a:gd name="connsiteX25" fmla="*/ 259433 w 625521"/>
                    <a:gd name="connsiteY25" fmla="*/ 425332 h 788699"/>
                    <a:gd name="connsiteX26" fmla="*/ 259433 w 625521"/>
                    <a:gd name="connsiteY26" fmla="*/ 449809 h 788699"/>
                    <a:gd name="connsiteX27" fmla="*/ 259433 w 625521"/>
                    <a:gd name="connsiteY27" fmla="*/ 471566 h 788699"/>
                    <a:gd name="connsiteX28" fmla="*/ 259433 w 625521"/>
                    <a:gd name="connsiteY28" fmla="*/ 504202 h 788699"/>
                    <a:gd name="connsiteX29" fmla="*/ 259433 w 625521"/>
                    <a:gd name="connsiteY29" fmla="*/ 509641 h 788699"/>
                    <a:gd name="connsiteX30" fmla="*/ 256714 w 625521"/>
                    <a:gd name="connsiteY30" fmla="*/ 542277 h 788699"/>
                    <a:gd name="connsiteX31" fmla="*/ 256714 w 625521"/>
                    <a:gd name="connsiteY31" fmla="*/ 577632 h 788699"/>
                    <a:gd name="connsiteX32" fmla="*/ 256714 w 625521"/>
                    <a:gd name="connsiteY32" fmla="*/ 612988 h 788699"/>
                    <a:gd name="connsiteX33" fmla="*/ 253994 w 625521"/>
                    <a:gd name="connsiteY33" fmla="*/ 656502 h 788699"/>
                    <a:gd name="connsiteX34" fmla="*/ 256714 w 625521"/>
                    <a:gd name="connsiteY34" fmla="*/ 678260 h 788699"/>
                    <a:gd name="connsiteX35" fmla="*/ 286629 w 625521"/>
                    <a:gd name="connsiteY35" fmla="*/ 694578 h 788699"/>
                    <a:gd name="connsiteX36" fmla="*/ 281191 w 625521"/>
                    <a:gd name="connsiteY36" fmla="*/ 710895 h 788699"/>
                    <a:gd name="connsiteX37" fmla="*/ 264872 w 625521"/>
                    <a:gd name="connsiteY37" fmla="*/ 719054 h 788699"/>
                    <a:gd name="connsiteX38" fmla="*/ 243116 w 625521"/>
                    <a:gd name="connsiteY38" fmla="*/ 721774 h 788699"/>
                    <a:gd name="connsiteX39" fmla="*/ 243116 w 625521"/>
                    <a:gd name="connsiteY39" fmla="*/ 721774 h 788699"/>
                    <a:gd name="connsiteX40" fmla="*/ 232236 w 625521"/>
                    <a:gd name="connsiteY40" fmla="*/ 727214 h 788699"/>
                    <a:gd name="connsiteX41" fmla="*/ 224078 w 625521"/>
                    <a:gd name="connsiteY41" fmla="*/ 735372 h 788699"/>
                    <a:gd name="connsiteX42" fmla="*/ 213199 w 625521"/>
                    <a:gd name="connsiteY42" fmla="*/ 738092 h 788699"/>
                    <a:gd name="connsiteX43" fmla="*/ 183283 w 625521"/>
                    <a:gd name="connsiteY43" fmla="*/ 727214 h 788699"/>
                    <a:gd name="connsiteX44" fmla="*/ 175124 w 625521"/>
                    <a:gd name="connsiteY44" fmla="*/ 719054 h 788699"/>
                    <a:gd name="connsiteX45" fmla="*/ 145208 w 625521"/>
                    <a:gd name="connsiteY45" fmla="*/ 719054 h 788699"/>
                    <a:gd name="connsiteX46" fmla="*/ 126170 w 625521"/>
                    <a:gd name="connsiteY46" fmla="*/ 719054 h 788699"/>
                    <a:gd name="connsiteX47" fmla="*/ 101693 w 625521"/>
                    <a:gd name="connsiteY47" fmla="*/ 719054 h 788699"/>
                    <a:gd name="connsiteX48" fmla="*/ 74496 w 625521"/>
                    <a:gd name="connsiteY48" fmla="*/ 713615 h 788699"/>
                    <a:gd name="connsiteX49" fmla="*/ 58178 w 625521"/>
                    <a:gd name="connsiteY49" fmla="*/ 697297 h 788699"/>
                    <a:gd name="connsiteX50" fmla="*/ 63618 w 625521"/>
                    <a:gd name="connsiteY50" fmla="*/ 689138 h 788699"/>
                    <a:gd name="connsiteX51" fmla="*/ 85375 w 625521"/>
                    <a:gd name="connsiteY51" fmla="*/ 680979 h 788699"/>
                    <a:gd name="connsiteX52" fmla="*/ 131609 w 625521"/>
                    <a:gd name="connsiteY52" fmla="*/ 675540 h 788699"/>
                    <a:gd name="connsiteX53" fmla="*/ 131609 w 625521"/>
                    <a:gd name="connsiteY53" fmla="*/ 667381 h 788699"/>
                    <a:gd name="connsiteX54" fmla="*/ 131609 w 625521"/>
                    <a:gd name="connsiteY54" fmla="*/ 651063 h 788699"/>
                    <a:gd name="connsiteX55" fmla="*/ 131609 w 625521"/>
                    <a:gd name="connsiteY55" fmla="*/ 618427 h 788699"/>
                    <a:gd name="connsiteX56" fmla="*/ 131609 w 625521"/>
                    <a:gd name="connsiteY56" fmla="*/ 580352 h 788699"/>
                    <a:gd name="connsiteX57" fmla="*/ 131609 w 625521"/>
                    <a:gd name="connsiteY57" fmla="*/ 531398 h 788699"/>
                    <a:gd name="connsiteX58" fmla="*/ 131609 w 625521"/>
                    <a:gd name="connsiteY58" fmla="*/ 466126 h 788699"/>
                    <a:gd name="connsiteX59" fmla="*/ 131609 w 625521"/>
                    <a:gd name="connsiteY59" fmla="*/ 422612 h 788699"/>
                    <a:gd name="connsiteX60" fmla="*/ 131609 w 625521"/>
                    <a:gd name="connsiteY60" fmla="*/ 411733 h 788699"/>
                    <a:gd name="connsiteX61" fmla="*/ 131609 w 625521"/>
                    <a:gd name="connsiteY61" fmla="*/ 398135 h 788699"/>
                    <a:gd name="connsiteX62" fmla="*/ 126170 w 625521"/>
                    <a:gd name="connsiteY62" fmla="*/ 389976 h 788699"/>
                    <a:gd name="connsiteX63" fmla="*/ 101693 w 625521"/>
                    <a:gd name="connsiteY63" fmla="*/ 387257 h 788699"/>
                    <a:gd name="connsiteX64" fmla="*/ 77216 w 625521"/>
                    <a:gd name="connsiteY64" fmla="*/ 376378 h 788699"/>
                    <a:gd name="connsiteX65" fmla="*/ 82655 w 625521"/>
                    <a:gd name="connsiteY65" fmla="*/ 368219 h 788699"/>
                    <a:gd name="connsiteX66" fmla="*/ 98973 w 625521"/>
                    <a:gd name="connsiteY66" fmla="*/ 360060 h 788699"/>
                    <a:gd name="connsiteX67" fmla="*/ 118011 w 625521"/>
                    <a:gd name="connsiteY67" fmla="*/ 357340 h 788699"/>
                    <a:gd name="connsiteX68" fmla="*/ 131609 w 625521"/>
                    <a:gd name="connsiteY68" fmla="*/ 351901 h 788699"/>
                    <a:gd name="connsiteX69" fmla="*/ 131609 w 625521"/>
                    <a:gd name="connsiteY69" fmla="*/ 343742 h 788699"/>
                    <a:gd name="connsiteX70" fmla="*/ 131609 w 625521"/>
                    <a:gd name="connsiteY70" fmla="*/ 270311 h 788699"/>
                    <a:gd name="connsiteX71" fmla="*/ 137048 w 625521"/>
                    <a:gd name="connsiteY71" fmla="*/ 145207 h 788699"/>
                    <a:gd name="connsiteX72" fmla="*/ 139768 w 625521"/>
                    <a:gd name="connsiteY72" fmla="*/ 123450 h 788699"/>
                    <a:gd name="connsiteX73" fmla="*/ 123450 w 625521"/>
                    <a:gd name="connsiteY73" fmla="*/ 123450 h 788699"/>
                    <a:gd name="connsiteX74" fmla="*/ 118011 w 625521"/>
                    <a:gd name="connsiteY74" fmla="*/ 123450 h 788699"/>
                    <a:gd name="connsiteX75" fmla="*/ 101693 w 625521"/>
                    <a:gd name="connsiteY75" fmla="*/ 123450 h 788699"/>
                    <a:gd name="connsiteX76" fmla="*/ 74496 w 625521"/>
                    <a:gd name="connsiteY76" fmla="*/ 118011 h 788699"/>
                    <a:gd name="connsiteX77" fmla="*/ 58178 w 625521"/>
                    <a:gd name="connsiteY77" fmla="*/ 101693 h 788699"/>
                    <a:gd name="connsiteX78" fmla="*/ 63618 w 625521"/>
                    <a:gd name="connsiteY78" fmla="*/ 93534 h 788699"/>
                    <a:gd name="connsiteX79" fmla="*/ 85375 w 625521"/>
                    <a:gd name="connsiteY79" fmla="*/ 85375 h 788699"/>
                    <a:gd name="connsiteX80" fmla="*/ 137048 w 625521"/>
                    <a:gd name="connsiteY80" fmla="*/ 82655 h 788699"/>
                    <a:gd name="connsiteX81" fmla="*/ 147927 w 625521"/>
                    <a:gd name="connsiteY81" fmla="*/ 82655 h 788699"/>
                    <a:gd name="connsiteX82" fmla="*/ 186003 w 625521"/>
                    <a:gd name="connsiteY82" fmla="*/ 58178 h 788699"/>
                    <a:gd name="connsiteX83" fmla="*/ 226797 w 625521"/>
                    <a:gd name="connsiteY83" fmla="*/ 79936 h 788699"/>
                    <a:gd name="connsiteX84" fmla="*/ 253994 w 625521"/>
                    <a:gd name="connsiteY84" fmla="*/ 79936 h 788699"/>
                    <a:gd name="connsiteX85" fmla="*/ 294789 w 625521"/>
                    <a:gd name="connsiteY85" fmla="*/ 96253 h 788699"/>
                    <a:gd name="connsiteX86" fmla="*/ 283910 w 625521"/>
                    <a:gd name="connsiteY86" fmla="*/ 112571 h 788699"/>
                    <a:gd name="connsiteX87" fmla="*/ 267592 w 625521"/>
                    <a:gd name="connsiteY87" fmla="*/ 120730 h 788699"/>
                    <a:gd name="connsiteX88" fmla="*/ 245835 w 625521"/>
                    <a:gd name="connsiteY88" fmla="*/ 123450 h 788699"/>
                    <a:gd name="connsiteX89" fmla="*/ 237676 w 625521"/>
                    <a:gd name="connsiteY89" fmla="*/ 123450 h 788699"/>
                    <a:gd name="connsiteX90" fmla="*/ 240396 w 625521"/>
                    <a:gd name="connsiteY90" fmla="*/ 128889 h 788699"/>
                    <a:gd name="connsiteX91" fmla="*/ 251274 w 625521"/>
                    <a:gd name="connsiteY91" fmla="*/ 177843 h 788699"/>
                    <a:gd name="connsiteX92" fmla="*/ 256714 w 625521"/>
                    <a:gd name="connsiteY92" fmla="*/ 226797 h 788699"/>
                    <a:gd name="connsiteX93" fmla="*/ 262153 w 625521"/>
                    <a:gd name="connsiteY93" fmla="*/ 273031 h 788699"/>
                    <a:gd name="connsiteX94" fmla="*/ 262153 w 625521"/>
                    <a:gd name="connsiteY94" fmla="*/ 289349 h 788699"/>
                    <a:gd name="connsiteX95" fmla="*/ 262153 w 625521"/>
                    <a:gd name="connsiteY95" fmla="*/ 297508 h 788699"/>
                    <a:gd name="connsiteX96" fmla="*/ 264872 w 625521"/>
                    <a:gd name="connsiteY96" fmla="*/ 321985 h 788699"/>
                    <a:gd name="connsiteX97" fmla="*/ 270312 w 625521"/>
                    <a:gd name="connsiteY97" fmla="*/ 335583 h 788699"/>
                    <a:gd name="connsiteX98" fmla="*/ 270312 w 625521"/>
                    <a:gd name="connsiteY98" fmla="*/ 338303 h 788699"/>
                    <a:gd name="connsiteX99" fmla="*/ 270312 w 625521"/>
                    <a:gd name="connsiteY99" fmla="*/ 346462 h 788699"/>
                    <a:gd name="connsiteX100" fmla="*/ 278471 w 625521"/>
                    <a:gd name="connsiteY100" fmla="*/ 354621 h 788699"/>
                    <a:gd name="connsiteX101" fmla="*/ 338304 w 625521"/>
                    <a:gd name="connsiteY101" fmla="*/ 349181 h 788699"/>
                    <a:gd name="connsiteX102" fmla="*/ 365500 w 625521"/>
                    <a:gd name="connsiteY102" fmla="*/ 349181 h 788699"/>
                    <a:gd name="connsiteX103" fmla="*/ 381817 w 625521"/>
                    <a:gd name="connsiteY103" fmla="*/ 349181 h 788699"/>
                    <a:gd name="connsiteX104" fmla="*/ 392697 w 625521"/>
                    <a:gd name="connsiteY104" fmla="*/ 338303 h 788699"/>
                    <a:gd name="connsiteX105" fmla="*/ 389977 w 625521"/>
                    <a:gd name="connsiteY105" fmla="*/ 313826 h 788699"/>
                    <a:gd name="connsiteX106" fmla="*/ 392697 w 625521"/>
                    <a:gd name="connsiteY106" fmla="*/ 262152 h 788699"/>
                    <a:gd name="connsiteX107" fmla="*/ 395416 w 625521"/>
                    <a:gd name="connsiteY107" fmla="*/ 224077 h 788699"/>
                    <a:gd name="connsiteX108" fmla="*/ 398136 w 625521"/>
                    <a:gd name="connsiteY108" fmla="*/ 177843 h 788699"/>
                    <a:gd name="connsiteX109" fmla="*/ 395416 w 625521"/>
                    <a:gd name="connsiteY109" fmla="*/ 153366 h 788699"/>
                    <a:gd name="connsiteX110" fmla="*/ 395416 w 625521"/>
                    <a:gd name="connsiteY110" fmla="*/ 137048 h 788699"/>
                    <a:gd name="connsiteX111" fmla="*/ 379098 w 625521"/>
                    <a:gd name="connsiteY111" fmla="*/ 137048 h 788699"/>
                    <a:gd name="connsiteX112" fmla="*/ 351902 w 625521"/>
                    <a:gd name="connsiteY112" fmla="*/ 131609 h 788699"/>
                    <a:gd name="connsiteX113" fmla="*/ 338304 w 625521"/>
                    <a:gd name="connsiteY113" fmla="*/ 115291 h 788699"/>
                    <a:gd name="connsiteX114" fmla="*/ 343742 w 625521"/>
                    <a:gd name="connsiteY114" fmla="*/ 107132 h 788699"/>
                    <a:gd name="connsiteX115" fmla="*/ 362780 w 625521"/>
                    <a:gd name="connsiteY115" fmla="*/ 98973 h 788699"/>
                    <a:gd name="connsiteX116" fmla="*/ 395416 w 625521"/>
                    <a:gd name="connsiteY116" fmla="*/ 96253 h 788699"/>
                    <a:gd name="connsiteX117" fmla="*/ 403575 w 625521"/>
                    <a:gd name="connsiteY117" fmla="*/ 90814 h 788699"/>
                    <a:gd name="connsiteX118" fmla="*/ 422612 w 625521"/>
                    <a:gd name="connsiteY118" fmla="*/ 88095 h 788699"/>
                    <a:gd name="connsiteX119" fmla="*/ 428052 w 625521"/>
                    <a:gd name="connsiteY119" fmla="*/ 88095 h 788699"/>
                    <a:gd name="connsiteX120" fmla="*/ 447090 w 625521"/>
                    <a:gd name="connsiteY120" fmla="*/ 90814 h 788699"/>
                    <a:gd name="connsiteX121" fmla="*/ 455249 w 625521"/>
                    <a:gd name="connsiteY121" fmla="*/ 96253 h 788699"/>
                    <a:gd name="connsiteX122" fmla="*/ 525960 w 625521"/>
                    <a:gd name="connsiteY122" fmla="*/ 93534 h 788699"/>
                    <a:gd name="connsiteX123" fmla="*/ 561315 w 625521"/>
                    <a:gd name="connsiteY123" fmla="*/ 109852 h 788699"/>
                    <a:gd name="connsiteX124" fmla="*/ 555876 w 625521"/>
                    <a:gd name="connsiteY124" fmla="*/ 126170 h 788699"/>
                    <a:gd name="connsiteX125" fmla="*/ 539558 w 625521"/>
                    <a:gd name="connsiteY125" fmla="*/ 134329 h 788699"/>
                    <a:gd name="connsiteX126" fmla="*/ 517800 w 625521"/>
                    <a:gd name="connsiteY126" fmla="*/ 137048 h 788699"/>
                    <a:gd name="connsiteX127" fmla="*/ 477006 w 625521"/>
                    <a:gd name="connsiteY127" fmla="*/ 137048 h 788699"/>
                    <a:gd name="connsiteX128" fmla="*/ 485165 w 625521"/>
                    <a:gd name="connsiteY128" fmla="*/ 161525 h 788699"/>
                    <a:gd name="connsiteX129" fmla="*/ 496043 w 625521"/>
                    <a:gd name="connsiteY129" fmla="*/ 210479 h 788699"/>
                    <a:gd name="connsiteX130" fmla="*/ 501483 w 625521"/>
                    <a:gd name="connsiteY130" fmla="*/ 251274 h 788699"/>
                    <a:gd name="connsiteX131" fmla="*/ 506922 w 625521"/>
                    <a:gd name="connsiteY131" fmla="*/ 292069 h 788699"/>
                    <a:gd name="connsiteX132" fmla="*/ 506922 w 625521"/>
                    <a:gd name="connsiteY132" fmla="*/ 321985 h 788699"/>
                    <a:gd name="connsiteX133" fmla="*/ 509642 w 625521"/>
                    <a:gd name="connsiteY133" fmla="*/ 341022 h 788699"/>
                    <a:gd name="connsiteX134" fmla="*/ 509642 w 625521"/>
                    <a:gd name="connsiteY134" fmla="*/ 343742 h 788699"/>
                    <a:gd name="connsiteX135" fmla="*/ 517800 w 625521"/>
                    <a:gd name="connsiteY135" fmla="*/ 349181 h 788699"/>
                    <a:gd name="connsiteX136" fmla="*/ 528680 w 625521"/>
                    <a:gd name="connsiteY136" fmla="*/ 349181 h 788699"/>
                    <a:gd name="connsiteX137" fmla="*/ 550437 w 625521"/>
                    <a:gd name="connsiteY137" fmla="*/ 357340 h 788699"/>
                    <a:gd name="connsiteX138" fmla="*/ 550437 w 625521"/>
                    <a:gd name="connsiteY138" fmla="*/ 362780 h 788699"/>
                    <a:gd name="connsiteX139" fmla="*/ 534119 w 625521"/>
                    <a:gd name="connsiteY139" fmla="*/ 384537 h 788699"/>
                    <a:gd name="connsiteX140" fmla="*/ 520520 w 625521"/>
                    <a:gd name="connsiteY140" fmla="*/ 389976 h 788699"/>
                    <a:gd name="connsiteX141" fmla="*/ 512362 w 625521"/>
                    <a:gd name="connsiteY141" fmla="*/ 395415 h 788699"/>
                    <a:gd name="connsiteX142" fmla="*/ 512362 w 625521"/>
                    <a:gd name="connsiteY142" fmla="*/ 398135 h 788699"/>
                    <a:gd name="connsiteX143" fmla="*/ 512362 w 625521"/>
                    <a:gd name="connsiteY143" fmla="*/ 409014 h 788699"/>
                    <a:gd name="connsiteX144" fmla="*/ 512362 w 625521"/>
                    <a:gd name="connsiteY144" fmla="*/ 414453 h 788699"/>
                    <a:gd name="connsiteX145" fmla="*/ 512362 w 625521"/>
                    <a:gd name="connsiteY145" fmla="*/ 438930 h 788699"/>
                    <a:gd name="connsiteX146" fmla="*/ 515081 w 625521"/>
                    <a:gd name="connsiteY146" fmla="*/ 504202 h 788699"/>
                    <a:gd name="connsiteX147" fmla="*/ 520520 w 625521"/>
                    <a:gd name="connsiteY147" fmla="*/ 572193 h 788699"/>
                    <a:gd name="connsiteX148" fmla="*/ 517800 w 625521"/>
                    <a:gd name="connsiteY148" fmla="*/ 604829 h 788699"/>
                    <a:gd name="connsiteX149" fmla="*/ 512362 w 625521"/>
                    <a:gd name="connsiteY149" fmla="*/ 661942 h 788699"/>
                    <a:gd name="connsiteX150" fmla="*/ 509642 w 625521"/>
                    <a:gd name="connsiteY150" fmla="*/ 670101 h 788699"/>
                    <a:gd name="connsiteX151" fmla="*/ 512362 w 625521"/>
                    <a:gd name="connsiteY151" fmla="*/ 680979 h 788699"/>
                    <a:gd name="connsiteX152" fmla="*/ 512362 w 625521"/>
                    <a:gd name="connsiteY152" fmla="*/ 686419 h 788699"/>
                    <a:gd name="connsiteX153" fmla="*/ 536838 w 625521"/>
                    <a:gd name="connsiteY153" fmla="*/ 680979 h 788699"/>
                    <a:gd name="connsiteX154" fmla="*/ 536838 w 625521"/>
                    <a:gd name="connsiteY154" fmla="*/ 680979 h 788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</a:cxnLst>
                  <a:rect l="l" t="t" r="r" b="b"/>
                  <a:pathLst>
                    <a:path w="625521" h="788699">
                      <a:moveTo>
                        <a:pt x="536838" y="680979"/>
                      </a:moveTo>
                      <a:cubicBezTo>
                        <a:pt x="550437" y="680979"/>
                        <a:pt x="574913" y="680979"/>
                        <a:pt x="574913" y="697297"/>
                      </a:cubicBezTo>
                      <a:cubicBezTo>
                        <a:pt x="574913" y="705456"/>
                        <a:pt x="572194" y="708176"/>
                        <a:pt x="566755" y="713615"/>
                      </a:cubicBezTo>
                      <a:cubicBezTo>
                        <a:pt x="561315" y="719054"/>
                        <a:pt x="555876" y="721774"/>
                        <a:pt x="550437" y="721774"/>
                      </a:cubicBezTo>
                      <a:cubicBezTo>
                        <a:pt x="539558" y="724494"/>
                        <a:pt x="534119" y="724494"/>
                        <a:pt x="528680" y="724494"/>
                      </a:cubicBezTo>
                      <a:cubicBezTo>
                        <a:pt x="517800" y="724494"/>
                        <a:pt x="428052" y="724494"/>
                        <a:pt x="417174" y="724494"/>
                      </a:cubicBezTo>
                      <a:cubicBezTo>
                        <a:pt x="403575" y="724494"/>
                        <a:pt x="414454" y="724494"/>
                        <a:pt x="398136" y="724494"/>
                      </a:cubicBezTo>
                      <a:cubicBezTo>
                        <a:pt x="389977" y="724494"/>
                        <a:pt x="381817" y="724494"/>
                        <a:pt x="373659" y="724494"/>
                      </a:cubicBezTo>
                      <a:cubicBezTo>
                        <a:pt x="365500" y="724494"/>
                        <a:pt x="354621" y="721774"/>
                        <a:pt x="346462" y="719054"/>
                      </a:cubicBezTo>
                      <a:cubicBezTo>
                        <a:pt x="338304" y="716335"/>
                        <a:pt x="330144" y="708176"/>
                        <a:pt x="330144" y="702737"/>
                      </a:cubicBezTo>
                      <a:cubicBezTo>
                        <a:pt x="330144" y="700017"/>
                        <a:pt x="330144" y="697297"/>
                        <a:pt x="335584" y="694578"/>
                      </a:cubicBezTo>
                      <a:cubicBezTo>
                        <a:pt x="341023" y="691858"/>
                        <a:pt x="351902" y="689138"/>
                        <a:pt x="357341" y="686419"/>
                      </a:cubicBezTo>
                      <a:cubicBezTo>
                        <a:pt x="373659" y="683699"/>
                        <a:pt x="387257" y="680979"/>
                        <a:pt x="395416" y="680979"/>
                      </a:cubicBezTo>
                      <a:cubicBezTo>
                        <a:pt x="387257" y="675540"/>
                        <a:pt x="384537" y="670101"/>
                        <a:pt x="381817" y="656502"/>
                      </a:cubicBezTo>
                      <a:cubicBezTo>
                        <a:pt x="379098" y="632026"/>
                        <a:pt x="379098" y="610268"/>
                        <a:pt x="379098" y="585791"/>
                      </a:cubicBezTo>
                      <a:cubicBezTo>
                        <a:pt x="379098" y="564034"/>
                        <a:pt x="379098" y="542277"/>
                        <a:pt x="379098" y="517800"/>
                      </a:cubicBezTo>
                      <a:cubicBezTo>
                        <a:pt x="379098" y="504202"/>
                        <a:pt x="379098" y="487884"/>
                        <a:pt x="379098" y="474286"/>
                      </a:cubicBezTo>
                      <a:cubicBezTo>
                        <a:pt x="379098" y="457968"/>
                        <a:pt x="376379" y="444369"/>
                        <a:pt x="379098" y="430771"/>
                      </a:cubicBezTo>
                      <a:cubicBezTo>
                        <a:pt x="379098" y="425332"/>
                        <a:pt x="381817" y="417173"/>
                        <a:pt x="381817" y="411733"/>
                      </a:cubicBezTo>
                      <a:cubicBezTo>
                        <a:pt x="381817" y="406294"/>
                        <a:pt x="381817" y="403575"/>
                        <a:pt x="379098" y="400855"/>
                      </a:cubicBezTo>
                      <a:cubicBezTo>
                        <a:pt x="376379" y="400855"/>
                        <a:pt x="373659" y="398135"/>
                        <a:pt x="370939" y="398135"/>
                      </a:cubicBezTo>
                      <a:cubicBezTo>
                        <a:pt x="360061" y="398135"/>
                        <a:pt x="343742" y="400855"/>
                        <a:pt x="338304" y="400855"/>
                      </a:cubicBezTo>
                      <a:cubicBezTo>
                        <a:pt x="330144" y="400855"/>
                        <a:pt x="319266" y="403575"/>
                        <a:pt x="289349" y="403575"/>
                      </a:cubicBezTo>
                      <a:cubicBezTo>
                        <a:pt x="275751" y="403575"/>
                        <a:pt x="267592" y="400855"/>
                        <a:pt x="264872" y="400855"/>
                      </a:cubicBezTo>
                      <a:cubicBezTo>
                        <a:pt x="262153" y="400855"/>
                        <a:pt x="259433" y="400855"/>
                        <a:pt x="259433" y="406294"/>
                      </a:cubicBezTo>
                      <a:cubicBezTo>
                        <a:pt x="259433" y="414453"/>
                        <a:pt x="259433" y="419892"/>
                        <a:pt x="259433" y="425332"/>
                      </a:cubicBezTo>
                      <a:cubicBezTo>
                        <a:pt x="259433" y="433491"/>
                        <a:pt x="259433" y="441650"/>
                        <a:pt x="259433" y="449809"/>
                      </a:cubicBezTo>
                      <a:cubicBezTo>
                        <a:pt x="259433" y="457968"/>
                        <a:pt x="259433" y="463407"/>
                        <a:pt x="259433" y="471566"/>
                      </a:cubicBezTo>
                      <a:cubicBezTo>
                        <a:pt x="259433" y="482445"/>
                        <a:pt x="259433" y="493323"/>
                        <a:pt x="259433" y="504202"/>
                      </a:cubicBezTo>
                      <a:cubicBezTo>
                        <a:pt x="259433" y="506921"/>
                        <a:pt x="259433" y="506921"/>
                        <a:pt x="259433" y="509641"/>
                      </a:cubicBezTo>
                      <a:cubicBezTo>
                        <a:pt x="259433" y="520520"/>
                        <a:pt x="256714" y="531398"/>
                        <a:pt x="256714" y="542277"/>
                      </a:cubicBezTo>
                      <a:cubicBezTo>
                        <a:pt x="256714" y="553156"/>
                        <a:pt x="256714" y="566754"/>
                        <a:pt x="256714" y="577632"/>
                      </a:cubicBezTo>
                      <a:cubicBezTo>
                        <a:pt x="256714" y="588511"/>
                        <a:pt x="256714" y="599390"/>
                        <a:pt x="256714" y="612988"/>
                      </a:cubicBezTo>
                      <a:cubicBezTo>
                        <a:pt x="256714" y="629306"/>
                        <a:pt x="253994" y="642904"/>
                        <a:pt x="253994" y="656502"/>
                      </a:cubicBezTo>
                      <a:cubicBezTo>
                        <a:pt x="253994" y="664661"/>
                        <a:pt x="256714" y="672820"/>
                        <a:pt x="256714" y="678260"/>
                      </a:cubicBezTo>
                      <a:cubicBezTo>
                        <a:pt x="270312" y="678260"/>
                        <a:pt x="286629" y="680979"/>
                        <a:pt x="286629" y="694578"/>
                      </a:cubicBezTo>
                      <a:cubicBezTo>
                        <a:pt x="286629" y="702737"/>
                        <a:pt x="283910" y="705456"/>
                        <a:pt x="281191" y="710895"/>
                      </a:cubicBezTo>
                      <a:cubicBezTo>
                        <a:pt x="275751" y="716335"/>
                        <a:pt x="270312" y="719054"/>
                        <a:pt x="264872" y="719054"/>
                      </a:cubicBezTo>
                      <a:cubicBezTo>
                        <a:pt x="256714" y="721774"/>
                        <a:pt x="248554" y="721774"/>
                        <a:pt x="243116" y="721774"/>
                      </a:cubicBezTo>
                      <a:cubicBezTo>
                        <a:pt x="243116" y="721774"/>
                        <a:pt x="243116" y="721774"/>
                        <a:pt x="243116" y="721774"/>
                      </a:cubicBezTo>
                      <a:cubicBezTo>
                        <a:pt x="237676" y="724494"/>
                        <a:pt x="237676" y="724494"/>
                        <a:pt x="232236" y="727214"/>
                      </a:cubicBezTo>
                      <a:cubicBezTo>
                        <a:pt x="229517" y="729933"/>
                        <a:pt x="229517" y="732653"/>
                        <a:pt x="224078" y="735372"/>
                      </a:cubicBezTo>
                      <a:cubicBezTo>
                        <a:pt x="221358" y="738092"/>
                        <a:pt x="215919" y="738092"/>
                        <a:pt x="213199" y="738092"/>
                      </a:cubicBezTo>
                      <a:cubicBezTo>
                        <a:pt x="199601" y="738092"/>
                        <a:pt x="188722" y="735372"/>
                        <a:pt x="183283" y="727214"/>
                      </a:cubicBezTo>
                      <a:cubicBezTo>
                        <a:pt x="180563" y="724494"/>
                        <a:pt x="177843" y="721774"/>
                        <a:pt x="175124" y="719054"/>
                      </a:cubicBezTo>
                      <a:cubicBezTo>
                        <a:pt x="161526" y="719054"/>
                        <a:pt x="150646" y="719054"/>
                        <a:pt x="145208" y="719054"/>
                      </a:cubicBezTo>
                      <a:cubicBezTo>
                        <a:pt x="131609" y="719054"/>
                        <a:pt x="142488" y="719054"/>
                        <a:pt x="126170" y="719054"/>
                      </a:cubicBezTo>
                      <a:cubicBezTo>
                        <a:pt x="118011" y="719054"/>
                        <a:pt x="109852" y="719054"/>
                        <a:pt x="101693" y="719054"/>
                      </a:cubicBezTo>
                      <a:cubicBezTo>
                        <a:pt x="93534" y="719054"/>
                        <a:pt x="82655" y="719054"/>
                        <a:pt x="74496" y="713615"/>
                      </a:cubicBezTo>
                      <a:cubicBezTo>
                        <a:pt x="66338" y="710895"/>
                        <a:pt x="58178" y="702737"/>
                        <a:pt x="58178" y="697297"/>
                      </a:cubicBezTo>
                      <a:cubicBezTo>
                        <a:pt x="58178" y="694578"/>
                        <a:pt x="58178" y="691858"/>
                        <a:pt x="63618" y="689138"/>
                      </a:cubicBezTo>
                      <a:cubicBezTo>
                        <a:pt x="69057" y="686419"/>
                        <a:pt x="79936" y="683699"/>
                        <a:pt x="85375" y="680979"/>
                      </a:cubicBezTo>
                      <a:cubicBezTo>
                        <a:pt x="98973" y="678260"/>
                        <a:pt x="118011" y="678260"/>
                        <a:pt x="131609" y="675540"/>
                      </a:cubicBezTo>
                      <a:cubicBezTo>
                        <a:pt x="131609" y="672820"/>
                        <a:pt x="131609" y="670101"/>
                        <a:pt x="131609" y="667381"/>
                      </a:cubicBezTo>
                      <a:cubicBezTo>
                        <a:pt x="131609" y="661942"/>
                        <a:pt x="131609" y="656502"/>
                        <a:pt x="131609" y="651063"/>
                      </a:cubicBezTo>
                      <a:cubicBezTo>
                        <a:pt x="131609" y="640184"/>
                        <a:pt x="131609" y="629306"/>
                        <a:pt x="131609" y="618427"/>
                      </a:cubicBezTo>
                      <a:cubicBezTo>
                        <a:pt x="131609" y="604829"/>
                        <a:pt x="131609" y="593950"/>
                        <a:pt x="131609" y="580352"/>
                      </a:cubicBezTo>
                      <a:cubicBezTo>
                        <a:pt x="131609" y="564034"/>
                        <a:pt x="131609" y="547716"/>
                        <a:pt x="131609" y="531398"/>
                      </a:cubicBezTo>
                      <a:cubicBezTo>
                        <a:pt x="131609" y="509641"/>
                        <a:pt x="131609" y="487884"/>
                        <a:pt x="131609" y="466126"/>
                      </a:cubicBezTo>
                      <a:cubicBezTo>
                        <a:pt x="131609" y="452528"/>
                        <a:pt x="131609" y="436210"/>
                        <a:pt x="131609" y="422612"/>
                      </a:cubicBezTo>
                      <a:cubicBezTo>
                        <a:pt x="131609" y="419892"/>
                        <a:pt x="131609" y="414453"/>
                        <a:pt x="131609" y="411733"/>
                      </a:cubicBezTo>
                      <a:cubicBezTo>
                        <a:pt x="131609" y="409014"/>
                        <a:pt x="131609" y="400855"/>
                        <a:pt x="131609" y="398135"/>
                      </a:cubicBezTo>
                      <a:cubicBezTo>
                        <a:pt x="131609" y="392696"/>
                        <a:pt x="131609" y="392696"/>
                        <a:pt x="126170" y="389976"/>
                      </a:cubicBezTo>
                      <a:cubicBezTo>
                        <a:pt x="123450" y="389976"/>
                        <a:pt x="109852" y="387257"/>
                        <a:pt x="101693" y="387257"/>
                      </a:cubicBezTo>
                      <a:cubicBezTo>
                        <a:pt x="90814" y="384537"/>
                        <a:pt x="77216" y="381817"/>
                        <a:pt x="77216" y="376378"/>
                      </a:cubicBezTo>
                      <a:cubicBezTo>
                        <a:pt x="77216" y="373658"/>
                        <a:pt x="79936" y="370939"/>
                        <a:pt x="82655" y="368219"/>
                      </a:cubicBezTo>
                      <a:cubicBezTo>
                        <a:pt x="88095" y="365499"/>
                        <a:pt x="93534" y="362780"/>
                        <a:pt x="98973" y="360060"/>
                      </a:cubicBezTo>
                      <a:cubicBezTo>
                        <a:pt x="104413" y="360060"/>
                        <a:pt x="112571" y="357340"/>
                        <a:pt x="118011" y="357340"/>
                      </a:cubicBezTo>
                      <a:cubicBezTo>
                        <a:pt x="126170" y="354621"/>
                        <a:pt x="128890" y="357340"/>
                        <a:pt x="131609" y="351901"/>
                      </a:cubicBezTo>
                      <a:cubicBezTo>
                        <a:pt x="131609" y="349181"/>
                        <a:pt x="131609" y="346462"/>
                        <a:pt x="131609" y="343742"/>
                      </a:cubicBezTo>
                      <a:cubicBezTo>
                        <a:pt x="131609" y="319265"/>
                        <a:pt x="131609" y="294788"/>
                        <a:pt x="131609" y="270311"/>
                      </a:cubicBezTo>
                      <a:cubicBezTo>
                        <a:pt x="131609" y="226797"/>
                        <a:pt x="131609" y="186002"/>
                        <a:pt x="137048" y="145207"/>
                      </a:cubicBezTo>
                      <a:cubicBezTo>
                        <a:pt x="137048" y="139768"/>
                        <a:pt x="137048" y="131609"/>
                        <a:pt x="139768" y="123450"/>
                      </a:cubicBezTo>
                      <a:cubicBezTo>
                        <a:pt x="134329" y="123450"/>
                        <a:pt x="137048" y="123450"/>
                        <a:pt x="123450" y="123450"/>
                      </a:cubicBezTo>
                      <a:cubicBezTo>
                        <a:pt x="120731" y="123450"/>
                        <a:pt x="120731" y="123450"/>
                        <a:pt x="118011" y="123450"/>
                      </a:cubicBezTo>
                      <a:cubicBezTo>
                        <a:pt x="112571" y="123450"/>
                        <a:pt x="107133" y="123450"/>
                        <a:pt x="101693" y="123450"/>
                      </a:cubicBezTo>
                      <a:cubicBezTo>
                        <a:pt x="93534" y="123450"/>
                        <a:pt x="82655" y="120730"/>
                        <a:pt x="74496" y="118011"/>
                      </a:cubicBezTo>
                      <a:cubicBezTo>
                        <a:pt x="66338" y="115291"/>
                        <a:pt x="58178" y="107132"/>
                        <a:pt x="58178" y="101693"/>
                      </a:cubicBezTo>
                      <a:cubicBezTo>
                        <a:pt x="58178" y="98973"/>
                        <a:pt x="58178" y="96253"/>
                        <a:pt x="63618" y="93534"/>
                      </a:cubicBezTo>
                      <a:cubicBezTo>
                        <a:pt x="66338" y="90814"/>
                        <a:pt x="77216" y="88095"/>
                        <a:pt x="85375" y="85375"/>
                      </a:cubicBezTo>
                      <a:cubicBezTo>
                        <a:pt x="104413" y="82655"/>
                        <a:pt x="128890" y="82655"/>
                        <a:pt x="137048" y="82655"/>
                      </a:cubicBezTo>
                      <a:cubicBezTo>
                        <a:pt x="139768" y="82655"/>
                        <a:pt x="142488" y="82655"/>
                        <a:pt x="147927" y="82655"/>
                      </a:cubicBezTo>
                      <a:cubicBezTo>
                        <a:pt x="153366" y="69057"/>
                        <a:pt x="164245" y="58178"/>
                        <a:pt x="186003" y="58178"/>
                      </a:cubicBezTo>
                      <a:cubicBezTo>
                        <a:pt x="202321" y="58178"/>
                        <a:pt x="215919" y="66337"/>
                        <a:pt x="226797" y="79936"/>
                      </a:cubicBezTo>
                      <a:cubicBezTo>
                        <a:pt x="237676" y="79936"/>
                        <a:pt x="248554" y="79936"/>
                        <a:pt x="253994" y="79936"/>
                      </a:cubicBezTo>
                      <a:cubicBezTo>
                        <a:pt x="267592" y="79936"/>
                        <a:pt x="294789" y="79936"/>
                        <a:pt x="294789" y="96253"/>
                      </a:cubicBezTo>
                      <a:cubicBezTo>
                        <a:pt x="294789" y="104412"/>
                        <a:pt x="289349" y="107132"/>
                        <a:pt x="283910" y="112571"/>
                      </a:cubicBezTo>
                      <a:cubicBezTo>
                        <a:pt x="278471" y="118011"/>
                        <a:pt x="273031" y="120730"/>
                        <a:pt x="267592" y="120730"/>
                      </a:cubicBezTo>
                      <a:cubicBezTo>
                        <a:pt x="259433" y="123450"/>
                        <a:pt x="251274" y="123450"/>
                        <a:pt x="245835" y="123450"/>
                      </a:cubicBezTo>
                      <a:cubicBezTo>
                        <a:pt x="245835" y="123450"/>
                        <a:pt x="243116" y="123450"/>
                        <a:pt x="237676" y="123450"/>
                      </a:cubicBezTo>
                      <a:cubicBezTo>
                        <a:pt x="237676" y="126170"/>
                        <a:pt x="237676" y="126170"/>
                        <a:pt x="240396" y="128889"/>
                      </a:cubicBezTo>
                      <a:cubicBezTo>
                        <a:pt x="245835" y="145207"/>
                        <a:pt x="248554" y="161525"/>
                        <a:pt x="251274" y="177843"/>
                      </a:cubicBezTo>
                      <a:cubicBezTo>
                        <a:pt x="253994" y="194161"/>
                        <a:pt x="253994" y="210479"/>
                        <a:pt x="256714" y="226797"/>
                      </a:cubicBezTo>
                      <a:cubicBezTo>
                        <a:pt x="259433" y="243115"/>
                        <a:pt x="262153" y="256713"/>
                        <a:pt x="262153" y="273031"/>
                      </a:cubicBezTo>
                      <a:cubicBezTo>
                        <a:pt x="262153" y="278470"/>
                        <a:pt x="262153" y="283910"/>
                        <a:pt x="262153" y="289349"/>
                      </a:cubicBezTo>
                      <a:lnTo>
                        <a:pt x="262153" y="297508"/>
                      </a:lnTo>
                      <a:cubicBezTo>
                        <a:pt x="262153" y="305667"/>
                        <a:pt x="262153" y="313826"/>
                        <a:pt x="264872" y="321985"/>
                      </a:cubicBezTo>
                      <a:cubicBezTo>
                        <a:pt x="264872" y="327424"/>
                        <a:pt x="270312" y="330144"/>
                        <a:pt x="270312" y="335583"/>
                      </a:cubicBezTo>
                      <a:cubicBezTo>
                        <a:pt x="270312" y="335583"/>
                        <a:pt x="270312" y="338303"/>
                        <a:pt x="270312" y="338303"/>
                      </a:cubicBezTo>
                      <a:cubicBezTo>
                        <a:pt x="270312" y="341022"/>
                        <a:pt x="270312" y="343742"/>
                        <a:pt x="270312" y="346462"/>
                      </a:cubicBezTo>
                      <a:cubicBezTo>
                        <a:pt x="270312" y="351901"/>
                        <a:pt x="273031" y="354621"/>
                        <a:pt x="278471" y="354621"/>
                      </a:cubicBezTo>
                      <a:cubicBezTo>
                        <a:pt x="289349" y="354621"/>
                        <a:pt x="335584" y="351901"/>
                        <a:pt x="338304" y="349181"/>
                      </a:cubicBezTo>
                      <a:cubicBezTo>
                        <a:pt x="346462" y="349181"/>
                        <a:pt x="357341" y="349181"/>
                        <a:pt x="365500" y="349181"/>
                      </a:cubicBezTo>
                      <a:cubicBezTo>
                        <a:pt x="370939" y="349181"/>
                        <a:pt x="376379" y="349181"/>
                        <a:pt x="381817" y="349181"/>
                      </a:cubicBezTo>
                      <a:cubicBezTo>
                        <a:pt x="387257" y="349181"/>
                        <a:pt x="392697" y="346462"/>
                        <a:pt x="392697" y="338303"/>
                      </a:cubicBezTo>
                      <a:cubicBezTo>
                        <a:pt x="392697" y="330144"/>
                        <a:pt x="389977" y="316545"/>
                        <a:pt x="389977" y="313826"/>
                      </a:cubicBezTo>
                      <a:cubicBezTo>
                        <a:pt x="389977" y="294788"/>
                        <a:pt x="389977" y="278470"/>
                        <a:pt x="392697" y="262152"/>
                      </a:cubicBezTo>
                      <a:cubicBezTo>
                        <a:pt x="392697" y="259433"/>
                        <a:pt x="395416" y="243115"/>
                        <a:pt x="395416" y="224077"/>
                      </a:cubicBezTo>
                      <a:cubicBezTo>
                        <a:pt x="395416" y="207759"/>
                        <a:pt x="398136" y="188722"/>
                        <a:pt x="398136" y="177843"/>
                      </a:cubicBezTo>
                      <a:cubicBezTo>
                        <a:pt x="398136" y="169684"/>
                        <a:pt x="395416" y="158806"/>
                        <a:pt x="395416" y="153366"/>
                      </a:cubicBezTo>
                      <a:cubicBezTo>
                        <a:pt x="395416" y="145207"/>
                        <a:pt x="395416" y="142488"/>
                        <a:pt x="395416" y="137048"/>
                      </a:cubicBezTo>
                      <a:cubicBezTo>
                        <a:pt x="389977" y="137048"/>
                        <a:pt x="384537" y="137048"/>
                        <a:pt x="379098" y="137048"/>
                      </a:cubicBezTo>
                      <a:cubicBezTo>
                        <a:pt x="370939" y="137048"/>
                        <a:pt x="360061" y="134329"/>
                        <a:pt x="351902" y="131609"/>
                      </a:cubicBezTo>
                      <a:cubicBezTo>
                        <a:pt x="343742" y="128889"/>
                        <a:pt x="338304" y="120730"/>
                        <a:pt x="338304" y="115291"/>
                      </a:cubicBezTo>
                      <a:cubicBezTo>
                        <a:pt x="338304" y="112571"/>
                        <a:pt x="338304" y="109852"/>
                        <a:pt x="343742" y="107132"/>
                      </a:cubicBezTo>
                      <a:cubicBezTo>
                        <a:pt x="349182" y="104412"/>
                        <a:pt x="357341" y="101693"/>
                        <a:pt x="362780" y="98973"/>
                      </a:cubicBezTo>
                      <a:cubicBezTo>
                        <a:pt x="373659" y="96253"/>
                        <a:pt x="387257" y="96253"/>
                        <a:pt x="395416" y="96253"/>
                      </a:cubicBezTo>
                      <a:cubicBezTo>
                        <a:pt x="398136" y="93534"/>
                        <a:pt x="400855" y="90814"/>
                        <a:pt x="403575" y="90814"/>
                      </a:cubicBezTo>
                      <a:cubicBezTo>
                        <a:pt x="411734" y="90814"/>
                        <a:pt x="419893" y="88095"/>
                        <a:pt x="422612" y="88095"/>
                      </a:cubicBezTo>
                      <a:cubicBezTo>
                        <a:pt x="425332" y="88095"/>
                        <a:pt x="425332" y="88095"/>
                        <a:pt x="428052" y="88095"/>
                      </a:cubicBezTo>
                      <a:cubicBezTo>
                        <a:pt x="433492" y="88095"/>
                        <a:pt x="441650" y="88095"/>
                        <a:pt x="447090" y="90814"/>
                      </a:cubicBezTo>
                      <a:cubicBezTo>
                        <a:pt x="449809" y="90814"/>
                        <a:pt x="452529" y="93534"/>
                        <a:pt x="455249" y="96253"/>
                      </a:cubicBezTo>
                      <a:cubicBezTo>
                        <a:pt x="482445" y="96253"/>
                        <a:pt x="509642" y="93534"/>
                        <a:pt x="525960" y="93534"/>
                      </a:cubicBezTo>
                      <a:cubicBezTo>
                        <a:pt x="539558" y="93534"/>
                        <a:pt x="561315" y="93534"/>
                        <a:pt x="561315" y="109852"/>
                      </a:cubicBezTo>
                      <a:cubicBezTo>
                        <a:pt x="561315" y="118011"/>
                        <a:pt x="561315" y="120730"/>
                        <a:pt x="555876" y="126170"/>
                      </a:cubicBezTo>
                      <a:cubicBezTo>
                        <a:pt x="550437" y="131609"/>
                        <a:pt x="544997" y="134329"/>
                        <a:pt x="539558" y="134329"/>
                      </a:cubicBezTo>
                      <a:cubicBezTo>
                        <a:pt x="531399" y="137048"/>
                        <a:pt x="523240" y="137048"/>
                        <a:pt x="517800" y="137048"/>
                      </a:cubicBezTo>
                      <a:cubicBezTo>
                        <a:pt x="515081" y="137048"/>
                        <a:pt x="498763" y="137048"/>
                        <a:pt x="477006" y="137048"/>
                      </a:cubicBezTo>
                      <a:cubicBezTo>
                        <a:pt x="479725" y="145207"/>
                        <a:pt x="485165" y="153366"/>
                        <a:pt x="485165" y="161525"/>
                      </a:cubicBezTo>
                      <a:cubicBezTo>
                        <a:pt x="487885" y="177843"/>
                        <a:pt x="493324" y="194161"/>
                        <a:pt x="496043" y="210479"/>
                      </a:cubicBezTo>
                      <a:cubicBezTo>
                        <a:pt x="498763" y="224077"/>
                        <a:pt x="498763" y="237676"/>
                        <a:pt x="501483" y="251274"/>
                      </a:cubicBezTo>
                      <a:cubicBezTo>
                        <a:pt x="504202" y="264872"/>
                        <a:pt x="506922" y="275751"/>
                        <a:pt x="506922" y="292069"/>
                      </a:cubicBezTo>
                      <a:cubicBezTo>
                        <a:pt x="506922" y="302947"/>
                        <a:pt x="506922" y="311106"/>
                        <a:pt x="506922" y="321985"/>
                      </a:cubicBezTo>
                      <a:cubicBezTo>
                        <a:pt x="506922" y="327424"/>
                        <a:pt x="509642" y="335583"/>
                        <a:pt x="509642" y="341022"/>
                      </a:cubicBezTo>
                      <a:cubicBezTo>
                        <a:pt x="509642" y="343742"/>
                        <a:pt x="509642" y="343742"/>
                        <a:pt x="509642" y="343742"/>
                      </a:cubicBezTo>
                      <a:cubicBezTo>
                        <a:pt x="509642" y="349181"/>
                        <a:pt x="515081" y="349181"/>
                        <a:pt x="517800" y="349181"/>
                      </a:cubicBezTo>
                      <a:cubicBezTo>
                        <a:pt x="520520" y="349181"/>
                        <a:pt x="523240" y="349181"/>
                        <a:pt x="528680" y="349181"/>
                      </a:cubicBezTo>
                      <a:cubicBezTo>
                        <a:pt x="536838" y="349181"/>
                        <a:pt x="547717" y="349181"/>
                        <a:pt x="550437" y="357340"/>
                      </a:cubicBezTo>
                      <a:cubicBezTo>
                        <a:pt x="550437" y="360060"/>
                        <a:pt x="550437" y="360060"/>
                        <a:pt x="550437" y="362780"/>
                      </a:cubicBezTo>
                      <a:cubicBezTo>
                        <a:pt x="550437" y="370939"/>
                        <a:pt x="539558" y="381817"/>
                        <a:pt x="534119" y="384537"/>
                      </a:cubicBezTo>
                      <a:cubicBezTo>
                        <a:pt x="531399" y="387257"/>
                        <a:pt x="523240" y="387257"/>
                        <a:pt x="520520" y="389976"/>
                      </a:cubicBezTo>
                      <a:cubicBezTo>
                        <a:pt x="515081" y="389976"/>
                        <a:pt x="512362" y="392696"/>
                        <a:pt x="512362" y="395415"/>
                      </a:cubicBezTo>
                      <a:cubicBezTo>
                        <a:pt x="512362" y="395415"/>
                        <a:pt x="512362" y="398135"/>
                        <a:pt x="512362" y="398135"/>
                      </a:cubicBezTo>
                      <a:cubicBezTo>
                        <a:pt x="512362" y="400855"/>
                        <a:pt x="512362" y="406294"/>
                        <a:pt x="512362" y="409014"/>
                      </a:cubicBezTo>
                      <a:cubicBezTo>
                        <a:pt x="512362" y="411733"/>
                        <a:pt x="512362" y="411733"/>
                        <a:pt x="512362" y="414453"/>
                      </a:cubicBezTo>
                      <a:cubicBezTo>
                        <a:pt x="512362" y="422612"/>
                        <a:pt x="512362" y="430771"/>
                        <a:pt x="512362" y="438930"/>
                      </a:cubicBezTo>
                      <a:cubicBezTo>
                        <a:pt x="512362" y="460687"/>
                        <a:pt x="512362" y="482445"/>
                        <a:pt x="515081" y="504202"/>
                      </a:cubicBezTo>
                      <a:cubicBezTo>
                        <a:pt x="517800" y="525959"/>
                        <a:pt x="520520" y="550436"/>
                        <a:pt x="520520" y="572193"/>
                      </a:cubicBezTo>
                      <a:cubicBezTo>
                        <a:pt x="520520" y="583072"/>
                        <a:pt x="520520" y="593950"/>
                        <a:pt x="517800" y="604829"/>
                      </a:cubicBezTo>
                      <a:cubicBezTo>
                        <a:pt x="515081" y="623867"/>
                        <a:pt x="515081" y="642904"/>
                        <a:pt x="512362" y="661942"/>
                      </a:cubicBezTo>
                      <a:cubicBezTo>
                        <a:pt x="512362" y="664661"/>
                        <a:pt x="509642" y="667381"/>
                        <a:pt x="509642" y="670101"/>
                      </a:cubicBezTo>
                      <a:cubicBezTo>
                        <a:pt x="509642" y="672820"/>
                        <a:pt x="512362" y="678260"/>
                        <a:pt x="512362" y="680979"/>
                      </a:cubicBezTo>
                      <a:cubicBezTo>
                        <a:pt x="512362" y="683699"/>
                        <a:pt x="512362" y="686419"/>
                        <a:pt x="512362" y="686419"/>
                      </a:cubicBezTo>
                      <a:cubicBezTo>
                        <a:pt x="517800" y="680979"/>
                        <a:pt x="528680" y="680979"/>
                        <a:pt x="536838" y="680979"/>
                      </a:cubicBezTo>
                      <a:lnTo>
                        <a:pt x="536838" y="680979"/>
                      </a:lnTo>
                      <a:close/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  <p:sp>
              <p:nvSpPr>
                <p:cNvPr id="103" name="Freeform: Shape 52">
                  <a:extLst>
                    <a:ext uri="{FF2B5EF4-FFF2-40B4-BE49-F238E27FC236}">
                      <a16:creationId xmlns:a16="http://schemas.microsoft.com/office/drawing/2014/main" id="{0A26A24B-BA37-854F-A69F-FB15C53234D7}"/>
                    </a:ext>
                  </a:extLst>
                </p:cNvPr>
                <p:cNvSpPr/>
                <p:nvPr/>
              </p:nvSpPr>
              <p:spPr>
                <a:xfrm>
                  <a:off x="9592416" y="4192158"/>
                  <a:ext cx="516735" cy="761503"/>
                </a:xfrm>
                <a:custGeom>
                  <a:avLst/>
                  <a:gdLst>
                    <a:gd name="connsiteX0" fmla="*/ 463407 w 516735"/>
                    <a:gd name="connsiteY0" fmla="*/ 194161 h 761503"/>
                    <a:gd name="connsiteX1" fmla="*/ 447089 w 516735"/>
                    <a:gd name="connsiteY1" fmla="*/ 226797 h 761503"/>
                    <a:gd name="connsiteX2" fmla="*/ 430771 w 516735"/>
                    <a:gd name="connsiteY2" fmla="*/ 221357 h 761503"/>
                    <a:gd name="connsiteX3" fmla="*/ 422612 w 516735"/>
                    <a:gd name="connsiteY3" fmla="*/ 207759 h 761503"/>
                    <a:gd name="connsiteX4" fmla="*/ 419893 w 516735"/>
                    <a:gd name="connsiteY4" fmla="*/ 188722 h 761503"/>
                    <a:gd name="connsiteX5" fmla="*/ 419893 w 516735"/>
                    <a:gd name="connsiteY5" fmla="*/ 139768 h 761503"/>
                    <a:gd name="connsiteX6" fmla="*/ 419893 w 516735"/>
                    <a:gd name="connsiteY6" fmla="*/ 120730 h 761503"/>
                    <a:gd name="connsiteX7" fmla="*/ 395416 w 516735"/>
                    <a:gd name="connsiteY7" fmla="*/ 120730 h 761503"/>
                    <a:gd name="connsiteX8" fmla="*/ 370939 w 516735"/>
                    <a:gd name="connsiteY8" fmla="*/ 120730 h 761503"/>
                    <a:gd name="connsiteX9" fmla="*/ 346461 w 516735"/>
                    <a:gd name="connsiteY9" fmla="*/ 123450 h 761503"/>
                    <a:gd name="connsiteX10" fmla="*/ 335583 w 516735"/>
                    <a:gd name="connsiteY10" fmla="*/ 123450 h 761503"/>
                    <a:gd name="connsiteX11" fmla="*/ 335583 w 516735"/>
                    <a:gd name="connsiteY11" fmla="*/ 123450 h 761503"/>
                    <a:gd name="connsiteX12" fmla="*/ 324704 w 516735"/>
                    <a:gd name="connsiteY12" fmla="*/ 128889 h 761503"/>
                    <a:gd name="connsiteX13" fmla="*/ 327424 w 516735"/>
                    <a:gd name="connsiteY13" fmla="*/ 139768 h 761503"/>
                    <a:gd name="connsiteX14" fmla="*/ 330144 w 516735"/>
                    <a:gd name="connsiteY14" fmla="*/ 175123 h 761503"/>
                    <a:gd name="connsiteX15" fmla="*/ 330144 w 516735"/>
                    <a:gd name="connsiteY15" fmla="*/ 199600 h 761503"/>
                    <a:gd name="connsiteX16" fmla="*/ 327424 w 516735"/>
                    <a:gd name="connsiteY16" fmla="*/ 224077 h 761503"/>
                    <a:gd name="connsiteX17" fmla="*/ 330144 w 516735"/>
                    <a:gd name="connsiteY17" fmla="*/ 251274 h 761503"/>
                    <a:gd name="connsiteX18" fmla="*/ 327424 w 516735"/>
                    <a:gd name="connsiteY18" fmla="*/ 278470 h 761503"/>
                    <a:gd name="connsiteX19" fmla="*/ 327424 w 516735"/>
                    <a:gd name="connsiteY19" fmla="*/ 332864 h 761503"/>
                    <a:gd name="connsiteX20" fmla="*/ 330144 w 516735"/>
                    <a:gd name="connsiteY20" fmla="*/ 357340 h 761503"/>
                    <a:gd name="connsiteX21" fmla="*/ 330144 w 516735"/>
                    <a:gd name="connsiteY21" fmla="*/ 368219 h 761503"/>
                    <a:gd name="connsiteX22" fmla="*/ 332863 w 516735"/>
                    <a:gd name="connsiteY22" fmla="*/ 387257 h 761503"/>
                    <a:gd name="connsiteX23" fmla="*/ 332863 w 516735"/>
                    <a:gd name="connsiteY23" fmla="*/ 433491 h 761503"/>
                    <a:gd name="connsiteX24" fmla="*/ 332863 w 516735"/>
                    <a:gd name="connsiteY24" fmla="*/ 487884 h 761503"/>
                    <a:gd name="connsiteX25" fmla="*/ 330144 w 516735"/>
                    <a:gd name="connsiteY25" fmla="*/ 512361 h 761503"/>
                    <a:gd name="connsiteX26" fmla="*/ 330144 w 516735"/>
                    <a:gd name="connsiteY26" fmla="*/ 539557 h 761503"/>
                    <a:gd name="connsiteX27" fmla="*/ 332863 w 516735"/>
                    <a:gd name="connsiteY27" fmla="*/ 593950 h 761503"/>
                    <a:gd name="connsiteX28" fmla="*/ 332863 w 516735"/>
                    <a:gd name="connsiteY28" fmla="*/ 648343 h 761503"/>
                    <a:gd name="connsiteX29" fmla="*/ 332863 w 516735"/>
                    <a:gd name="connsiteY29" fmla="*/ 656502 h 761503"/>
                    <a:gd name="connsiteX30" fmla="*/ 357341 w 516735"/>
                    <a:gd name="connsiteY30" fmla="*/ 656502 h 761503"/>
                    <a:gd name="connsiteX31" fmla="*/ 395416 w 516735"/>
                    <a:gd name="connsiteY31" fmla="*/ 675540 h 761503"/>
                    <a:gd name="connsiteX32" fmla="*/ 389976 w 516735"/>
                    <a:gd name="connsiteY32" fmla="*/ 691858 h 761503"/>
                    <a:gd name="connsiteX33" fmla="*/ 373658 w 516735"/>
                    <a:gd name="connsiteY33" fmla="*/ 700017 h 761503"/>
                    <a:gd name="connsiteX34" fmla="*/ 351901 w 516735"/>
                    <a:gd name="connsiteY34" fmla="*/ 702737 h 761503"/>
                    <a:gd name="connsiteX35" fmla="*/ 319265 w 516735"/>
                    <a:gd name="connsiteY35" fmla="*/ 702737 h 761503"/>
                    <a:gd name="connsiteX36" fmla="*/ 311106 w 516735"/>
                    <a:gd name="connsiteY36" fmla="*/ 708176 h 761503"/>
                    <a:gd name="connsiteX37" fmla="*/ 289349 w 516735"/>
                    <a:gd name="connsiteY37" fmla="*/ 713615 h 761503"/>
                    <a:gd name="connsiteX38" fmla="*/ 270311 w 516735"/>
                    <a:gd name="connsiteY38" fmla="*/ 713615 h 761503"/>
                    <a:gd name="connsiteX39" fmla="*/ 243115 w 516735"/>
                    <a:gd name="connsiteY39" fmla="*/ 705456 h 761503"/>
                    <a:gd name="connsiteX40" fmla="*/ 237675 w 516735"/>
                    <a:gd name="connsiteY40" fmla="*/ 702737 h 761503"/>
                    <a:gd name="connsiteX41" fmla="*/ 199600 w 516735"/>
                    <a:gd name="connsiteY41" fmla="*/ 702737 h 761503"/>
                    <a:gd name="connsiteX42" fmla="*/ 175123 w 516735"/>
                    <a:gd name="connsiteY42" fmla="*/ 702737 h 761503"/>
                    <a:gd name="connsiteX43" fmla="*/ 147927 w 516735"/>
                    <a:gd name="connsiteY43" fmla="*/ 697297 h 761503"/>
                    <a:gd name="connsiteX44" fmla="*/ 131609 w 516735"/>
                    <a:gd name="connsiteY44" fmla="*/ 678260 h 761503"/>
                    <a:gd name="connsiteX45" fmla="*/ 137048 w 516735"/>
                    <a:gd name="connsiteY45" fmla="*/ 670101 h 761503"/>
                    <a:gd name="connsiteX46" fmla="*/ 158805 w 516735"/>
                    <a:gd name="connsiteY46" fmla="*/ 661942 h 761503"/>
                    <a:gd name="connsiteX47" fmla="*/ 199600 w 516735"/>
                    <a:gd name="connsiteY47" fmla="*/ 659222 h 761503"/>
                    <a:gd name="connsiteX48" fmla="*/ 199600 w 516735"/>
                    <a:gd name="connsiteY48" fmla="*/ 659222 h 761503"/>
                    <a:gd name="connsiteX49" fmla="*/ 196880 w 516735"/>
                    <a:gd name="connsiteY49" fmla="*/ 629306 h 761503"/>
                    <a:gd name="connsiteX50" fmla="*/ 199600 w 516735"/>
                    <a:gd name="connsiteY50" fmla="*/ 574913 h 761503"/>
                    <a:gd name="connsiteX51" fmla="*/ 202320 w 516735"/>
                    <a:gd name="connsiteY51" fmla="*/ 523239 h 761503"/>
                    <a:gd name="connsiteX52" fmla="*/ 205040 w 516735"/>
                    <a:gd name="connsiteY52" fmla="*/ 460687 h 761503"/>
                    <a:gd name="connsiteX53" fmla="*/ 205040 w 516735"/>
                    <a:gd name="connsiteY53" fmla="*/ 417173 h 761503"/>
                    <a:gd name="connsiteX54" fmla="*/ 207759 w 516735"/>
                    <a:gd name="connsiteY54" fmla="*/ 392696 h 761503"/>
                    <a:gd name="connsiteX55" fmla="*/ 210478 w 516735"/>
                    <a:gd name="connsiteY55" fmla="*/ 368219 h 761503"/>
                    <a:gd name="connsiteX56" fmla="*/ 210478 w 516735"/>
                    <a:gd name="connsiteY56" fmla="*/ 313826 h 761503"/>
                    <a:gd name="connsiteX57" fmla="*/ 210478 w 516735"/>
                    <a:gd name="connsiteY57" fmla="*/ 259433 h 761503"/>
                    <a:gd name="connsiteX58" fmla="*/ 210478 w 516735"/>
                    <a:gd name="connsiteY58" fmla="*/ 213199 h 761503"/>
                    <a:gd name="connsiteX59" fmla="*/ 210478 w 516735"/>
                    <a:gd name="connsiteY59" fmla="*/ 145207 h 761503"/>
                    <a:gd name="connsiteX60" fmla="*/ 213198 w 516735"/>
                    <a:gd name="connsiteY60" fmla="*/ 131609 h 761503"/>
                    <a:gd name="connsiteX61" fmla="*/ 205040 w 516735"/>
                    <a:gd name="connsiteY61" fmla="*/ 123450 h 761503"/>
                    <a:gd name="connsiteX62" fmla="*/ 161525 w 516735"/>
                    <a:gd name="connsiteY62" fmla="*/ 123450 h 761503"/>
                    <a:gd name="connsiteX63" fmla="*/ 112571 w 516735"/>
                    <a:gd name="connsiteY63" fmla="*/ 120730 h 761503"/>
                    <a:gd name="connsiteX64" fmla="*/ 104412 w 516735"/>
                    <a:gd name="connsiteY64" fmla="*/ 118011 h 761503"/>
                    <a:gd name="connsiteX65" fmla="*/ 107132 w 516735"/>
                    <a:gd name="connsiteY65" fmla="*/ 191441 h 761503"/>
                    <a:gd name="connsiteX66" fmla="*/ 90814 w 516735"/>
                    <a:gd name="connsiteY66" fmla="*/ 224077 h 761503"/>
                    <a:gd name="connsiteX67" fmla="*/ 74496 w 516735"/>
                    <a:gd name="connsiteY67" fmla="*/ 218638 h 761503"/>
                    <a:gd name="connsiteX68" fmla="*/ 66337 w 516735"/>
                    <a:gd name="connsiteY68" fmla="*/ 205040 h 761503"/>
                    <a:gd name="connsiteX69" fmla="*/ 63617 w 516735"/>
                    <a:gd name="connsiteY69" fmla="*/ 186002 h 761503"/>
                    <a:gd name="connsiteX70" fmla="*/ 63617 w 516735"/>
                    <a:gd name="connsiteY70" fmla="*/ 145207 h 761503"/>
                    <a:gd name="connsiteX71" fmla="*/ 63617 w 516735"/>
                    <a:gd name="connsiteY71" fmla="*/ 109852 h 761503"/>
                    <a:gd name="connsiteX72" fmla="*/ 58178 w 516735"/>
                    <a:gd name="connsiteY72" fmla="*/ 96253 h 761503"/>
                    <a:gd name="connsiteX73" fmla="*/ 66337 w 516735"/>
                    <a:gd name="connsiteY73" fmla="*/ 85375 h 761503"/>
                    <a:gd name="connsiteX74" fmla="*/ 93533 w 516735"/>
                    <a:gd name="connsiteY74" fmla="*/ 77216 h 761503"/>
                    <a:gd name="connsiteX75" fmla="*/ 115290 w 516735"/>
                    <a:gd name="connsiteY75" fmla="*/ 77216 h 761503"/>
                    <a:gd name="connsiteX76" fmla="*/ 169684 w 516735"/>
                    <a:gd name="connsiteY76" fmla="*/ 74496 h 761503"/>
                    <a:gd name="connsiteX77" fmla="*/ 194161 w 516735"/>
                    <a:gd name="connsiteY77" fmla="*/ 71776 h 761503"/>
                    <a:gd name="connsiteX78" fmla="*/ 196880 w 516735"/>
                    <a:gd name="connsiteY78" fmla="*/ 71776 h 761503"/>
                    <a:gd name="connsiteX79" fmla="*/ 210478 w 516735"/>
                    <a:gd name="connsiteY79" fmla="*/ 71776 h 761503"/>
                    <a:gd name="connsiteX80" fmla="*/ 218638 w 516735"/>
                    <a:gd name="connsiteY80" fmla="*/ 71776 h 761503"/>
                    <a:gd name="connsiteX81" fmla="*/ 237675 w 516735"/>
                    <a:gd name="connsiteY81" fmla="*/ 60898 h 761503"/>
                    <a:gd name="connsiteX82" fmla="*/ 253993 w 516735"/>
                    <a:gd name="connsiteY82" fmla="*/ 58178 h 761503"/>
                    <a:gd name="connsiteX83" fmla="*/ 283910 w 516735"/>
                    <a:gd name="connsiteY83" fmla="*/ 60898 h 761503"/>
                    <a:gd name="connsiteX84" fmla="*/ 294788 w 516735"/>
                    <a:gd name="connsiteY84" fmla="*/ 66337 h 761503"/>
                    <a:gd name="connsiteX85" fmla="*/ 305667 w 516735"/>
                    <a:gd name="connsiteY85" fmla="*/ 74496 h 761503"/>
                    <a:gd name="connsiteX86" fmla="*/ 313826 w 516735"/>
                    <a:gd name="connsiteY86" fmla="*/ 74496 h 761503"/>
                    <a:gd name="connsiteX87" fmla="*/ 327424 w 516735"/>
                    <a:gd name="connsiteY87" fmla="*/ 74496 h 761503"/>
                    <a:gd name="connsiteX88" fmla="*/ 354621 w 516735"/>
                    <a:gd name="connsiteY88" fmla="*/ 74496 h 761503"/>
                    <a:gd name="connsiteX89" fmla="*/ 422612 w 516735"/>
                    <a:gd name="connsiteY89" fmla="*/ 74496 h 761503"/>
                    <a:gd name="connsiteX90" fmla="*/ 455248 w 516735"/>
                    <a:gd name="connsiteY90" fmla="*/ 79936 h 761503"/>
                    <a:gd name="connsiteX91" fmla="*/ 466127 w 516735"/>
                    <a:gd name="connsiteY91" fmla="*/ 98973 h 761503"/>
                    <a:gd name="connsiteX92" fmla="*/ 463407 w 516735"/>
                    <a:gd name="connsiteY92" fmla="*/ 109852 h 761503"/>
                    <a:gd name="connsiteX93" fmla="*/ 463407 w 516735"/>
                    <a:gd name="connsiteY93" fmla="*/ 120730 h 761503"/>
                    <a:gd name="connsiteX94" fmla="*/ 463407 w 516735"/>
                    <a:gd name="connsiteY94" fmla="*/ 194161 h 76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</a:cxnLst>
                  <a:rect l="l" t="t" r="r" b="b"/>
                  <a:pathLst>
                    <a:path w="516735" h="761503">
                      <a:moveTo>
                        <a:pt x="463407" y="194161"/>
                      </a:moveTo>
                      <a:cubicBezTo>
                        <a:pt x="463407" y="205040"/>
                        <a:pt x="463407" y="226797"/>
                        <a:pt x="447089" y="226797"/>
                      </a:cubicBezTo>
                      <a:cubicBezTo>
                        <a:pt x="438930" y="226797"/>
                        <a:pt x="436211" y="226797"/>
                        <a:pt x="430771" y="221357"/>
                      </a:cubicBezTo>
                      <a:cubicBezTo>
                        <a:pt x="425332" y="218638"/>
                        <a:pt x="422612" y="210479"/>
                        <a:pt x="422612" y="207759"/>
                      </a:cubicBezTo>
                      <a:cubicBezTo>
                        <a:pt x="419893" y="199600"/>
                        <a:pt x="419893" y="194161"/>
                        <a:pt x="419893" y="188722"/>
                      </a:cubicBezTo>
                      <a:cubicBezTo>
                        <a:pt x="419893" y="183282"/>
                        <a:pt x="419893" y="147927"/>
                        <a:pt x="419893" y="139768"/>
                      </a:cubicBezTo>
                      <a:cubicBezTo>
                        <a:pt x="419893" y="134329"/>
                        <a:pt x="419893" y="128889"/>
                        <a:pt x="419893" y="120730"/>
                      </a:cubicBezTo>
                      <a:cubicBezTo>
                        <a:pt x="411734" y="120730"/>
                        <a:pt x="403574" y="120730"/>
                        <a:pt x="395416" y="120730"/>
                      </a:cubicBezTo>
                      <a:cubicBezTo>
                        <a:pt x="387256" y="120730"/>
                        <a:pt x="379098" y="120730"/>
                        <a:pt x="370939" y="120730"/>
                      </a:cubicBezTo>
                      <a:cubicBezTo>
                        <a:pt x="362780" y="120730"/>
                        <a:pt x="354621" y="123450"/>
                        <a:pt x="346461" y="123450"/>
                      </a:cubicBezTo>
                      <a:cubicBezTo>
                        <a:pt x="343742" y="123450"/>
                        <a:pt x="341023" y="123450"/>
                        <a:pt x="335583" y="123450"/>
                      </a:cubicBezTo>
                      <a:cubicBezTo>
                        <a:pt x="335583" y="123450"/>
                        <a:pt x="335583" y="123450"/>
                        <a:pt x="335583" y="123450"/>
                      </a:cubicBezTo>
                      <a:cubicBezTo>
                        <a:pt x="327424" y="123450"/>
                        <a:pt x="324704" y="126170"/>
                        <a:pt x="324704" y="128889"/>
                      </a:cubicBezTo>
                      <a:cubicBezTo>
                        <a:pt x="324704" y="131609"/>
                        <a:pt x="324704" y="137048"/>
                        <a:pt x="327424" y="139768"/>
                      </a:cubicBezTo>
                      <a:cubicBezTo>
                        <a:pt x="330144" y="147927"/>
                        <a:pt x="330144" y="166964"/>
                        <a:pt x="330144" y="175123"/>
                      </a:cubicBezTo>
                      <a:cubicBezTo>
                        <a:pt x="330144" y="183282"/>
                        <a:pt x="330144" y="191441"/>
                        <a:pt x="330144" y="199600"/>
                      </a:cubicBezTo>
                      <a:cubicBezTo>
                        <a:pt x="330144" y="207759"/>
                        <a:pt x="327424" y="215918"/>
                        <a:pt x="327424" y="224077"/>
                      </a:cubicBezTo>
                      <a:cubicBezTo>
                        <a:pt x="327424" y="232236"/>
                        <a:pt x="330144" y="243115"/>
                        <a:pt x="330144" y="251274"/>
                      </a:cubicBezTo>
                      <a:cubicBezTo>
                        <a:pt x="330144" y="259433"/>
                        <a:pt x="330144" y="267592"/>
                        <a:pt x="327424" y="278470"/>
                      </a:cubicBezTo>
                      <a:cubicBezTo>
                        <a:pt x="327424" y="294788"/>
                        <a:pt x="327424" y="313826"/>
                        <a:pt x="327424" y="332864"/>
                      </a:cubicBezTo>
                      <a:cubicBezTo>
                        <a:pt x="327424" y="341022"/>
                        <a:pt x="327424" y="349181"/>
                        <a:pt x="330144" y="357340"/>
                      </a:cubicBezTo>
                      <a:cubicBezTo>
                        <a:pt x="330144" y="360060"/>
                        <a:pt x="330144" y="365499"/>
                        <a:pt x="330144" y="368219"/>
                      </a:cubicBezTo>
                      <a:cubicBezTo>
                        <a:pt x="330144" y="373658"/>
                        <a:pt x="332863" y="384537"/>
                        <a:pt x="332863" y="387257"/>
                      </a:cubicBezTo>
                      <a:cubicBezTo>
                        <a:pt x="332863" y="406294"/>
                        <a:pt x="332863" y="414453"/>
                        <a:pt x="332863" y="433491"/>
                      </a:cubicBezTo>
                      <a:cubicBezTo>
                        <a:pt x="332863" y="452528"/>
                        <a:pt x="335583" y="468846"/>
                        <a:pt x="332863" y="487884"/>
                      </a:cubicBezTo>
                      <a:cubicBezTo>
                        <a:pt x="332863" y="496043"/>
                        <a:pt x="330144" y="504202"/>
                        <a:pt x="330144" y="512361"/>
                      </a:cubicBezTo>
                      <a:cubicBezTo>
                        <a:pt x="330144" y="520520"/>
                        <a:pt x="330144" y="531398"/>
                        <a:pt x="330144" y="539557"/>
                      </a:cubicBezTo>
                      <a:cubicBezTo>
                        <a:pt x="330144" y="558595"/>
                        <a:pt x="330144" y="574913"/>
                        <a:pt x="332863" y="593950"/>
                      </a:cubicBezTo>
                      <a:cubicBezTo>
                        <a:pt x="332863" y="610268"/>
                        <a:pt x="332863" y="632026"/>
                        <a:pt x="332863" y="648343"/>
                      </a:cubicBezTo>
                      <a:cubicBezTo>
                        <a:pt x="332863" y="651063"/>
                        <a:pt x="332863" y="653783"/>
                        <a:pt x="332863" y="656502"/>
                      </a:cubicBezTo>
                      <a:cubicBezTo>
                        <a:pt x="343742" y="656502"/>
                        <a:pt x="351901" y="656502"/>
                        <a:pt x="357341" y="656502"/>
                      </a:cubicBezTo>
                      <a:cubicBezTo>
                        <a:pt x="370939" y="656502"/>
                        <a:pt x="395416" y="659222"/>
                        <a:pt x="395416" y="675540"/>
                      </a:cubicBezTo>
                      <a:cubicBezTo>
                        <a:pt x="395416" y="683699"/>
                        <a:pt x="392696" y="686419"/>
                        <a:pt x="389976" y="691858"/>
                      </a:cubicBezTo>
                      <a:cubicBezTo>
                        <a:pt x="384537" y="697297"/>
                        <a:pt x="379098" y="700017"/>
                        <a:pt x="373658" y="700017"/>
                      </a:cubicBezTo>
                      <a:cubicBezTo>
                        <a:pt x="365499" y="702737"/>
                        <a:pt x="357341" y="702737"/>
                        <a:pt x="351901" y="702737"/>
                      </a:cubicBezTo>
                      <a:cubicBezTo>
                        <a:pt x="349181" y="702737"/>
                        <a:pt x="335583" y="702737"/>
                        <a:pt x="319265" y="702737"/>
                      </a:cubicBezTo>
                      <a:cubicBezTo>
                        <a:pt x="316546" y="705456"/>
                        <a:pt x="313826" y="705456"/>
                        <a:pt x="311106" y="708176"/>
                      </a:cubicBezTo>
                      <a:cubicBezTo>
                        <a:pt x="302948" y="713615"/>
                        <a:pt x="297508" y="713615"/>
                        <a:pt x="289349" y="713615"/>
                      </a:cubicBezTo>
                      <a:cubicBezTo>
                        <a:pt x="283910" y="713615"/>
                        <a:pt x="278470" y="713615"/>
                        <a:pt x="270311" y="713615"/>
                      </a:cubicBezTo>
                      <a:cubicBezTo>
                        <a:pt x="259433" y="713615"/>
                        <a:pt x="251273" y="710895"/>
                        <a:pt x="243115" y="705456"/>
                      </a:cubicBezTo>
                      <a:cubicBezTo>
                        <a:pt x="240395" y="705456"/>
                        <a:pt x="237675" y="702737"/>
                        <a:pt x="237675" y="702737"/>
                      </a:cubicBezTo>
                      <a:cubicBezTo>
                        <a:pt x="224077" y="702737"/>
                        <a:pt x="213198" y="702737"/>
                        <a:pt x="199600" y="702737"/>
                      </a:cubicBezTo>
                      <a:cubicBezTo>
                        <a:pt x="191441" y="702737"/>
                        <a:pt x="183282" y="702737"/>
                        <a:pt x="175123" y="702737"/>
                      </a:cubicBezTo>
                      <a:cubicBezTo>
                        <a:pt x="166965" y="702737"/>
                        <a:pt x="156085" y="702737"/>
                        <a:pt x="147927" y="697297"/>
                      </a:cubicBezTo>
                      <a:cubicBezTo>
                        <a:pt x="139768" y="694578"/>
                        <a:pt x="131609" y="680979"/>
                        <a:pt x="131609" y="678260"/>
                      </a:cubicBezTo>
                      <a:cubicBezTo>
                        <a:pt x="131609" y="675540"/>
                        <a:pt x="131609" y="672820"/>
                        <a:pt x="137048" y="670101"/>
                      </a:cubicBezTo>
                      <a:cubicBezTo>
                        <a:pt x="142487" y="667381"/>
                        <a:pt x="153366" y="664661"/>
                        <a:pt x="158805" y="661942"/>
                      </a:cubicBezTo>
                      <a:cubicBezTo>
                        <a:pt x="175123" y="659222"/>
                        <a:pt x="191441" y="659222"/>
                        <a:pt x="199600" y="659222"/>
                      </a:cubicBezTo>
                      <a:lnTo>
                        <a:pt x="199600" y="659222"/>
                      </a:lnTo>
                      <a:cubicBezTo>
                        <a:pt x="199600" y="648343"/>
                        <a:pt x="196880" y="640184"/>
                        <a:pt x="196880" y="629306"/>
                      </a:cubicBezTo>
                      <a:cubicBezTo>
                        <a:pt x="196880" y="612988"/>
                        <a:pt x="196880" y="591231"/>
                        <a:pt x="199600" y="574913"/>
                      </a:cubicBezTo>
                      <a:cubicBezTo>
                        <a:pt x="199600" y="558595"/>
                        <a:pt x="199600" y="539557"/>
                        <a:pt x="202320" y="523239"/>
                      </a:cubicBezTo>
                      <a:cubicBezTo>
                        <a:pt x="202320" y="501482"/>
                        <a:pt x="205040" y="482445"/>
                        <a:pt x="205040" y="460687"/>
                      </a:cubicBezTo>
                      <a:cubicBezTo>
                        <a:pt x="205040" y="447089"/>
                        <a:pt x="205040" y="430771"/>
                        <a:pt x="205040" y="417173"/>
                      </a:cubicBezTo>
                      <a:cubicBezTo>
                        <a:pt x="205040" y="409014"/>
                        <a:pt x="207759" y="400855"/>
                        <a:pt x="207759" y="392696"/>
                      </a:cubicBezTo>
                      <a:cubicBezTo>
                        <a:pt x="207759" y="384537"/>
                        <a:pt x="210478" y="376378"/>
                        <a:pt x="210478" y="368219"/>
                      </a:cubicBezTo>
                      <a:cubicBezTo>
                        <a:pt x="210478" y="351901"/>
                        <a:pt x="210478" y="332864"/>
                        <a:pt x="210478" y="313826"/>
                      </a:cubicBezTo>
                      <a:cubicBezTo>
                        <a:pt x="210478" y="294788"/>
                        <a:pt x="210478" y="275751"/>
                        <a:pt x="210478" y="259433"/>
                      </a:cubicBezTo>
                      <a:cubicBezTo>
                        <a:pt x="210478" y="243115"/>
                        <a:pt x="210478" y="226797"/>
                        <a:pt x="210478" y="213199"/>
                      </a:cubicBezTo>
                      <a:cubicBezTo>
                        <a:pt x="210478" y="194161"/>
                        <a:pt x="210478" y="164245"/>
                        <a:pt x="210478" y="145207"/>
                      </a:cubicBezTo>
                      <a:cubicBezTo>
                        <a:pt x="210478" y="139768"/>
                        <a:pt x="213198" y="134329"/>
                        <a:pt x="213198" y="131609"/>
                      </a:cubicBezTo>
                      <a:cubicBezTo>
                        <a:pt x="213198" y="126170"/>
                        <a:pt x="207759" y="123450"/>
                        <a:pt x="205040" y="123450"/>
                      </a:cubicBezTo>
                      <a:cubicBezTo>
                        <a:pt x="199600" y="123450"/>
                        <a:pt x="166965" y="123450"/>
                        <a:pt x="161525" y="123450"/>
                      </a:cubicBezTo>
                      <a:cubicBezTo>
                        <a:pt x="145207" y="123450"/>
                        <a:pt x="128889" y="123450"/>
                        <a:pt x="112571" y="120730"/>
                      </a:cubicBezTo>
                      <a:cubicBezTo>
                        <a:pt x="109852" y="120730"/>
                        <a:pt x="107132" y="120730"/>
                        <a:pt x="104412" y="118011"/>
                      </a:cubicBezTo>
                      <a:cubicBezTo>
                        <a:pt x="107132" y="137048"/>
                        <a:pt x="107132" y="172404"/>
                        <a:pt x="107132" y="191441"/>
                      </a:cubicBezTo>
                      <a:cubicBezTo>
                        <a:pt x="107132" y="202320"/>
                        <a:pt x="107132" y="224077"/>
                        <a:pt x="90814" y="224077"/>
                      </a:cubicBezTo>
                      <a:cubicBezTo>
                        <a:pt x="82655" y="224077"/>
                        <a:pt x="79935" y="221357"/>
                        <a:pt x="74496" y="218638"/>
                      </a:cubicBezTo>
                      <a:cubicBezTo>
                        <a:pt x="69057" y="215918"/>
                        <a:pt x="66337" y="210479"/>
                        <a:pt x="66337" y="205040"/>
                      </a:cubicBezTo>
                      <a:cubicBezTo>
                        <a:pt x="63617" y="196881"/>
                        <a:pt x="63617" y="191441"/>
                        <a:pt x="63617" y="186002"/>
                      </a:cubicBezTo>
                      <a:cubicBezTo>
                        <a:pt x="63617" y="180563"/>
                        <a:pt x="63617" y="153366"/>
                        <a:pt x="63617" y="145207"/>
                      </a:cubicBezTo>
                      <a:cubicBezTo>
                        <a:pt x="63617" y="134329"/>
                        <a:pt x="63617" y="120730"/>
                        <a:pt x="63617" y="109852"/>
                      </a:cubicBezTo>
                      <a:cubicBezTo>
                        <a:pt x="60897" y="104412"/>
                        <a:pt x="58178" y="101693"/>
                        <a:pt x="58178" y="96253"/>
                      </a:cubicBezTo>
                      <a:cubicBezTo>
                        <a:pt x="58178" y="93534"/>
                        <a:pt x="60897" y="88095"/>
                        <a:pt x="66337" y="85375"/>
                      </a:cubicBezTo>
                      <a:cubicBezTo>
                        <a:pt x="74496" y="79936"/>
                        <a:pt x="77215" y="77216"/>
                        <a:pt x="93533" y="77216"/>
                      </a:cubicBezTo>
                      <a:cubicBezTo>
                        <a:pt x="101692" y="77216"/>
                        <a:pt x="109852" y="77216"/>
                        <a:pt x="115290" y="77216"/>
                      </a:cubicBezTo>
                      <a:cubicBezTo>
                        <a:pt x="134328" y="77216"/>
                        <a:pt x="150646" y="77216"/>
                        <a:pt x="169684" y="74496"/>
                      </a:cubicBezTo>
                      <a:cubicBezTo>
                        <a:pt x="177843" y="74496"/>
                        <a:pt x="186002" y="71776"/>
                        <a:pt x="194161" y="71776"/>
                      </a:cubicBezTo>
                      <a:cubicBezTo>
                        <a:pt x="194161" y="71776"/>
                        <a:pt x="196880" y="71776"/>
                        <a:pt x="196880" y="71776"/>
                      </a:cubicBezTo>
                      <a:cubicBezTo>
                        <a:pt x="199600" y="71776"/>
                        <a:pt x="205040" y="71776"/>
                        <a:pt x="210478" y="71776"/>
                      </a:cubicBezTo>
                      <a:cubicBezTo>
                        <a:pt x="213198" y="71776"/>
                        <a:pt x="215918" y="71776"/>
                        <a:pt x="218638" y="71776"/>
                      </a:cubicBezTo>
                      <a:cubicBezTo>
                        <a:pt x="224077" y="69057"/>
                        <a:pt x="229516" y="63618"/>
                        <a:pt x="237675" y="60898"/>
                      </a:cubicBezTo>
                      <a:cubicBezTo>
                        <a:pt x="243115" y="58178"/>
                        <a:pt x="248554" y="58178"/>
                        <a:pt x="253993" y="58178"/>
                      </a:cubicBezTo>
                      <a:cubicBezTo>
                        <a:pt x="264872" y="58178"/>
                        <a:pt x="273031" y="58178"/>
                        <a:pt x="283910" y="60898"/>
                      </a:cubicBezTo>
                      <a:cubicBezTo>
                        <a:pt x="286629" y="60898"/>
                        <a:pt x="292068" y="63618"/>
                        <a:pt x="294788" y="66337"/>
                      </a:cubicBezTo>
                      <a:cubicBezTo>
                        <a:pt x="297508" y="69057"/>
                        <a:pt x="302948" y="71776"/>
                        <a:pt x="305667" y="74496"/>
                      </a:cubicBezTo>
                      <a:cubicBezTo>
                        <a:pt x="308386" y="74496"/>
                        <a:pt x="311106" y="74496"/>
                        <a:pt x="313826" y="74496"/>
                      </a:cubicBezTo>
                      <a:cubicBezTo>
                        <a:pt x="319265" y="74496"/>
                        <a:pt x="321985" y="74496"/>
                        <a:pt x="327424" y="74496"/>
                      </a:cubicBezTo>
                      <a:cubicBezTo>
                        <a:pt x="335583" y="74496"/>
                        <a:pt x="346461" y="74496"/>
                        <a:pt x="354621" y="74496"/>
                      </a:cubicBezTo>
                      <a:cubicBezTo>
                        <a:pt x="376378" y="74496"/>
                        <a:pt x="400855" y="74496"/>
                        <a:pt x="422612" y="74496"/>
                      </a:cubicBezTo>
                      <a:cubicBezTo>
                        <a:pt x="433491" y="74496"/>
                        <a:pt x="447089" y="74496"/>
                        <a:pt x="455248" y="79936"/>
                      </a:cubicBezTo>
                      <a:cubicBezTo>
                        <a:pt x="460687" y="82655"/>
                        <a:pt x="466127" y="90814"/>
                        <a:pt x="466127" y="98973"/>
                      </a:cubicBezTo>
                      <a:cubicBezTo>
                        <a:pt x="466127" y="101693"/>
                        <a:pt x="466127" y="107132"/>
                        <a:pt x="463407" y="109852"/>
                      </a:cubicBezTo>
                      <a:cubicBezTo>
                        <a:pt x="463407" y="112571"/>
                        <a:pt x="463407" y="112571"/>
                        <a:pt x="463407" y="120730"/>
                      </a:cubicBezTo>
                      <a:cubicBezTo>
                        <a:pt x="463407" y="142488"/>
                        <a:pt x="463407" y="172404"/>
                        <a:pt x="463407" y="194161"/>
                      </a:cubicBezTo>
                    </a:path>
                  </a:pathLst>
                </a:custGeom>
                <a:grpFill/>
                <a:ln w="27168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>
                    <a:ln>
                      <a:noFill/>
                    </a:ln>
                    <a:solidFill>
                      <a:srgbClr val="666666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pic>
            <p:nvPicPr>
              <p:cNvPr id="60" name="Graphic 59">
                <a:extLst>
                  <a:ext uri="{FF2B5EF4-FFF2-40B4-BE49-F238E27FC236}">
                    <a16:creationId xmlns:a16="http://schemas.microsoft.com/office/drawing/2014/main" id="{750A49FB-166A-B542-9652-3DABA5FC9284}"/>
                  </a:ext>
                </a:extLst>
              </p:cNvPr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 rot="16200000">
                <a:off x="10574141" y="4536021"/>
                <a:ext cx="44157" cy="1413011"/>
              </a:xfrm>
              <a:prstGeom prst="rect">
                <a:avLst/>
              </a:prstGeom>
            </p:spPr>
          </p:pic>
        </p:grpSp>
        <p:pic>
          <p:nvPicPr>
            <p:cNvPr id="61" name="Picture 60" descr="Diagram&#10;&#10;Description automatically generated with medium confidence">
              <a:extLst>
                <a:ext uri="{FF2B5EF4-FFF2-40B4-BE49-F238E27FC236}">
                  <a16:creationId xmlns:a16="http://schemas.microsoft.com/office/drawing/2014/main" id="{6F870CAA-8501-4BFA-87C1-33959B70639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9701" y="5317790"/>
              <a:ext cx="2341873" cy="13394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373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Circ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71D965E-4C58-47A3-8D87-9119AC8962E8}"/>
              </a:ext>
            </a:extLst>
          </p:cNvPr>
          <p:cNvSpPr/>
          <p:nvPr/>
        </p:nvSpPr>
        <p:spPr bwMode="white">
          <a:xfrm>
            <a:off x="1" y="0"/>
            <a:ext cx="5538665" cy="6858000"/>
          </a:xfrm>
          <a:custGeom>
            <a:avLst/>
            <a:gdLst>
              <a:gd name="connsiteX0" fmla="*/ 0 w 5538665"/>
              <a:gd name="connsiteY0" fmla="*/ 0 h 6853445"/>
              <a:gd name="connsiteX1" fmla="*/ 3789661 w 5538665"/>
              <a:gd name="connsiteY1" fmla="*/ 0 h 6853445"/>
              <a:gd name="connsiteX2" fmla="*/ 3864039 w 5538665"/>
              <a:gd name="connsiteY2" fmla="*/ 48915 h 6853445"/>
              <a:gd name="connsiteX3" fmla="*/ 5522925 w 5538665"/>
              <a:gd name="connsiteY3" fmla="*/ 3895777 h 6853445"/>
              <a:gd name="connsiteX4" fmla="*/ 3442584 w 5538665"/>
              <a:gd name="connsiteY4" fmla="*/ 6852853 h 6853445"/>
              <a:gd name="connsiteX5" fmla="*/ 3441243 w 5538665"/>
              <a:gd name="connsiteY5" fmla="*/ 6853445 h 6853445"/>
              <a:gd name="connsiteX6" fmla="*/ 0 w 5538665"/>
              <a:gd name="connsiteY6" fmla="*/ 6853445 h 6853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38665" h="6853445">
                <a:moveTo>
                  <a:pt x="0" y="0"/>
                </a:moveTo>
                <a:lnTo>
                  <a:pt x="3789661" y="0"/>
                </a:lnTo>
                <a:lnTo>
                  <a:pt x="3864039" y="48915"/>
                </a:lnTo>
                <a:cubicBezTo>
                  <a:pt x="5036717" y="905415"/>
                  <a:pt x="5646593" y="2400600"/>
                  <a:pt x="5522925" y="3895777"/>
                </a:cubicBezTo>
                <a:cubicBezTo>
                  <a:pt x="5403483" y="5448579"/>
                  <a:pt x="4490294" y="6359136"/>
                  <a:pt x="3442584" y="6852853"/>
                </a:cubicBezTo>
                <a:lnTo>
                  <a:pt x="3441243" y="6853445"/>
                </a:lnTo>
                <a:lnTo>
                  <a:pt x="0" y="6853445"/>
                </a:lnTo>
                <a:close/>
              </a:path>
            </a:pathLst>
          </a:custGeom>
          <a:solidFill>
            <a:srgbClr val="2D6EAA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0008707-373C-4868-B058-05072F020C5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59602" y="0"/>
            <a:ext cx="8732399" cy="6858000"/>
          </a:xfrm>
          <a:custGeom>
            <a:avLst/>
            <a:gdLst>
              <a:gd name="connsiteX0" fmla="*/ 343919 w 8732399"/>
              <a:gd name="connsiteY0" fmla="*/ 0 h 6858000"/>
              <a:gd name="connsiteX1" fmla="*/ 8732399 w 8732399"/>
              <a:gd name="connsiteY1" fmla="*/ 0 h 6858000"/>
              <a:gd name="connsiteX2" fmla="*/ 8732399 w 8732399"/>
              <a:gd name="connsiteY2" fmla="*/ 6858000 h 6858000"/>
              <a:gd name="connsiteX3" fmla="*/ 0 w 8732399"/>
              <a:gd name="connsiteY3" fmla="*/ 6858000 h 6858000"/>
              <a:gd name="connsiteX4" fmla="*/ 177693 w 8732399"/>
              <a:gd name="connsiteY4" fmla="*/ 6768713 h 6858000"/>
              <a:gd name="connsiteX5" fmla="*/ 2063325 w 8732399"/>
              <a:gd name="connsiteY5" fmla="*/ 3899618 h 6858000"/>
              <a:gd name="connsiteX6" fmla="*/ 2077959 w 8732399"/>
              <a:gd name="connsiteY6" fmla="*/ 3618494 h 6858000"/>
              <a:gd name="connsiteX7" fmla="*/ 2077954 w 8732399"/>
              <a:gd name="connsiteY7" fmla="*/ 3617951 h 6858000"/>
              <a:gd name="connsiteX8" fmla="*/ 2077959 w 8732399"/>
              <a:gd name="connsiteY8" fmla="*/ 3617865 h 6858000"/>
              <a:gd name="connsiteX9" fmla="*/ 2076397 w 8732399"/>
              <a:gd name="connsiteY9" fmla="*/ 3429041 h 6858000"/>
              <a:gd name="connsiteX10" fmla="*/ 2075650 w 8732399"/>
              <a:gd name="connsiteY10" fmla="*/ 3338309 h 6858000"/>
              <a:gd name="connsiteX11" fmla="*/ 404439 w 8732399"/>
              <a:gd name="connsiteY11" fmla="*/ 399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32399" h="6858000">
                <a:moveTo>
                  <a:pt x="343919" y="0"/>
                </a:moveTo>
                <a:lnTo>
                  <a:pt x="8732399" y="0"/>
                </a:lnTo>
                <a:lnTo>
                  <a:pt x="8732399" y="6858000"/>
                </a:lnTo>
                <a:lnTo>
                  <a:pt x="0" y="6858000"/>
                </a:lnTo>
                <a:lnTo>
                  <a:pt x="177693" y="6768713"/>
                </a:lnTo>
                <a:cubicBezTo>
                  <a:pt x="1141742" y="6254472"/>
                  <a:pt x="1951349" y="5360222"/>
                  <a:pt x="2063325" y="3899618"/>
                </a:cubicBezTo>
                <a:cubicBezTo>
                  <a:pt x="2071055" y="3805858"/>
                  <a:pt x="2075919" y="3712098"/>
                  <a:pt x="2077959" y="3618494"/>
                </a:cubicBezTo>
                <a:lnTo>
                  <a:pt x="2077954" y="3617951"/>
                </a:lnTo>
                <a:lnTo>
                  <a:pt x="2077959" y="3617865"/>
                </a:lnTo>
                <a:lnTo>
                  <a:pt x="2076397" y="3429041"/>
                </a:lnTo>
                <a:lnTo>
                  <a:pt x="2075650" y="3338309"/>
                </a:lnTo>
                <a:cubicBezTo>
                  <a:pt x="2025731" y="2034428"/>
                  <a:pt x="1430533" y="791870"/>
                  <a:pt x="404439" y="39934"/>
                </a:cubicBezTo>
                <a:close/>
              </a:path>
            </a:pathLst>
          </a:custGeom>
          <a:solidFill>
            <a:srgbClr val="D9D9D9"/>
          </a:solidFill>
        </p:spPr>
        <p:txBody>
          <a:bodyPr wrap="square" lIns="4663440" tIns="0" r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full slide image is 1280 x 720 pixels)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6AAFD9-7181-4BA5-A2B7-821424B51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4389120" cy="2476500"/>
          </a:xfrm>
        </p:spPr>
        <p:txBody>
          <a:bodyPr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" name="Text Placeholder 53">
            <a:extLst>
              <a:ext uri="{FF2B5EF4-FFF2-40B4-BE49-F238E27FC236}">
                <a16:creationId xmlns:a16="http://schemas.microsoft.com/office/drawing/2014/main" id="{D275F703-BAB3-4AC2-B21C-F4D222E29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333" y="3714750"/>
            <a:ext cx="4389120" cy="78105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t>Subtitle text (optional)</a:t>
            </a:r>
          </a:p>
        </p:txBody>
      </p:sp>
    </p:spTree>
    <p:extLst>
      <p:ext uri="{BB962C8B-B14F-4D97-AF65-F5344CB8AC3E}">
        <p14:creationId xmlns:p14="http://schemas.microsoft.com/office/powerpoint/2010/main" val="3746250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Arro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30312BD-1466-44B1-91B9-A5BC6B67C99E}"/>
              </a:ext>
            </a:extLst>
          </p:cNvPr>
          <p:cNvSpPr/>
          <p:nvPr/>
        </p:nvSpPr>
        <p:spPr bwMode="white">
          <a:xfrm>
            <a:off x="0" y="271458"/>
            <a:ext cx="5590219" cy="6586542"/>
          </a:xfrm>
          <a:custGeom>
            <a:avLst/>
            <a:gdLst>
              <a:gd name="connsiteX0" fmla="*/ 2744145 w 5590219"/>
              <a:gd name="connsiteY0" fmla="*/ 2926 h 6586542"/>
              <a:gd name="connsiteX1" fmla="*/ 3035619 w 5590219"/>
              <a:gd name="connsiteY1" fmla="*/ 174376 h 6586542"/>
              <a:gd name="connsiteX2" fmla="*/ 4835835 w 5590219"/>
              <a:gd name="connsiteY2" fmla="*/ 1820293 h 6586542"/>
              <a:gd name="connsiteX3" fmla="*/ 5487345 w 5590219"/>
              <a:gd name="connsiteY3" fmla="*/ 2591825 h 6586542"/>
              <a:gd name="connsiteX4" fmla="*/ 5555925 w 5590219"/>
              <a:gd name="connsiteY4" fmla="*/ 2900435 h 6586542"/>
              <a:gd name="connsiteX5" fmla="*/ 5573079 w 5590219"/>
              <a:gd name="connsiteY5" fmla="*/ 3929133 h 6586542"/>
              <a:gd name="connsiteX6" fmla="*/ 5573079 w 5590219"/>
              <a:gd name="connsiteY6" fmla="*/ 4649221 h 6586542"/>
              <a:gd name="connsiteX7" fmla="*/ 5573079 w 5590219"/>
              <a:gd name="connsiteY7" fmla="*/ 6295138 h 6586542"/>
              <a:gd name="connsiteX8" fmla="*/ 5558606 w 5590219"/>
              <a:gd name="connsiteY8" fmla="*/ 6557937 h 6586542"/>
              <a:gd name="connsiteX9" fmla="*/ 5548028 w 5590219"/>
              <a:gd name="connsiteY9" fmla="*/ 6586542 h 6586542"/>
              <a:gd name="connsiteX10" fmla="*/ 0 w 5590219"/>
              <a:gd name="connsiteY10" fmla="*/ 6586542 h 6586542"/>
              <a:gd name="connsiteX11" fmla="*/ 0 w 5590219"/>
              <a:gd name="connsiteY11" fmla="*/ 2276131 h 6586542"/>
              <a:gd name="connsiteX12" fmla="*/ 37381 w 5590219"/>
              <a:gd name="connsiteY12" fmla="*/ 2238202 h 6586542"/>
              <a:gd name="connsiteX13" fmla="*/ 343844 w 5590219"/>
              <a:gd name="connsiteY13" fmla="*/ 1991742 h 6586542"/>
              <a:gd name="connsiteX14" fmla="*/ 1972629 w 5590219"/>
              <a:gd name="connsiteY14" fmla="*/ 448695 h 6586542"/>
              <a:gd name="connsiteX15" fmla="*/ 2744145 w 5590219"/>
              <a:gd name="connsiteY15" fmla="*/ 2926 h 6586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90219" h="6586542">
                <a:moveTo>
                  <a:pt x="2744145" y="2926"/>
                </a:moveTo>
                <a:cubicBezTo>
                  <a:pt x="2847015" y="20080"/>
                  <a:pt x="2967039" y="105796"/>
                  <a:pt x="3035619" y="174376"/>
                </a:cubicBezTo>
                <a:cubicBezTo>
                  <a:pt x="3841425" y="808749"/>
                  <a:pt x="4287195" y="1254518"/>
                  <a:pt x="4835835" y="1820293"/>
                </a:cubicBezTo>
                <a:cubicBezTo>
                  <a:pt x="5024439" y="2008896"/>
                  <a:pt x="5384475" y="2351796"/>
                  <a:pt x="5487345" y="2591825"/>
                </a:cubicBezTo>
                <a:cubicBezTo>
                  <a:pt x="5521635" y="2694695"/>
                  <a:pt x="5538789" y="2797565"/>
                  <a:pt x="5555925" y="2900435"/>
                </a:cubicBezTo>
                <a:cubicBezTo>
                  <a:pt x="5607369" y="3260470"/>
                  <a:pt x="5590215" y="3551944"/>
                  <a:pt x="5573079" y="3929133"/>
                </a:cubicBezTo>
                <a:cubicBezTo>
                  <a:pt x="5573079" y="4134872"/>
                  <a:pt x="5573079" y="4443482"/>
                  <a:pt x="5573079" y="4649221"/>
                </a:cubicBezTo>
                <a:cubicBezTo>
                  <a:pt x="5555925" y="5283576"/>
                  <a:pt x="5573079" y="5626476"/>
                  <a:pt x="5573079" y="6295138"/>
                </a:cubicBezTo>
                <a:cubicBezTo>
                  <a:pt x="5573079" y="6385143"/>
                  <a:pt x="5582718" y="6475157"/>
                  <a:pt x="5558606" y="6557937"/>
                </a:cubicBezTo>
                <a:lnTo>
                  <a:pt x="5548028" y="6586542"/>
                </a:lnTo>
                <a:lnTo>
                  <a:pt x="0" y="6586542"/>
                </a:lnTo>
                <a:lnTo>
                  <a:pt x="0" y="2276131"/>
                </a:lnTo>
                <a:lnTo>
                  <a:pt x="37381" y="2238202"/>
                </a:lnTo>
                <a:cubicBezTo>
                  <a:pt x="138109" y="2146047"/>
                  <a:pt x="249551" y="2077467"/>
                  <a:pt x="343844" y="1991742"/>
                </a:cubicBezTo>
                <a:cubicBezTo>
                  <a:pt x="858194" y="1443103"/>
                  <a:pt x="1406835" y="945908"/>
                  <a:pt x="1972629" y="448695"/>
                </a:cubicBezTo>
                <a:cubicBezTo>
                  <a:pt x="2195505" y="242956"/>
                  <a:pt x="2452689" y="-31364"/>
                  <a:pt x="2744145" y="2926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>
              <a:lnSpc>
                <a:spcPct val="90000"/>
              </a:lnSpc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DC7C04E-5ED8-4EA9-8321-1C3F398CE0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12192001"/>
              <a:gd name="connsiteY0" fmla="*/ 0 h 6858000"/>
              <a:gd name="connsiteX1" fmla="*/ 12192001 w 12192001"/>
              <a:gd name="connsiteY1" fmla="*/ 0 h 6858000"/>
              <a:gd name="connsiteX2" fmla="*/ 12192001 w 12192001"/>
              <a:gd name="connsiteY2" fmla="*/ 6858000 h 6858000"/>
              <a:gd name="connsiteX3" fmla="*/ 5548029 w 12192001"/>
              <a:gd name="connsiteY3" fmla="*/ 6858000 h 6858000"/>
              <a:gd name="connsiteX4" fmla="*/ 5558606 w 12192001"/>
              <a:gd name="connsiteY4" fmla="*/ 6829395 h 6858000"/>
              <a:gd name="connsiteX5" fmla="*/ 5573080 w 12192001"/>
              <a:gd name="connsiteY5" fmla="*/ 6566596 h 6858000"/>
              <a:gd name="connsiteX6" fmla="*/ 5573080 w 12192001"/>
              <a:gd name="connsiteY6" fmla="*/ 4920679 h 6858000"/>
              <a:gd name="connsiteX7" fmla="*/ 5573080 w 12192001"/>
              <a:gd name="connsiteY7" fmla="*/ 4200591 h 6858000"/>
              <a:gd name="connsiteX8" fmla="*/ 5555925 w 12192001"/>
              <a:gd name="connsiteY8" fmla="*/ 3171893 h 6858000"/>
              <a:gd name="connsiteX9" fmla="*/ 5487345 w 12192001"/>
              <a:gd name="connsiteY9" fmla="*/ 2863283 h 6858000"/>
              <a:gd name="connsiteX10" fmla="*/ 4835835 w 12192001"/>
              <a:gd name="connsiteY10" fmla="*/ 2091751 h 6858000"/>
              <a:gd name="connsiteX11" fmla="*/ 3035619 w 12192001"/>
              <a:gd name="connsiteY11" fmla="*/ 445834 h 6858000"/>
              <a:gd name="connsiteX12" fmla="*/ 2744145 w 12192001"/>
              <a:gd name="connsiteY12" fmla="*/ 274384 h 6858000"/>
              <a:gd name="connsiteX13" fmla="*/ 1972629 w 12192001"/>
              <a:gd name="connsiteY13" fmla="*/ 720153 h 6858000"/>
              <a:gd name="connsiteX14" fmla="*/ 343844 w 12192001"/>
              <a:gd name="connsiteY14" fmla="*/ 2263200 h 6858000"/>
              <a:gd name="connsiteX15" fmla="*/ 37381 w 12192001"/>
              <a:gd name="connsiteY15" fmla="*/ 2509660 h 6858000"/>
              <a:gd name="connsiteX16" fmla="*/ 0 w 12192001"/>
              <a:gd name="connsiteY16" fmla="*/ 254758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5548029" y="6858000"/>
                </a:lnTo>
                <a:lnTo>
                  <a:pt x="5558606" y="6829395"/>
                </a:lnTo>
                <a:cubicBezTo>
                  <a:pt x="5582718" y="6746615"/>
                  <a:pt x="5573080" y="6656601"/>
                  <a:pt x="5573080" y="6566596"/>
                </a:cubicBezTo>
                <a:cubicBezTo>
                  <a:pt x="5573080" y="5897934"/>
                  <a:pt x="5555925" y="5555034"/>
                  <a:pt x="5573080" y="4920679"/>
                </a:cubicBezTo>
                <a:cubicBezTo>
                  <a:pt x="5573080" y="4714940"/>
                  <a:pt x="5573080" y="4406330"/>
                  <a:pt x="5573080" y="4200591"/>
                </a:cubicBezTo>
                <a:cubicBezTo>
                  <a:pt x="5590215" y="3823402"/>
                  <a:pt x="5607369" y="3531928"/>
                  <a:pt x="5555925" y="3171893"/>
                </a:cubicBezTo>
                <a:cubicBezTo>
                  <a:pt x="5538789" y="3069023"/>
                  <a:pt x="5521636" y="2966153"/>
                  <a:pt x="5487345" y="2863283"/>
                </a:cubicBezTo>
                <a:cubicBezTo>
                  <a:pt x="5384475" y="2623254"/>
                  <a:pt x="5024439" y="2280354"/>
                  <a:pt x="4835835" y="2091751"/>
                </a:cubicBezTo>
                <a:cubicBezTo>
                  <a:pt x="4287195" y="1525976"/>
                  <a:pt x="3841425" y="1080207"/>
                  <a:pt x="3035619" y="445834"/>
                </a:cubicBezTo>
                <a:cubicBezTo>
                  <a:pt x="2967039" y="377254"/>
                  <a:pt x="2847015" y="291538"/>
                  <a:pt x="2744145" y="274384"/>
                </a:cubicBezTo>
                <a:cubicBezTo>
                  <a:pt x="2452689" y="240094"/>
                  <a:pt x="2195505" y="514414"/>
                  <a:pt x="1972629" y="720153"/>
                </a:cubicBezTo>
                <a:cubicBezTo>
                  <a:pt x="1406835" y="1217366"/>
                  <a:pt x="858194" y="1714561"/>
                  <a:pt x="343844" y="2263200"/>
                </a:cubicBezTo>
                <a:cubicBezTo>
                  <a:pt x="249551" y="2348925"/>
                  <a:pt x="138109" y="2417505"/>
                  <a:pt x="37381" y="2509660"/>
                </a:cubicBezTo>
                <a:lnTo>
                  <a:pt x="0" y="2547589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6400800" t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full slide image is 1280 x 720 pixels)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6AAFD9-7181-4BA5-A2B7-821424B51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2476500"/>
            <a:ext cx="4695825" cy="2463800"/>
          </a:xfrm>
        </p:spPr>
        <p:txBody>
          <a:bodyPr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" name="Text Placeholder 53">
            <a:extLst>
              <a:ext uri="{FF2B5EF4-FFF2-40B4-BE49-F238E27FC236}">
                <a16:creationId xmlns:a16="http://schemas.microsoft.com/office/drawing/2014/main" id="{D275F703-BAB3-4AC2-B21C-F4D222E29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332" y="5297713"/>
            <a:ext cx="4684090" cy="73152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t>Subtitle text (optional)</a:t>
            </a:r>
          </a:p>
        </p:txBody>
      </p:sp>
    </p:spTree>
    <p:extLst>
      <p:ext uri="{BB962C8B-B14F-4D97-AF65-F5344CB8AC3E}">
        <p14:creationId xmlns:p14="http://schemas.microsoft.com/office/powerpoint/2010/main" val="1696582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Hexag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4730513-B885-49F0-9C17-F45E71DFE844}"/>
              </a:ext>
            </a:extLst>
          </p:cNvPr>
          <p:cNvSpPr/>
          <p:nvPr/>
        </p:nvSpPr>
        <p:spPr bwMode="white">
          <a:xfrm>
            <a:off x="0" y="0"/>
            <a:ext cx="6003366" cy="6105046"/>
          </a:xfrm>
          <a:custGeom>
            <a:avLst/>
            <a:gdLst>
              <a:gd name="connsiteX0" fmla="*/ 0 w 6003366"/>
              <a:gd name="connsiteY0" fmla="*/ 0 h 6105046"/>
              <a:gd name="connsiteX1" fmla="*/ 4639238 w 6003366"/>
              <a:gd name="connsiteY1" fmla="*/ 0 h 6105046"/>
              <a:gd name="connsiteX2" fmla="*/ 4663657 w 6003366"/>
              <a:gd name="connsiteY2" fmla="*/ 38495 h 6105046"/>
              <a:gd name="connsiteX3" fmla="*/ 5718321 w 6003366"/>
              <a:gd name="connsiteY3" fmla="*/ 1734501 h 6105046"/>
              <a:gd name="connsiteX4" fmla="*/ 6003366 w 6003366"/>
              <a:gd name="connsiteY4" fmla="*/ 2432867 h 6105046"/>
              <a:gd name="connsiteX5" fmla="*/ 5775330 w 6003366"/>
              <a:gd name="connsiteY5" fmla="*/ 3131218 h 6105046"/>
              <a:gd name="connsiteX6" fmla="*/ 4449866 w 6003366"/>
              <a:gd name="connsiteY6" fmla="*/ 5696617 h 6105046"/>
              <a:gd name="connsiteX7" fmla="*/ 4250335 w 6003366"/>
              <a:gd name="connsiteY7" fmla="*/ 5981661 h 6105046"/>
              <a:gd name="connsiteX8" fmla="*/ 3780019 w 6003366"/>
              <a:gd name="connsiteY8" fmla="*/ 6095679 h 6105046"/>
              <a:gd name="connsiteX9" fmla="*/ 1171855 w 6003366"/>
              <a:gd name="connsiteY9" fmla="*/ 6081434 h 6105046"/>
              <a:gd name="connsiteX10" fmla="*/ 459244 w 6003366"/>
              <a:gd name="connsiteY10" fmla="*/ 5967416 h 6105046"/>
              <a:gd name="connsiteX11" fmla="*/ 58904 w 6003366"/>
              <a:gd name="connsiteY11" fmla="*/ 5687075 h 6105046"/>
              <a:gd name="connsiteX12" fmla="*/ 0 w 6003366"/>
              <a:gd name="connsiteY12" fmla="*/ 5620135 h 6105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03366" h="6105046">
                <a:moveTo>
                  <a:pt x="0" y="0"/>
                </a:moveTo>
                <a:lnTo>
                  <a:pt x="4639238" y="0"/>
                </a:lnTo>
                <a:lnTo>
                  <a:pt x="4663657" y="38495"/>
                </a:lnTo>
                <a:cubicBezTo>
                  <a:pt x="5019955" y="608583"/>
                  <a:pt x="5362008" y="1164412"/>
                  <a:pt x="5718321" y="1734501"/>
                </a:cubicBezTo>
                <a:cubicBezTo>
                  <a:pt x="5860843" y="1948291"/>
                  <a:pt x="5989106" y="2176327"/>
                  <a:pt x="6003366" y="2432867"/>
                </a:cubicBezTo>
                <a:cubicBezTo>
                  <a:pt x="6003366" y="2675147"/>
                  <a:pt x="5889348" y="2917442"/>
                  <a:pt x="5775330" y="3131218"/>
                </a:cubicBezTo>
                <a:cubicBezTo>
                  <a:pt x="5333504" y="3986351"/>
                  <a:pt x="4891692" y="4841484"/>
                  <a:pt x="4449866" y="5696617"/>
                </a:cubicBezTo>
                <a:cubicBezTo>
                  <a:pt x="4392857" y="5810634"/>
                  <a:pt x="4335848" y="5910407"/>
                  <a:pt x="4250335" y="5981661"/>
                </a:cubicBezTo>
                <a:cubicBezTo>
                  <a:pt x="4122072" y="6081434"/>
                  <a:pt x="3951046" y="6095679"/>
                  <a:pt x="3780019" y="6095679"/>
                </a:cubicBezTo>
                <a:cubicBezTo>
                  <a:pt x="2910626" y="6109938"/>
                  <a:pt x="2041248" y="6109938"/>
                  <a:pt x="1171855" y="6081434"/>
                </a:cubicBezTo>
                <a:cubicBezTo>
                  <a:pt x="929574" y="6067174"/>
                  <a:pt x="687279" y="6067174"/>
                  <a:pt x="459244" y="5967416"/>
                </a:cubicBezTo>
                <a:cubicBezTo>
                  <a:pt x="304254" y="5903281"/>
                  <a:pt x="173312" y="5805074"/>
                  <a:pt x="58904" y="5687075"/>
                </a:cubicBezTo>
                <a:lnTo>
                  <a:pt x="0" y="5620135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>
              <a:lnSpc>
                <a:spcPct val="90000"/>
              </a:lnSpc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C95E134-4758-4A15-97D4-E85BCD1919D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4639238 w 12192001"/>
              <a:gd name="connsiteY0" fmla="*/ 0 h 6858000"/>
              <a:gd name="connsiteX1" fmla="*/ 12192001 w 12192001"/>
              <a:gd name="connsiteY1" fmla="*/ 0 h 6858000"/>
              <a:gd name="connsiteX2" fmla="*/ 12192001 w 12192001"/>
              <a:gd name="connsiteY2" fmla="*/ 6858000 h 6858000"/>
              <a:gd name="connsiteX3" fmla="*/ 0 w 12192001"/>
              <a:gd name="connsiteY3" fmla="*/ 6858000 h 6858000"/>
              <a:gd name="connsiteX4" fmla="*/ 0 w 12192001"/>
              <a:gd name="connsiteY4" fmla="*/ 5620135 h 6858000"/>
              <a:gd name="connsiteX5" fmla="*/ 58904 w 12192001"/>
              <a:gd name="connsiteY5" fmla="*/ 5687075 h 6858000"/>
              <a:gd name="connsiteX6" fmla="*/ 459244 w 12192001"/>
              <a:gd name="connsiteY6" fmla="*/ 5967416 h 6858000"/>
              <a:gd name="connsiteX7" fmla="*/ 1171855 w 12192001"/>
              <a:gd name="connsiteY7" fmla="*/ 6081434 h 6858000"/>
              <a:gd name="connsiteX8" fmla="*/ 3780019 w 12192001"/>
              <a:gd name="connsiteY8" fmla="*/ 6095679 h 6858000"/>
              <a:gd name="connsiteX9" fmla="*/ 4250335 w 12192001"/>
              <a:gd name="connsiteY9" fmla="*/ 5981661 h 6858000"/>
              <a:gd name="connsiteX10" fmla="*/ 4449866 w 12192001"/>
              <a:gd name="connsiteY10" fmla="*/ 5696617 h 6858000"/>
              <a:gd name="connsiteX11" fmla="*/ 5775330 w 12192001"/>
              <a:gd name="connsiteY11" fmla="*/ 3131218 h 6858000"/>
              <a:gd name="connsiteX12" fmla="*/ 6003366 w 12192001"/>
              <a:gd name="connsiteY12" fmla="*/ 2432867 h 6858000"/>
              <a:gd name="connsiteX13" fmla="*/ 5718321 w 12192001"/>
              <a:gd name="connsiteY13" fmla="*/ 1734501 h 6858000"/>
              <a:gd name="connsiteX14" fmla="*/ 4663657 w 12192001"/>
              <a:gd name="connsiteY14" fmla="*/ 3849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1" h="6858000">
                <a:moveTo>
                  <a:pt x="4639238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lnTo>
                  <a:pt x="0" y="5620135"/>
                </a:lnTo>
                <a:lnTo>
                  <a:pt x="58904" y="5687075"/>
                </a:lnTo>
                <a:cubicBezTo>
                  <a:pt x="173312" y="5805074"/>
                  <a:pt x="304254" y="5903281"/>
                  <a:pt x="459244" y="5967416"/>
                </a:cubicBezTo>
                <a:cubicBezTo>
                  <a:pt x="687279" y="6067174"/>
                  <a:pt x="929574" y="6067174"/>
                  <a:pt x="1171855" y="6081434"/>
                </a:cubicBezTo>
                <a:cubicBezTo>
                  <a:pt x="2041248" y="6109938"/>
                  <a:pt x="2910626" y="6109938"/>
                  <a:pt x="3780019" y="6095679"/>
                </a:cubicBezTo>
                <a:cubicBezTo>
                  <a:pt x="3951046" y="6095679"/>
                  <a:pt x="4122072" y="6081434"/>
                  <a:pt x="4250335" y="5981661"/>
                </a:cubicBezTo>
                <a:cubicBezTo>
                  <a:pt x="4335848" y="5910407"/>
                  <a:pt x="4392857" y="5810634"/>
                  <a:pt x="4449866" y="5696617"/>
                </a:cubicBezTo>
                <a:cubicBezTo>
                  <a:pt x="4891692" y="4841484"/>
                  <a:pt x="5333504" y="3986351"/>
                  <a:pt x="5775330" y="3131218"/>
                </a:cubicBezTo>
                <a:cubicBezTo>
                  <a:pt x="5889348" y="2917442"/>
                  <a:pt x="6003366" y="2675147"/>
                  <a:pt x="6003366" y="2432867"/>
                </a:cubicBezTo>
                <a:cubicBezTo>
                  <a:pt x="5989106" y="2176327"/>
                  <a:pt x="5860843" y="1948291"/>
                  <a:pt x="5718321" y="1734501"/>
                </a:cubicBezTo>
                <a:cubicBezTo>
                  <a:pt x="5362008" y="1164412"/>
                  <a:pt x="5019956" y="608583"/>
                  <a:pt x="4663657" y="38495"/>
                </a:cubicBezTo>
                <a:close/>
              </a:path>
            </a:pathLst>
          </a:custGeom>
          <a:solidFill>
            <a:srgbClr val="D9D9D9"/>
          </a:solidFill>
        </p:spPr>
        <p:txBody>
          <a:bodyPr wrap="square" lIns="6400800" tIns="0" anchor="ctr" anchorCtr="0">
            <a:noAutofit/>
          </a:bodyPr>
          <a:lstStyle>
            <a:lvl1pPr marL="0" indent="0" algn="l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t>Click icon to insert picture</a:t>
            </a:r>
            <a:br>
              <a:rPr/>
            </a:br>
            <a:r>
              <a:t>(minimum recommended size for </a:t>
            </a:r>
            <a:br>
              <a:rPr/>
            </a:br>
            <a:r>
              <a:t>full slide image is 1280 x 720 pixels)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6AAFD9-7181-4BA5-A2B7-821424B51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4670401" cy="2400300"/>
          </a:xfrm>
        </p:spPr>
        <p:txBody>
          <a:bodyPr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" name="Text Placeholder 53">
            <a:extLst>
              <a:ext uri="{FF2B5EF4-FFF2-40B4-BE49-F238E27FC236}">
                <a16:creationId xmlns:a16="http://schemas.microsoft.com/office/drawing/2014/main" id="{D275F703-BAB3-4AC2-B21C-F4D222E2981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9672" y="3659413"/>
            <a:ext cx="4365357" cy="73152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5pPr>
            <a:lvl6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6pPr>
            <a:lvl7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7pPr>
            <a:lvl8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8pPr>
            <a:lvl9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9pPr>
          </a:lstStyle>
          <a:p>
            <a:pPr lvl="0"/>
            <a:r>
              <a:t>Subtitle text (optional)</a:t>
            </a:r>
          </a:p>
        </p:txBody>
      </p:sp>
    </p:spTree>
    <p:extLst>
      <p:ext uri="{BB962C8B-B14F-4D97-AF65-F5344CB8AC3E}">
        <p14:creationId xmlns:p14="http://schemas.microsoft.com/office/powerpoint/2010/main" val="11826262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rgbClr val="2D6E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A6159-B06A-4786-B440-2BBF2AD8C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914400"/>
            <a:ext cx="7353300" cy="3467100"/>
          </a:xfrm>
        </p:spPr>
        <p:txBody>
          <a:bodyPr anchor="b"/>
          <a:lstStyle>
            <a:lvl1pPr>
              <a:lnSpc>
                <a:spcPct val="82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094D5-7DA6-4745-8DC9-C1C7B6A3584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1" y="4726213"/>
            <a:ext cx="7353300" cy="73152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Subtitle text (optional)</a:t>
            </a:r>
          </a:p>
        </p:txBody>
      </p:sp>
    </p:spTree>
    <p:extLst>
      <p:ext uri="{BB962C8B-B14F-4D97-AF65-F5344CB8AC3E}">
        <p14:creationId xmlns:p14="http://schemas.microsoft.com/office/powerpoint/2010/main" val="3971093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C3EA3B-7385-407F-B31D-54E05682D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152400"/>
            <a:ext cx="11430001" cy="48533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61816-B597-4099-B06F-8143822EE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914400"/>
            <a:ext cx="11430000" cy="5105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E5C58-BFA4-48F6-B378-D01D44FD9B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601200" y="6307159"/>
            <a:ext cx="914400" cy="158954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2EB1475D-EF5B-48A6-8CCB-3BD08F726926}" type="datetimeFigureOut">
              <a:rPr lang="en-US" smtClean="0"/>
              <a:pPr/>
              <a:t>12/20/2023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099AD-9927-4956-A3D5-E4606FDF09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78345" y="6307159"/>
            <a:ext cx="7104770" cy="158954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14636-AB6E-4ED7-B39A-C71F11A513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926812" y="6307159"/>
            <a:ext cx="306083" cy="158953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 algn="l">
              <a:defRPr sz="800">
                <a:solidFill>
                  <a:schemeClr val="tx1"/>
                </a:solidFill>
                <a:latin typeface="+mn-lt"/>
              </a:defRPr>
            </a:lvl1pPr>
          </a:lstStyle>
          <a:p>
            <a:fld id="{565A54F4-DB31-4FC5-B748-3F06867349C3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75DF94D-DF42-4DC1-B915-F4687A8A6C9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676779" y="6205751"/>
            <a:ext cx="1143000" cy="440144"/>
            <a:chOff x="2078951" y="1888610"/>
            <a:chExt cx="8030200" cy="3092248"/>
          </a:xfrm>
          <a:solidFill>
            <a:srgbClr val="4F2170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DDFB966-99CE-4D00-B369-4873B39B0045}"/>
                </a:ext>
              </a:extLst>
            </p:cNvPr>
            <p:cNvSpPr/>
            <p:nvPr/>
          </p:nvSpPr>
          <p:spPr>
            <a:xfrm>
              <a:off x="2078951" y="2872694"/>
              <a:ext cx="951880" cy="652717"/>
            </a:xfrm>
            <a:custGeom>
              <a:avLst/>
              <a:gdLst>
                <a:gd name="connsiteX0" fmla="*/ 903041 w 951880"/>
                <a:gd name="connsiteY0" fmla="*/ 330574 h 652717"/>
                <a:gd name="connsiteX1" fmla="*/ 780656 w 951880"/>
                <a:gd name="connsiteY1" fmla="*/ 379528 h 652717"/>
                <a:gd name="connsiteX2" fmla="*/ 598439 w 951880"/>
                <a:gd name="connsiteY2" fmla="*/ 311537 h 652717"/>
                <a:gd name="connsiteX3" fmla="*/ 505970 w 951880"/>
                <a:gd name="connsiteY3" fmla="*/ 164675 h 652717"/>
                <a:gd name="connsiteX4" fmla="*/ 266640 w 951880"/>
                <a:gd name="connsiteY4" fmla="*/ 61329 h 652717"/>
                <a:gd name="connsiteX5" fmla="*/ 103461 w 951880"/>
                <a:gd name="connsiteY5" fmla="*/ 458398 h 652717"/>
                <a:gd name="connsiteX6" fmla="*/ 756179 w 951880"/>
                <a:gd name="connsiteY6" fmla="*/ 485595 h 652717"/>
                <a:gd name="connsiteX7" fmla="*/ 903041 w 951880"/>
                <a:gd name="connsiteY7" fmla="*/ 330574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1880" h="652717">
                  <a:moveTo>
                    <a:pt x="903041" y="330574"/>
                  </a:moveTo>
                  <a:cubicBezTo>
                    <a:pt x="867685" y="363210"/>
                    <a:pt x="813292" y="374089"/>
                    <a:pt x="780656" y="379528"/>
                  </a:cubicBezTo>
                  <a:cubicBezTo>
                    <a:pt x="712664" y="387687"/>
                    <a:pt x="641953" y="365930"/>
                    <a:pt x="598439" y="311537"/>
                  </a:cubicBezTo>
                  <a:cubicBezTo>
                    <a:pt x="563083" y="268022"/>
                    <a:pt x="544046" y="210910"/>
                    <a:pt x="505970" y="164675"/>
                  </a:cubicBezTo>
                  <a:cubicBezTo>
                    <a:pt x="448858" y="93964"/>
                    <a:pt x="359109" y="45011"/>
                    <a:pt x="266640" y="61329"/>
                  </a:cubicBezTo>
                  <a:cubicBezTo>
                    <a:pt x="81704" y="93964"/>
                    <a:pt x="114" y="308817"/>
                    <a:pt x="103461" y="458398"/>
                  </a:cubicBezTo>
                  <a:cubicBezTo>
                    <a:pt x="253042" y="670531"/>
                    <a:pt x="584840" y="635176"/>
                    <a:pt x="756179" y="485595"/>
                  </a:cubicBezTo>
                  <a:cubicBezTo>
                    <a:pt x="813292" y="442080"/>
                    <a:pt x="862246" y="390407"/>
                    <a:pt x="903041" y="33057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2D4893C-4239-4261-AAAA-144E77C081DA}"/>
                </a:ext>
              </a:extLst>
            </p:cNvPr>
            <p:cNvSpPr/>
            <p:nvPr/>
          </p:nvSpPr>
          <p:spPr>
            <a:xfrm>
              <a:off x="9151831" y="2872694"/>
              <a:ext cx="951880" cy="652717"/>
            </a:xfrm>
            <a:custGeom>
              <a:avLst/>
              <a:gdLst>
                <a:gd name="connsiteX0" fmla="*/ 58178 w 951880"/>
                <a:gd name="connsiteY0" fmla="*/ 330574 h 652717"/>
                <a:gd name="connsiteX1" fmla="*/ 180563 w 951880"/>
                <a:gd name="connsiteY1" fmla="*/ 379528 h 652717"/>
                <a:gd name="connsiteX2" fmla="*/ 362780 w 951880"/>
                <a:gd name="connsiteY2" fmla="*/ 311537 h 652717"/>
                <a:gd name="connsiteX3" fmla="*/ 455249 w 951880"/>
                <a:gd name="connsiteY3" fmla="*/ 164675 h 652717"/>
                <a:gd name="connsiteX4" fmla="*/ 694578 w 951880"/>
                <a:gd name="connsiteY4" fmla="*/ 61329 h 652717"/>
                <a:gd name="connsiteX5" fmla="*/ 857758 w 951880"/>
                <a:gd name="connsiteY5" fmla="*/ 458398 h 652717"/>
                <a:gd name="connsiteX6" fmla="*/ 205040 w 951880"/>
                <a:gd name="connsiteY6" fmla="*/ 485595 h 652717"/>
                <a:gd name="connsiteX7" fmla="*/ 58178 w 951880"/>
                <a:gd name="connsiteY7" fmla="*/ 330574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1880" h="652717">
                  <a:moveTo>
                    <a:pt x="58178" y="330574"/>
                  </a:moveTo>
                  <a:cubicBezTo>
                    <a:pt x="96253" y="363210"/>
                    <a:pt x="147927" y="374089"/>
                    <a:pt x="180563" y="379528"/>
                  </a:cubicBezTo>
                  <a:cubicBezTo>
                    <a:pt x="248554" y="387687"/>
                    <a:pt x="319266" y="365930"/>
                    <a:pt x="362780" y="311537"/>
                  </a:cubicBezTo>
                  <a:cubicBezTo>
                    <a:pt x="398136" y="268022"/>
                    <a:pt x="417174" y="210910"/>
                    <a:pt x="455249" y="164675"/>
                  </a:cubicBezTo>
                  <a:cubicBezTo>
                    <a:pt x="512362" y="93964"/>
                    <a:pt x="602110" y="45011"/>
                    <a:pt x="694578" y="61329"/>
                  </a:cubicBezTo>
                  <a:cubicBezTo>
                    <a:pt x="879515" y="93964"/>
                    <a:pt x="961105" y="308817"/>
                    <a:pt x="857758" y="458398"/>
                  </a:cubicBezTo>
                  <a:cubicBezTo>
                    <a:pt x="708176" y="670531"/>
                    <a:pt x="376379" y="635176"/>
                    <a:pt x="205040" y="485595"/>
                  </a:cubicBezTo>
                  <a:cubicBezTo>
                    <a:pt x="150646" y="442080"/>
                    <a:pt x="101693" y="390407"/>
                    <a:pt x="58178" y="33057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F3835C-7401-448E-A828-2AB0236A2950}"/>
                </a:ext>
              </a:extLst>
            </p:cNvPr>
            <p:cNvSpPr/>
            <p:nvPr/>
          </p:nvSpPr>
          <p:spPr>
            <a:xfrm>
              <a:off x="8001294" y="2010994"/>
              <a:ext cx="734308" cy="299162"/>
            </a:xfrm>
            <a:custGeom>
              <a:avLst/>
              <a:gdLst>
                <a:gd name="connsiteX0" fmla="*/ 596792 w 734307"/>
                <a:gd name="connsiteY0" fmla="*/ 58178 h 299162"/>
                <a:gd name="connsiteX1" fmla="*/ 148048 w 734307"/>
                <a:gd name="connsiteY1" fmla="*/ 58178 h 299162"/>
                <a:gd name="connsiteX2" fmla="*/ 58299 w 734307"/>
                <a:gd name="connsiteY2" fmla="*/ 150646 h 299162"/>
                <a:gd name="connsiteX3" fmla="*/ 148048 w 734307"/>
                <a:gd name="connsiteY3" fmla="*/ 251274 h 299162"/>
                <a:gd name="connsiteX4" fmla="*/ 596792 w 734307"/>
                <a:gd name="connsiteY4" fmla="*/ 251274 h 299162"/>
                <a:gd name="connsiteX5" fmla="*/ 686541 w 734307"/>
                <a:gd name="connsiteY5" fmla="*/ 158805 h 299162"/>
                <a:gd name="connsiteX6" fmla="*/ 596792 w 734307"/>
                <a:gd name="connsiteY6" fmla="*/ 58178 h 299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307" h="299162">
                  <a:moveTo>
                    <a:pt x="596792" y="58178"/>
                  </a:moveTo>
                  <a:cubicBezTo>
                    <a:pt x="591353" y="58178"/>
                    <a:pt x="153487" y="58178"/>
                    <a:pt x="148048" y="58178"/>
                  </a:cubicBezTo>
                  <a:cubicBezTo>
                    <a:pt x="99094" y="60898"/>
                    <a:pt x="61019" y="104412"/>
                    <a:pt x="58299" y="150646"/>
                  </a:cubicBezTo>
                  <a:cubicBezTo>
                    <a:pt x="55580" y="199600"/>
                    <a:pt x="99094" y="248554"/>
                    <a:pt x="148048" y="251274"/>
                  </a:cubicBezTo>
                  <a:cubicBezTo>
                    <a:pt x="153487" y="251274"/>
                    <a:pt x="591353" y="251274"/>
                    <a:pt x="596792" y="251274"/>
                  </a:cubicBezTo>
                  <a:cubicBezTo>
                    <a:pt x="645746" y="248554"/>
                    <a:pt x="683821" y="205040"/>
                    <a:pt x="686541" y="158805"/>
                  </a:cubicBezTo>
                  <a:cubicBezTo>
                    <a:pt x="689260" y="109852"/>
                    <a:pt x="648465" y="60898"/>
                    <a:pt x="596792" y="58178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1D31F7F-A45A-4A7D-9412-437ED4532711}"/>
                </a:ext>
              </a:extLst>
            </p:cNvPr>
            <p:cNvSpPr/>
            <p:nvPr/>
          </p:nvSpPr>
          <p:spPr>
            <a:xfrm>
              <a:off x="4920042" y="2277520"/>
              <a:ext cx="1006274" cy="951879"/>
            </a:xfrm>
            <a:custGeom>
              <a:avLst/>
              <a:gdLst>
                <a:gd name="connsiteX0" fmla="*/ 884954 w 1006273"/>
                <a:gd name="connsiteY0" fmla="*/ 746251 h 951879"/>
                <a:gd name="connsiteX1" fmla="*/ 874076 w 1006273"/>
                <a:gd name="connsiteY1" fmla="*/ 670101 h 951879"/>
                <a:gd name="connsiteX2" fmla="*/ 874076 w 1006273"/>
                <a:gd name="connsiteY2" fmla="*/ 536837 h 951879"/>
                <a:gd name="connsiteX3" fmla="*/ 689139 w 1006273"/>
                <a:gd name="connsiteY3" fmla="*/ 88094 h 951879"/>
                <a:gd name="connsiteX4" fmla="*/ 428052 w 1006273"/>
                <a:gd name="connsiteY4" fmla="*/ 253993 h 951879"/>
                <a:gd name="connsiteX5" fmla="*/ 196881 w 1006273"/>
                <a:gd name="connsiteY5" fmla="*/ 58178 h 951879"/>
                <a:gd name="connsiteX6" fmla="*/ 58178 w 1006273"/>
                <a:gd name="connsiteY6" fmla="*/ 128889 h 951879"/>
                <a:gd name="connsiteX7" fmla="*/ 142488 w 1006273"/>
                <a:gd name="connsiteY7" fmla="*/ 273031 h 951879"/>
                <a:gd name="connsiteX8" fmla="*/ 142488 w 1006273"/>
                <a:gd name="connsiteY8" fmla="*/ 757130 h 951879"/>
                <a:gd name="connsiteX9" fmla="*/ 283910 w 1006273"/>
                <a:gd name="connsiteY9" fmla="*/ 895832 h 951879"/>
                <a:gd name="connsiteX10" fmla="*/ 428052 w 1006273"/>
                <a:gd name="connsiteY10" fmla="*/ 757130 h 951879"/>
                <a:gd name="connsiteX11" fmla="*/ 428052 w 1006273"/>
                <a:gd name="connsiteY11" fmla="*/ 400855 h 951879"/>
                <a:gd name="connsiteX12" fmla="*/ 523240 w 1006273"/>
                <a:gd name="connsiteY12" fmla="*/ 283910 h 951879"/>
                <a:gd name="connsiteX13" fmla="*/ 591231 w 1006273"/>
                <a:gd name="connsiteY13" fmla="*/ 354621 h 951879"/>
                <a:gd name="connsiteX14" fmla="*/ 591231 w 1006273"/>
                <a:gd name="connsiteY14" fmla="*/ 697297 h 951879"/>
                <a:gd name="connsiteX15" fmla="*/ 593951 w 1006273"/>
                <a:gd name="connsiteY15" fmla="*/ 729933 h 951879"/>
                <a:gd name="connsiteX16" fmla="*/ 610269 w 1006273"/>
                <a:gd name="connsiteY16" fmla="*/ 778887 h 951879"/>
                <a:gd name="connsiteX17" fmla="*/ 822402 w 1006273"/>
                <a:gd name="connsiteY17" fmla="*/ 893112 h 951879"/>
                <a:gd name="connsiteX18" fmla="*/ 961105 w 1006273"/>
                <a:gd name="connsiteY18" fmla="*/ 822401 h 951879"/>
                <a:gd name="connsiteX19" fmla="*/ 884954 w 1006273"/>
                <a:gd name="connsiteY19" fmla="*/ 746251 h 95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6273" h="951879">
                  <a:moveTo>
                    <a:pt x="884954" y="746251"/>
                  </a:moveTo>
                  <a:cubicBezTo>
                    <a:pt x="879515" y="721774"/>
                    <a:pt x="876795" y="694578"/>
                    <a:pt x="874076" y="670101"/>
                  </a:cubicBezTo>
                  <a:cubicBezTo>
                    <a:pt x="874076" y="634745"/>
                    <a:pt x="874076" y="583072"/>
                    <a:pt x="874076" y="536837"/>
                  </a:cubicBezTo>
                  <a:cubicBezTo>
                    <a:pt x="879515" y="373658"/>
                    <a:pt x="909431" y="88094"/>
                    <a:pt x="689139" y="88094"/>
                  </a:cubicBezTo>
                  <a:cubicBezTo>
                    <a:pt x="539558" y="88094"/>
                    <a:pt x="452529" y="213199"/>
                    <a:pt x="428052" y="253993"/>
                  </a:cubicBezTo>
                  <a:cubicBezTo>
                    <a:pt x="425332" y="139768"/>
                    <a:pt x="335583" y="58178"/>
                    <a:pt x="196881" y="58178"/>
                  </a:cubicBezTo>
                  <a:cubicBezTo>
                    <a:pt x="109852" y="58178"/>
                    <a:pt x="58178" y="128889"/>
                    <a:pt x="58178" y="128889"/>
                  </a:cubicBezTo>
                  <a:cubicBezTo>
                    <a:pt x="58178" y="128889"/>
                    <a:pt x="142488" y="158805"/>
                    <a:pt x="142488" y="273031"/>
                  </a:cubicBezTo>
                  <a:cubicBezTo>
                    <a:pt x="142488" y="354621"/>
                    <a:pt x="142488" y="757130"/>
                    <a:pt x="142488" y="757130"/>
                  </a:cubicBezTo>
                  <a:cubicBezTo>
                    <a:pt x="145207" y="827841"/>
                    <a:pt x="194161" y="895832"/>
                    <a:pt x="283910" y="895832"/>
                  </a:cubicBezTo>
                  <a:cubicBezTo>
                    <a:pt x="373659" y="895832"/>
                    <a:pt x="428052" y="827841"/>
                    <a:pt x="428052" y="757130"/>
                  </a:cubicBezTo>
                  <a:lnTo>
                    <a:pt x="428052" y="400855"/>
                  </a:lnTo>
                  <a:cubicBezTo>
                    <a:pt x="441650" y="343742"/>
                    <a:pt x="474286" y="283910"/>
                    <a:pt x="523240" y="283910"/>
                  </a:cubicBezTo>
                  <a:cubicBezTo>
                    <a:pt x="585792" y="283910"/>
                    <a:pt x="591231" y="354621"/>
                    <a:pt x="591231" y="354621"/>
                  </a:cubicBezTo>
                  <a:lnTo>
                    <a:pt x="591231" y="697297"/>
                  </a:lnTo>
                  <a:cubicBezTo>
                    <a:pt x="591231" y="708176"/>
                    <a:pt x="593951" y="719054"/>
                    <a:pt x="593951" y="729933"/>
                  </a:cubicBezTo>
                  <a:cubicBezTo>
                    <a:pt x="596671" y="748971"/>
                    <a:pt x="602110" y="765289"/>
                    <a:pt x="610269" y="778887"/>
                  </a:cubicBezTo>
                  <a:cubicBezTo>
                    <a:pt x="645624" y="846878"/>
                    <a:pt x="719055" y="893112"/>
                    <a:pt x="822402" y="893112"/>
                  </a:cubicBezTo>
                  <a:cubicBezTo>
                    <a:pt x="909431" y="893112"/>
                    <a:pt x="961105" y="822401"/>
                    <a:pt x="961105" y="822401"/>
                  </a:cubicBezTo>
                  <a:cubicBezTo>
                    <a:pt x="961105" y="822401"/>
                    <a:pt x="909431" y="808803"/>
                    <a:pt x="884954" y="74625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CFFA8A5-B56A-4E5D-84C7-1DA7EC642538}"/>
                </a:ext>
              </a:extLst>
            </p:cNvPr>
            <p:cNvSpPr/>
            <p:nvPr/>
          </p:nvSpPr>
          <p:spPr>
            <a:xfrm>
              <a:off x="7552331" y="1888610"/>
              <a:ext cx="489539" cy="1332631"/>
            </a:xfrm>
            <a:custGeom>
              <a:avLst/>
              <a:gdLst>
                <a:gd name="connsiteX0" fmla="*/ 368560 w 489538"/>
                <a:gd name="connsiteY0" fmla="*/ 1135162 h 1332630"/>
                <a:gd name="connsiteX1" fmla="*/ 357681 w 489538"/>
                <a:gd name="connsiteY1" fmla="*/ 1059011 h 1332630"/>
                <a:gd name="connsiteX2" fmla="*/ 357681 w 489538"/>
                <a:gd name="connsiteY2" fmla="*/ 207759 h 1332630"/>
                <a:gd name="connsiteX3" fmla="*/ 208099 w 489538"/>
                <a:gd name="connsiteY3" fmla="*/ 58178 h 1332630"/>
                <a:gd name="connsiteX4" fmla="*/ 58518 w 489538"/>
                <a:gd name="connsiteY4" fmla="*/ 207759 h 1332630"/>
                <a:gd name="connsiteX5" fmla="*/ 58518 w 489538"/>
                <a:gd name="connsiteY5" fmla="*/ 961104 h 1332630"/>
                <a:gd name="connsiteX6" fmla="*/ 85715 w 489538"/>
                <a:gd name="connsiteY6" fmla="*/ 1159639 h 1332630"/>
                <a:gd name="connsiteX7" fmla="*/ 306007 w 489538"/>
                <a:gd name="connsiteY7" fmla="*/ 1282023 h 1332630"/>
                <a:gd name="connsiteX8" fmla="*/ 444710 w 489538"/>
                <a:gd name="connsiteY8" fmla="*/ 1211312 h 1332630"/>
                <a:gd name="connsiteX9" fmla="*/ 368560 w 489538"/>
                <a:gd name="connsiteY9" fmla="*/ 1135162 h 13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9538" h="1332630">
                  <a:moveTo>
                    <a:pt x="368560" y="1135162"/>
                  </a:moveTo>
                  <a:cubicBezTo>
                    <a:pt x="363120" y="1110685"/>
                    <a:pt x="357681" y="1083488"/>
                    <a:pt x="357681" y="1059011"/>
                  </a:cubicBezTo>
                  <a:lnTo>
                    <a:pt x="357681" y="207759"/>
                  </a:lnTo>
                  <a:cubicBezTo>
                    <a:pt x="357681" y="126170"/>
                    <a:pt x="289689" y="58178"/>
                    <a:pt x="208099" y="58178"/>
                  </a:cubicBezTo>
                  <a:cubicBezTo>
                    <a:pt x="126510" y="58178"/>
                    <a:pt x="58518" y="126170"/>
                    <a:pt x="58518" y="207759"/>
                  </a:cubicBezTo>
                  <a:lnTo>
                    <a:pt x="58518" y="961104"/>
                  </a:lnTo>
                  <a:cubicBezTo>
                    <a:pt x="58518" y="1029095"/>
                    <a:pt x="53079" y="1097086"/>
                    <a:pt x="85715" y="1159639"/>
                  </a:cubicBezTo>
                  <a:cubicBezTo>
                    <a:pt x="118351" y="1227630"/>
                    <a:pt x="202660" y="1282023"/>
                    <a:pt x="306007" y="1282023"/>
                  </a:cubicBezTo>
                  <a:cubicBezTo>
                    <a:pt x="393036" y="1282023"/>
                    <a:pt x="444710" y="1211312"/>
                    <a:pt x="444710" y="1211312"/>
                  </a:cubicBezTo>
                  <a:cubicBezTo>
                    <a:pt x="444710" y="1211312"/>
                    <a:pt x="393036" y="1197714"/>
                    <a:pt x="368560" y="1135162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6382E1-A9BA-4A26-983B-2982AB4A1E99}"/>
                </a:ext>
              </a:extLst>
            </p:cNvPr>
            <p:cNvSpPr/>
            <p:nvPr/>
          </p:nvSpPr>
          <p:spPr>
            <a:xfrm>
              <a:off x="4162324" y="2357456"/>
              <a:ext cx="815899" cy="815898"/>
            </a:xfrm>
            <a:custGeom>
              <a:avLst/>
              <a:gdLst>
                <a:gd name="connsiteX0" fmla="*/ 407949 w 815899"/>
                <a:gd name="connsiteY0" fmla="*/ 174058 h 815898"/>
                <a:gd name="connsiteX1" fmla="*/ 293723 w 815899"/>
                <a:gd name="connsiteY1" fmla="*/ 407950 h 815898"/>
                <a:gd name="connsiteX2" fmla="*/ 410669 w 815899"/>
                <a:gd name="connsiteY2" fmla="*/ 641840 h 815898"/>
                <a:gd name="connsiteX3" fmla="*/ 522175 w 815899"/>
                <a:gd name="connsiteY3" fmla="*/ 407950 h 815898"/>
                <a:gd name="connsiteX4" fmla="*/ 407949 w 815899"/>
                <a:gd name="connsiteY4" fmla="*/ 174058 h 815898"/>
                <a:gd name="connsiteX5" fmla="*/ 407950 w 815899"/>
                <a:gd name="connsiteY5" fmla="*/ 0 h 815898"/>
                <a:gd name="connsiteX6" fmla="*/ 815899 w 815899"/>
                <a:gd name="connsiteY6" fmla="*/ 407949 h 815898"/>
                <a:gd name="connsiteX7" fmla="*/ 407950 w 815899"/>
                <a:gd name="connsiteY7" fmla="*/ 815898 h 815898"/>
                <a:gd name="connsiteX8" fmla="*/ 0 w 815899"/>
                <a:gd name="connsiteY8" fmla="*/ 407949 h 815898"/>
                <a:gd name="connsiteX9" fmla="*/ 407950 w 815899"/>
                <a:gd name="connsiteY9" fmla="*/ 0 h 815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9" h="815898">
                  <a:moveTo>
                    <a:pt x="407949" y="174058"/>
                  </a:moveTo>
                  <a:cubicBezTo>
                    <a:pt x="342677" y="174058"/>
                    <a:pt x="293723" y="263807"/>
                    <a:pt x="293723" y="407950"/>
                  </a:cubicBezTo>
                  <a:cubicBezTo>
                    <a:pt x="293723" y="552091"/>
                    <a:pt x="331799" y="639120"/>
                    <a:pt x="410669" y="641840"/>
                  </a:cubicBezTo>
                  <a:cubicBezTo>
                    <a:pt x="489539" y="641840"/>
                    <a:pt x="527614" y="552091"/>
                    <a:pt x="522175" y="407950"/>
                  </a:cubicBezTo>
                  <a:cubicBezTo>
                    <a:pt x="522175" y="263807"/>
                    <a:pt x="473221" y="176778"/>
                    <a:pt x="407949" y="174058"/>
                  </a:cubicBezTo>
                  <a:close/>
                  <a:moveTo>
                    <a:pt x="407950" y="0"/>
                  </a:moveTo>
                  <a:cubicBezTo>
                    <a:pt x="633682" y="0"/>
                    <a:pt x="815899" y="182217"/>
                    <a:pt x="815899" y="407949"/>
                  </a:cubicBezTo>
                  <a:cubicBezTo>
                    <a:pt x="815899" y="633681"/>
                    <a:pt x="633682" y="815898"/>
                    <a:pt x="407950" y="815898"/>
                  </a:cubicBezTo>
                  <a:cubicBezTo>
                    <a:pt x="182218" y="815898"/>
                    <a:pt x="0" y="633681"/>
                    <a:pt x="0" y="407949"/>
                  </a:cubicBezTo>
                  <a:cubicBezTo>
                    <a:pt x="0" y="182217"/>
                    <a:pt x="182218" y="0"/>
                    <a:pt x="407950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61943EE-46A4-4440-BF00-038EF24C3294}"/>
                </a:ext>
              </a:extLst>
            </p:cNvPr>
            <p:cNvSpPr/>
            <p:nvPr/>
          </p:nvSpPr>
          <p:spPr>
            <a:xfrm>
              <a:off x="5884871" y="1946788"/>
              <a:ext cx="912802" cy="1223846"/>
            </a:xfrm>
            <a:custGeom>
              <a:avLst/>
              <a:gdLst>
                <a:gd name="connsiteX0" fmla="*/ 387907 w 912802"/>
                <a:gd name="connsiteY0" fmla="*/ 620081 h 1223846"/>
                <a:gd name="connsiteX1" fmla="*/ 273681 w 912802"/>
                <a:gd name="connsiteY1" fmla="*/ 824055 h 1223846"/>
                <a:gd name="connsiteX2" fmla="*/ 390627 w 912802"/>
                <a:gd name="connsiteY2" fmla="*/ 1028029 h 1223846"/>
                <a:gd name="connsiteX3" fmla="*/ 502132 w 912802"/>
                <a:gd name="connsiteY3" fmla="*/ 824055 h 1223846"/>
                <a:gd name="connsiteX4" fmla="*/ 387907 w 912802"/>
                <a:gd name="connsiteY4" fmla="*/ 620081 h 1223846"/>
                <a:gd name="connsiteX5" fmla="*/ 676192 w 912802"/>
                <a:gd name="connsiteY5" fmla="*/ 0 h 1223846"/>
                <a:gd name="connsiteX6" fmla="*/ 825773 w 912802"/>
                <a:gd name="connsiteY6" fmla="*/ 149581 h 1223846"/>
                <a:gd name="connsiteX7" fmla="*/ 825773 w 912802"/>
                <a:gd name="connsiteY7" fmla="*/ 1000834 h 1223846"/>
                <a:gd name="connsiteX8" fmla="*/ 836651 w 912802"/>
                <a:gd name="connsiteY8" fmla="*/ 1076985 h 1223846"/>
                <a:gd name="connsiteX9" fmla="*/ 912802 w 912802"/>
                <a:gd name="connsiteY9" fmla="*/ 1150415 h 1223846"/>
                <a:gd name="connsiteX10" fmla="*/ 774099 w 912802"/>
                <a:gd name="connsiteY10" fmla="*/ 1221126 h 1223846"/>
                <a:gd name="connsiteX11" fmla="*/ 553807 w 912802"/>
                <a:gd name="connsiteY11" fmla="*/ 1098742 h 1223846"/>
                <a:gd name="connsiteX12" fmla="*/ 548367 w 912802"/>
                <a:gd name="connsiteY12" fmla="*/ 1085144 h 1223846"/>
                <a:gd name="connsiteX13" fmla="*/ 398786 w 912802"/>
                <a:gd name="connsiteY13" fmla="*/ 1212967 h 1223846"/>
                <a:gd name="connsiteX14" fmla="*/ 156736 w 912802"/>
                <a:gd name="connsiteY14" fmla="*/ 1180332 h 1223846"/>
                <a:gd name="connsiteX15" fmla="*/ 287280 w 912802"/>
                <a:gd name="connsiteY15" fmla="*/ 416107 h 1223846"/>
                <a:gd name="connsiteX16" fmla="*/ 526611 w 912802"/>
                <a:gd name="connsiteY16" fmla="*/ 552091 h 1223846"/>
                <a:gd name="connsiteX17" fmla="*/ 526611 w 912802"/>
                <a:gd name="connsiteY17" fmla="*/ 149581 h 1223846"/>
                <a:gd name="connsiteX18" fmla="*/ 676192 w 912802"/>
                <a:gd name="connsiteY18" fmla="*/ 0 h 122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2802" h="1223846">
                  <a:moveTo>
                    <a:pt x="387907" y="620081"/>
                  </a:moveTo>
                  <a:cubicBezTo>
                    <a:pt x="322635" y="620081"/>
                    <a:pt x="273681" y="698951"/>
                    <a:pt x="273681" y="824055"/>
                  </a:cubicBezTo>
                  <a:cubicBezTo>
                    <a:pt x="273681" y="949160"/>
                    <a:pt x="311756" y="1028029"/>
                    <a:pt x="390627" y="1028029"/>
                  </a:cubicBezTo>
                  <a:cubicBezTo>
                    <a:pt x="466777" y="1025310"/>
                    <a:pt x="504852" y="949160"/>
                    <a:pt x="502132" y="824055"/>
                  </a:cubicBezTo>
                  <a:cubicBezTo>
                    <a:pt x="502132" y="698951"/>
                    <a:pt x="455898" y="622801"/>
                    <a:pt x="387907" y="620081"/>
                  </a:cubicBezTo>
                  <a:close/>
                  <a:moveTo>
                    <a:pt x="676192" y="0"/>
                  </a:moveTo>
                  <a:cubicBezTo>
                    <a:pt x="757781" y="0"/>
                    <a:pt x="825773" y="67992"/>
                    <a:pt x="825773" y="149581"/>
                  </a:cubicBezTo>
                  <a:lnTo>
                    <a:pt x="825773" y="1000834"/>
                  </a:lnTo>
                  <a:cubicBezTo>
                    <a:pt x="828492" y="1025311"/>
                    <a:pt x="831212" y="1052508"/>
                    <a:pt x="836651" y="1076985"/>
                  </a:cubicBezTo>
                  <a:cubicBezTo>
                    <a:pt x="861128" y="1139537"/>
                    <a:pt x="912802" y="1150415"/>
                    <a:pt x="912802" y="1150415"/>
                  </a:cubicBezTo>
                  <a:cubicBezTo>
                    <a:pt x="912802" y="1150415"/>
                    <a:pt x="861128" y="1221126"/>
                    <a:pt x="774099" y="1221126"/>
                  </a:cubicBezTo>
                  <a:cubicBezTo>
                    <a:pt x="670752" y="1221126"/>
                    <a:pt x="589162" y="1166733"/>
                    <a:pt x="553807" y="1098742"/>
                  </a:cubicBezTo>
                  <a:cubicBezTo>
                    <a:pt x="551087" y="1093303"/>
                    <a:pt x="551087" y="1090583"/>
                    <a:pt x="548367" y="1085144"/>
                  </a:cubicBezTo>
                  <a:cubicBezTo>
                    <a:pt x="534769" y="1147696"/>
                    <a:pt x="450460" y="1199369"/>
                    <a:pt x="398786" y="1212967"/>
                  </a:cubicBezTo>
                  <a:cubicBezTo>
                    <a:pt x="322636" y="1234725"/>
                    <a:pt x="222008" y="1223846"/>
                    <a:pt x="156736" y="1180332"/>
                  </a:cubicBezTo>
                  <a:cubicBezTo>
                    <a:pt x="-79874" y="1028031"/>
                    <a:pt x="-58117" y="416107"/>
                    <a:pt x="287280" y="416107"/>
                  </a:cubicBezTo>
                  <a:cubicBezTo>
                    <a:pt x="412385" y="416107"/>
                    <a:pt x="491255" y="503137"/>
                    <a:pt x="526611" y="552091"/>
                  </a:cubicBezTo>
                  <a:lnTo>
                    <a:pt x="526611" y="149581"/>
                  </a:lnTo>
                  <a:cubicBezTo>
                    <a:pt x="526611" y="67992"/>
                    <a:pt x="594602" y="0"/>
                    <a:pt x="67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89999A4-40ED-44FF-8230-ACE6D5A307FF}"/>
                </a:ext>
              </a:extLst>
            </p:cNvPr>
            <p:cNvSpPr/>
            <p:nvPr/>
          </p:nvSpPr>
          <p:spPr>
            <a:xfrm>
              <a:off x="6789513" y="2362895"/>
              <a:ext cx="747906" cy="810458"/>
            </a:xfrm>
            <a:custGeom>
              <a:avLst/>
              <a:gdLst>
                <a:gd name="connsiteX0" fmla="*/ 394818 w 747906"/>
                <a:gd name="connsiteY0" fmla="*/ 163222 h 810458"/>
                <a:gd name="connsiteX1" fmla="*/ 356275 w 747906"/>
                <a:gd name="connsiteY1" fmla="*/ 174058 h 810458"/>
                <a:gd name="connsiteX2" fmla="*/ 274685 w 747906"/>
                <a:gd name="connsiteY2" fmla="*/ 356275 h 810458"/>
                <a:gd name="connsiteX3" fmla="*/ 375313 w 747906"/>
                <a:gd name="connsiteY3" fmla="*/ 358994 h 810458"/>
                <a:gd name="connsiteX4" fmla="*/ 473220 w 747906"/>
                <a:gd name="connsiteY4" fmla="*/ 239329 h 810458"/>
                <a:gd name="connsiteX5" fmla="*/ 394818 w 747906"/>
                <a:gd name="connsiteY5" fmla="*/ 163222 h 810458"/>
                <a:gd name="connsiteX6" fmla="*/ 386192 w 747906"/>
                <a:gd name="connsiteY6" fmla="*/ 0 h 810458"/>
                <a:gd name="connsiteX7" fmla="*/ 747906 w 747906"/>
                <a:gd name="connsiteY7" fmla="*/ 266526 h 810458"/>
                <a:gd name="connsiteX8" fmla="*/ 291004 w 747906"/>
                <a:gd name="connsiteY8" fmla="*/ 484100 h 810458"/>
                <a:gd name="connsiteX9" fmla="*/ 497698 w 747906"/>
                <a:gd name="connsiteY9" fmla="*/ 617363 h 810458"/>
                <a:gd name="connsiteX10" fmla="*/ 712551 w 747906"/>
                <a:gd name="connsiteY10" fmla="*/ 557530 h 810458"/>
                <a:gd name="connsiteX11" fmla="*/ 388912 w 747906"/>
                <a:gd name="connsiteY11" fmla="*/ 810458 h 810458"/>
                <a:gd name="connsiteX12" fmla="*/ 0 w 747906"/>
                <a:gd name="connsiteY12" fmla="*/ 413389 h 810458"/>
                <a:gd name="connsiteX13" fmla="*/ 386192 w 747906"/>
                <a:gd name="connsiteY13" fmla="*/ 0 h 8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906" h="810458">
                  <a:moveTo>
                    <a:pt x="394818" y="163222"/>
                  </a:moveTo>
                  <a:cubicBezTo>
                    <a:pt x="381772" y="163179"/>
                    <a:pt x="368514" y="166579"/>
                    <a:pt x="356275" y="174058"/>
                  </a:cubicBezTo>
                  <a:cubicBezTo>
                    <a:pt x="299162" y="212133"/>
                    <a:pt x="282844" y="291003"/>
                    <a:pt x="274685" y="356275"/>
                  </a:cubicBezTo>
                  <a:cubicBezTo>
                    <a:pt x="274685" y="364434"/>
                    <a:pt x="369873" y="358994"/>
                    <a:pt x="375313" y="358994"/>
                  </a:cubicBezTo>
                  <a:cubicBezTo>
                    <a:pt x="432425" y="345396"/>
                    <a:pt x="473220" y="301881"/>
                    <a:pt x="473220" y="239329"/>
                  </a:cubicBezTo>
                  <a:cubicBezTo>
                    <a:pt x="471181" y="194455"/>
                    <a:pt x="433956" y="163349"/>
                    <a:pt x="394818" y="163222"/>
                  </a:cubicBezTo>
                  <a:close/>
                  <a:moveTo>
                    <a:pt x="386192" y="0"/>
                  </a:moveTo>
                  <a:cubicBezTo>
                    <a:pt x="519455" y="0"/>
                    <a:pt x="747906" y="65272"/>
                    <a:pt x="747906" y="266526"/>
                  </a:cubicBezTo>
                  <a:cubicBezTo>
                    <a:pt x="747906" y="467782"/>
                    <a:pt x="538493" y="484100"/>
                    <a:pt x="291004" y="484100"/>
                  </a:cubicBezTo>
                  <a:cubicBezTo>
                    <a:pt x="291004" y="484100"/>
                    <a:pt x="326359" y="617363"/>
                    <a:pt x="497698" y="617363"/>
                  </a:cubicBezTo>
                  <a:cubicBezTo>
                    <a:pt x="669036" y="617363"/>
                    <a:pt x="712551" y="557530"/>
                    <a:pt x="712551" y="557530"/>
                  </a:cubicBezTo>
                  <a:cubicBezTo>
                    <a:pt x="712551" y="557530"/>
                    <a:pt x="696233" y="810458"/>
                    <a:pt x="388912" y="810458"/>
                  </a:cubicBezTo>
                  <a:cubicBezTo>
                    <a:pt x="212134" y="810458"/>
                    <a:pt x="0" y="677195"/>
                    <a:pt x="0" y="413389"/>
                  </a:cubicBezTo>
                  <a:cubicBezTo>
                    <a:pt x="0" y="176778"/>
                    <a:pt x="163180" y="0"/>
                    <a:pt x="38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6298649-002A-4EEF-ACB1-CFCDC30BCA2B}"/>
                </a:ext>
              </a:extLst>
            </p:cNvPr>
            <p:cNvSpPr/>
            <p:nvPr/>
          </p:nvSpPr>
          <p:spPr>
            <a:xfrm>
              <a:off x="7988882" y="2362895"/>
              <a:ext cx="747906" cy="810458"/>
            </a:xfrm>
            <a:custGeom>
              <a:avLst/>
              <a:gdLst>
                <a:gd name="connsiteX0" fmla="*/ 394818 w 747906"/>
                <a:gd name="connsiteY0" fmla="*/ 163222 h 810458"/>
                <a:gd name="connsiteX1" fmla="*/ 356275 w 747906"/>
                <a:gd name="connsiteY1" fmla="*/ 174058 h 810458"/>
                <a:gd name="connsiteX2" fmla="*/ 274685 w 747906"/>
                <a:gd name="connsiteY2" fmla="*/ 356275 h 810458"/>
                <a:gd name="connsiteX3" fmla="*/ 375313 w 747906"/>
                <a:gd name="connsiteY3" fmla="*/ 358994 h 810458"/>
                <a:gd name="connsiteX4" fmla="*/ 473220 w 747906"/>
                <a:gd name="connsiteY4" fmla="*/ 239329 h 810458"/>
                <a:gd name="connsiteX5" fmla="*/ 394818 w 747906"/>
                <a:gd name="connsiteY5" fmla="*/ 163222 h 810458"/>
                <a:gd name="connsiteX6" fmla="*/ 386192 w 747906"/>
                <a:gd name="connsiteY6" fmla="*/ 0 h 810458"/>
                <a:gd name="connsiteX7" fmla="*/ 747906 w 747906"/>
                <a:gd name="connsiteY7" fmla="*/ 266526 h 810458"/>
                <a:gd name="connsiteX8" fmla="*/ 291004 w 747906"/>
                <a:gd name="connsiteY8" fmla="*/ 484100 h 810458"/>
                <a:gd name="connsiteX9" fmla="*/ 497697 w 747906"/>
                <a:gd name="connsiteY9" fmla="*/ 617363 h 810458"/>
                <a:gd name="connsiteX10" fmla="*/ 712551 w 747906"/>
                <a:gd name="connsiteY10" fmla="*/ 557530 h 810458"/>
                <a:gd name="connsiteX11" fmla="*/ 388911 w 747906"/>
                <a:gd name="connsiteY11" fmla="*/ 810458 h 810458"/>
                <a:gd name="connsiteX12" fmla="*/ 0 w 747906"/>
                <a:gd name="connsiteY12" fmla="*/ 413389 h 810458"/>
                <a:gd name="connsiteX13" fmla="*/ 386192 w 747906"/>
                <a:gd name="connsiteY13" fmla="*/ 0 h 810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7906" h="810458">
                  <a:moveTo>
                    <a:pt x="394818" y="163222"/>
                  </a:moveTo>
                  <a:cubicBezTo>
                    <a:pt x="381772" y="163179"/>
                    <a:pt x="368514" y="166579"/>
                    <a:pt x="356275" y="174058"/>
                  </a:cubicBezTo>
                  <a:cubicBezTo>
                    <a:pt x="299162" y="212133"/>
                    <a:pt x="282844" y="291003"/>
                    <a:pt x="274685" y="356275"/>
                  </a:cubicBezTo>
                  <a:cubicBezTo>
                    <a:pt x="274685" y="364434"/>
                    <a:pt x="369873" y="358994"/>
                    <a:pt x="375313" y="358994"/>
                  </a:cubicBezTo>
                  <a:cubicBezTo>
                    <a:pt x="432426" y="345396"/>
                    <a:pt x="473220" y="301881"/>
                    <a:pt x="473220" y="239329"/>
                  </a:cubicBezTo>
                  <a:cubicBezTo>
                    <a:pt x="471181" y="194455"/>
                    <a:pt x="433955" y="163349"/>
                    <a:pt x="394818" y="163222"/>
                  </a:cubicBezTo>
                  <a:close/>
                  <a:moveTo>
                    <a:pt x="386192" y="0"/>
                  </a:moveTo>
                  <a:cubicBezTo>
                    <a:pt x="519455" y="0"/>
                    <a:pt x="747906" y="65272"/>
                    <a:pt x="747906" y="266526"/>
                  </a:cubicBezTo>
                  <a:cubicBezTo>
                    <a:pt x="747906" y="467782"/>
                    <a:pt x="538492" y="484100"/>
                    <a:pt x="291004" y="484100"/>
                  </a:cubicBezTo>
                  <a:cubicBezTo>
                    <a:pt x="291004" y="484100"/>
                    <a:pt x="326359" y="617363"/>
                    <a:pt x="497697" y="617363"/>
                  </a:cubicBezTo>
                  <a:cubicBezTo>
                    <a:pt x="669036" y="617363"/>
                    <a:pt x="712551" y="557530"/>
                    <a:pt x="712551" y="557530"/>
                  </a:cubicBezTo>
                  <a:cubicBezTo>
                    <a:pt x="712551" y="557530"/>
                    <a:pt x="696233" y="810458"/>
                    <a:pt x="388911" y="810458"/>
                  </a:cubicBezTo>
                  <a:cubicBezTo>
                    <a:pt x="212133" y="810458"/>
                    <a:pt x="0" y="677195"/>
                    <a:pt x="0" y="413389"/>
                  </a:cubicBezTo>
                  <a:cubicBezTo>
                    <a:pt x="0" y="176778"/>
                    <a:pt x="163180" y="0"/>
                    <a:pt x="386192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2091D89-9B4E-4856-9468-815914855F9A}"/>
                </a:ext>
              </a:extLst>
            </p:cNvPr>
            <p:cNvSpPr/>
            <p:nvPr/>
          </p:nvSpPr>
          <p:spPr>
            <a:xfrm>
              <a:off x="8683414" y="2274801"/>
              <a:ext cx="897487" cy="951879"/>
            </a:xfrm>
            <a:custGeom>
              <a:avLst/>
              <a:gdLst>
                <a:gd name="connsiteX0" fmla="*/ 580988 w 897487"/>
                <a:gd name="connsiteY0" fmla="*/ 667381 h 951879"/>
                <a:gd name="connsiteX1" fmla="*/ 409649 w 897487"/>
                <a:gd name="connsiteY1" fmla="*/ 667381 h 951879"/>
                <a:gd name="connsiteX2" fmla="*/ 591866 w 897487"/>
                <a:gd name="connsiteY2" fmla="*/ 525959 h 951879"/>
                <a:gd name="connsiteX3" fmla="*/ 842075 w 897487"/>
                <a:gd name="connsiteY3" fmla="*/ 123450 h 951879"/>
                <a:gd name="connsiteX4" fmla="*/ 842075 w 897487"/>
                <a:gd name="connsiteY4" fmla="*/ 123450 h 951879"/>
                <a:gd name="connsiteX5" fmla="*/ 798560 w 897487"/>
                <a:gd name="connsiteY5" fmla="*/ 58178 h 951879"/>
                <a:gd name="connsiteX6" fmla="*/ 746887 w 897487"/>
                <a:gd name="connsiteY6" fmla="*/ 107132 h 951879"/>
                <a:gd name="connsiteX7" fmla="*/ 697933 w 897487"/>
                <a:gd name="connsiteY7" fmla="*/ 115291 h 951879"/>
                <a:gd name="connsiteX8" fmla="*/ 219273 w 897487"/>
                <a:gd name="connsiteY8" fmla="*/ 115291 h 951879"/>
                <a:gd name="connsiteX9" fmla="*/ 102328 w 897487"/>
                <a:gd name="connsiteY9" fmla="*/ 224077 h 951879"/>
                <a:gd name="connsiteX10" fmla="*/ 213834 w 897487"/>
                <a:gd name="connsiteY10" fmla="*/ 332863 h 951879"/>
                <a:gd name="connsiteX11" fmla="*/ 485800 w 897487"/>
                <a:gd name="connsiteY11" fmla="*/ 335583 h 951879"/>
                <a:gd name="connsiteX12" fmla="*/ 134964 w 897487"/>
                <a:gd name="connsiteY12" fmla="*/ 615708 h 951879"/>
                <a:gd name="connsiteX13" fmla="*/ 61533 w 897487"/>
                <a:gd name="connsiteY13" fmla="*/ 884953 h 951879"/>
                <a:gd name="connsiteX14" fmla="*/ 398771 w 897487"/>
                <a:gd name="connsiteY14" fmla="*/ 806083 h 951879"/>
                <a:gd name="connsiteX15" fmla="*/ 529314 w 897487"/>
                <a:gd name="connsiteY15" fmla="*/ 863196 h 951879"/>
                <a:gd name="connsiteX16" fmla="*/ 782242 w 897487"/>
                <a:gd name="connsiteY16" fmla="*/ 607549 h 951879"/>
                <a:gd name="connsiteX17" fmla="*/ 580988 w 897487"/>
                <a:gd name="connsiteY17" fmla="*/ 667381 h 951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97487" h="951879">
                  <a:moveTo>
                    <a:pt x="580988" y="667381"/>
                  </a:moveTo>
                  <a:lnTo>
                    <a:pt x="409649" y="667381"/>
                  </a:lnTo>
                  <a:cubicBezTo>
                    <a:pt x="423248" y="667381"/>
                    <a:pt x="548352" y="561314"/>
                    <a:pt x="591866" y="525959"/>
                  </a:cubicBezTo>
                  <a:cubicBezTo>
                    <a:pt x="700653" y="433491"/>
                    <a:pt x="899188" y="297508"/>
                    <a:pt x="842075" y="123450"/>
                  </a:cubicBezTo>
                  <a:lnTo>
                    <a:pt x="842075" y="123450"/>
                  </a:lnTo>
                  <a:cubicBezTo>
                    <a:pt x="831197" y="82655"/>
                    <a:pt x="798560" y="58178"/>
                    <a:pt x="798560" y="58178"/>
                  </a:cubicBezTo>
                  <a:cubicBezTo>
                    <a:pt x="798560" y="58178"/>
                    <a:pt x="787682" y="90814"/>
                    <a:pt x="746887" y="107132"/>
                  </a:cubicBezTo>
                  <a:cubicBezTo>
                    <a:pt x="730569" y="109852"/>
                    <a:pt x="714251" y="115291"/>
                    <a:pt x="697933" y="115291"/>
                  </a:cubicBezTo>
                  <a:cubicBezTo>
                    <a:pt x="684334" y="115291"/>
                    <a:pt x="219273" y="115291"/>
                    <a:pt x="219273" y="115291"/>
                  </a:cubicBezTo>
                  <a:cubicBezTo>
                    <a:pt x="156721" y="115291"/>
                    <a:pt x="105048" y="166964"/>
                    <a:pt x="102328" y="224077"/>
                  </a:cubicBezTo>
                  <a:cubicBezTo>
                    <a:pt x="102328" y="283910"/>
                    <a:pt x="151282" y="332863"/>
                    <a:pt x="213834" y="332863"/>
                  </a:cubicBezTo>
                  <a:lnTo>
                    <a:pt x="485800" y="335583"/>
                  </a:lnTo>
                  <a:cubicBezTo>
                    <a:pt x="360695" y="406294"/>
                    <a:pt x="211114" y="487884"/>
                    <a:pt x="134964" y="615708"/>
                  </a:cubicBezTo>
                  <a:cubicBezTo>
                    <a:pt x="91449" y="689138"/>
                    <a:pt x="45215" y="800644"/>
                    <a:pt x="61533" y="884953"/>
                  </a:cubicBezTo>
                  <a:cubicBezTo>
                    <a:pt x="121366" y="830560"/>
                    <a:pt x="279106" y="778887"/>
                    <a:pt x="398771" y="806083"/>
                  </a:cubicBezTo>
                  <a:cubicBezTo>
                    <a:pt x="445005" y="814242"/>
                    <a:pt x="491239" y="838719"/>
                    <a:pt x="529314" y="863196"/>
                  </a:cubicBezTo>
                  <a:cubicBezTo>
                    <a:pt x="755046" y="1004618"/>
                    <a:pt x="891029" y="727213"/>
                    <a:pt x="782242" y="607549"/>
                  </a:cubicBezTo>
                  <a:cubicBezTo>
                    <a:pt x="784962" y="607549"/>
                    <a:pt x="722410" y="667381"/>
                    <a:pt x="580988" y="66738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7F2BB29-4780-4E13-9447-551D7705D3EF}"/>
                </a:ext>
              </a:extLst>
            </p:cNvPr>
            <p:cNvSpPr/>
            <p:nvPr/>
          </p:nvSpPr>
          <p:spPr>
            <a:xfrm>
              <a:off x="2624650" y="1948442"/>
              <a:ext cx="1903761" cy="1577400"/>
            </a:xfrm>
            <a:custGeom>
              <a:avLst/>
              <a:gdLst>
                <a:gd name="connsiteX0" fmla="*/ 1559430 w 1903760"/>
                <a:gd name="connsiteY0" fmla="*/ 1165078 h 1577399"/>
                <a:gd name="connsiteX1" fmla="*/ 1369054 w 1903760"/>
                <a:gd name="connsiteY1" fmla="*/ 593950 h 1577399"/>
                <a:gd name="connsiteX2" fmla="*/ 1483279 w 1903760"/>
                <a:gd name="connsiteY2" fmla="*/ 126170 h 1577399"/>
                <a:gd name="connsiteX3" fmla="*/ 1311941 w 1903760"/>
                <a:gd name="connsiteY3" fmla="*/ 58178 h 1577399"/>
                <a:gd name="connsiteX4" fmla="*/ 1078050 w 1903760"/>
                <a:gd name="connsiteY4" fmla="*/ 205040 h 1577399"/>
                <a:gd name="connsiteX5" fmla="*/ 846879 w 1903760"/>
                <a:gd name="connsiteY5" fmla="*/ 523239 h 1577399"/>
                <a:gd name="connsiteX6" fmla="*/ 645624 w 1903760"/>
                <a:gd name="connsiteY6" fmla="*/ 210479 h 1577399"/>
                <a:gd name="connsiteX7" fmla="*/ 455248 w 1903760"/>
                <a:gd name="connsiteY7" fmla="*/ 63617 h 1577399"/>
                <a:gd name="connsiteX8" fmla="*/ 234956 w 1903760"/>
                <a:gd name="connsiteY8" fmla="*/ 137048 h 1577399"/>
                <a:gd name="connsiteX9" fmla="*/ 316546 w 1903760"/>
                <a:gd name="connsiteY9" fmla="*/ 588511 h 1577399"/>
                <a:gd name="connsiteX10" fmla="*/ 58178 w 1903760"/>
                <a:gd name="connsiteY10" fmla="*/ 1072610 h 1577399"/>
                <a:gd name="connsiteX11" fmla="*/ 474286 w 1903760"/>
                <a:gd name="connsiteY11" fmla="*/ 1020936 h 1577399"/>
                <a:gd name="connsiteX12" fmla="*/ 555876 w 1903760"/>
                <a:gd name="connsiteY12" fmla="*/ 572193 h 1577399"/>
                <a:gd name="connsiteX13" fmla="*/ 830561 w 1903760"/>
                <a:gd name="connsiteY13" fmla="*/ 993740 h 1577399"/>
                <a:gd name="connsiteX14" fmla="*/ 1140602 w 1903760"/>
                <a:gd name="connsiteY14" fmla="*/ 574913 h 1577399"/>
                <a:gd name="connsiteX15" fmla="*/ 1567589 w 1903760"/>
                <a:gd name="connsiteY15" fmla="*/ 1526792 h 1577399"/>
                <a:gd name="connsiteX16" fmla="*/ 1866751 w 1903760"/>
                <a:gd name="connsiteY16" fmla="*/ 1322818 h 1577399"/>
                <a:gd name="connsiteX17" fmla="*/ 1559430 w 1903760"/>
                <a:gd name="connsiteY17" fmla="*/ 1165078 h 1577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3760" h="1577399">
                  <a:moveTo>
                    <a:pt x="1559430" y="1165078"/>
                  </a:moveTo>
                  <a:cubicBezTo>
                    <a:pt x="1420727" y="1012777"/>
                    <a:pt x="1377213" y="762569"/>
                    <a:pt x="1369054" y="593950"/>
                  </a:cubicBezTo>
                  <a:cubicBezTo>
                    <a:pt x="1360895" y="449809"/>
                    <a:pt x="1369054" y="199600"/>
                    <a:pt x="1483279" y="126170"/>
                  </a:cubicBezTo>
                  <a:cubicBezTo>
                    <a:pt x="1445204" y="77216"/>
                    <a:pt x="1369054" y="58178"/>
                    <a:pt x="1311941" y="58178"/>
                  </a:cubicBezTo>
                  <a:cubicBezTo>
                    <a:pt x="1184117" y="58178"/>
                    <a:pt x="1121565" y="142488"/>
                    <a:pt x="1078050" y="205040"/>
                  </a:cubicBezTo>
                  <a:cubicBezTo>
                    <a:pt x="1064452" y="224077"/>
                    <a:pt x="846879" y="523239"/>
                    <a:pt x="846879" y="523239"/>
                  </a:cubicBezTo>
                  <a:cubicBezTo>
                    <a:pt x="846879" y="523239"/>
                    <a:pt x="667382" y="243115"/>
                    <a:pt x="645624" y="210479"/>
                  </a:cubicBezTo>
                  <a:cubicBezTo>
                    <a:pt x="615708" y="164245"/>
                    <a:pt x="555876" y="77216"/>
                    <a:pt x="455248" y="63617"/>
                  </a:cubicBezTo>
                  <a:cubicBezTo>
                    <a:pt x="411734" y="58178"/>
                    <a:pt x="297508" y="52739"/>
                    <a:pt x="234956" y="137048"/>
                  </a:cubicBezTo>
                  <a:cubicBezTo>
                    <a:pt x="341023" y="221357"/>
                    <a:pt x="338303" y="438930"/>
                    <a:pt x="316546" y="588511"/>
                  </a:cubicBezTo>
                  <a:cubicBezTo>
                    <a:pt x="248554" y="1031815"/>
                    <a:pt x="58178" y="1072610"/>
                    <a:pt x="58178" y="1072610"/>
                  </a:cubicBezTo>
                  <a:cubicBezTo>
                    <a:pt x="156086" y="1333696"/>
                    <a:pt x="403575" y="1230350"/>
                    <a:pt x="474286" y="1020936"/>
                  </a:cubicBezTo>
                  <a:cubicBezTo>
                    <a:pt x="520520" y="884953"/>
                    <a:pt x="550436" y="713615"/>
                    <a:pt x="555876" y="572193"/>
                  </a:cubicBezTo>
                  <a:lnTo>
                    <a:pt x="830561" y="993740"/>
                  </a:lnTo>
                  <a:cubicBezTo>
                    <a:pt x="830561" y="993740"/>
                    <a:pt x="1140602" y="574913"/>
                    <a:pt x="1140602" y="574913"/>
                  </a:cubicBezTo>
                  <a:cubicBezTo>
                    <a:pt x="1088929" y="1314659"/>
                    <a:pt x="1344577" y="1526792"/>
                    <a:pt x="1567589" y="1526792"/>
                  </a:cubicBezTo>
                  <a:cubicBezTo>
                    <a:pt x="1790601" y="1526792"/>
                    <a:pt x="1866751" y="1322818"/>
                    <a:pt x="1866751" y="1322818"/>
                  </a:cubicBezTo>
                  <a:cubicBezTo>
                    <a:pt x="1744367" y="1314659"/>
                    <a:pt x="1641019" y="1252107"/>
                    <a:pt x="1559430" y="1165078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1254D5-4491-4E5C-A533-A0FDC183833D}"/>
                </a:ext>
              </a:extLst>
            </p:cNvPr>
            <p:cNvSpPr/>
            <p:nvPr/>
          </p:nvSpPr>
          <p:spPr>
            <a:xfrm>
              <a:off x="4792218" y="3234839"/>
              <a:ext cx="271966" cy="652717"/>
            </a:xfrm>
            <a:custGeom>
              <a:avLst/>
              <a:gdLst>
                <a:gd name="connsiteX0" fmla="*/ 88095 w 271965"/>
                <a:gd name="connsiteY0" fmla="*/ 120730 h 652717"/>
                <a:gd name="connsiteX1" fmla="*/ 93534 w 271965"/>
                <a:gd name="connsiteY1" fmla="*/ 153366 h 652717"/>
                <a:gd name="connsiteX2" fmla="*/ 93534 w 271965"/>
                <a:gd name="connsiteY2" fmla="*/ 544997 h 652717"/>
                <a:gd name="connsiteX3" fmla="*/ 156086 w 271965"/>
                <a:gd name="connsiteY3" fmla="*/ 604829 h 652717"/>
                <a:gd name="connsiteX4" fmla="*/ 221358 w 271965"/>
                <a:gd name="connsiteY4" fmla="*/ 544997 h 652717"/>
                <a:gd name="connsiteX5" fmla="*/ 221358 w 271965"/>
                <a:gd name="connsiteY5" fmla="*/ 194161 h 652717"/>
                <a:gd name="connsiteX6" fmla="*/ 210479 w 271965"/>
                <a:gd name="connsiteY6" fmla="*/ 109852 h 652717"/>
                <a:gd name="connsiteX7" fmla="*/ 118011 w 271965"/>
                <a:gd name="connsiteY7" fmla="*/ 58178 h 652717"/>
                <a:gd name="connsiteX8" fmla="*/ 58178 w 271965"/>
                <a:gd name="connsiteY8" fmla="*/ 88094 h 652717"/>
                <a:gd name="connsiteX9" fmla="*/ 88095 w 271965"/>
                <a:gd name="connsiteY9" fmla="*/ 120730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1965" h="652717">
                  <a:moveTo>
                    <a:pt x="88095" y="120730"/>
                  </a:moveTo>
                  <a:cubicBezTo>
                    <a:pt x="90814" y="131609"/>
                    <a:pt x="90814" y="142487"/>
                    <a:pt x="93534" y="153366"/>
                  </a:cubicBezTo>
                  <a:cubicBezTo>
                    <a:pt x="93534" y="156086"/>
                    <a:pt x="93534" y="542277"/>
                    <a:pt x="93534" y="544997"/>
                  </a:cubicBezTo>
                  <a:cubicBezTo>
                    <a:pt x="93534" y="577632"/>
                    <a:pt x="123450" y="604829"/>
                    <a:pt x="156086" y="604829"/>
                  </a:cubicBezTo>
                  <a:cubicBezTo>
                    <a:pt x="188722" y="607548"/>
                    <a:pt x="221358" y="577632"/>
                    <a:pt x="221358" y="544997"/>
                  </a:cubicBezTo>
                  <a:cubicBezTo>
                    <a:pt x="221358" y="539557"/>
                    <a:pt x="221358" y="194161"/>
                    <a:pt x="221358" y="194161"/>
                  </a:cubicBezTo>
                  <a:cubicBezTo>
                    <a:pt x="221358" y="164245"/>
                    <a:pt x="224078" y="134329"/>
                    <a:pt x="210479" y="109852"/>
                  </a:cubicBezTo>
                  <a:cubicBezTo>
                    <a:pt x="196881" y="79935"/>
                    <a:pt x="158806" y="58178"/>
                    <a:pt x="118011" y="58178"/>
                  </a:cubicBezTo>
                  <a:cubicBezTo>
                    <a:pt x="79936" y="58178"/>
                    <a:pt x="58178" y="88094"/>
                    <a:pt x="58178" y="88094"/>
                  </a:cubicBezTo>
                  <a:cubicBezTo>
                    <a:pt x="58178" y="88094"/>
                    <a:pt x="77216" y="93534"/>
                    <a:pt x="88095" y="12073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A453BC8-0B36-4D4E-AC2E-A19401EAC3CD}"/>
                </a:ext>
              </a:extLst>
            </p:cNvPr>
            <p:cNvSpPr/>
            <p:nvPr/>
          </p:nvSpPr>
          <p:spPr>
            <a:xfrm>
              <a:off x="8751819" y="3234667"/>
              <a:ext cx="271966" cy="652717"/>
            </a:xfrm>
            <a:custGeom>
              <a:avLst/>
              <a:gdLst>
                <a:gd name="connsiteX0" fmla="*/ 191663 w 271965"/>
                <a:gd name="connsiteY0" fmla="*/ 542449 h 652717"/>
                <a:gd name="connsiteX1" fmla="*/ 186224 w 271965"/>
                <a:gd name="connsiteY1" fmla="*/ 509813 h 652717"/>
                <a:gd name="connsiteX2" fmla="*/ 186224 w 271965"/>
                <a:gd name="connsiteY2" fmla="*/ 118183 h 652717"/>
                <a:gd name="connsiteX3" fmla="*/ 123672 w 271965"/>
                <a:gd name="connsiteY3" fmla="*/ 58350 h 652717"/>
                <a:gd name="connsiteX4" fmla="*/ 58400 w 271965"/>
                <a:gd name="connsiteY4" fmla="*/ 118183 h 652717"/>
                <a:gd name="connsiteX5" fmla="*/ 58400 w 271965"/>
                <a:gd name="connsiteY5" fmla="*/ 469018 h 652717"/>
                <a:gd name="connsiteX6" fmla="*/ 69279 w 271965"/>
                <a:gd name="connsiteY6" fmla="*/ 553328 h 652717"/>
                <a:gd name="connsiteX7" fmla="*/ 161747 w 271965"/>
                <a:gd name="connsiteY7" fmla="*/ 605001 h 652717"/>
                <a:gd name="connsiteX8" fmla="*/ 221580 w 271965"/>
                <a:gd name="connsiteY8" fmla="*/ 575085 h 652717"/>
                <a:gd name="connsiteX9" fmla="*/ 191663 w 271965"/>
                <a:gd name="connsiteY9" fmla="*/ 542449 h 652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1965" h="652717">
                  <a:moveTo>
                    <a:pt x="191663" y="542449"/>
                  </a:moveTo>
                  <a:cubicBezTo>
                    <a:pt x="188944" y="531570"/>
                    <a:pt x="186224" y="520692"/>
                    <a:pt x="186224" y="509813"/>
                  </a:cubicBezTo>
                  <a:cubicBezTo>
                    <a:pt x="186224" y="507093"/>
                    <a:pt x="186224" y="120902"/>
                    <a:pt x="186224" y="118183"/>
                  </a:cubicBezTo>
                  <a:cubicBezTo>
                    <a:pt x="186224" y="85547"/>
                    <a:pt x="156308" y="58350"/>
                    <a:pt x="123672" y="58350"/>
                  </a:cubicBezTo>
                  <a:cubicBezTo>
                    <a:pt x="91036" y="55631"/>
                    <a:pt x="58400" y="85547"/>
                    <a:pt x="58400" y="118183"/>
                  </a:cubicBezTo>
                  <a:cubicBezTo>
                    <a:pt x="58400" y="123622"/>
                    <a:pt x="58400" y="469018"/>
                    <a:pt x="58400" y="469018"/>
                  </a:cubicBezTo>
                  <a:cubicBezTo>
                    <a:pt x="58400" y="498934"/>
                    <a:pt x="55680" y="528851"/>
                    <a:pt x="69279" y="553328"/>
                  </a:cubicBezTo>
                  <a:cubicBezTo>
                    <a:pt x="82877" y="583244"/>
                    <a:pt x="120953" y="605001"/>
                    <a:pt x="161747" y="605001"/>
                  </a:cubicBezTo>
                  <a:cubicBezTo>
                    <a:pt x="199822" y="605001"/>
                    <a:pt x="221580" y="575085"/>
                    <a:pt x="221580" y="575085"/>
                  </a:cubicBezTo>
                  <a:cubicBezTo>
                    <a:pt x="221580" y="575085"/>
                    <a:pt x="202542" y="566926"/>
                    <a:pt x="191663" y="542449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17E3687-21BC-4B66-82A1-9652DB0C0A88}"/>
                </a:ext>
              </a:extLst>
            </p:cNvPr>
            <p:cNvSpPr/>
            <p:nvPr/>
          </p:nvSpPr>
          <p:spPr>
            <a:xfrm>
              <a:off x="6320666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3 w 435145"/>
                <a:gd name="connsiteY1" fmla="*/ 148115 h 462341"/>
                <a:gd name="connsiteX2" fmla="*/ 186003 w 435145"/>
                <a:gd name="connsiteY2" fmla="*/ 148115 h 462341"/>
                <a:gd name="connsiteX3" fmla="*/ 186003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3 w 435145"/>
                <a:gd name="connsiteY8" fmla="*/ 362967 h 462341"/>
                <a:gd name="connsiteX9" fmla="*/ 186003 w 435145"/>
                <a:gd name="connsiteY9" fmla="*/ 213386 h 462341"/>
                <a:gd name="connsiteX10" fmla="*/ 186003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3" y="148115"/>
                  </a:cubicBezTo>
                  <a:lnTo>
                    <a:pt x="186003" y="148115"/>
                  </a:lnTo>
                  <a:cubicBezTo>
                    <a:pt x="186003" y="129077"/>
                    <a:pt x="186003" y="115479"/>
                    <a:pt x="186003" y="115479"/>
                  </a:cubicBezTo>
                  <a:cubicBezTo>
                    <a:pt x="186003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5" y="422800"/>
                    <a:pt x="120730" y="422800"/>
                  </a:cubicBezTo>
                  <a:cubicBezTo>
                    <a:pt x="153366" y="425519"/>
                    <a:pt x="186003" y="395603"/>
                    <a:pt x="186003" y="362967"/>
                  </a:cubicBezTo>
                  <a:cubicBezTo>
                    <a:pt x="186003" y="360248"/>
                    <a:pt x="186003" y="281378"/>
                    <a:pt x="186003" y="213386"/>
                  </a:cubicBezTo>
                  <a:lnTo>
                    <a:pt x="186003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725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7E08B6C-E100-4F26-B629-3732E3E024EC}"/>
                </a:ext>
              </a:extLst>
            </p:cNvPr>
            <p:cNvSpPr/>
            <p:nvPr/>
          </p:nvSpPr>
          <p:spPr>
            <a:xfrm>
              <a:off x="7960620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2 w 435145"/>
                <a:gd name="connsiteY1" fmla="*/ 148115 h 462341"/>
                <a:gd name="connsiteX2" fmla="*/ 186002 w 435145"/>
                <a:gd name="connsiteY2" fmla="*/ 148115 h 462341"/>
                <a:gd name="connsiteX3" fmla="*/ 186002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2 w 435145"/>
                <a:gd name="connsiteY8" fmla="*/ 362967 h 462341"/>
                <a:gd name="connsiteX9" fmla="*/ 186002 w 435145"/>
                <a:gd name="connsiteY9" fmla="*/ 213386 h 462341"/>
                <a:gd name="connsiteX10" fmla="*/ 186002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2" y="148115"/>
                  </a:cubicBezTo>
                  <a:lnTo>
                    <a:pt x="186002" y="148115"/>
                  </a:lnTo>
                  <a:cubicBezTo>
                    <a:pt x="186002" y="129077"/>
                    <a:pt x="186002" y="115479"/>
                    <a:pt x="186002" y="115479"/>
                  </a:cubicBezTo>
                  <a:cubicBezTo>
                    <a:pt x="186002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5" y="422800"/>
                    <a:pt x="120730" y="422800"/>
                  </a:cubicBezTo>
                  <a:cubicBezTo>
                    <a:pt x="153366" y="425519"/>
                    <a:pt x="186002" y="395603"/>
                    <a:pt x="186002" y="362967"/>
                  </a:cubicBezTo>
                  <a:cubicBezTo>
                    <a:pt x="186002" y="360248"/>
                    <a:pt x="186002" y="281378"/>
                    <a:pt x="186002" y="213386"/>
                  </a:cubicBezTo>
                  <a:lnTo>
                    <a:pt x="186002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453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F095C42-829F-4A42-936F-5E5F8E797CAC}"/>
                </a:ext>
              </a:extLst>
            </p:cNvPr>
            <p:cNvSpPr/>
            <p:nvPr/>
          </p:nvSpPr>
          <p:spPr>
            <a:xfrm>
              <a:off x="5020669" y="3416868"/>
              <a:ext cx="435145" cy="462341"/>
            </a:xfrm>
            <a:custGeom>
              <a:avLst/>
              <a:gdLst>
                <a:gd name="connsiteX0" fmla="*/ 302948 w 435145"/>
                <a:gd name="connsiteY0" fmla="*/ 74684 h 462341"/>
                <a:gd name="connsiteX1" fmla="*/ 186002 w 435145"/>
                <a:gd name="connsiteY1" fmla="*/ 148115 h 462341"/>
                <a:gd name="connsiteX2" fmla="*/ 186002 w 435145"/>
                <a:gd name="connsiteY2" fmla="*/ 148115 h 462341"/>
                <a:gd name="connsiteX3" fmla="*/ 186002 w 435145"/>
                <a:gd name="connsiteY3" fmla="*/ 115479 h 462341"/>
                <a:gd name="connsiteX4" fmla="*/ 123450 w 435145"/>
                <a:gd name="connsiteY4" fmla="*/ 58366 h 462341"/>
                <a:gd name="connsiteX5" fmla="*/ 58178 w 435145"/>
                <a:gd name="connsiteY5" fmla="*/ 115479 h 462341"/>
                <a:gd name="connsiteX6" fmla="*/ 58178 w 435145"/>
                <a:gd name="connsiteY6" fmla="*/ 362967 h 462341"/>
                <a:gd name="connsiteX7" fmla="*/ 120730 w 435145"/>
                <a:gd name="connsiteY7" fmla="*/ 422800 h 462341"/>
                <a:gd name="connsiteX8" fmla="*/ 186002 w 435145"/>
                <a:gd name="connsiteY8" fmla="*/ 362967 h 462341"/>
                <a:gd name="connsiteX9" fmla="*/ 186002 w 435145"/>
                <a:gd name="connsiteY9" fmla="*/ 213386 h 462341"/>
                <a:gd name="connsiteX10" fmla="*/ 186002 w 435145"/>
                <a:gd name="connsiteY10" fmla="*/ 213386 h 462341"/>
                <a:gd name="connsiteX11" fmla="*/ 229517 w 435145"/>
                <a:gd name="connsiteY11" fmla="*/ 161713 h 462341"/>
                <a:gd name="connsiteX12" fmla="*/ 259433 w 435145"/>
                <a:gd name="connsiteY12" fmla="*/ 194349 h 462341"/>
                <a:gd name="connsiteX13" fmla="*/ 259433 w 435145"/>
                <a:gd name="connsiteY13" fmla="*/ 362967 h 462341"/>
                <a:gd name="connsiteX14" fmla="*/ 321985 w 435145"/>
                <a:gd name="connsiteY14" fmla="*/ 422800 h 462341"/>
                <a:gd name="connsiteX15" fmla="*/ 387257 w 435145"/>
                <a:gd name="connsiteY15" fmla="*/ 362967 h 462341"/>
                <a:gd name="connsiteX16" fmla="*/ 387257 w 435145"/>
                <a:gd name="connsiteY16" fmla="*/ 273219 h 462341"/>
                <a:gd name="connsiteX17" fmla="*/ 302948 w 435145"/>
                <a:gd name="connsiteY17" fmla="*/ 74684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5145" h="462341">
                  <a:moveTo>
                    <a:pt x="302948" y="74684"/>
                  </a:moveTo>
                  <a:cubicBezTo>
                    <a:pt x="234956" y="74684"/>
                    <a:pt x="196881" y="131797"/>
                    <a:pt x="186002" y="148115"/>
                  </a:cubicBezTo>
                  <a:lnTo>
                    <a:pt x="186002" y="148115"/>
                  </a:lnTo>
                  <a:cubicBezTo>
                    <a:pt x="186002" y="129077"/>
                    <a:pt x="186002" y="115479"/>
                    <a:pt x="186002" y="115479"/>
                  </a:cubicBezTo>
                  <a:cubicBezTo>
                    <a:pt x="186002" y="82843"/>
                    <a:pt x="156086" y="58366"/>
                    <a:pt x="123450" y="58366"/>
                  </a:cubicBezTo>
                  <a:cubicBezTo>
                    <a:pt x="90814" y="55646"/>
                    <a:pt x="58178" y="82843"/>
                    <a:pt x="58178" y="115479"/>
                  </a:cubicBezTo>
                  <a:cubicBezTo>
                    <a:pt x="58178" y="120918"/>
                    <a:pt x="58178" y="360248"/>
                    <a:pt x="58178" y="362967"/>
                  </a:cubicBezTo>
                  <a:cubicBezTo>
                    <a:pt x="58178" y="395603"/>
                    <a:pt x="88094" y="422800"/>
                    <a:pt x="120730" y="422800"/>
                  </a:cubicBezTo>
                  <a:cubicBezTo>
                    <a:pt x="153366" y="425519"/>
                    <a:pt x="186002" y="395603"/>
                    <a:pt x="186002" y="362967"/>
                  </a:cubicBezTo>
                  <a:cubicBezTo>
                    <a:pt x="186002" y="360248"/>
                    <a:pt x="186002" y="281378"/>
                    <a:pt x="186002" y="213386"/>
                  </a:cubicBezTo>
                  <a:lnTo>
                    <a:pt x="186002" y="213386"/>
                  </a:lnTo>
                  <a:cubicBezTo>
                    <a:pt x="191442" y="186190"/>
                    <a:pt x="205040" y="161713"/>
                    <a:pt x="229517" y="161713"/>
                  </a:cubicBezTo>
                  <a:cubicBezTo>
                    <a:pt x="259433" y="161713"/>
                    <a:pt x="259433" y="194349"/>
                    <a:pt x="259433" y="194349"/>
                  </a:cubicBezTo>
                  <a:lnTo>
                    <a:pt x="259433" y="362967"/>
                  </a:lnTo>
                  <a:cubicBezTo>
                    <a:pt x="259433" y="395603"/>
                    <a:pt x="289349" y="422800"/>
                    <a:pt x="321985" y="422800"/>
                  </a:cubicBezTo>
                  <a:cubicBezTo>
                    <a:pt x="354621" y="425519"/>
                    <a:pt x="387257" y="395603"/>
                    <a:pt x="387257" y="362967"/>
                  </a:cubicBezTo>
                  <a:lnTo>
                    <a:pt x="387257" y="273219"/>
                  </a:lnTo>
                  <a:cubicBezTo>
                    <a:pt x="384537" y="183470"/>
                    <a:pt x="395416" y="71964"/>
                    <a:pt x="302948" y="74684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0D3CA62-E398-459B-A561-78BE2297E0B2}"/>
                </a:ext>
              </a:extLst>
            </p:cNvPr>
            <p:cNvSpPr/>
            <p:nvPr/>
          </p:nvSpPr>
          <p:spPr>
            <a:xfrm>
              <a:off x="7616289" y="3475234"/>
              <a:ext cx="364436" cy="364434"/>
            </a:xfrm>
            <a:custGeom>
              <a:avLst/>
              <a:gdLst>
                <a:gd name="connsiteX0" fmla="*/ 182218 w 364436"/>
                <a:gd name="connsiteY0" fmla="*/ 73431 h 364434"/>
                <a:gd name="connsiteX1" fmla="*/ 130544 w 364436"/>
                <a:gd name="connsiteY1" fmla="*/ 179499 h 364434"/>
                <a:gd name="connsiteX2" fmla="*/ 182218 w 364436"/>
                <a:gd name="connsiteY2" fmla="*/ 285565 h 364434"/>
                <a:gd name="connsiteX3" fmla="*/ 233891 w 364436"/>
                <a:gd name="connsiteY3" fmla="*/ 179499 h 364434"/>
                <a:gd name="connsiteX4" fmla="*/ 182218 w 364436"/>
                <a:gd name="connsiteY4" fmla="*/ 73431 h 364434"/>
                <a:gd name="connsiteX5" fmla="*/ 182219 w 364436"/>
                <a:gd name="connsiteY5" fmla="*/ 0 h 364434"/>
                <a:gd name="connsiteX6" fmla="*/ 364436 w 364436"/>
                <a:gd name="connsiteY6" fmla="*/ 182217 h 364434"/>
                <a:gd name="connsiteX7" fmla="*/ 182219 w 364436"/>
                <a:gd name="connsiteY7" fmla="*/ 364434 h 364434"/>
                <a:gd name="connsiteX8" fmla="*/ 0 w 364436"/>
                <a:gd name="connsiteY8" fmla="*/ 182217 h 364434"/>
                <a:gd name="connsiteX9" fmla="*/ 182219 w 364436"/>
                <a:gd name="connsiteY9" fmla="*/ 0 h 3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4436" h="364434">
                  <a:moveTo>
                    <a:pt x="182218" y="73431"/>
                  </a:moveTo>
                  <a:cubicBezTo>
                    <a:pt x="152302" y="76151"/>
                    <a:pt x="130544" y="114226"/>
                    <a:pt x="130544" y="179499"/>
                  </a:cubicBezTo>
                  <a:cubicBezTo>
                    <a:pt x="130544" y="244770"/>
                    <a:pt x="146862" y="285565"/>
                    <a:pt x="182218" y="285565"/>
                  </a:cubicBezTo>
                  <a:cubicBezTo>
                    <a:pt x="217573" y="285565"/>
                    <a:pt x="233891" y="247490"/>
                    <a:pt x="233891" y="179499"/>
                  </a:cubicBezTo>
                  <a:cubicBezTo>
                    <a:pt x="233891" y="114226"/>
                    <a:pt x="212134" y="73431"/>
                    <a:pt x="182218" y="73431"/>
                  </a:cubicBezTo>
                  <a:close/>
                  <a:moveTo>
                    <a:pt x="182219" y="0"/>
                  </a:moveTo>
                  <a:cubicBezTo>
                    <a:pt x="282846" y="0"/>
                    <a:pt x="364436" y="81590"/>
                    <a:pt x="364436" y="182217"/>
                  </a:cubicBezTo>
                  <a:cubicBezTo>
                    <a:pt x="364436" y="282844"/>
                    <a:pt x="282846" y="364434"/>
                    <a:pt x="182219" y="364434"/>
                  </a:cubicBezTo>
                  <a:cubicBezTo>
                    <a:pt x="81591" y="364434"/>
                    <a:pt x="0" y="282844"/>
                    <a:pt x="0" y="182217"/>
                  </a:cubicBezTo>
                  <a:cubicBezTo>
                    <a:pt x="0" y="81590"/>
                    <a:pt x="81591" y="0"/>
                    <a:pt x="182219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495AE45-21CF-4D1B-B9A4-3378621E31F8}"/>
                </a:ext>
              </a:extLst>
            </p:cNvPr>
            <p:cNvSpPr/>
            <p:nvPr/>
          </p:nvSpPr>
          <p:spPr>
            <a:xfrm>
              <a:off x="6743101" y="3464184"/>
              <a:ext cx="372773" cy="375657"/>
            </a:xfrm>
            <a:custGeom>
              <a:avLst/>
              <a:gdLst>
                <a:gd name="connsiteX0" fmla="*/ 176958 w 372773"/>
                <a:gd name="connsiteY0" fmla="*/ 98080 h 375657"/>
                <a:gd name="connsiteX1" fmla="*/ 125284 w 372773"/>
                <a:gd name="connsiteY1" fmla="*/ 190548 h 375657"/>
                <a:gd name="connsiteX2" fmla="*/ 176958 w 372773"/>
                <a:gd name="connsiteY2" fmla="*/ 283017 h 375657"/>
                <a:gd name="connsiteX3" fmla="*/ 228631 w 372773"/>
                <a:gd name="connsiteY3" fmla="*/ 190548 h 375657"/>
                <a:gd name="connsiteX4" fmla="*/ 176958 w 372773"/>
                <a:gd name="connsiteY4" fmla="*/ 98080 h 375657"/>
                <a:gd name="connsiteX5" fmla="*/ 307501 w 372773"/>
                <a:gd name="connsiteY5" fmla="*/ 172 h 375657"/>
                <a:gd name="connsiteX6" fmla="*/ 372773 w 372773"/>
                <a:gd name="connsiteY6" fmla="*/ 62724 h 375657"/>
                <a:gd name="connsiteX7" fmla="*/ 372773 w 372773"/>
                <a:gd name="connsiteY7" fmla="*/ 312934 h 375657"/>
                <a:gd name="connsiteX8" fmla="*/ 302061 w 372773"/>
                <a:gd name="connsiteY8" fmla="*/ 375486 h 375657"/>
                <a:gd name="connsiteX9" fmla="*/ 239509 w 372773"/>
                <a:gd name="connsiteY9" fmla="*/ 326532 h 375657"/>
                <a:gd name="connsiteX10" fmla="*/ 179677 w 372773"/>
                <a:gd name="connsiteY10" fmla="*/ 370046 h 375657"/>
                <a:gd name="connsiteX11" fmla="*/ 70890 w 372773"/>
                <a:gd name="connsiteY11" fmla="*/ 353728 h 375657"/>
                <a:gd name="connsiteX12" fmla="*/ 128003 w 372773"/>
                <a:gd name="connsiteY12" fmla="*/ 11051 h 375657"/>
                <a:gd name="connsiteX13" fmla="*/ 236790 w 372773"/>
                <a:gd name="connsiteY13" fmla="*/ 70883 h 375657"/>
                <a:gd name="connsiteX14" fmla="*/ 236790 w 372773"/>
                <a:gd name="connsiteY14" fmla="*/ 62724 h 375657"/>
                <a:gd name="connsiteX15" fmla="*/ 307501 w 372773"/>
                <a:gd name="connsiteY15" fmla="*/ 172 h 37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773" h="375657">
                  <a:moveTo>
                    <a:pt x="176958" y="98080"/>
                  </a:moveTo>
                  <a:cubicBezTo>
                    <a:pt x="147042" y="100800"/>
                    <a:pt x="125284" y="133436"/>
                    <a:pt x="125284" y="190548"/>
                  </a:cubicBezTo>
                  <a:cubicBezTo>
                    <a:pt x="125284" y="247661"/>
                    <a:pt x="141602" y="283017"/>
                    <a:pt x="176958" y="283017"/>
                  </a:cubicBezTo>
                  <a:cubicBezTo>
                    <a:pt x="212314" y="283017"/>
                    <a:pt x="228631" y="247661"/>
                    <a:pt x="228631" y="190548"/>
                  </a:cubicBezTo>
                  <a:cubicBezTo>
                    <a:pt x="228631" y="133436"/>
                    <a:pt x="206874" y="98080"/>
                    <a:pt x="176958" y="98080"/>
                  </a:cubicBezTo>
                  <a:close/>
                  <a:moveTo>
                    <a:pt x="307501" y="172"/>
                  </a:moveTo>
                  <a:cubicBezTo>
                    <a:pt x="340137" y="172"/>
                    <a:pt x="372773" y="30088"/>
                    <a:pt x="372773" y="62724"/>
                  </a:cubicBezTo>
                  <a:cubicBezTo>
                    <a:pt x="372773" y="65444"/>
                    <a:pt x="372773" y="307494"/>
                    <a:pt x="372773" y="312934"/>
                  </a:cubicBezTo>
                  <a:cubicBezTo>
                    <a:pt x="370053" y="348289"/>
                    <a:pt x="337417" y="378205"/>
                    <a:pt x="302061" y="375486"/>
                  </a:cubicBezTo>
                  <a:cubicBezTo>
                    <a:pt x="274865" y="372766"/>
                    <a:pt x="247668" y="353728"/>
                    <a:pt x="239509" y="326532"/>
                  </a:cubicBezTo>
                  <a:cubicBezTo>
                    <a:pt x="225911" y="348289"/>
                    <a:pt x="198715" y="364607"/>
                    <a:pt x="179677" y="370046"/>
                  </a:cubicBezTo>
                  <a:cubicBezTo>
                    <a:pt x="147041" y="378205"/>
                    <a:pt x="100807" y="372766"/>
                    <a:pt x="70890" y="353728"/>
                  </a:cubicBezTo>
                  <a:cubicBezTo>
                    <a:pt x="-35177" y="285737"/>
                    <a:pt x="-27018" y="11051"/>
                    <a:pt x="128003" y="11051"/>
                  </a:cubicBezTo>
                  <a:cubicBezTo>
                    <a:pt x="185116" y="11051"/>
                    <a:pt x="220471" y="49126"/>
                    <a:pt x="236790" y="70883"/>
                  </a:cubicBezTo>
                  <a:cubicBezTo>
                    <a:pt x="236790" y="70883"/>
                    <a:pt x="236790" y="65444"/>
                    <a:pt x="236790" y="62724"/>
                  </a:cubicBezTo>
                  <a:cubicBezTo>
                    <a:pt x="239509" y="27369"/>
                    <a:pt x="272145" y="-2547"/>
                    <a:pt x="307501" y="172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216FC84-D2D6-4A19-8ECF-E28FA6872E1A}"/>
                </a:ext>
              </a:extLst>
            </p:cNvPr>
            <p:cNvSpPr/>
            <p:nvPr/>
          </p:nvSpPr>
          <p:spPr>
            <a:xfrm>
              <a:off x="8380335" y="3464184"/>
              <a:ext cx="372772" cy="375657"/>
            </a:xfrm>
            <a:custGeom>
              <a:avLst/>
              <a:gdLst>
                <a:gd name="connsiteX0" fmla="*/ 176957 w 372772"/>
                <a:gd name="connsiteY0" fmla="*/ 98080 h 375657"/>
                <a:gd name="connsiteX1" fmla="*/ 125282 w 372772"/>
                <a:gd name="connsiteY1" fmla="*/ 190548 h 375657"/>
                <a:gd name="connsiteX2" fmla="*/ 176957 w 372772"/>
                <a:gd name="connsiteY2" fmla="*/ 283017 h 375657"/>
                <a:gd name="connsiteX3" fmla="*/ 228630 w 372772"/>
                <a:gd name="connsiteY3" fmla="*/ 190548 h 375657"/>
                <a:gd name="connsiteX4" fmla="*/ 176957 w 372772"/>
                <a:gd name="connsiteY4" fmla="*/ 98080 h 375657"/>
                <a:gd name="connsiteX5" fmla="*/ 307501 w 372772"/>
                <a:gd name="connsiteY5" fmla="*/ 172 h 375657"/>
                <a:gd name="connsiteX6" fmla="*/ 372772 w 372772"/>
                <a:gd name="connsiteY6" fmla="*/ 62724 h 375657"/>
                <a:gd name="connsiteX7" fmla="*/ 372772 w 372772"/>
                <a:gd name="connsiteY7" fmla="*/ 312934 h 375657"/>
                <a:gd name="connsiteX8" fmla="*/ 302062 w 372772"/>
                <a:gd name="connsiteY8" fmla="*/ 375486 h 375657"/>
                <a:gd name="connsiteX9" fmla="*/ 239509 w 372772"/>
                <a:gd name="connsiteY9" fmla="*/ 326532 h 375657"/>
                <a:gd name="connsiteX10" fmla="*/ 179677 w 372772"/>
                <a:gd name="connsiteY10" fmla="*/ 370046 h 375657"/>
                <a:gd name="connsiteX11" fmla="*/ 70890 w 372772"/>
                <a:gd name="connsiteY11" fmla="*/ 353728 h 375657"/>
                <a:gd name="connsiteX12" fmla="*/ 128002 w 372772"/>
                <a:gd name="connsiteY12" fmla="*/ 11051 h 375657"/>
                <a:gd name="connsiteX13" fmla="*/ 236790 w 372772"/>
                <a:gd name="connsiteY13" fmla="*/ 70883 h 375657"/>
                <a:gd name="connsiteX14" fmla="*/ 236790 w 372772"/>
                <a:gd name="connsiteY14" fmla="*/ 62724 h 375657"/>
                <a:gd name="connsiteX15" fmla="*/ 307501 w 372772"/>
                <a:gd name="connsiteY15" fmla="*/ 172 h 37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772" h="375657">
                  <a:moveTo>
                    <a:pt x="176957" y="98080"/>
                  </a:moveTo>
                  <a:cubicBezTo>
                    <a:pt x="147039" y="100800"/>
                    <a:pt x="125282" y="133436"/>
                    <a:pt x="125282" y="190548"/>
                  </a:cubicBezTo>
                  <a:cubicBezTo>
                    <a:pt x="125282" y="247661"/>
                    <a:pt x="141600" y="283017"/>
                    <a:pt x="176957" y="283017"/>
                  </a:cubicBezTo>
                  <a:cubicBezTo>
                    <a:pt x="212312" y="283017"/>
                    <a:pt x="228630" y="247661"/>
                    <a:pt x="228630" y="190548"/>
                  </a:cubicBezTo>
                  <a:cubicBezTo>
                    <a:pt x="228630" y="133436"/>
                    <a:pt x="206873" y="98080"/>
                    <a:pt x="176957" y="98080"/>
                  </a:cubicBezTo>
                  <a:close/>
                  <a:moveTo>
                    <a:pt x="307501" y="172"/>
                  </a:moveTo>
                  <a:cubicBezTo>
                    <a:pt x="340137" y="172"/>
                    <a:pt x="372772" y="30088"/>
                    <a:pt x="372772" y="62724"/>
                  </a:cubicBezTo>
                  <a:cubicBezTo>
                    <a:pt x="372772" y="65444"/>
                    <a:pt x="372772" y="307494"/>
                    <a:pt x="372772" y="312934"/>
                  </a:cubicBezTo>
                  <a:cubicBezTo>
                    <a:pt x="370053" y="348289"/>
                    <a:pt x="337417" y="378205"/>
                    <a:pt x="302062" y="375486"/>
                  </a:cubicBezTo>
                  <a:cubicBezTo>
                    <a:pt x="274865" y="372766"/>
                    <a:pt x="247668" y="353728"/>
                    <a:pt x="239509" y="326532"/>
                  </a:cubicBezTo>
                  <a:cubicBezTo>
                    <a:pt x="228630" y="348289"/>
                    <a:pt x="198714" y="364607"/>
                    <a:pt x="179677" y="370046"/>
                  </a:cubicBezTo>
                  <a:cubicBezTo>
                    <a:pt x="147040" y="378205"/>
                    <a:pt x="100806" y="372766"/>
                    <a:pt x="70890" y="353728"/>
                  </a:cubicBezTo>
                  <a:cubicBezTo>
                    <a:pt x="-35177" y="285737"/>
                    <a:pt x="-27018" y="11051"/>
                    <a:pt x="128002" y="11051"/>
                  </a:cubicBezTo>
                  <a:cubicBezTo>
                    <a:pt x="185116" y="11051"/>
                    <a:pt x="220472" y="49126"/>
                    <a:pt x="236790" y="70883"/>
                  </a:cubicBezTo>
                  <a:cubicBezTo>
                    <a:pt x="236790" y="70883"/>
                    <a:pt x="236790" y="65444"/>
                    <a:pt x="236790" y="62724"/>
                  </a:cubicBezTo>
                  <a:cubicBezTo>
                    <a:pt x="239509" y="27369"/>
                    <a:pt x="272145" y="-2547"/>
                    <a:pt x="307501" y="172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64D8E5A-0B60-43A6-9CB4-0637AD08F72C}"/>
                </a:ext>
              </a:extLst>
            </p:cNvPr>
            <p:cNvSpPr/>
            <p:nvPr/>
          </p:nvSpPr>
          <p:spPr>
            <a:xfrm>
              <a:off x="7389492" y="3444253"/>
              <a:ext cx="217573" cy="435145"/>
            </a:xfrm>
            <a:custGeom>
              <a:avLst/>
              <a:gdLst>
                <a:gd name="connsiteX0" fmla="*/ 186002 w 217572"/>
                <a:gd name="connsiteY0" fmla="*/ 118011 h 435144"/>
                <a:gd name="connsiteX1" fmla="*/ 128890 w 217572"/>
                <a:gd name="connsiteY1" fmla="*/ 58178 h 435144"/>
                <a:gd name="connsiteX2" fmla="*/ 123450 w 217572"/>
                <a:gd name="connsiteY2" fmla="*/ 58178 h 435144"/>
                <a:gd name="connsiteX3" fmla="*/ 58178 w 217572"/>
                <a:gd name="connsiteY3" fmla="*/ 115291 h 435144"/>
                <a:gd name="connsiteX4" fmla="*/ 58178 w 217572"/>
                <a:gd name="connsiteY4" fmla="*/ 232236 h 435144"/>
                <a:gd name="connsiteX5" fmla="*/ 58178 w 217572"/>
                <a:gd name="connsiteY5" fmla="*/ 232236 h 435144"/>
                <a:gd name="connsiteX6" fmla="*/ 58178 w 217572"/>
                <a:gd name="connsiteY6" fmla="*/ 335583 h 435144"/>
                <a:gd name="connsiteX7" fmla="*/ 115291 w 217572"/>
                <a:gd name="connsiteY7" fmla="*/ 395415 h 435144"/>
                <a:gd name="connsiteX8" fmla="*/ 120730 w 217572"/>
                <a:gd name="connsiteY8" fmla="*/ 395415 h 435144"/>
                <a:gd name="connsiteX9" fmla="*/ 186002 w 217572"/>
                <a:gd name="connsiteY9" fmla="*/ 338303 h 435144"/>
                <a:gd name="connsiteX10" fmla="*/ 186002 w 217572"/>
                <a:gd name="connsiteY10" fmla="*/ 240395 h 435144"/>
                <a:gd name="connsiteX11" fmla="*/ 186002 w 217572"/>
                <a:gd name="connsiteY11" fmla="*/ 240395 h 435144"/>
                <a:gd name="connsiteX12" fmla="*/ 186002 w 217572"/>
                <a:gd name="connsiteY12" fmla="*/ 118011 h 435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572" h="435144">
                  <a:moveTo>
                    <a:pt x="186002" y="118011"/>
                  </a:moveTo>
                  <a:cubicBezTo>
                    <a:pt x="183283" y="85375"/>
                    <a:pt x="158806" y="60898"/>
                    <a:pt x="128890" y="58178"/>
                  </a:cubicBezTo>
                  <a:cubicBezTo>
                    <a:pt x="126170" y="58178"/>
                    <a:pt x="126170" y="58178"/>
                    <a:pt x="123450" y="58178"/>
                  </a:cubicBezTo>
                  <a:cubicBezTo>
                    <a:pt x="96254" y="58178"/>
                    <a:pt x="58178" y="82655"/>
                    <a:pt x="58178" y="115291"/>
                  </a:cubicBezTo>
                  <a:lnTo>
                    <a:pt x="58178" y="232236"/>
                  </a:lnTo>
                  <a:lnTo>
                    <a:pt x="58178" y="232236"/>
                  </a:lnTo>
                  <a:cubicBezTo>
                    <a:pt x="58178" y="270311"/>
                    <a:pt x="58178" y="335583"/>
                    <a:pt x="58178" y="335583"/>
                  </a:cubicBezTo>
                  <a:cubicBezTo>
                    <a:pt x="60898" y="368219"/>
                    <a:pt x="85375" y="392696"/>
                    <a:pt x="115291" y="395415"/>
                  </a:cubicBezTo>
                  <a:cubicBezTo>
                    <a:pt x="118011" y="395415"/>
                    <a:pt x="118011" y="395415"/>
                    <a:pt x="120730" y="395415"/>
                  </a:cubicBezTo>
                  <a:cubicBezTo>
                    <a:pt x="147927" y="395415"/>
                    <a:pt x="186002" y="370938"/>
                    <a:pt x="186002" y="338303"/>
                  </a:cubicBezTo>
                  <a:lnTo>
                    <a:pt x="186002" y="240395"/>
                  </a:lnTo>
                  <a:lnTo>
                    <a:pt x="186002" y="240395"/>
                  </a:lnTo>
                  <a:cubicBezTo>
                    <a:pt x="186002" y="202320"/>
                    <a:pt x="186002" y="118011"/>
                    <a:pt x="186002" y="11801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ADC8310-343B-4477-9D7F-D6D4956A7823}"/>
                </a:ext>
              </a:extLst>
            </p:cNvPr>
            <p:cNvSpPr/>
            <p:nvPr/>
          </p:nvSpPr>
          <p:spPr>
            <a:xfrm>
              <a:off x="7392212" y="3280901"/>
              <a:ext cx="217573" cy="217572"/>
            </a:xfrm>
            <a:custGeom>
              <a:avLst/>
              <a:gdLst>
                <a:gd name="connsiteX0" fmla="*/ 183282 w 217572"/>
                <a:gd name="connsiteY0" fmla="*/ 120902 h 217572"/>
                <a:gd name="connsiteX1" fmla="*/ 120730 w 217572"/>
                <a:gd name="connsiteY1" fmla="*/ 183454 h 217572"/>
                <a:gd name="connsiteX2" fmla="*/ 58178 w 217572"/>
                <a:gd name="connsiteY2" fmla="*/ 120902 h 217572"/>
                <a:gd name="connsiteX3" fmla="*/ 120730 w 217572"/>
                <a:gd name="connsiteY3" fmla="*/ 58350 h 217572"/>
                <a:gd name="connsiteX4" fmla="*/ 183282 w 217572"/>
                <a:gd name="connsiteY4" fmla="*/ 120902 h 2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572" h="217572">
                  <a:moveTo>
                    <a:pt x="183282" y="120902"/>
                  </a:moveTo>
                  <a:cubicBezTo>
                    <a:pt x="183282" y="156258"/>
                    <a:pt x="156086" y="183454"/>
                    <a:pt x="120730" y="183454"/>
                  </a:cubicBezTo>
                  <a:cubicBezTo>
                    <a:pt x="85375" y="183454"/>
                    <a:pt x="58178" y="156258"/>
                    <a:pt x="58178" y="120902"/>
                  </a:cubicBezTo>
                  <a:cubicBezTo>
                    <a:pt x="58178" y="85547"/>
                    <a:pt x="85375" y="58350"/>
                    <a:pt x="120730" y="58350"/>
                  </a:cubicBezTo>
                  <a:cubicBezTo>
                    <a:pt x="153366" y="55630"/>
                    <a:pt x="183282" y="85547"/>
                    <a:pt x="183282" y="120902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FAAD271-016E-4F1D-8EF6-91D222D38060}"/>
                </a:ext>
              </a:extLst>
            </p:cNvPr>
            <p:cNvSpPr/>
            <p:nvPr/>
          </p:nvSpPr>
          <p:spPr>
            <a:xfrm>
              <a:off x="6005186" y="3416884"/>
              <a:ext cx="380752" cy="462341"/>
            </a:xfrm>
            <a:custGeom>
              <a:avLst/>
              <a:gdLst>
                <a:gd name="connsiteX0" fmla="*/ 270312 w 380752"/>
                <a:gd name="connsiteY0" fmla="*/ 69229 h 462341"/>
                <a:gd name="connsiteX1" fmla="*/ 188722 w 380752"/>
                <a:gd name="connsiteY1" fmla="*/ 134501 h 462341"/>
                <a:gd name="connsiteX2" fmla="*/ 188722 w 380752"/>
                <a:gd name="connsiteY2" fmla="*/ 118183 h 462341"/>
                <a:gd name="connsiteX3" fmla="*/ 126170 w 380752"/>
                <a:gd name="connsiteY3" fmla="*/ 58350 h 462341"/>
                <a:gd name="connsiteX4" fmla="*/ 58178 w 380752"/>
                <a:gd name="connsiteY4" fmla="*/ 118183 h 462341"/>
                <a:gd name="connsiteX5" fmla="*/ 58178 w 380752"/>
                <a:gd name="connsiteY5" fmla="*/ 210651 h 462341"/>
                <a:gd name="connsiteX6" fmla="*/ 58178 w 380752"/>
                <a:gd name="connsiteY6" fmla="*/ 365671 h 462341"/>
                <a:gd name="connsiteX7" fmla="*/ 58178 w 380752"/>
                <a:gd name="connsiteY7" fmla="*/ 365671 h 462341"/>
                <a:gd name="connsiteX8" fmla="*/ 120730 w 380752"/>
                <a:gd name="connsiteY8" fmla="*/ 425504 h 462341"/>
                <a:gd name="connsiteX9" fmla="*/ 186002 w 380752"/>
                <a:gd name="connsiteY9" fmla="*/ 365671 h 462341"/>
                <a:gd name="connsiteX10" fmla="*/ 186002 w 380752"/>
                <a:gd name="connsiteY10" fmla="*/ 365671 h 462341"/>
                <a:gd name="connsiteX11" fmla="*/ 186002 w 380752"/>
                <a:gd name="connsiteY11" fmla="*/ 210651 h 462341"/>
                <a:gd name="connsiteX12" fmla="*/ 215919 w 380752"/>
                <a:gd name="connsiteY12" fmla="*/ 158978 h 462341"/>
                <a:gd name="connsiteX13" fmla="*/ 275751 w 380752"/>
                <a:gd name="connsiteY13" fmla="*/ 221530 h 462341"/>
                <a:gd name="connsiteX14" fmla="*/ 270312 w 380752"/>
                <a:gd name="connsiteY14" fmla="*/ 69229 h 46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0752" h="462341">
                  <a:moveTo>
                    <a:pt x="270312" y="69229"/>
                  </a:moveTo>
                  <a:cubicBezTo>
                    <a:pt x="232236" y="71949"/>
                    <a:pt x="213199" y="99145"/>
                    <a:pt x="188722" y="134501"/>
                  </a:cubicBezTo>
                  <a:cubicBezTo>
                    <a:pt x="188722" y="134501"/>
                    <a:pt x="188722" y="118183"/>
                    <a:pt x="188722" y="118183"/>
                  </a:cubicBezTo>
                  <a:cubicBezTo>
                    <a:pt x="188722" y="85547"/>
                    <a:pt x="158806" y="58350"/>
                    <a:pt x="126170" y="58350"/>
                  </a:cubicBezTo>
                  <a:cubicBezTo>
                    <a:pt x="93534" y="55631"/>
                    <a:pt x="60898" y="85547"/>
                    <a:pt x="58178" y="118183"/>
                  </a:cubicBezTo>
                  <a:lnTo>
                    <a:pt x="58178" y="210651"/>
                  </a:lnTo>
                  <a:lnTo>
                    <a:pt x="58178" y="365671"/>
                  </a:lnTo>
                  <a:lnTo>
                    <a:pt x="58178" y="365671"/>
                  </a:lnTo>
                  <a:cubicBezTo>
                    <a:pt x="58178" y="398307"/>
                    <a:pt x="88094" y="425504"/>
                    <a:pt x="120730" y="425504"/>
                  </a:cubicBezTo>
                  <a:cubicBezTo>
                    <a:pt x="153366" y="428224"/>
                    <a:pt x="186002" y="398307"/>
                    <a:pt x="186002" y="365671"/>
                  </a:cubicBezTo>
                  <a:lnTo>
                    <a:pt x="186002" y="365671"/>
                  </a:lnTo>
                  <a:lnTo>
                    <a:pt x="186002" y="210651"/>
                  </a:lnTo>
                  <a:cubicBezTo>
                    <a:pt x="188722" y="188894"/>
                    <a:pt x="196881" y="158978"/>
                    <a:pt x="215919" y="158978"/>
                  </a:cubicBezTo>
                  <a:cubicBezTo>
                    <a:pt x="243115" y="158978"/>
                    <a:pt x="215919" y="221530"/>
                    <a:pt x="275751" y="221530"/>
                  </a:cubicBezTo>
                  <a:cubicBezTo>
                    <a:pt x="362780" y="221530"/>
                    <a:pt x="373658" y="63790"/>
                    <a:pt x="270312" y="69229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2742EF4-689F-485B-BB36-526335213608}"/>
                </a:ext>
              </a:extLst>
            </p:cNvPr>
            <p:cNvSpPr/>
            <p:nvPr/>
          </p:nvSpPr>
          <p:spPr>
            <a:xfrm>
              <a:off x="5693490" y="3475234"/>
              <a:ext cx="337238" cy="364434"/>
            </a:xfrm>
            <a:custGeom>
              <a:avLst/>
              <a:gdLst>
                <a:gd name="connsiteX0" fmla="*/ 180433 w 337238"/>
                <a:gd name="connsiteY0" fmla="*/ 73984 h 364434"/>
                <a:gd name="connsiteX1" fmla="*/ 163180 w 337238"/>
                <a:gd name="connsiteY1" fmla="*/ 78870 h 364434"/>
                <a:gd name="connsiteX2" fmla="*/ 125105 w 337238"/>
                <a:gd name="connsiteY2" fmla="*/ 160461 h 364434"/>
                <a:gd name="connsiteX3" fmla="*/ 171339 w 337238"/>
                <a:gd name="connsiteY3" fmla="*/ 163180 h 364434"/>
                <a:gd name="connsiteX4" fmla="*/ 214854 w 337238"/>
                <a:gd name="connsiteY4" fmla="*/ 108787 h 364434"/>
                <a:gd name="connsiteX5" fmla="*/ 180433 w 337238"/>
                <a:gd name="connsiteY5" fmla="*/ 73984 h 364434"/>
                <a:gd name="connsiteX6" fmla="*/ 174059 w 337238"/>
                <a:gd name="connsiteY6" fmla="*/ 0 h 364434"/>
                <a:gd name="connsiteX7" fmla="*/ 337238 w 337238"/>
                <a:gd name="connsiteY7" fmla="*/ 119665 h 364434"/>
                <a:gd name="connsiteX8" fmla="*/ 133264 w 337238"/>
                <a:gd name="connsiteY8" fmla="*/ 217573 h 364434"/>
                <a:gd name="connsiteX9" fmla="*/ 225732 w 337238"/>
                <a:gd name="connsiteY9" fmla="*/ 277405 h 364434"/>
                <a:gd name="connsiteX10" fmla="*/ 320920 w 337238"/>
                <a:gd name="connsiteY10" fmla="*/ 250208 h 364434"/>
                <a:gd name="connsiteX11" fmla="*/ 174059 w 337238"/>
                <a:gd name="connsiteY11" fmla="*/ 364434 h 364434"/>
                <a:gd name="connsiteX12" fmla="*/ 0 w 337238"/>
                <a:gd name="connsiteY12" fmla="*/ 184937 h 364434"/>
                <a:gd name="connsiteX13" fmla="*/ 174059 w 337238"/>
                <a:gd name="connsiteY13" fmla="*/ 0 h 3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7238" h="364434">
                  <a:moveTo>
                    <a:pt x="180433" y="73984"/>
                  </a:moveTo>
                  <a:cubicBezTo>
                    <a:pt x="174569" y="73941"/>
                    <a:pt x="168620" y="75471"/>
                    <a:pt x="163180" y="78870"/>
                  </a:cubicBezTo>
                  <a:cubicBezTo>
                    <a:pt x="135984" y="95189"/>
                    <a:pt x="127825" y="130544"/>
                    <a:pt x="125105" y="160461"/>
                  </a:cubicBezTo>
                  <a:cubicBezTo>
                    <a:pt x="125105" y="163180"/>
                    <a:pt x="168620" y="160461"/>
                    <a:pt x="171339" y="163180"/>
                  </a:cubicBezTo>
                  <a:cubicBezTo>
                    <a:pt x="195816" y="157741"/>
                    <a:pt x="214854" y="135984"/>
                    <a:pt x="214854" y="108787"/>
                  </a:cubicBezTo>
                  <a:cubicBezTo>
                    <a:pt x="214854" y="88389"/>
                    <a:pt x="198026" y="74111"/>
                    <a:pt x="180433" y="73984"/>
                  </a:cubicBezTo>
                  <a:close/>
                  <a:moveTo>
                    <a:pt x="174059" y="0"/>
                  </a:moveTo>
                  <a:cubicBezTo>
                    <a:pt x="233891" y="0"/>
                    <a:pt x="337238" y="29916"/>
                    <a:pt x="337238" y="119665"/>
                  </a:cubicBezTo>
                  <a:cubicBezTo>
                    <a:pt x="337238" y="209414"/>
                    <a:pt x="244770" y="217573"/>
                    <a:pt x="133264" y="217573"/>
                  </a:cubicBezTo>
                  <a:cubicBezTo>
                    <a:pt x="133264" y="217573"/>
                    <a:pt x="149581" y="277405"/>
                    <a:pt x="225732" y="277405"/>
                  </a:cubicBezTo>
                  <a:cubicBezTo>
                    <a:pt x="301883" y="277405"/>
                    <a:pt x="320920" y="250208"/>
                    <a:pt x="320920" y="250208"/>
                  </a:cubicBezTo>
                  <a:cubicBezTo>
                    <a:pt x="320920" y="250208"/>
                    <a:pt x="315481" y="364434"/>
                    <a:pt x="174059" y="364434"/>
                  </a:cubicBezTo>
                  <a:cubicBezTo>
                    <a:pt x="95188" y="364434"/>
                    <a:pt x="0" y="304602"/>
                    <a:pt x="0" y="184937"/>
                  </a:cubicBezTo>
                  <a:cubicBezTo>
                    <a:pt x="0" y="78870"/>
                    <a:pt x="73431" y="0"/>
                    <a:pt x="174059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93F6E36-55ED-4F20-8333-159A45A3E524}"/>
                </a:ext>
              </a:extLst>
            </p:cNvPr>
            <p:cNvSpPr/>
            <p:nvPr/>
          </p:nvSpPr>
          <p:spPr>
            <a:xfrm>
              <a:off x="5376945" y="3338014"/>
              <a:ext cx="353556" cy="543931"/>
            </a:xfrm>
            <a:custGeom>
              <a:avLst/>
              <a:gdLst>
                <a:gd name="connsiteX0" fmla="*/ 311107 w 353555"/>
                <a:gd name="connsiteY0" fmla="*/ 433663 h 543931"/>
                <a:gd name="connsiteX1" fmla="*/ 215919 w 353555"/>
                <a:gd name="connsiteY1" fmla="*/ 501654 h 543931"/>
                <a:gd name="connsiteX2" fmla="*/ 98973 w 353555"/>
                <a:gd name="connsiteY2" fmla="*/ 392868 h 543931"/>
                <a:gd name="connsiteX3" fmla="*/ 98973 w 353555"/>
                <a:gd name="connsiteY3" fmla="*/ 221530 h 543931"/>
                <a:gd name="connsiteX4" fmla="*/ 82655 w 353555"/>
                <a:gd name="connsiteY4" fmla="*/ 221530 h 543931"/>
                <a:gd name="connsiteX5" fmla="*/ 58178 w 353555"/>
                <a:gd name="connsiteY5" fmla="*/ 191614 h 543931"/>
                <a:gd name="connsiteX6" fmla="*/ 85375 w 353555"/>
                <a:gd name="connsiteY6" fmla="*/ 164417 h 543931"/>
                <a:gd name="connsiteX7" fmla="*/ 101693 w 353555"/>
                <a:gd name="connsiteY7" fmla="*/ 164417 h 543931"/>
                <a:gd name="connsiteX8" fmla="*/ 101693 w 353555"/>
                <a:gd name="connsiteY8" fmla="*/ 118183 h 543931"/>
                <a:gd name="connsiteX9" fmla="*/ 166965 w 353555"/>
                <a:gd name="connsiteY9" fmla="*/ 58350 h 543931"/>
                <a:gd name="connsiteX10" fmla="*/ 229517 w 353555"/>
                <a:gd name="connsiteY10" fmla="*/ 118183 h 543931"/>
                <a:gd name="connsiteX11" fmla="*/ 229517 w 353555"/>
                <a:gd name="connsiteY11" fmla="*/ 118183 h 543931"/>
                <a:gd name="connsiteX12" fmla="*/ 229517 w 353555"/>
                <a:gd name="connsiteY12" fmla="*/ 164417 h 543931"/>
                <a:gd name="connsiteX13" fmla="*/ 283910 w 353555"/>
                <a:gd name="connsiteY13" fmla="*/ 164417 h 543931"/>
                <a:gd name="connsiteX14" fmla="*/ 308387 w 353555"/>
                <a:gd name="connsiteY14" fmla="*/ 194333 h 543931"/>
                <a:gd name="connsiteX15" fmla="*/ 281190 w 353555"/>
                <a:gd name="connsiteY15" fmla="*/ 221530 h 543931"/>
                <a:gd name="connsiteX16" fmla="*/ 229517 w 353555"/>
                <a:gd name="connsiteY16" fmla="*/ 221530 h 543931"/>
                <a:gd name="connsiteX17" fmla="*/ 229517 w 353555"/>
                <a:gd name="connsiteY17" fmla="*/ 365671 h 543931"/>
                <a:gd name="connsiteX18" fmla="*/ 311107 w 353555"/>
                <a:gd name="connsiteY18" fmla="*/ 433663 h 54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555" h="543931">
                  <a:moveTo>
                    <a:pt x="311107" y="433663"/>
                  </a:moveTo>
                  <a:cubicBezTo>
                    <a:pt x="311107" y="433663"/>
                    <a:pt x="278471" y="501654"/>
                    <a:pt x="215919" y="501654"/>
                  </a:cubicBezTo>
                  <a:cubicBezTo>
                    <a:pt x="164245" y="501654"/>
                    <a:pt x="101693" y="458140"/>
                    <a:pt x="98973" y="392868"/>
                  </a:cubicBezTo>
                  <a:cubicBezTo>
                    <a:pt x="98973" y="392868"/>
                    <a:pt x="98973" y="297680"/>
                    <a:pt x="98973" y="221530"/>
                  </a:cubicBezTo>
                  <a:lnTo>
                    <a:pt x="82655" y="221530"/>
                  </a:lnTo>
                  <a:cubicBezTo>
                    <a:pt x="74496" y="221530"/>
                    <a:pt x="58178" y="216090"/>
                    <a:pt x="58178" y="191614"/>
                  </a:cubicBezTo>
                  <a:cubicBezTo>
                    <a:pt x="58178" y="167137"/>
                    <a:pt x="77216" y="164417"/>
                    <a:pt x="85375" y="164417"/>
                  </a:cubicBezTo>
                  <a:lnTo>
                    <a:pt x="101693" y="164417"/>
                  </a:lnTo>
                  <a:cubicBezTo>
                    <a:pt x="101693" y="137220"/>
                    <a:pt x="101693" y="118183"/>
                    <a:pt x="101693" y="118183"/>
                  </a:cubicBezTo>
                  <a:cubicBezTo>
                    <a:pt x="104413" y="85547"/>
                    <a:pt x="134329" y="55631"/>
                    <a:pt x="166965" y="58350"/>
                  </a:cubicBezTo>
                  <a:cubicBezTo>
                    <a:pt x="196881" y="61070"/>
                    <a:pt x="229517" y="85547"/>
                    <a:pt x="229517" y="118183"/>
                  </a:cubicBezTo>
                  <a:lnTo>
                    <a:pt x="229517" y="118183"/>
                  </a:lnTo>
                  <a:lnTo>
                    <a:pt x="229517" y="164417"/>
                  </a:lnTo>
                  <a:lnTo>
                    <a:pt x="283910" y="164417"/>
                  </a:lnTo>
                  <a:cubicBezTo>
                    <a:pt x="292069" y="164417"/>
                    <a:pt x="308387" y="169856"/>
                    <a:pt x="308387" y="194333"/>
                  </a:cubicBezTo>
                  <a:cubicBezTo>
                    <a:pt x="308387" y="218810"/>
                    <a:pt x="292069" y="221530"/>
                    <a:pt x="281190" y="221530"/>
                  </a:cubicBezTo>
                  <a:lnTo>
                    <a:pt x="229517" y="221530"/>
                  </a:lnTo>
                  <a:lnTo>
                    <a:pt x="229517" y="365671"/>
                  </a:lnTo>
                  <a:cubicBezTo>
                    <a:pt x="226797" y="409186"/>
                    <a:pt x="267592" y="433663"/>
                    <a:pt x="311107" y="4336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D920CE9-16CC-42EA-AAD6-0680F860CC1E}"/>
                </a:ext>
              </a:extLst>
            </p:cNvPr>
            <p:cNvSpPr/>
            <p:nvPr/>
          </p:nvSpPr>
          <p:spPr>
            <a:xfrm>
              <a:off x="7090329" y="3338014"/>
              <a:ext cx="353556" cy="543931"/>
            </a:xfrm>
            <a:custGeom>
              <a:avLst/>
              <a:gdLst>
                <a:gd name="connsiteX0" fmla="*/ 311107 w 353555"/>
                <a:gd name="connsiteY0" fmla="*/ 433663 h 543931"/>
                <a:gd name="connsiteX1" fmla="*/ 215919 w 353555"/>
                <a:gd name="connsiteY1" fmla="*/ 501654 h 543931"/>
                <a:gd name="connsiteX2" fmla="*/ 98973 w 353555"/>
                <a:gd name="connsiteY2" fmla="*/ 392868 h 543931"/>
                <a:gd name="connsiteX3" fmla="*/ 98973 w 353555"/>
                <a:gd name="connsiteY3" fmla="*/ 221530 h 543931"/>
                <a:gd name="connsiteX4" fmla="*/ 82655 w 353555"/>
                <a:gd name="connsiteY4" fmla="*/ 221530 h 543931"/>
                <a:gd name="connsiteX5" fmla="*/ 58178 w 353555"/>
                <a:gd name="connsiteY5" fmla="*/ 191614 h 543931"/>
                <a:gd name="connsiteX6" fmla="*/ 85375 w 353555"/>
                <a:gd name="connsiteY6" fmla="*/ 164417 h 543931"/>
                <a:gd name="connsiteX7" fmla="*/ 101693 w 353555"/>
                <a:gd name="connsiteY7" fmla="*/ 164417 h 543931"/>
                <a:gd name="connsiteX8" fmla="*/ 101693 w 353555"/>
                <a:gd name="connsiteY8" fmla="*/ 118183 h 543931"/>
                <a:gd name="connsiteX9" fmla="*/ 166965 w 353555"/>
                <a:gd name="connsiteY9" fmla="*/ 58350 h 543931"/>
                <a:gd name="connsiteX10" fmla="*/ 229517 w 353555"/>
                <a:gd name="connsiteY10" fmla="*/ 118183 h 543931"/>
                <a:gd name="connsiteX11" fmla="*/ 229517 w 353555"/>
                <a:gd name="connsiteY11" fmla="*/ 118183 h 543931"/>
                <a:gd name="connsiteX12" fmla="*/ 229517 w 353555"/>
                <a:gd name="connsiteY12" fmla="*/ 164417 h 543931"/>
                <a:gd name="connsiteX13" fmla="*/ 283910 w 353555"/>
                <a:gd name="connsiteY13" fmla="*/ 164417 h 543931"/>
                <a:gd name="connsiteX14" fmla="*/ 308387 w 353555"/>
                <a:gd name="connsiteY14" fmla="*/ 194333 h 543931"/>
                <a:gd name="connsiteX15" fmla="*/ 281190 w 353555"/>
                <a:gd name="connsiteY15" fmla="*/ 221530 h 543931"/>
                <a:gd name="connsiteX16" fmla="*/ 229517 w 353555"/>
                <a:gd name="connsiteY16" fmla="*/ 221530 h 543931"/>
                <a:gd name="connsiteX17" fmla="*/ 229517 w 353555"/>
                <a:gd name="connsiteY17" fmla="*/ 365671 h 543931"/>
                <a:gd name="connsiteX18" fmla="*/ 311107 w 353555"/>
                <a:gd name="connsiteY18" fmla="*/ 433663 h 543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3555" h="543931">
                  <a:moveTo>
                    <a:pt x="311107" y="433663"/>
                  </a:moveTo>
                  <a:cubicBezTo>
                    <a:pt x="311107" y="433663"/>
                    <a:pt x="278471" y="501654"/>
                    <a:pt x="215919" y="501654"/>
                  </a:cubicBezTo>
                  <a:cubicBezTo>
                    <a:pt x="164245" y="501654"/>
                    <a:pt x="101693" y="458140"/>
                    <a:pt x="98973" y="392868"/>
                  </a:cubicBezTo>
                  <a:cubicBezTo>
                    <a:pt x="98973" y="392868"/>
                    <a:pt x="98973" y="297680"/>
                    <a:pt x="98973" y="221530"/>
                  </a:cubicBezTo>
                  <a:lnTo>
                    <a:pt x="82655" y="221530"/>
                  </a:lnTo>
                  <a:cubicBezTo>
                    <a:pt x="74496" y="221530"/>
                    <a:pt x="58178" y="216090"/>
                    <a:pt x="58178" y="191614"/>
                  </a:cubicBezTo>
                  <a:cubicBezTo>
                    <a:pt x="58178" y="167137"/>
                    <a:pt x="77216" y="164417"/>
                    <a:pt x="85375" y="164417"/>
                  </a:cubicBezTo>
                  <a:lnTo>
                    <a:pt x="101693" y="164417"/>
                  </a:lnTo>
                  <a:cubicBezTo>
                    <a:pt x="101693" y="137220"/>
                    <a:pt x="101693" y="118183"/>
                    <a:pt x="101693" y="118183"/>
                  </a:cubicBezTo>
                  <a:cubicBezTo>
                    <a:pt x="104412" y="85547"/>
                    <a:pt x="134329" y="55631"/>
                    <a:pt x="166965" y="58350"/>
                  </a:cubicBezTo>
                  <a:cubicBezTo>
                    <a:pt x="196881" y="61070"/>
                    <a:pt x="229517" y="85547"/>
                    <a:pt x="229517" y="118183"/>
                  </a:cubicBezTo>
                  <a:lnTo>
                    <a:pt x="229517" y="118183"/>
                  </a:lnTo>
                  <a:lnTo>
                    <a:pt x="229517" y="164417"/>
                  </a:lnTo>
                  <a:lnTo>
                    <a:pt x="283910" y="164417"/>
                  </a:lnTo>
                  <a:cubicBezTo>
                    <a:pt x="292069" y="164417"/>
                    <a:pt x="308387" y="169856"/>
                    <a:pt x="308387" y="194333"/>
                  </a:cubicBezTo>
                  <a:cubicBezTo>
                    <a:pt x="308387" y="218810"/>
                    <a:pt x="292069" y="221530"/>
                    <a:pt x="281190" y="221530"/>
                  </a:cubicBezTo>
                  <a:lnTo>
                    <a:pt x="229517" y="221530"/>
                  </a:lnTo>
                  <a:lnTo>
                    <a:pt x="229517" y="365671"/>
                  </a:lnTo>
                  <a:cubicBezTo>
                    <a:pt x="229517" y="409186"/>
                    <a:pt x="270312" y="433663"/>
                    <a:pt x="311107" y="4336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0987E9D-29E3-4FAD-B97E-DC5A0FA2C3B3}"/>
                </a:ext>
              </a:extLst>
            </p:cNvPr>
            <p:cNvSpPr/>
            <p:nvPr/>
          </p:nvSpPr>
          <p:spPr>
            <a:xfrm>
              <a:off x="2080719" y="4178559"/>
              <a:ext cx="462342" cy="788700"/>
            </a:xfrm>
            <a:custGeom>
              <a:avLst/>
              <a:gdLst>
                <a:gd name="connsiteX0" fmla="*/ 403575 w 462341"/>
                <a:gd name="connsiteY0" fmla="*/ 583072 h 788699"/>
                <a:gd name="connsiteX1" fmla="*/ 406295 w 462341"/>
                <a:gd name="connsiteY1" fmla="*/ 596670 h 788699"/>
                <a:gd name="connsiteX2" fmla="*/ 400855 w 462341"/>
                <a:gd name="connsiteY2" fmla="*/ 610268 h 788699"/>
                <a:gd name="connsiteX3" fmla="*/ 389977 w 462341"/>
                <a:gd name="connsiteY3" fmla="*/ 626586 h 788699"/>
                <a:gd name="connsiteX4" fmla="*/ 354621 w 462341"/>
                <a:gd name="connsiteY4" fmla="*/ 675540 h 788699"/>
                <a:gd name="connsiteX5" fmla="*/ 327424 w 462341"/>
                <a:gd name="connsiteY5" fmla="*/ 691858 h 788699"/>
                <a:gd name="connsiteX6" fmla="*/ 292069 w 462341"/>
                <a:gd name="connsiteY6" fmla="*/ 713615 h 788699"/>
                <a:gd name="connsiteX7" fmla="*/ 251274 w 462341"/>
                <a:gd name="connsiteY7" fmla="*/ 724494 h 788699"/>
                <a:gd name="connsiteX8" fmla="*/ 221358 w 462341"/>
                <a:gd name="connsiteY8" fmla="*/ 721774 h 788699"/>
                <a:gd name="connsiteX9" fmla="*/ 191442 w 462341"/>
                <a:gd name="connsiteY9" fmla="*/ 721774 h 788699"/>
                <a:gd name="connsiteX10" fmla="*/ 153366 w 462341"/>
                <a:gd name="connsiteY10" fmla="*/ 713615 h 788699"/>
                <a:gd name="connsiteX11" fmla="*/ 104412 w 462341"/>
                <a:gd name="connsiteY11" fmla="*/ 675540 h 788699"/>
                <a:gd name="connsiteX12" fmla="*/ 104412 w 462341"/>
                <a:gd name="connsiteY12" fmla="*/ 689138 h 788699"/>
                <a:gd name="connsiteX13" fmla="*/ 101693 w 462341"/>
                <a:gd name="connsiteY13" fmla="*/ 710895 h 788699"/>
                <a:gd name="connsiteX14" fmla="*/ 85375 w 462341"/>
                <a:gd name="connsiteY14" fmla="*/ 732653 h 788699"/>
                <a:gd name="connsiteX15" fmla="*/ 69057 w 462341"/>
                <a:gd name="connsiteY15" fmla="*/ 727214 h 788699"/>
                <a:gd name="connsiteX16" fmla="*/ 60898 w 462341"/>
                <a:gd name="connsiteY16" fmla="*/ 710895 h 788699"/>
                <a:gd name="connsiteX17" fmla="*/ 58178 w 462341"/>
                <a:gd name="connsiteY17" fmla="*/ 691858 h 788699"/>
                <a:gd name="connsiteX18" fmla="*/ 60898 w 462341"/>
                <a:gd name="connsiteY18" fmla="*/ 664661 h 788699"/>
                <a:gd name="connsiteX19" fmla="*/ 60898 w 462341"/>
                <a:gd name="connsiteY19" fmla="*/ 607549 h 788699"/>
                <a:gd name="connsiteX20" fmla="*/ 63618 w 462341"/>
                <a:gd name="connsiteY20" fmla="*/ 528679 h 788699"/>
                <a:gd name="connsiteX21" fmla="*/ 69057 w 462341"/>
                <a:gd name="connsiteY21" fmla="*/ 504202 h 788699"/>
                <a:gd name="connsiteX22" fmla="*/ 74496 w 462341"/>
                <a:gd name="connsiteY22" fmla="*/ 493323 h 788699"/>
                <a:gd name="connsiteX23" fmla="*/ 82655 w 462341"/>
                <a:gd name="connsiteY23" fmla="*/ 487884 h 788699"/>
                <a:gd name="connsiteX24" fmla="*/ 90814 w 462341"/>
                <a:gd name="connsiteY24" fmla="*/ 493323 h 788699"/>
                <a:gd name="connsiteX25" fmla="*/ 98973 w 462341"/>
                <a:gd name="connsiteY25" fmla="*/ 512361 h 788699"/>
                <a:gd name="connsiteX26" fmla="*/ 101693 w 462341"/>
                <a:gd name="connsiteY26" fmla="*/ 555875 h 788699"/>
                <a:gd name="connsiteX27" fmla="*/ 101693 w 462341"/>
                <a:gd name="connsiteY27" fmla="*/ 596670 h 788699"/>
                <a:gd name="connsiteX28" fmla="*/ 109852 w 462341"/>
                <a:gd name="connsiteY28" fmla="*/ 626586 h 788699"/>
                <a:gd name="connsiteX29" fmla="*/ 128889 w 462341"/>
                <a:gd name="connsiteY29" fmla="*/ 651063 h 788699"/>
                <a:gd name="connsiteX30" fmla="*/ 153366 w 462341"/>
                <a:gd name="connsiteY30" fmla="*/ 670101 h 788699"/>
                <a:gd name="connsiteX31" fmla="*/ 196881 w 462341"/>
                <a:gd name="connsiteY31" fmla="*/ 678260 h 788699"/>
                <a:gd name="connsiteX32" fmla="*/ 221358 w 462341"/>
                <a:gd name="connsiteY32" fmla="*/ 667381 h 788699"/>
                <a:gd name="connsiteX33" fmla="*/ 253994 w 462341"/>
                <a:gd name="connsiteY33" fmla="*/ 659222 h 788699"/>
                <a:gd name="connsiteX34" fmla="*/ 275751 w 462341"/>
                <a:gd name="connsiteY34" fmla="*/ 637465 h 788699"/>
                <a:gd name="connsiteX35" fmla="*/ 281190 w 462341"/>
                <a:gd name="connsiteY35" fmla="*/ 615708 h 788699"/>
                <a:gd name="connsiteX36" fmla="*/ 278471 w 462341"/>
                <a:gd name="connsiteY36" fmla="*/ 602109 h 788699"/>
                <a:gd name="connsiteX37" fmla="*/ 262153 w 462341"/>
                <a:gd name="connsiteY37" fmla="*/ 572193 h 788699"/>
                <a:gd name="connsiteX38" fmla="*/ 245835 w 462341"/>
                <a:gd name="connsiteY38" fmla="*/ 536838 h 788699"/>
                <a:gd name="connsiteX39" fmla="*/ 196881 w 462341"/>
                <a:gd name="connsiteY39" fmla="*/ 477005 h 788699"/>
                <a:gd name="connsiteX40" fmla="*/ 145207 w 462341"/>
                <a:gd name="connsiteY40" fmla="*/ 419892 h 788699"/>
                <a:gd name="connsiteX41" fmla="*/ 93534 w 462341"/>
                <a:gd name="connsiteY41" fmla="*/ 357340 h 788699"/>
                <a:gd name="connsiteX42" fmla="*/ 66337 w 462341"/>
                <a:gd name="connsiteY42" fmla="*/ 283910 h 788699"/>
                <a:gd name="connsiteX43" fmla="*/ 58178 w 462341"/>
                <a:gd name="connsiteY43" fmla="*/ 224077 h 788699"/>
                <a:gd name="connsiteX44" fmla="*/ 82655 w 462341"/>
                <a:gd name="connsiteY44" fmla="*/ 150647 h 788699"/>
                <a:gd name="connsiteX45" fmla="*/ 137048 w 462341"/>
                <a:gd name="connsiteY45" fmla="*/ 96253 h 788699"/>
                <a:gd name="connsiteX46" fmla="*/ 196881 w 462341"/>
                <a:gd name="connsiteY46" fmla="*/ 77216 h 788699"/>
                <a:gd name="connsiteX47" fmla="*/ 232236 w 462341"/>
                <a:gd name="connsiteY47" fmla="*/ 69057 h 788699"/>
                <a:gd name="connsiteX48" fmla="*/ 262153 w 462341"/>
                <a:gd name="connsiteY48" fmla="*/ 74496 h 788699"/>
                <a:gd name="connsiteX49" fmla="*/ 294789 w 462341"/>
                <a:gd name="connsiteY49" fmla="*/ 85375 h 788699"/>
                <a:gd name="connsiteX50" fmla="*/ 327424 w 462341"/>
                <a:gd name="connsiteY50" fmla="*/ 104412 h 788699"/>
                <a:gd name="connsiteX51" fmla="*/ 332864 w 462341"/>
                <a:gd name="connsiteY51" fmla="*/ 74496 h 788699"/>
                <a:gd name="connsiteX52" fmla="*/ 338303 w 462341"/>
                <a:gd name="connsiteY52" fmla="*/ 63618 h 788699"/>
                <a:gd name="connsiteX53" fmla="*/ 349182 w 462341"/>
                <a:gd name="connsiteY53" fmla="*/ 58178 h 788699"/>
                <a:gd name="connsiteX54" fmla="*/ 357341 w 462341"/>
                <a:gd name="connsiteY54" fmla="*/ 63618 h 788699"/>
                <a:gd name="connsiteX55" fmla="*/ 365500 w 462341"/>
                <a:gd name="connsiteY55" fmla="*/ 82655 h 788699"/>
                <a:gd name="connsiteX56" fmla="*/ 368219 w 462341"/>
                <a:gd name="connsiteY56" fmla="*/ 142488 h 788699"/>
                <a:gd name="connsiteX57" fmla="*/ 368219 w 462341"/>
                <a:gd name="connsiteY57" fmla="*/ 188722 h 788699"/>
                <a:gd name="connsiteX58" fmla="*/ 370939 w 462341"/>
                <a:gd name="connsiteY58" fmla="*/ 245834 h 788699"/>
                <a:gd name="connsiteX59" fmla="*/ 354621 w 462341"/>
                <a:gd name="connsiteY59" fmla="*/ 286629 h 788699"/>
                <a:gd name="connsiteX60" fmla="*/ 338303 w 462341"/>
                <a:gd name="connsiteY60" fmla="*/ 281190 h 788699"/>
                <a:gd name="connsiteX61" fmla="*/ 330144 w 462341"/>
                <a:gd name="connsiteY61" fmla="*/ 264872 h 788699"/>
                <a:gd name="connsiteX62" fmla="*/ 327424 w 462341"/>
                <a:gd name="connsiteY62" fmla="*/ 248554 h 788699"/>
                <a:gd name="connsiteX63" fmla="*/ 330144 w 462341"/>
                <a:gd name="connsiteY63" fmla="*/ 221357 h 788699"/>
                <a:gd name="connsiteX64" fmla="*/ 330144 w 462341"/>
                <a:gd name="connsiteY64" fmla="*/ 188722 h 788699"/>
                <a:gd name="connsiteX65" fmla="*/ 327424 w 462341"/>
                <a:gd name="connsiteY65" fmla="*/ 164245 h 788699"/>
                <a:gd name="connsiteX66" fmla="*/ 311107 w 462341"/>
                <a:gd name="connsiteY66" fmla="*/ 134329 h 788699"/>
                <a:gd name="connsiteX67" fmla="*/ 283910 w 462341"/>
                <a:gd name="connsiteY67" fmla="*/ 118011 h 788699"/>
                <a:gd name="connsiteX68" fmla="*/ 251274 w 462341"/>
                <a:gd name="connsiteY68" fmla="*/ 112571 h 788699"/>
                <a:gd name="connsiteX69" fmla="*/ 215918 w 462341"/>
                <a:gd name="connsiteY69" fmla="*/ 123450 h 788699"/>
                <a:gd name="connsiteX70" fmla="*/ 202320 w 462341"/>
                <a:gd name="connsiteY70" fmla="*/ 147927 h 788699"/>
                <a:gd name="connsiteX71" fmla="*/ 188722 w 462341"/>
                <a:gd name="connsiteY71" fmla="*/ 180563 h 788699"/>
                <a:gd name="connsiteX72" fmla="*/ 183283 w 462341"/>
                <a:gd name="connsiteY72" fmla="*/ 210479 h 788699"/>
                <a:gd name="connsiteX73" fmla="*/ 188722 w 462341"/>
                <a:gd name="connsiteY73" fmla="*/ 226797 h 788699"/>
                <a:gd name="connsiteX74" fmla="*/ 188722 w 462341"/>
                <a:gd name="connsiteY74" fmla="*/ 248554 h 788699"/>
                <a:gd name="connsiteX75" fmla="*/ 210479 w 462341"/>
                <a:gd name="connsiteY75" fmla="*/ 273031 h 788699"/>
                <a:gd name="connsiteX76" fmla="*/ 226797 w 462341"/>
                <a:gd name="connsiteY76" fmla="*/ 300228 h 788699"/>
                <a:gd name="connsiteX77" fmla="*/ 256713 w 462341"/>
                <a:gd name="connsiteY77" fmla="*/ 332864 h 788699"/>
                <a:gd name="connsiteX78" fmla="*/ 275751 w 462341"/>
                <a:gd name="connsiteY78" fmla="*/ 351901 h 788699"/>
                <a:gd name="connsiteX79" fmla="*/ 324705 w 462341"/>
                <a:gd name="connsiteY79" fmla="*/ 400855 h 788699"/>
                <a:gd name="connsiteX80" fmla="*/ 343742 w 462341"/>
                <a:gd name="connsiteY80" fmla="*/ 428051 h 788699"/>
                <a:gd name="connsiteX81" fmla="*/ 351901 w 462341"/>
                <a:gd name="connsiteY81" fmla="*/ 433491 h 788699"/>
                <a:gd name="connsiteX82" fmla="*/ 360060 w 462341"/>
                <a:gd name="connsiteY82" fmla="*/ 447089 h 788699"/>
                <a:gd name="connsiteX83" fmla="*/ 384537 w 462341"/>
                <a:gd name="connsiteY83" fmla="*/ 474286 h 788699"/>
                <a:gd name="connsiteX84" fmla="*/ 395416 w 462341"/>
                <a:gd name="connsiteY84" fmla="*/ 506921 h 788699"/>
                <a:gd name="connsiteX85" fmla="*/ 406295 w 462341"/>
                <a:gd name="connsiteY85" fmla="*/ 536838 h 788699"/>
                <a:gd name="connsiteX86" fmla="*/ 409014 w 462341"/>
                <a:gd name="connsiteY86" fmla="*/ 547716 h 788699"/>
                <a:gd name="connsiteX87" fmla="*/ 406295 w 462341"/>
                <a:gd name="connsiteY87" fmla="*/ 569473 h 788699"/>
                <a:gd name="connsiteX88" fmla="*/ 403575 w 462341"/>
                <a:gd name="connsiteY88" fmla="*/ 583072 h 788699"/>
                <a:gd name="connsiteX89" fmla="*/ 403575 w 462341"/>
                <a:gd name="connsiteY89" fmla="*/ 583072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2341" h="788699">
                  <a:moveTo>
                    <a:pt x="403575" y="583072"/>
                  </a:moveTo>
                  <a:cubicBezTo>
                    <a:pt x="403575" y="588511"/>
                    <a:pt x="406295" y="591231"/>
                    <a:pt x="406295" y="596670"/>
                  </a:cubicBezTo>
                  <a:cubicBezTo>
                    <a:pt x="406295" y="602109"/>
                    <a:pt x="403575" y="604829"/>
                    <a:pt x="400855" y="610268"/>
                  </a:cubicBezTo>
                  <a:cubicBezTo>
                    <a:pt x="398136" y="615708"/>
                    <a:pt x="392696" y="621147"/>
                    <a:pt x="389977" y="626586"/>
                  </a:cubicBezTo>
                  <a:cubicBezTo>
                    <a:pt x="381818" y="645624"/>
                    <a:pt x="368219" y="661942"/>
                    <a:pt x="354621" y="675540"/>
                  </a:cubicBezTo>
                  <a:cubicBezTo>
                    <a:pt x="346462" y="683699"/>
                    <a:pt x="338303" y="686419"/>
                    <a:pt x="327424" y="691858"/>
                  </a:cubicBezTo>
                  <a:cubicBezTo>
                    <a:pt x="316546" y="700017"/>
                    <a:pt x="302948" y="708176"/>
                    <a:pt x="292069" y="713615"/>
                  </a:cubicBezTo>
                  <a:cubicBezTo>
                    <a:pt x="281190" y="719054"/>
                    <a:pt x="264872" y="724494"/>
                    <a:pt x="251274" y="724494"/>
                  </a:cubicBezTo>
                  <a:cubicBezTo>
                    <a:pt x="240395" y="724494"/>
                    <a:pt x="229517" y="721774"/>
                    <a:pt x="221358" y="721774"/>
                  </a:cubicBezTo>
                  <a:cubicBezTo>
                    <a:pt x="213199" y="721774"/>
                    <a:pt x="202320" y="721774"/>
                    <a:pt x="191442" y="721774"/>
                  </a:cubicBezTo>
                  <a:cubicBezTo>
                    <a:pt x="172404" y="721774"/>
                    <a:pt x="172404" y="721774"/>
                    <a:pt x="153366" y="713615"/>
                  </a:cubicBezTo>
                  <a:cubicBezTo>
                    <a:pt x="134329" y="708176"/>
                    <a:pt x="118011" y="691858"/>
                    <a:pt x="104412" y="675540"/>
                  </a:cubicBezTo>
                  <a:cubicBezTo>
                    <a:pt x="104412" y="678260"/>
                    <a:pt x="104412" y="680979"/>
                    <a:pt x="104412" y="689138"/>
                  </a:cubicBezTo>
                  <a:cubicBezTo>
                    <a:pt x="104412" y="694578"/>
                    <a:pt x="104412" y="702737"/>
                    <a:pt x="101693" y="710895"/>
                  </a:cubicBezTo>
                  <a:cubicBezTo>
                    <a:pt x="101693" y="721774"/>
                    <a:pt x="96253" y="732653"/>
                    <a:pt x="85375" y="732653"/>
                  </a:cubicBezTo>
                  <a:cubicBezTo>
                    <a:pt x="77216" y="732653"/>
                    <a:pt x="74496" y="729933"/>
                    <a:pt x="69057" y="727214"/>
                  </a:cubicBezTo>
                  <a:cubicBezTo>
                    <a:pt x="63618" y="724494"/>
                    <a:pt x="60898" y="716335"/>
                    <a:pt x="60898" y="710895"/>
                  </a:cubicBezTo>
                  <a:cubicBezTo>
                    <a:pt x="58178" y="702737"/>
                    <a:pt x="58178" y="697297"/>
                    <a:pt x="58178" y="691858"/>
                  </a:cubicBezTo>
                  <a:cubicBezTo>
                    <a:pt x="58178" y="683699"/>
                    <a:pt x="60898" y="678260"/>
                    <a:pt x="60898" y="664661"/>
                  </a:cubicBezTo>
                  <a:cubicBezTo>
                    <a:pt x="60898" y="656502"/>
                    <a:pt x="60898" y="632026"/>
                    <a:pt x="60898" y="607549"/>
                  </a:cubicBezTo>
                  <a:cubicBezTo>
                    <a:pt x="60898" y="574913"/>
                    <a:pt x="60898" y="542277"/>
                    <a:pt x="63618" y="528679"/>
                  </a:cubicBezTo>
                  <a:cubicBezTo>
                    <a:pt x="63618" y="520520"/>
                    <a:pt x="63618" y="509641"/>
                    <a:pt x="69057" y="504202"/>
                  </a:cubicBezTo>
                  <a:cubicBezTo>
                    <a:pt x="71777" y="501482"/>
                    <a:pt x="71777" y="498762"/>
                    <a:pt x="74496" y="493323"/>
                  </a:cubicBezTo>
                  <a:cubicBezTo>
                    <a:pt x="77216" y="490603"/>
                    <a:pt x="79936" y="487884"/>
                    <a:pt x="82655" y="487884"/>
                  </a:cubicBezTo>
                  <a:cubicBezTo>
                    <a:pt x="85375" y="487884"/>
                    <a:pt x="90814" y="490603"/>
                    <a:pt x="90814" y="493323"/>
                  </a:cubicBezTo>
                  <a:cubicBezTo>
                    <a:pt x="93534" y="498762"/>
                    <a:pt x="98973" y="506921"/>
                    <a:pt x="98973" y="512361"/>
                  </a:cubicBezTo>
                  <a:cubicBezTo>
                    <a:pt x="98973" y="520520"/>
                    <a:pt x="101693" y="536838"/>
                    <a:pt x="101693" y="555875"/>
                  </a:cubicBezTo>
                  <a:cubicBezTo>
                    <a:pt x="101693" y="569473"/>
                    <a:pt x="101693" y="583072"/>
                    <a:pt x="101693" y="596670"/>
                  </a:cubicBezTo>
                  <a:cubicBezTo>
                    <a:pt x="101693" y="607549"/>
                    <a:pt x="104412" y="618427"/>
                    <a:pt x="109852" y="626586"/>
                  </a:cubicBezTo>
                  <a:cubicBezTo>
                    <a:pt x="115291" y="637465"/>
                    <a:pt x="123450" y="642904"/>
                    <a:pt x="128889" y="651063"/>
                  </a:cubicBezTo>
                  <a:cubicBezTo>
                    <a:pt x="137048" y="661942"/>
                    <a:pt x="139768" y="667381"/>
                    <a:pt x="153366" y="670101"/>
                  </a:cubicBezTo>
                  <a:cubicBezTo>
                    <a:pt x="161525" y="670101"/>
                    <a:pt x="183283" y="678260"/>
                    <a:pt x="196881" y="678260"/>
                  </a:cubicBezTo>
                  <a:cubicBezTo>
                    <a:pt x="207759" y="678260"/>
                    <a:pt x="210479" y="672820"/>
                    <a:pt x="221358" y="667381"/>
                  </a:cubicBezTo>
                  <a:cubicBezTo>
                    <a:pt x="232236" y="661942"/>
                    <a:pt x="245835" y="664661"/>
                    <a:pt x="253994" y="659222"/>
                  </a:cubicBezTo>
                  <a:cubicBezTo>
                    <a:pt x="262153" y="653783"/>
                    <a:pt x="273031" y="645624"/>
                    <a:pt x="275751" y="637465"/>
                  </a:cubicBezTo>
                  <a:cubicBezTo>
                    <a:pt x="281190" y="629306"/>
                    <a:pt x="281190" y="621147"/>
                    <a:pt x="281190" y="615708"/>
                  </a:cubicBezTo>
                  <a:cubicBezTo>
                    <a:pt x="281190" y="610268"/>
                    <a:pt x="281190" y="607549"/>
                    <a:pt x="278471" y="602109"/>
                  </a:cubicBezTo>
                  <a:cubicBezTo>
                    <a:pt x="275751" y="591231"/>
                    <a:pt x="267592" y="583072"/>
                    <a:pt x="262153" y="572193"/>
                  </a:cubicBezTo>
                  <a:cubicBezTo>
                    <a:pt x="256713" y="561314"/>
                    <a:pt x="253994" y="547716"/>
                    <a:pt x="245835" y="536838"/>
                  </a:cubicBezTo>
                  <a:cubicBezTo>
                    <a:pt x="232236" y="515080"/>
                    <a:pt x="213199" y="498762"/>
                    <a:pt x="196881" y="477005"/>
                  </a:cubicBezTo>
                  <a:cubicBezTo>
                    <a:pt x="180563" y="457968"/>
                    <a:pt x="164245" y="438930"/>
                    <a:pt x="145207" y="419892"/>
                  </a:cubicBezTo>
                  <a:cubicBezTo>
                    <a:pt x="126170" y="400855"/>
                    <a:pt x="109852" y="379098"/>
                    <a:pt x="93534" y="357340"/>
                  </a:cubicBezTo>
                  <a:cubicBezTo>
                    <a:pt x="77216" y="335583"/>
                    <a:pt x="71777" y="308387"/>
                    <a:pt x="66337" y="283910"/>
                  </a:cubicBezTo>
                  <a:cubicBezTo>
                    <a:pt x="63618" y="267592"/>
                    <a:pt x="58178" y="245834"/>
                    <a:pt x="58178" y="224077"/>
                  </a:cubicBezTo>
                  <a:cubicBezTo>
                    <a:pt x="58178" y="194161"/>
                    <a:pt x="69057" y="175123"/>
                    <a:pt x="82655" y="150647"/>
                  </a:cubicBezTo>
                  <a:cubicBezTo>
                    <a:pt x="96253" y="128889"/>
                    <a:pt x="115291" y="109852"/>
                    <a:pt x="137048" y="96253"/>
                  </a:cubicBezTo>
                  <a:cubicBezTo>
                    <a:pt x="158806" y="82655"/>
                    <a:pt x="172404" y="79936"/>
                    <a:pt x="196881" y="77216"/>
                  </a:cubicBezTo>
                  <a:cubicBezTo>
                    <a:pt x="210479" y="77216"/>
                    <a:pt x="215918" y="69057"/>
                    <a:pt x="232236" y="69057"/>
                  </a:cubicBezTo>
                  <a:cubicBezTo>
                    <a:pt x="243115" y="69057"/>
                    <a:pt x="251274" y="71776"/>
                    <a:pt x="262153" y="74496"/>
                  </a:cubicBezTo>
                  <a:cubicBezTo>
                    <a:pt x="273031" y="77216"/>
                    <a:pt x="283910" y="82655"/>
                    <a:pt x="294789" y="85375"/>
                  </a:cubicBezTo>
                  <a:cubicBezTo>
                    <a:pt x="308387" y="90814"/>
                    <a:pt x="319265" y="96253"/>
                    <a:pt x="327424" y="104412"/>
                  </a:cubicBezTo>
                  <a:cubicBezTo>
                    <a:pt x="327424" y="90814"/>
                    <a:pt x="327424" y="79936"/>
                    <a:pt x="332864" y="74496"/>
                  </a:cubicBezTo>
                  <a:cubicBezTo>
                    <a:pt x="335583" y="71776"/>
                    <a:pt x="335583" y="69057"/>
                    <a:pt x="338303" y="63618"/>
                  </a:cubicBezTo>
                  <a:cubicBezTo>
                    <a:pt x="341023" y="60898"/>
                    <a:pt x="346462" y="58178"/>
                    <a:pt x="349182" y="58178"/>
                  </a:cubicBezTo>
                  <a:cubicBezTo>
                    <a:pt x="351901" y="58178"/>
                    <a:pt x="357341" y="60898"/>
                    <a:pt x="357341" y="63618"/>
                  </a:cubicBezTo>
                  <a:cubicBezTo>
                    <a:pt x="360060" y="69057"/>
                    <a:pt x="365500" y="77216"/>
                    <a:pt x="365500" y="82655"/>
                  </a:cubicBezTo>
                  <a:cubicBezTo>
                    <a:pt x="365500" y="90814"/>
                    <a:pt x="368219" y="123450"/>
                    <a:pt x="368219" y="142488"/>
                  </a:cubicBezTo>
                  <a:cubicBezTo>
                    <a:pt x="368219" y="158806"/>
                    <a:pt x="368219" y="177843"/>
                    <a:pt x="368219" y="188722"/>
                  </a:cubicBezTo>
                  <a:cubicBezTo>
                    <a:pt x="368219" y="213199"/>
                    <a:pt x="370939" y="224077"/>
                    <a:pt x="370939" y="245834"/>
                  </a:cubicBezTo>
                  <a:cubicBezTo>
                    <a:pt x="370939" y="256713"/>
                    <a:pt x="370939" y="286629"/>
                    <a:pt x="354621" y="286629"/>
                  </a:cubicBezTo>
                  <a:cubicBezTo>
                    <a:pt x="346462" y="286629"/>
                    <a:pt x="343742" y="283910"/>
                    <a:pt x="338303" y="281190"/>
                  </a:cubicBezTo>
                  <a:cubicBezTo>
                    <a:pt x="332864" y="278470"/>
                    <a:pt x="330144" y="270311"/>
                    <a:pt x="330144" y="264872"/>
                  </a:cubicBezTo>
                  <a:cubicBezTo>
                    <a:pt x="327424" y="256713"/>
                    <a:pt x="327424" y="251274"/>
                    <a:pt x="327424" y="248554"/>
                  </a:cubicBezTo>
                  <a:cubicBezTo>
                    <a:pt x="327424" y="240395"/>
                    <a:pt x="330144" y="234956"/>
                    <a:pt x="330144" y="221357"/>
                  </a:cubicBezTo>
                  <a:cubicBezTo>
                    <a:pt x="330144" y="213199"/>
                    <a:pt x="330144" y="202320"/>
                    <a:pt x="330144" y="188722"/>
                  </a:cubicBezTo>
                  <a:cubicBezTo>
                    <a:pt x="330144" y="180563"/>
                    <a:pt x="327424" y="172404"/>
                    <a:pt x="327424" y="164245"/>
                  </a:cubicBezTo>
                  <a:cubicBezTo>
                    <a:pt x="324705" y="153366"/>
                    <a:pt x="319265" y="142488"/>
                    <a:pt x="311107" y="134329"/>
                  </a:cubicBezTo>
                  <a:cubicBezTo>
                    <a:pt x="302948" y="126170"/>
                    <a:pt x="294789" y="120730"/>
                    <a:pt x="283910" y="118011"/>
                  </a:cubicBezTo>
                  <a:cubicBezTo>
                    <a:pt x="275751" y="115291"/>
                    <a:pt x="262153" y="112571"/>
                    <a:pt x="251274" y="112571"/>
                  </a:cubicBezTo>
                  <a:cubicBezTo>
                    <a:pt x="237676" y="112571"/>
                    <a:pt x="224077" y="115291"/>
                    <a:pt x="215918" y="123450"/>
                  </a:cubicBezTo>
                  <a:cubicBezTo>
                    <a:pt x="207759" y="128889"/>
                    <a:pt x="205040" y="139768"/>
                    <a:pt x="202320" y="147927"/>
                  </a:cubicBezTo>
                  <a:cubicBezTo>
                    <a:pt x="196881" y="158806"/>
                    <a:pt x="191442" y="166964"/>
                    <a:pt x="188722" y="180563"/>
                  </a:cubicBezTo>
                  <a:cubicBezTo>
                    <a:pt x="186002" y="191441"/>
                    <a:pt x="183283" y="199600"/>
                    <a:pt x="183283" y="210479"/>
                  </a:cubicBezTo>
                  <a:cubicBezTo>
                    <a:pt x="183283" y="215918"/>
                    <a:pt x="186002" y="221357"/>
                    <a:pt x="188722" y="226797"/>
                  </a:cubicBezTo>
                  <a:cubicBezTo>
                    <a:pt x="191442" y="234956"/>
                    <a:pt x="188722" y="243115"/>
                    <a:pt x="188722" y="248554"/>
                  </a:cubicBezTo>
                  <a:cubicBezTo>
                    <a:pt x="191442" y="259433"/>
                    <a:pt x="202320" y="264872"/>
                    <a:pt x="210479" y="273031"/>
                  </a:cubicBezTo>
                  <a:cubicBezTo>
                    <a:pt x="218638" y="281190"/>
                    <a:pt x="221358" y="292069"/>
                    <a:pt x="226797" y="300228"/>
                  </a:cubicBezTo>
                  <a:cubicBezTo>
                    <a:pt x="234956" y="311106"/>
                    <a:pt x="245835" y="321985"/>
                    <a:pt x="256713" y="332864"/>
                  </a:cubicBezTo>
                  <a:cubicBezTo>
                    <a:pt x="259433" y="338303"/>
                    <a:pt x="267592" y="343742"/>
                    <a:pt x="275751" y="351901"/>
                  </a:cubicBezTo>
                  <a:cubicBezTo>
                    <a:pt x="292069" y="368219"/>
                    <a:pt x="311107" y="384537"/>
                    <a:pt x="324705" y="400855"/>
                  </a:cubicBezTo>
                  <a:cubicBezTo>
                    <a:pt x="332864" y="409014"/>
                    <a:pt x="335583" y="419892"/>
                    <a:pt x="343742" y="428051"/>
                  </a:cubicBezTo>
                  <a:cubicBezTo>
                    <a:pt x="346462" y="430771"/>
                    <a:pt x="349182" y="430771"/>
                    <a:pt x="351901" y="433491"/>
                  </a:cubicBezTo>
                  <a:cubicBezTo>
                    <a:pt x="354621" y="436210"/>
                    <a:pt x="357341" y="441650"/>
                    <a:pt x="360060" y="447089"/>
                  </a:cubicBezTo>
                  <a:cubicBezTo>
                    <a:pt x="368219" y="455248"/>
                    <a:pt x="376378" y="463407"/>
                    <a:pt x="384537" y="474286"/>
                  </a:cubicBezTo>
                  <a:cubicBezTo>
                    <a:pt x="389977" y="482445"/>
                    <a:pt x="392696" y="496043"/>
                    <a:pt x="395416" y="506921"/>
                  </a:cubicBezTo>
                  <a:cubicBezTo>
                    <a:pt x="400855" y="517800"/>
                    <a:pt x="400855" y="528679"/>
                    <a:pt x="406295" y="536838"/>
                  </a:cubicBezTo>
                  <a:cubicBezTo>
                    <a:pt x="409014" y="539557"/>
                    <a:pt x="409014" y="544997"/>
                    <a:pt x="409014" y="547716"/>
                  </a:cubicBezTo>
                  <a:cubicBezTo>
                    <a:pt x="409014" y="555875"/>
                    <a:pt x="406295" y="561314"/>
                    <a:pt x="406295" y="569473"/>
                  </a:cubicBezTo>
                  <a:cubicBezTo>
                    <a:pt x="406295" y="574913"/>
                    <a:pt x="403575" y="577632"/>
                    <a:pt x="403575" y="583072"/>
                  </a:cubicBezTo>
                  <a:lnTo>
                    <a:pt x="403575" y="583072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934AA60-0EF3-44BF-AB11-460538F37AFA}"/>
                </a:ext>
              </a:extLst>
            </p:cNvPr>
            <p:cNvSpPr/>
            <p:nvPr/>
          </p:nvSpPr>
          <p:spPr>
            <a:xfrm>
              <a:off x="2456032" y="4192158"/>
              <a:ext cx="571128" cy="761503"/>
            </a:xfrm>
            <a:custGeom>
              <a:avLst/>
              <a:gdLst>
                <a:gd name="connsiteX0" fmla="*/ 512361 w 571128"/>
                <a:gd name="connsiteY0" fmla="*/ 79936 h 761503"/>
                <a:gd name="connsiteX1" fmla="*/ 539558 w 571128"/>
                <a:gd name="connsiteY1" fmla="*/ 96253 h 761503"/>
                <a:gd name="connsiteX2" fmla="*/ 534118 w 571128"/>
                <a:gd name="connsiteY2" fmla="*/ 112571 h 761503"/>
                <a:gd name="connsiteX3" fmla="*/ 523240 w 571128"/>
                <a:gd name="connsiteY3" fmla="*/ 120730 h 761503"/>
                <a:gd name="connsiteX4" fmla="*/ 506922 w 571128"/>
                <a:gd name="connsiteY4" fmla="*/ 123450 h 761503"/>
                <a:gd name="connsiteX5" fmla="*/ 477006 w 571128"/>
                <a:gd name="connsiteY5" fmla="*/ 123450 h 761503"/>
                <a:gd name="connsiteX6" fmla="*/ 479725 w 571128"/>
                <a:gd name="connsiteY6" fmla="*/ 145207 h 761503"/>
                <a:gd name="connsiteX7" fmla="*/ 477006 w 571128"/>
                <a:gd name="connsiteY7" fmla="*/ 180563 h 761503"/>
                <a:gd name="connsiteX8" fmla="*/ 482445 w 571128"/>
                <a:gd name="connsiteY8" fmla="*/ 232236 h 761503"/>
                <a:gd name="connsiteX9" fmla="*/ 485165 w 571128"/>
                <a:gd name="connsiteY9" fmla="*/ 283910 h 761503"/>
                <a:gd name="connsiteX10" fmla="*/ 485165 w 571128"/>
                <a:gd name="connsiteY10" fmla="*/ 327424 h 761503"/>
                <a:gd name="connsiteX11" fmla="*/ 487884 w 571128"/>
                <a:gd name="connsiteY11" fmla="*/ 373658 h 761503"/>
                <a:gd name="connsiteX12" fmla="*/ 485165 w 571128"/>
                <a:gd name="connsiteY12" fmla="*/ 419892 h 761503"/>
                <a:gd name="connsiteX13" fmla="*/ 485165 w 571128"/>
                <a:gd name="connsiteY13" fmla="*/ 463407 h 761503"/>
                <a:gd name="connsiteX14" fmla="*/ 482445 w 571128"/>
                <a:gd name="connsiteY14" fmla="*/ 515080 h 761503"/>
                <a:gd name="connsiteX15" fmla="*/ 482445 w 571128"/>
                <a:gd name="connsiteY15" fmla="*/ 558595 h 761503"/>
                <a:gd name="connsiteX16" fmla="*/ 479725 w 571128"/>
                <a:gd name="connsiteY16" fmla="*/ 602109 h 761503"/>
                <a:gd name="connsiteX17" fmla="*/ 485165 w 571128"/>
                <a:gd name="connsiteY17" fmla="*/ 648343 h 761503"/>
                <a:gd name="connsiteX18" fmla="*/ 474286 w 571128"/>
                <a:gd name="connsiteY18" fmla="*/ 675540 h 761503"/>
                <a:gd name="connsiteX19" fmla="*/ 428052 w 571128"/>
                <a:gd name="connsiteY19" fmla="*/ 691858 h 761503"/>
                <a:gd name="connsiteX20" fmla="*/ 387257 w 571128"/>
                <a:gd name="connsiteY20" fmla="*/ 683699 h 761503"/>
                <a:gd name="connsiteX21" fmla="*/ 351901 w 571128"/>
                <a:gd name="connsiteY21" fmla="*/ 664661 h 761503"/>
                <a:gd name="connsiteX22" fmla="*/ 305667 w 571128"/>
                <a:gd name="connsiteY22" fmla="*/ 596670 h 761503"/>
                <a:gd name="connsiteX23" fmla="*/ 270312 w 571128"/>
                <a:gd name="connsiteY23" fmla="*/ 509641 h 761503"/>
                <a:gd name="connsiteX24" fmla="*/ 251274 w 571128"/>
                <a:gd name="connsiteY24" fmla="*/ 460687 h 761503"/>
                <a:gd name="connsiteX25" fmla="*/ 224077 w 571128"/>
                <a:gd name="connsiteY25" fmla="*/ 381817 h 761503"/>
                <a:gd name="connsiteX26" fmla="*/ 207759 w 571128"/>
                <a:gd name="connsiteY26" fmla="*/ 330144 h 761503"/>
                <a:gd name="connsiteX27" fmla="*/ 191442 w 571128"/>
                <a:gd name="connsiteY27" fmla="*/ 286629 h 761503"/>
                <a:gd name="connsiteX28" fmla="*/ 183283 w 571128"/>
                <a:gd name="connsiteY28" fmla="*/ 278470 h 761503"/>
                <a:gd name="connsiteX29" fmla="*/ 180563 w 571128"/>
                <a:gd name="connsiteY29" fmla="*/ 292069 h 761503"/>
                <a:gd name="connsiteX30" fmla="*/ 180563 w 571128"/>
                <a:gd name="connsiteY30" fmla="*/ 305667 h 761503"/>
                <a:gd name="connsiteX31" fmla="*/ 183283 w 571128"/>
                <a:gd name="connsiteY31" fmla="*/ 354621 h 761503"/>
                <a:gd name="connsiteX32" fmla="*/ 188722 w 571128"/>
                <a:gd name="connsiteY32" fmla="*/ 449809 h 761503"/>
                <a:gd name="connsiteX33" fmla="*/ 188722 w 571128"/>
                <a:gd name="connsiteY33" fmla="*/ 479725 h 761503"/>
                <a:gd name="connsiteX34" fmla="*/ 188722 w 571128"/>
                <a:gd name="connsiteY34" fmla="*/ 542277 h 761503"/>
                <a:gd name="connsiteX35" fmla="*/ 186002 w 571128"/>
                <a:gd name="connsiteY35" fmla="*/ 615708 h 761503"/>
                <a:gd name="connsiteX36" fmla="*/ 186002 w 571128"/>
                <a:gd name="connsiteY36" fmla="*/ 637465 h 761503"/>
                <a:gd name="connsiteX37" fmla="*/ 183283 w 571128"/>
                <a:gd name="connsiteY37" fmla="*/ 664661 h 761503"/>
                <a:gd name="connsiteX38" fmla="*/ 226797 w 571128"/>
                <a:gd name="connsiteY38" fmla="*/ 664661 h 761503"/>
                <a:gd name="connsiteX39" fmla="*/ 253994 w 571128"/>
                <a:gd name="connsiteY39" fmla="*/ 680979 h 761503"/>
                <a:gd name="connsiteX40" fmla="*/ 248554 w 571128"/>
                <a:gd name="connsiteY40" fmla="*/ 697297 h 761503"/>
                <a:gd name="connsiteX41" fmla="*/ 234956 w 571128"/>
                <a:gd name="connsiteY41" fmla="*/ 705456 h 761503"/>
                <a:gd name="connsiteX42" fmla="*/ 218638 w 571128"/>
                <a:gd name="connsiteY42" fmla="*/ 708176 h 761503"/>
                <a:gd name="connsiteX43" fmla="*/ 183283 w 571128"/>
                <a:gd name="connsiteY43" fmla="*/ 708176 h 761503"/>
                <a:gd name="connsiteX44" fmla="*/ 150647 w 571128"/>
                <a:gd name="connsiteY44" fmla="*/ 708176 h 761503"/>
                <a:gd name="connsiteX45" fmla="*/ 107132 w 571128"/>
                <a:gd name="connsiteY45" fmla="*/ 708176 h 761503"/>
                <a:gd name="connsiteX46" fmla="*/ 88094 w 571128"/>
                <a:gd name="connsiteY46" fmla="*/ 708176 h 761503"/>
                <a:gd name="connsiteX47" fmla="*/ 69057 w 571128"/>
                <a:gd name="connsiteY47" fmla="*/ 702737 h 761503"/>
                <a:gd name="connsiteX48" fmla="*/ 58178 w 571128"/>
                <a:gd name="connsiteY48" fmla="*/ 686419 h 761503"/>
                <a:gd name="connsiteX49" fmla="*/ 60898 w 571128"/>
                <a:gd name="connsiteY49" fmla="*/ 678260 h 761503"/>
                <a:gd name="connsiteX50" fmla="*/ 77216 w 571128"/>
                <a:gd name="connsiteY50" fmla="*/ 670101 h 761503"/>
                <a:gd name="connsiteX51" fmla="*/ 120730 w 571128"/>
                <a:gd name="connsiteY51" fmla="*/ 664661 h 761503"/>
                <a:gd name="connsiteX52" fmla="*/ 131609 w 571128"/>
                <a:gd name="connsiteY52" fmla="*/ 664661 h 761503"/>
                <a:gd name="connsiteX53" fmla="*/ 134329 w 571128"/>
                <a:gd name="connsiteY53" fmla="*/ 539557 h 761503"/>
                <a:gd name="connsiteX54" fmla="*/ 134329 w 571128"/>
                <a:gd name="connsiteY54" fmla="*/ 504202 h 761503"/>
                <a:gd name="connsiteX55" fmla="*/ 131609 w 571128"/>
                <a:gd name="connsiteY55" fmla="*/ 376378 h 761503"/>
                <a:gd name="connsiteX56" fmla="*/ 131609 w 571128"/>
                <a:gd name="connsiteY56" fmla="*/ 302947 h 761503"/>
                <a:gd name="connsiteX57" fmla="*/ 134329 w 571128"/>
                <a:gd name="connsiteY57" fmla="*/ 221357 h 761503"/>
                <a:gd name="connsiteX58" fmla="*/ 137048 w 571128"/>
                <a:gd name="connsiteY58" fmla="*/ 123450 h 761503"/>
                <a:gd name="connsiteX59" fmla="*/ 107132 w 571128"/>
                <a:gd name="connsiteY59" fmla="*/ 123450 h 761503"/>
                <a:gd name="connsiteX60" fmla="*/ 88094 w 571128"/>
                <a:gd name="connsiteY60" fmla="*/ 123450 h 761503"/>
                <a:gd name="connsiteX61" fmla="*/ 69057 w 571128"/>
                <a:gd name="connsiteY61" fmla="*/ 118011 h 761503"/>
                <a:gd name="connsiteX62" fmla="*/ 58178 w 571128"/>
                <a:gd name="connsiteY62" fmla="*/ 101693 h 761503"/>
                <a:gd name="connsiteX63" fmla="*/ 60898 w 571128"/>
                <a:gd name="connsiteY63" fmla="*/ 93534 h 761503"/>
                <a:gd name="connsiteX64" fmla="*/ 77216 w 571128"/>
                <a:gd name="connsiteY64" fmla="*/ 85375 h 761503"/>
                <a:gd name="connsiteX65" fmla="*/ 131609 w 571128"/>
                <a:gd name="connsiteY65" fmla="*/ 79936 h 761503"/>
                <a:gd name="connsiteX66" fmla="*/ 161525 w 571128"/>
                <a:gd name="connsiteY66" fmla="*/ 79936 h 761503"/>
                <a:gd name="connsiteX67" fmla="*/ 177843 w 571128"/>
                <a:gd name="connsiteY67" fmla="*/ 66337 h 761503"/>
                <a:gd name="connsiteX68" fmla="*/ 202320 w 571128"/>
                <a:gd name="connsiteY68" fmla="*/ 58178 h 761503"/>
                <a:gd name="connsiteX69" fmla="*/ 234956 w 571128"/>
                <a:gd name="connsiteY69" fmla="*/ 77216 h 761503"/>
                <a:gd name="connsiteX70" fmla="*/ 251274 w 571128"/>
                <a:gd name="connsiteY70" fmla="*/ 107132 h 761503"/>
                <a:gd name="connsiteX71" fmla="*/ 267592 w 571128"/>
                <a:gd name="connsiteY71" fmla="*/ 147927 h 761503"/>
                <a:gd name="connsiteX72" fmla="*/ 281190 w 571128"/>
                <a:gd name="connsiteY72" fmla="*/ 183282 h 761503"/>
                <a:gd name="connsiteX73" fmla="*/ 297508 w 571128"/>
                <a:gd name="connsiteY73" fmla="*/ 224077 h 761503"/>
                <a:gd name="connsiteX74" fmla="*/ 308387 w 571128"/>
                <a:gd name="connsiteY74" fmla="*/ 264872 h 761503"/>
                <a:gd name="connsiteX75" fmla="*/ 319265 w 571128"/>
                <a:gd name="connsiteY75" fmla="*/ 300228 h 761503"/>
                <a:gd name="connsiteX76" fmla="*/ 351901 w 571128"/>
                <a:gd name="connsiteY76" fmla="*/ 379098 h 761503"/>
                <a:gd name="connsiteX77" fmla="*/ 365500 w 571128"/>
                <a:gd name="connsiteY77" fmla="*/ 417173 h 761503"/>
                <a:gd name="connsiteX78" fmla="*/ 379098 w 571128"/>
                <a:gd name="connsiteY78" fmla="*/ 457968 h 761503"/>
                <a:gd name="connsiteX79" fmla="*/ 395416 w 571128"/>
                <a:gd name="connsiteY79" fmla="*/ 496043 h 761503"/>
                <a:gd name="connsiteX80" fmla="*/ 406295 w 571128"/>
                <a:gd name="connsiteY80" fmla="*/ 512361 h 761503"/>
                <a:gd name="connsiteX81" fmla="*/ 411734 w 571128"/>
                <a:gd name="connsiteY81" fmla="*/ 531398 h 761503"/>
                <a:gd name="connsiteX82" fmla="*/ 419893 w 571128"/>
                <a:gd name="connsiteY82" fmla="*/ 558595 h 761503"/>
                <a:gd name="connsiteX83" fmla="*/ 425332 w 571128"/>
                <a:gd name="connsiteY83" fmla="*/ 564034 h 761503"/>
                <a:gd name="connsiteX84" fmla="*/ 430771 w 571128"/>
                <a:gd name="connsiteY84" fmla="*/ 558595 h 761503"/>
                <a:gd name="connsiteX85" fmla="*/ 430771 w 571128"/>
                <a:gd name="connsiteY85" fmla="*/ 550436 h 761503"/>
                <a:gd name="connsiteX86" fmla="*/ 430771 w 571128"/>
                <a:gd name="connsiteY86" fmla="*/ 501482 h 761503"/>
                <a:gd name="connsiteX87" fmla="*/ 430771 w 571128"/>
                <a:gd name="connsiteY87" fmla="*/ 403575 h 761503"/>
                <a:gd name="connsiteX88" fmla="*/ 425332 w 571128"/>
                <a:gd name="connsiteY88" fmla="*/ 313826 h 761503"/>
                <a:gd name="connsiteX89" fmla="*/ 425332 w 571128"/>
                <a:gd name="connsiteY89" fmla="*/ 248554 h 761503"/>
                <a:gd name="connsiteX90" fmla="*/ 425332 w 571128"/>
                <a:gd name="connsiteY90" fmla="*/ 210479 h 761503"/>
                <a:gd name="connsiteX91" fmla="*/ 422613 w 571128"/>
                <a:gd name="connsiteY91" fmla="*/ 153366 h 761503"/>
                <a:gd name="connsiteX92" fmla="*/ 425332 w 571128"/>
                <a:gd name="connsiteY92" fmla="*/ 123450 h 761503"/>
                <a:gd name="connsiteX93" fmla="*/ 398136 w 571128"/>
                <a:gd name="connsiteY93" fmla="*/ 123450 h 761503"/>
                <a:gd name="connsiteX94" fmla="*/ 379098 w 571128"/>
                <a:gd name="connsiteY94" fmla="*/ 123450 h 761503"/>
                <a:gd name="connsiteX95" fmla="*/ 360060 w 571128"/>
                <a:gd name="connsiteY95" fmla="*/ 118011 h 761503"/>
                <a:gd name="connsiteX96" fmla="*/ 349182 w 571128"/>
                <a:gd name="connsiteY96" fmla="*/ 101693 h 761503"/>
                <a:gd name="connsiteX97" fmla="*/ 351901 w 571128"/>
                <a:gd name="connsiteY97" fmla="*/ 93534 h 761503"/>
                <a:gd name="connsiteX98" fmla="*/ 368219 w 571128"/>
                <a:gd name="connsiteY98" fmla="*/ 85375 h 761503"/>
                <a:gd name="connsiteX99" fmla="*/ 422613 w 571128"/>
                <a:gd name="connsiteY99" fmla="*/ 79936 h 761503"/>
                <a:gd name="connsiteX100" fmla="*/ 444370 w 571128"/>
                <a:gd name="connsiteY100" fmla="*/ 79936 h 761503"/>
                <a:gd name="connsiteX101" fmla="*/ 463407 w 571128"/>
                <a:gd name="connsiteY101" fmla="*/ 71776 h 761503"/>
                <a:gd name="connsiteX102" fmla="*/ 477006 w 571128"/>
                <a:gd name="connsiteY102" fmla="*/ 79936 h 761503"/>
                <a:gd name="connsiteX103" fmla="*/ 512361 w 571128"/>
                <a:gd name="connsiteY103" fmla="*/ 79936 h 761503"/>
                <a:gd name="connsiteX104" fmla="*/ 512361 w 571128"/>
                <a:gd name="connsiteY104" fmla="*/ 79936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571128" h="761503">
                  <a:moveTo>
                    <a:pt x="512361" y="79936"/>
                  </a:moveTo>
                  <a:cubicBezTo>
                    <a:pt x="520520" y="79936"/>
                    <a:pt x="539558" y="79936"/>
                    <a:pt x="539558" y="96253"/>
                  </a:cubicBezTo>
                  <a:cubicBezTo>
                    <a:pt x="539558" y="104412"/>
                    <a:pt x="539558" y="107132"/>
                    <a:pt x="534118" y="112571"/>
                  </a:cubicBezTo>
                  <a:cubicBezTo>
                    <a:pt x="531399" y="118011"/>
                    <a:pt x="525960" y="120730"/>
                    <a:pt x="523240" y="120730"/>
                  </a:cubicBezTo>
                  <a:cubicBezTo>
                    <a:pt x="515081" y="123450"/>
                    <a:pt x="512361" y="123450"/>
                    <a:pt x="506922" y="123450"/>
                  </a:cubicBezTo>
                  <a:cubicBezTo>
                    <a:pt x="504202" y="123450"/>
                    <a:pt x="490604" y="123450"/>
                    <a:pt x="477006" y="123450"/>
                  </a:cubicBezTo>
                  <a:cubicBezTo>
                    <a:pt x="477006" y="131609"/>
                    <a:pt x="479725" y="137048"/>
                    <a:pt x="479725" y="145207"/>
                  </a:cubicBezTo>
                  <a:cubicBezTo>
                    <a:pt x="479725" y="156086"/>
                    <a:pt x="477006" y="166964"/>
                    <a:pt x="477006" y="180563"/>
                  </a:cubicBezTo>
                  <a:cubicBezTo>
                    <a:pt x="477006" y="196881"/>
                    <a:pt x="479725" y="215918"/>
                    <a:pt x="482445" y="232236"/>
                  </a:cubicBezTo>
                  <a:cubicBezTo>
                    <a:pt x="485165" y="248554"/>
                    <a:pt x="485165" y="267592"/>
                    <a:pt x="485165" y="283910"/>
                  </a:cubicBezTo>
                  <a:cubicBezTo>
                    <a:pt x="485165" y="297508"/>
                    <a:pt x="485165" y="313826"/>
                    <a:pt x="485165" y="327424"/>
                  </a:cubicBezTo>
                  <a:cubicBezTo>
                    <a:pt x="485165" y="343742"/>
                    <a:pt x="487884" y="357340"/>
                    <a:pt x="487884" y="373658"/>
                  </a:cubicBezTo>
                  <a:cubicBezTo>
                    <a:pt x="487884" y="389976"/>
                    <a:pt x="485165" y="403575"/>
                    <a:pt x="485165" y="419892"/>
                  </a:cubicBezTo>
                  <a:cubicBezTo>
                    <a:pt x="485165" y="436210"/>
                    <a:pt x="485165" y="449809"/>
                    <a:pt x="485165" y="463407"/>
                  </a:cubicBezTo>
                  <a:cubicBezTo>
                    <a:pt x="485165" y="479725"/>
                    <a:pt x="485165" y="498762"/>
                    <a:pt x="482445" y="515080"/>
                  </a:cubicBezTo>
                  <a:cubicBezTo>
                    <a:pt x="482445" y="528679"/>
                    <a:pt x="482445" y="542277"/>
                    <a:pt x="482445" y="558595"/>
                  </a:cubicBezTo>
                  <a:cubicBezTo>
                    <a:pt x="482445" y="572193"/>
                    <a:pt x="479725" y="588511"/>
                    <a:pt x="479725" y="602109"/>
                  </a:cubicBezTo>
                  <a:cubicBezTo>
                    <a:pt x="479725" y="615708"/>
                    <a:pt x="485165" y="632026"/>
                    <a:pt x="485165" y="648343"/>
                  </a:cubicBezTo>
                  <a:cubicBezTo>
                    <a:pt x="485165" y="659222"/>
                    <a:pt x="482445" y="670101"/>
                    <a:pt x="474286" y="675540"/>
                  </a:cubicBezTo>
                  <a:cubicBezTo>
                    <a:pt x="460688" y="686419"/>
                    <a:pt x="444370" y="691858"/>
                    <a:pt x="428052" y="691858"/>
                  </a:cubicBezTo>
                  <a:cubicBezTo>
                    <a:pt x="414454" y="691858"/>
                    <a:pt x="400855" y="689138"/>
                    <a:pt x="387257" y="683699"/>
                  </a:cubicBezTo>
                  <a:cubicBezTo>
                    <a:pt x="373659" y="678260"/>
                    <a:pt x="360060" y="672820"/>
                    <a:pt x="351901" y="664661"/>
                  </a:cubicBezTo>
                  <a:cubicBezTo>
                    <a:pt x="330144" y="645624"/>
                    <a:pt x="316546" y="621147"/>
                    <a:pt x="305667" y="596670"/>
                  </a:cubicBezTo>
                  <a:cubicBezTo>
                    <a:pt x="292069" y="569473"/>
                    <a:pt x="281190" y="539557"/>
                    <a:pt x="270312" y="509641"/>
                  </a:cubicBezTo>
                  <a:cubicBezTo>
                    <a:pt x="264872" y="493323"/>
                    <a:pt x="256713" y="477005"/>
                    <a:pt x="251274" y="460687"/>
                  </a:cubicBezTo>
                  <a:cubicBezTo>
                    <a:pt x="240395" y="433491"/>
                    <a:pt x="232236" y="409014"/>
                    <a:pt x="224077" y="381817"/>
                  </a:cubicBezTo>
                  <a:cubicBezTo>
                    <a:pt x="218638" y="365499"/>
                    <a:pt x="213199" y="346462"/>
                    <a:pt x="207759" y="330144"/>
                  </a:cubicBezTo>
                  <a:cubicBezTo>
                    <a:pt x="202320" y="316545"/>
                    <a:pt x="196881" y="300228"/>
                    <a:pt x="191442" y="286629"/>
                  </a:cubicBezTo>
                  <a:cubicBezTo>
                    <a:pt x="188722" y="281190"/>
                    <a:pt x="186002" y="278470"/>
                    <a:pt x="183283" y="278470"/>
                  </a:cubicBezTo>
                  <a:cubicBezTo>
                    <a:pt x="180563" y="278470"/>
                    <a:pt x="180563" y="286629"/>
                    <a:pt x="180563" y="292069"/>
                  </a:cubicBezTo>
                  <a:cubicBezTo>
                    <a:pt x="180563" y="297508"/>
                    <a:pt x="180563" y="302947"/>
                    <a:pt x="180563" y="305667"/>
                  </a:cubicBezTo>
                  <a:cubicBezTo>
                    <a:pt x="180563" y="321985"/>
                    <a:pt x="183283" y="338303"/>
                    <a:pt x="183283" y="354621"/>
                  </a:cubicBezTo>
                  <a:cubicBezTo>
                    <a:pt x="183283" y="387257"/>
                    <a:pt x="186002" y="417173"/>
                    <a:pt x="188722" y="449809"/>
                  </a:cubicBezTo>
                  <a:cubicBezTo>
                    <a:pt x="188722" y="460687"/>
                    <a:pt x="188722" y="468846"/>
                    <a:pt x="188722" y="479725"/>
                  </a:cubicBezTo>
                  <a:cubicBezTo>
                    <a:pt x="188722" y="501482"/>
                    <a:pt x="188722" y="523239"/>
                    <a:pt x="188722" y="542277"/>
                  </a:cubicBezTo>
                  <a:cubicBezTo>
                    <a:pt x="188722" y="566754"/>
                    <a:pt x="186002" y="591231"/>
                    <a:pt x="186002" y="615708"/>
                  </a:cubicBezTo>
                  <a:cubicBezTo>
                    <a:pt x="186002" y="623867"/>
                    <a:pt x="186002" y="632026"/>
                    <a:pt x="186002" y="637465"/>
                  </a:cubicBezTo>
                  <a:cubicBezTo>
                    <a:pt x="186002" y="645624"/>
                    <a:pt x="183283" y="656502"/>
                    <a:pt x="183283" y="664661"/>
                  </a:cubicBezTo>
                  <a:cubicBezTo>
                    <a:pt x="202320" y="664661"/>
                    <a:pt x="218638" y="664661"/>
                    <a:pt x="226797" y="664661"/>
                  </a:cubicBezTo>
                  <a:cubicBezTo>
                    <a:pt x="234956" y="664661"/>
                    <a:pt x="253994" y="664661"/>
                    <a:pt x="253994" y="680979"/>
                  </a:cubicBezTo>
                  <a:cubicBezTo>
                    <a:pt x="253994" y="689138"/>
                    <a:pt x="253994" y="691858"/>
                    <a:pt x="248554" y="697297"/>
                  </a:cubicBezTo>
                  <a:cubicBezTo>
                    <a:pt x="245835" y="702737"/>
                    <a:pt x="240395" y="705456"/>
                    <a:pt x="234956" y="705456"/>
                  </a:cubicBezTo>
                  <a:cubicBezTo>
                    <a:pt x="226797" y="708176"/>
                    <a:pt x="224077" y="708176"/>
                    <a:pt x="218638" y="708176"/>
                  </a:cubicBezTo>
                  <a:cubicBezTo>
                    <a:pt x="215918" y="708176"/>
                    <a:pt x="199600" y="708176"/>
                    <a:pt x="183283" y="708176"/>
                  </a:cubicBezTo>
                  <a:cubicBezTo>
                    <a:pt x="166965" y="708176"/>
                    <a:pt x="153366" y="708176"/>
                    <a:pt x="150647" y="708176"/>
                  </a:cubicBezTo>
                  <a:cubicBezTo>
                    <a:pt x="139768" y="708176"/>
                    <a:pt x="120730" y="708176"/>
                    <a:pt x="107132" y="708176"/>
                  </a:cubicBezTo>
                  <a:cubicBezTo>
                    <a:pt x="101693" y="708176"/>
                    <a:pt x="96253" y="708176"/>
                    <a:pt x="88094" y="708176"/>
                  </a:cubicBezTo>
                  <a:cubicBezTo>
                    <a:pt x="82655" y="708176"/>
                    <a:pt x="74496" y="708176"/>
                    <a:pt x="69057" y="702737"/>
                  </a:cubicBezTo>
                  <a:cubicBezTo>
                    <a:pt x="63618" y="700017"/>
                    <a:pt x="58178" y="691858"/>
                    <a:pt x="58178" y="686419"/>
                  </a:cubicBezTo>
                  <a:cubicBezTo>
                    <a:pt x="58178" y="683699"/>
                    <a:pt x="58178" y="680979"/>
                    <a:pt x="60898" y="678260"/>
                  </a:cubicBezTo>
                  <a:cubicBezTo>
                    <a:pt x="63618" y="675540"/>
                    <a:pt x="71777" y="672820"/>
                    <a:pt x="77216" y="670101"/>
                  </a:cubicBezTo>
                  <a:cubicBezTo>
                    <a:pt x="90814" y="667381"/>
                    <a:pt x="115291" y="664661"/>
                    <a:pt x="120730" y="664661"/>
                  </a:cubicBezTo>
                  <a:cubicBezTo>
                    <a:pt x="123450" y="664661"/>
                    <a:pt x="126170" y="664661"/>
                    <a:pt x="131609" y="664661"/>
                  </a:cubicBezTo>
                  <a:cubicBezTo>
                    <a:pt x="131609" y="623867"/>
                    <a:pt x="134329" y="583072"/>
                    <a:pt x="134329" y="539557"/>
                  </a:cubicBezTo>
                  <a:cubicBezTo>
                    <a:pt x="134329" y="528679"/>
                    <a:pt x="134329" y="515080"/>
                    <a:pt x="134329" y="504202"/>
                  </a:cubicBezTo>
                  <a:cubicBezTo>
                    <a:pt x="131609" y="460687"/>
                    <a:pt x="131609" y="417173"/>
                    <a:pt x="131609" y="376378"/>
                  </a:cubicBezTo>
                  <a:cubicBezTo>
                    <a:pt x="131609" y="351901"/>
                    <a:pt x="131609" y="327424"/>
                    <a:pt x="131609" y="302947"/>
                  </a:cubicBezTo>
                  <a:cubicBezTo>
                    <a:pt x="131609" y="275751"/>
                    <a:pt x="131609" y="248554"/>
                    <a:pt x="134329" y="221357"/>
                  </a:cubicBezTo>
                  <a:cubicBezTo>
                    <a:pt x="134329" y="188722"/>
                    <a:pt x="137048" y="156086"/>
                    <a:pt x="137048" y="123450"/>
                  </a:cubicBezTo>
                  <a:cubicBezTo>
                    <a:pt x="126170" y="123450"/>
                    <a:pt x="115291" y="123450"/>
                    <a:pt x="107132" y="123450"/>
                  </a:cubicBezTo>
                  <a:cubicBezTo>
                    <a:pt x="101693" y="123450"/>
                    <a:pt x="96253" y="123450"/>
                    <a:pt x="88094" y="123450"/>
                  </a:cubicBezTo>
                  <a:cubicBezTo>
                    <a:pt x="82655" y="123450"/>
                    <a:pt x="74496" y="120730"/>
                    <a:pt x="69057" y="118011"/>
                  </a:cubicBezTo>
                  <a:cubicBezTo>
                    <a:pt x="63618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0898" y="93534"/>
                  </a:cubicBezTo>
                  <a:cubicBezTo>
                    <a:pt x="63618" y="90814"/>
                    <a:pt x="71777" y="88095"/>
                    <a:pt x="77216" y="85375"/>
                  </a:cubicBezTo>
                  <a:cubicBezTo>
                    <a:pt x="90814" y="82655"/>
                    <a:pt x="126170" y="79936"/>
                    <a:pt x="131609" y="79936"/>
                  </a:cubicBezTo>
                  <a:cubicBezTo>
                    <a:pt x="137048" y="79936"/>
                    <a:pt x="147927" y="79936"/>
                    <a:pt x="161525" y="79936"/>
                  </a:cubicBezTo>
                  <a:cubicBezTo>
                    <a:pt x="166965" y="74496"/>
                    <a:pt x="172404" y="71776"/>
                    <a:pt x="177843" y="66337"/>
                  </a:cubicBezTo>
                  <a:cubicBezTo>
                    <a:pt x="186002" y="60898"/>
                    <a:pt x="194161" y="58178"/>
                    <a:pt x="202320" y="58178"/>
                  </a:cubicBezTo>
                  <a:cubicBezTo>
                    <a:pt x="215918" y="58178"/>
                    <a:pt x="226797" y="63618"/>
                    <a:pt x="234956" y="77216"/>
                  </a:cubicBezTo>
                  <a:cubicBezTo>
                    <a:pt x="240395" y="88095"/>
                    <a:pt x="248554" y="96253"/>
                    <a:pt x="251274" y="107132"/>
                  </a:cubicBezTo>
                  <a:cubicBezTo>
                    <a:pt x="256713" y="120730"/>
                    <a:pt x="259433" y="134329"/>
                    <a:pt x="267592" y="147927"/>
                  </a:cubicBezTo>
                  <a:cubicBezTo>
                    <a:pt x="273031" y="158806"/>
                    <a:pt x="275751" y="172404"/>
                    <a:pt x="281190" y="183282"/>
                  </a:cubicBezTo>
                  <a:cubicBezTo>
                    <a:pt x="286630" y="196881"/>
                    <a:pt x="292069" y="210479"/>
                    <a:pt x="297508" y="224077"/>
                  </a:cubicBezTo>
                  <a:cubicBezTo>
                    <a:pt x="300228" y="237676"/>
                    <a:pt x="305667" y="251274"/>
                    <a:pt x="308387" y="264872"/>
                  </a:cubicBezTo>
                  <a:cubicBezTo>
                    <a:pt x="311107" y="278470"/>
                    <a:pt x="311107" y="289349"/>
                    <a:pt x="319265" y="300228"/>
                  </a:cubicBezTo>
                  <a:cubicBezTo>
                    <a:pt x="332864" y="324704"/>
                    <a:pt x="346462" y="351901"/>
                    <a:pt x="351901" y="379098"/>
                  </a:cubicBezTo>
                  <a:cubicBezTo>
                    <a:pt x="354621" y="392696"/>
                    <a:pt x="360060" y="403575"/>
                    <a:pt x="365500" y="417173"/>
                  </a:cubicBezTo>
                  <a:cubicBezTo>
                    <a:pt x="373659" y="430771"/>
                    <a:pt x="373659" y="444369"/>
                    <a:pt x="379098" y="457968"/>
                  </a:cubicBezTo>
                  <a:cubicBezTo>
                    <a:pt x="381818" y="471566"/>
                    <a:pt x="387257" y="482445"/>
                    <a:pt x="395416" y="496043"/>
                  </a:cubicBezTo>
                  <a:cubicBezTo>
                    <a:pt x="398136" y="501482"/>
                    <a:pt x="403575" y="506921"/>
                    <a:pt x="406295" y="512361"/>
                  </a:cubicBezTo>
                  <a:cubicBezTo>
                    <a:pt x="409014" y="517800"/>
                    <a:pt x="409014" y="525959"/>
                    <a:pt x="411734" y="531398"/>
                  </a:cubicBezTo>
                  <a:cubicBezTo>
                    <a:pt x="414454" y="539557"/>
                    <a:pt x="417173" y="550436"/>
                    <a:pt x="419893" y="558595"/>
                  </a:cubicBezTo>
                  <a:cubicBezTo>
                    <a:pt x="422613" y="561314"/>
                    <a:pt x="422613" y="564034"/>
                    <a:pt x="425332" y="564034"/>
                  </a:cubicBezTo>
                  <a:cubicBezTo>
                    <a:pt x="428052" y="564034"/>
                    <a:pt x="428052" y="561314"/>
                    <a:pt x="430771" y="558595"/>
                  </a:cubicBezTo>
                  <a:cubicBezTo>
                    <a:pt x="430771" y="555875"/>
                    <a:pt x="430771" y="553156"/>
                    <a:pt x="430771" y="550436"/>
                  </a:cubicBezTo>
                  <a:cubicBezTo>
                    <a:pt x="430771" y="534118"/>
                    <a:pt x="430771" y="517800"/>
                    <a:pt x="430771" y="501482"/>
                  </a:cubicBezTo>
                  <a:cubicBezTo>
                    <a:pt x="430771" y="468846"/>
                    <a:pt x="433491" y="436210"/>
                    <a:pt x="430771" y="403575"/>
                  </a:cubicBezTo>
                  <a:cubicBezTo>
                    <a:pt x="430771" y="373658"/>
                    <a:pt x="425332" y="343742"/>
                    <a:pt x="425332" y="313826"/>
                  </a:cubicBezTo>
                  <a:cubicBezTo>
                    <a:pt x="425332" y="292069"/>
                    <a:pt x="425332" y="270311"/>
                    <a:pt x="425332" y="248554"/>
                  </a:cubicBezTo>
                  <a:cubicBezTo>
                    <a:pt x="425332" y="234956"/>
                    <a:pt x="425332" y="224077"/>
                    <a:pt x="425332" y="210479"/>
                  </a:cubicBezTo>
                  <a:cubicBezTo>
                    <a:pt x="425332" y="191441"/>
                    <a:pt x="422613" y="172404"/>
                    <a:pt x="422613" y="153366"/>
                  </a:cubicBezTo>
                  <a:cubicBezTo>
                    <a:pt x="422613" y="142488"/>
                    <a:pt x="422613" y="134329"/>
                    <a:pt x="425332" y="123450"/>
                  </a:cubicBezTo>
                  <a:cubicBezTo>
                    <a:pt x="417173" y="123450"/>
                    <a:pt x="406295" y="123450"/>
                    <a:pt x="398136" y="123450"/>
                  </a:cubicBezTo>
                  <a:cubicBezTo>
                    <a:pt x="392696" y="123450"/>
                    <a:pt x="387257" y="123450"/>
                    <a:pt x="379098" y="123450"/>
                  </a:cubicBezTo>
                  <a:cubicBezTo>
                    <a:pt x="373659" y="123450"/>
                    <a:pt x="365500" y="120730"/>
                    <a:pt x="360060" y="118011"/>
                  </a:cubicBezTo>
                  <a:cubicBezTo>
                    <a:pt x="354621" y="115291"/>
                    <a:pt x="349182" y="107132"/>
                    <a:pt x="349182" y="101693"/>
                  </a:cubicBezTo>
                  <a:cubicBezTo>
                    <a:pt x="349182" y="98973"/>
                    <a:pt x="349182" y="96253"/>
                    <a:pt x="351901" y="93534"/>
                  </a:cubicBezTo>
                  <a:cubicBezTo>
                    <a:pt x="354621" y="90814"/>
                    <a:pt x="362780" y="88095"/>
                    <a:pt x="368219" y="85375"/>
                  </a:cubicBezTo>
                  <a:cubicBezTo>
                    <a:pt x="381818" y="82655"/>
                    <a:pt x="417173" y="79936"/>
                    <a:pt x="422613" y="79936"/>
                  </a:cubicBezTo>
                  <a:cubicBezTo>
                    <a:pt x="428052" y="79936"/>
                    <a:pt x="433491" y="79936"/>
                    <a:pt x="444370" y="79936"/>
                  </a:cubicBezTo>
                  <a:cubicBezTo>
                    <a:pt x="449809" y="74496"/>
                    <a:pt x="455248" y="71776"/>
                    <a:pt x="463407" y="71776"/>
                  </a:cubicBezTo>
                  <a:cubicBezTo>
                    <a:pt x="471566" y="71776"/>
                    <a:pt x="477006" y="74496"/>
                    <a:pt x="477006" y="79936"/>
                  </a:cubicBezTo>
                  <a:cubicBezTo>
                    <a:pt x="490604" y="82655"/>
                    <a:pt x="504202" y="79936"/>
                    <a:pt x="512361" y="79936"/>
                  </a:cubicBezTo>
                  <a:lnTo>
                    <a:pt x="512361" y="79936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2C14CBB-D0EA-4098-8F25-912BA05B86AD}"/>
                </a:ext>
              </a:extLst>
            </p:cNvPr>
            <p:cNvSpPr/>
            <p:nvPr/>
          </p:nvSpPr>
          <p:spPr>
            <a:xfrm>
              <a:off x="2987430" y="4242177"/>
              <a:ext cx="494979" cy="674476"/>
            </a:xfrm>
            <a:custGeom>
              <a:avLst/>
              <a:gdLst>
                <a:gd name="connsiteX0" fmla="*/ 228453 w 494979"/>
                <a:gd name="connsiteY0" fmla="*/ 97907 h 674476"/>
                <a:gd name="connsiteX1" fmla="*/ 212135 w 494979"/>
                <a:gd name="connsiteY1" fmla="*/ 119665 h 674476"/>
                <a:gd name="connsiteX2" fmla="*/ 203976 w 494979"/>
                <a:gd name="connsiteY2" fmla="*/ 152300 h 674476"/>
                <a:gd name="connsiteX3" fmla="*/ 201256 w 494979"/>
                <a:gd name="connsiteY3" fmla="*/ 168618 h 674476"/>
                <a:gd name="connsiteX4" fmla="*/ 198537 w 494979"/>
                <a:gd name="connsiteY4" fmla="*/ 184936 h 674476"/>
                <a:gd name="connsiteX5" fmla="*/ 190378 w 494979"/>
                <a:gd name="connsiteY5" fmla="*/ 220292 h 674476"/>
                <a:gd name="connsiteX6" fmla="*/ 171340 w 494979"/>
                <a:gd name="connsiteY6" fmla="*/ 291003 h 674476"/>
                <a:gd name="connsiteX7" fmla="*/ 163180 w 494979"/>
                <a:gd name="connsiteY7" fmla="*/ 323639 h 674476"/>
                <a:gd name="connsiteX8" fmla="*/ 152302 w 494979"/>
                <a:gd name="connsiteY8" fmla="*/ 361714 h 674476"/>
                <a:gd name="connsiteX9" fmla="*/ 146862 w 494979"/>
                <a:gd name="connsiteY9" fmla="*/ 388910 h 674476"/>
                <a:gd name="connsiteX10" fmla="*/ 152302 w 494979"/>
                <a:gd name="connsiteY10" fmla="*/ 391630 h 674476"/>
                <a:gd name="connsiteX11" fmla="*/ 174060 w 494979"/>
                <a:gd name="connsiteY11" fmla="*/ 391630 h 674476"/>
                <a:gd name="connsiteX12" fmla="*/ 195817 w 494979"/>
                <a:gd name="connsiteY12" fmla="*/ 388910 h 674476"/>
                <a:gd name="connsiteX13" fmla="*/ 214855 w 494979"/>
                <a:gd name="connsiteY13" fmla="*/ 388910 h 674476"/>
                <a:gd name="connsiteX14" fmla="*/ 239332 w 494979"/>
                <a:gd name="connsiteY14" fmla="*/ 388910 h 674476"/>
                <a:gd name="connsiteX15" fmla="*/ 252930 w 494979"/>
                <a:gd name="connsiteY15" fmla="*/ 386191 h 674476"/>
                <a:gd name="connsiteX16" fmla="*/ 261089 w 494979"/>
                <a:gd name="connsiteY16" fmla="*/ 386191 h 674476"/>
                <a:gd name="connsiteX17" fmla="*/ 258369 w 494979"/>
                <a:gd name="connsiteY17" fmla="*/ 367153 h 674476"/>
                <a:gd name="connsiteX18" fmla="*/ 252930 w 494979"/>
                <a:gd name="connsiteY18" fmla="*/ 331797 h 674476"/>
                <a:gd name="connsiteX19" fmla="*/ 250210 w 494979"/>
                <a:gd name="connsiteY19" fmla="*/ 244769 h 674476"/>
                <a:gd name="connsiteX20" fmla="*/ 244771 w 494979"/>
                <a:gd name="connsiteY20" fmla="*/ 203974 h 674476"/>
                <a:gd name="connsiteX21" fmla="*/ 239332 w 494979"/>
                <a:gd name="connsiteY21" fmla="*/ 157740 h 674476"/>
                <a:gd name="connsiteX22" fmla="*/ 236612 w 494979"/>
                <a:gd name="connsiteY22" fmla="*/ 119665 h 674476"/>
                <a:gd name="connsiteX23" fmla="*/ 228453 w 494979"/>
                <a:gd name="connsiteY23" fmla="*/ 97907 h 674476"/>
                <a:gd name="connsiteX24" fmla="*/ 274687 w 494979"/>
                <a:gd name="connsiteY24" fmla="*/ 0 h 674476"/>
                <a:gd name="connsiteX25" fmla="*/ 304603 w 494979"/>
                <a:gd name="connsiteY25" fmla="*/ 5439 h 674476"/>
                <a:gd name="connsiteX26" fmla="*/ 320921 w 494979"/>
                <a:gd name="connsiteY26" fmla="*/ 24477 h 674476"/>
                <a:gd name="connsiteX27" fmla="*/ 334519 w 494979"/>
                <a:gd name="connsiteY27" fmla="*/ 43515 h 674476"/>
                <a:gd name="connsiteX28" fmla="*/ 339959 w 494979"/>
                <a:gd name="connsiteY28" fmla="*/ 65272 h 674476"/>
                <a:gd name="connsiteX29" fmla="*/ 348118 w 494979"/>
                <a:gd name="connsiteY29" fmla="*/ 114226 h 674476"/>
                <a:gd name="connsiteX30" fmla="*/ 361716 w 494979"/>
                <a:gd name="connsiteY30" fmla="*/ 163180 h 674476"/>
                <a:gd name="connsiteX31" fmla="*/ 369875 w 494979"/>
                <a:gd name="connsiteY31" fmla="*/ 220293 h 674476"/>
                <a:gd name="connsiteX32" fmla="*/ 378034 w 494979"/>
                <a:gd name="connsiteY32" fmla="*/ 274686 h 674476"/>
                <a:gd name="connsiteX33" fmla="*/ 383473 w 494979"/>
                <a:gd name="connsiteY33" fmla="*/ 301883 h 674476"/>
                <a:gd name="connsiteX34" fmla="*/ 391632 w 494979"/>
                <a:gd name="connsiteY34" fmla="*/ 337238 h 674476"/>
                <a:gd name="connsiteX35" fmla="*/ 397071 w 494979"/>
                <a:gd name="connsiteY35" fmla="*/ 364435 h 674476"/>
                <a:gd name="connsiteX36" fmla="*/ 405230 w 494979"/>
                <a:gd name="connsiteY36" fmla="*/ 383473 h 674476"/>
                <a:gd name="connsiteX37" fmla="*/ 416109 w 494979"/>
                <a:gd name="connsiteY37" fmla="*/ 386192 h 674476"/>
                <a:gd name="connsiteX38" fmla="*/ 426988 w 494979"/>
                <a:gd name="connsiteY38" fmla="*/ 386192 h 674476"/>
                <a:gd name="connsiteX39" fmla="*/ 454184 w 494979"/>
                <a:gd name="connsiteY39" fmla="*/ 397071 h 674476"/>
                <a:gd name="connsiteX40" fmla="*/ 456904 w 494979"/>
                <a:gd name="connsiteY40" fmla="*/ 405230 h 674476"/>
                <a:gd name="connsiteX41" fmla="*/ 451465 w 494979"/>
                <a:gd name="connsiteY41" fmla="*/ 416108 h 674476"/>
                <a:gd name="connsiteX42" fmla="*/ 432427 w 494979"/>
                <a:gd name="connsiteY42" fmla="*/ 429707 h 674476"/>
                <a:gd name="connsiteX43" fmla="*/ 421548 w 494979"/>
                <a:gd name="connsiteY43" fmla="*/ 432426 h 674476"/>
                <a:gd name="connsiteX44" fmla="*/ 413389 w 494979"/>
                <a:gd name="connsiteY44" fmla="*/ 435146 h 674476"/>
                <a:gd name="connsiteX45" fmla="*/ 413389 w 494979"/>
                <a:gd name="connsiteY45" fmla="*/ 440585 h 674476"/>
                <a:gd name="connsiteX46" fmla="*/ 416109 w 494979"/>
                <a:gd name="connsiteY46" fmla="*/ 451464 h 674476"/>
                <a:gd name="connsiteX47" fmla="*/ 418829 w 494979"/>
                <a:gd name="connsiteY47" fmla="*/ 465062 h 674476"/>
                <a:gd name="connsiteX48" fmla="*/ 418829 w 494979"/>
                <a:gd name="connsiteY48" fmla="*/ 475941 h 674476"/>
                <a:gd name="connsiteX49" fmla="*/ 418829 w 494979"/>
                <a:gd name="connsiteY49" fmla="*/ 486820 h 674476"/>
                <a:gd name="connsiteX50" fmla="*/ 426988 w 494979"/>
                <a:gd name="connsiteY50" fmla="*/ 516736 h 674476"/>
                <a:gd name="connsiteX51" fmla="*/ 432427 w 494979"/>
                <a:gd name="connsiteY51" fmla="*/ 543932 h 674476"/>
                <a:gd name="connsiteX52" fmla="*/ 437866 w 494979"/>
                <a:gd name="connsiteY52" fmla="*/ 573848 h 674476"/>
                <a:gd name="connsiteX53" fmla="*/ 443306 w 494979"/>
                <a:gd name="connsiteY53" fmla="*/ 606484 h 674476"/>
                <a:gd name="connsiteX54" fmla="*/ 446025 w 494979"/>
                <a:gd name="connsiteY54" fmla="*/ 617363 h 674476"/>
                <a:gd name="connsiteX55" fmla="*/ 470502 w 494979"/>
                <a:gd name="connsiteY55" fmla="*/ 617363 h 674476"/>
                <a:gd name="connsiteX56" fmla="*/ 494979 w 494979"/>
                <a:gd name="connsiteY56" fmla="*/ 641840 h 674476"/>
                <a:gd name="connsiteX57" fmla="*/ 486820 w 494979"/>
                <a:gd name="connsiteY57" fmla="*/ 655438 h 674476"/>
                <a:gd name="connsiteX58" fmla="*/ 470502 w 494979"/>
                <a:gd name="connsiteY58" fmla="*/ 663597 h 674476"/>
                <a:gd name="connsiteX59" fmla="*/ 446025 w 494979"/>
                <a:gd name="connsiteY59" fmla="*/ 666317 h 674476"/>
                <a:gd name="connsiteX60" fmla="*/ 424268 w 494979"/>
                <a:gd name="connsiteY60" fmla="*/ 666317 h 674476"/>
                <a:gd name="connsiteX61" fmla="*/ 416109 w 494979"/>
                <a:gd name="connsiteY61" fmla="*/ 666317 h 674476"/>
                <a:gd name="connsiteX62" fmla="*/ 402511 w 494979"/>
                <a:gd name="connsiteY62" fmla="*/ 671756 h 674476"/>
                <a:gd name="connsiteX63" fmla="*/ 386193 w 494979"/>
                <a:gd name="connsiteY63" fmla="*/ 674476 h 674476"/>
                <a:gd name="connsiteX64" fmla="*/ 350837 w 494979"/>
                <a:gd name="connsiteY64" fmla="*/ 669036 h 674476"/>
                <a:gd name="connsiteX65" fmla="*/ 329080 w 494979"/>
                <a:gd name="connsiteY65" fmla="*/ 669036 h 674476"/>
                <a:gd name="connsiteX66" fmla="*/ 280126 w 494979"/>
                <a:gd name="connsiteY66" fmla="*/ 669036 h 674476"/>
                <a:gd name="connsiteX67" fmla="*/ 255649 w 494979"/>
                <a:gd name="connsiteY67" fmla="*/ 663597 h 674476"/>
                <a:gd name="connsiteX68" fmla="*/ 239331 w 494979"/>
                <a:gd name="connsiteY68" fmla="*/ 647279 h 674476"/>
                <a:gd name="connsiteX69" fmla="*/ 263808 w 494979"/>
                <a:gd name="connsiteY69" fmla="*/ 630961 h 674476"/>
                <a:gd name="connsiteX70" fmla="*/ 291005 w 494979"/>
                <a:gd name="connsiteY70" fmla="*/ 628241 h 674476"/>
                <a:gd name="connsiteX71" fmla="*/ 288285 w 494979"/>
                <a:gd name="connsiteY71" fmla="*/ 609204 h 674476"/>
                <a:gd name="connsiteX72" fmla="*/ 285565 w 494979"/>
                <a:gd name="connsiteY72" fmla="*/ 582007 h 674476"/>
                <a:gd name="connsiteX73" fmla="*/ 282846 w 494979"/>
                <a:gd name="connsiteY73" fmla="*/ 568409 h 674476"/>
                <a:gd name="connsiteX74" fmla="*/ 285565 w 494979"/>
                <a:gd name="connsiteY74" fmla="*/ 554811 h 674476"/>
                <a:gd name="connsiteX75" fmla="*/ 280126 w 494979"/>
                <a:gd name="connsiteY75" fmla="*/ 538493 h 674476"/>
                <a:gd name="connsiteX76" fmla="*/ 274687 w 494979"/>
                <a:gd name="connsiteY76" fmla="*/ 505857 h 674476"/>
                <a:gd name="connsiteX77" fmla="*/ 271967 w 494979"/>
                <a:gd name="connsiteY77" fmla="*/ 478660 h 674476"/>
                <a:gd name="connsiteX78" fmla="*/ 269247 w 494979"/>
                <a:gd name="connsiteY78" fmla="*/ 446025 h 674476"/>
                <a:gd name="connsiteX79" fmla="*/ 263808 w 494979"/>
                <a:gd name="connsiteY79" fmla="*/ 437866 h 674476"/>
                <a:gd name="connsiteX80" fmla="*/ 252929 w 494979"/>
                <a:gd name="connsiteY80" fmla="*/ 437866 h 674476"/>
                <a:gd name="connsiteX81" fmla="*/ 223013 w 494979"/>
                <a:gd name="connsiteY81" fmla="*/ 440585 h 674476"/>
                <a:gd name="connsiteX82" fmla="*/ 193097 w 494979"/>
                <a:gd name="connsiteY82" fmla="*/ 443305 h 674476"/>
                <a:gd name="connsiteX83" fmla="*/ 168620 w 494979"/>
                <a:gd name="connsiteY83" fmla="*/ 443305 h 674476"/>
                <a:gd name="connsiteX84" fmla="*/ 146862 w 494979"/>
                <a:gd name="connsiteY84" fmla="*/ 440585 h 674476"/>
                <a:gd name="connsiteX85" fmla="*/ 138703 w 494979"/>
                <a:gd name="connsiteY85" fmla="*/ 454184 h 674476"/>
                <a:gd name="connsiteX86" fmla="*/ 133263 w 494979"/>
                <a:gd name="connsiteY86" fmla="*/ 486820 h 674476"/>
                <a:gd name="connsiteX87" fmla="*/ 122385 w 494979"/>
                <a:gd name="connsiteY87" fmla="*/ 541213 h 674476"/>
                <a:gd name="connsiteX88" fmla="*/ 106067 w 494979"/>
                <a:gd name="connsiteY88" fmla="*/ 614643 h 674476"/>
                <a:gd name="connsiteX89" fmla="*/ 135983 w 494979"/>
                <a:gd name="connsiteY89" fmla="*/ 614643 h 674476"/>
                <a:gd name="connsiteX90" fmla="*/ 171340 w 494979"/>
                <a:gd name="connsiteY90" fmla="*/ 630961 h 674476"/>
                <a:gd name="connsiteX91" fmla="*/ 165900 w 494979"/>
                <a:gd name="connsiteY91" fmla="*/ 647279 h 674476"/>
                <a:gd name="connsiteX92" fmla="*/ 149581 w 494979"/>
                <a:gd name="connsiteY92" fmla="*/ 655438 h 674476"/>
                <a:gd name="connsiteX93" fmla="*/ 127824 w 494979"/>
                <a:gd name="connsiteY93" fmla="*/ 658158 h 674476"/>
                <a:gd name="connsiteX94" fmla="*/ 106067 w 494979"/>
                <a:gd name="connsiteY94" fmla="*/ 658158 h 674476"/>
                <a:gd name="connsiteX95" fmla="*/ 62552 w 494979"/>
                <a:gd name="connsiteY95" fmla="*/ 658158 h 674476"/>
                <a:gd name="connsiteX96" fmla="*/ 40795 w 494979"/>
                <a:gd name="connsiteY96" fmla="*/ 658158 h 674476"/>
                <a:gd name="connsiteX97" fmla="*/ 16318 w 494979"/>
                <a:gd name="connsiteY97" fmla="*/ 652718 h 674476"/>
                <a:gd name="connsiteX98" fmla="*/ 0 w 494979"/>
                <a:gd name="connsiteY98" fmla="*/ 636401 h 674476"/>
                <a:gd name="connsiteX99" fmla="*/ 2720 w 494979"/>
                <a:gd name="connsiteY99" fmla="*/ 628241 h 674476"/>
                <a:gd name="connsiteX100" fmla="*/ 24477 w 494979"/>
                <a:gd name="connsiteY100" fmla="*/ 620082 h 674476"/>
                <a:gd name="connsiteX101" fmla="*/ 62552 w 494979"/>
                <a:gd name="connsiteY101" fmla="*/ 617363 h 674476"/>
                <a:gd name="connsiteX102" fmla="*/ 62552 w 494979"/>
                <a:gd name="connsiteY102" fmla="*/ 614643 h 674476"/>
                <a:gd name="connsiteX103" fmla="*/ 65272 w 494979"/>
                <a:gd name="connsiteY103" fmla="*/ 587447 h 674476"/>
                <a:gd name="connsiteX104" fmla="*/ 76151 w 494979"/>
                <a:gd name="connsiteY104" fmla="*/ 522175 h 674476"/>
                <a:gd name="connsiteX105" fmla="*/ 87029 w 494979"/>
                <a:gd name="connsiteY105" fmla="*/ 470501 h 674476"/>
                <a:gd name="connsiteX106" fmla="*/ 92469 w 494979"/>
                <a:gd name="connsiteY106" fmla="*/ 446025 h 674476"/>
                <a:gd name="connsiteX107" fmla="*/ 65272 w 494979"/>
                <a:gd name="connsiteY107" fmla="*/ 432426 h 674476"/>
                <a:gd name="connsiteX108" fmla="*/ 54393 w 494979"/>
                <a:gd name="connsiteY108" fmla="*/ 421548 h 674476"/>
                <a:gd name="connsiteX109" fmla="*/ 73431 w 494979"/>
                <a:gd name="connsiteY109" fmla="*/ 407949 h 674476"/>
                <a:gd name="connsiteX110" fmla="*/ 100628 w 494979"/>
                <a:gd name="connsiteY110" fmla="*/ 399790 h 674476"/>
                <a:gd name="connsiteX111" fmla="*/ 108787 w 494979"/>
                <a:gd name="connsiteY111" fmla="*/ 369874 h 674476"/>
                <a:gd name="connsiteX112" fmla="*/ 125105 w 494979"/>
                <a:gd name="connsiteY112" fmla="*/ 307322 h 674476"/>
                <a:gd name="connsiteX113" fmla="*/ 141423 w 494979"/>
                <a:gd name="connsiteY113" fmla="*/ 242051 h 674476"/>
                <a:gd name="connsiteX114" fmla="*/ 155021 w 494979"/>
                <a:gd name="connsiteY114" fmla="*/ 179498 h 674476"/>
                <a:gd name="connsiteX115" fmla="*/ 168620 w 494979"/>
                <a:gd name="connsiteY115" fmla="*/ 119665 h 674476"/>
                <a:gd name="connsiteX116" fmla="*/ 193097 w 494979"/>
                <a:gd name="connsiteY116" fmla="*/ 57113 h 674476"/>
                <a:gd name="connsiteX117" fmla="*/ 201256 w 494979"/>
                <a:gd name="connsiteY117" fmla="*/ 38075 h 674476"/>
                <a:gd name="connsiteX118" fmla="*/ 217574 w 494979"/>
                <a:gd name="connsiteY118" fmla="*/ 13598 h 674476"/>
                <a:gd name="connsiteX119" fmla="*/ 274687 w 494979"/>
                <a:gd name="connsiteY119" fmla="*/ 0 h 67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94979" h="674476">
                  <a:moveTo>
                    <a:pt x="228453" y="97907"/>
                  </a:moveTo>
                  <a:cubicBezTo>
                    <a:pt x="220294" y="97907"/>
                    <a:pt x="212135" y="114225"/>
                    <a:pt x="212135" y="119665"/>
                  </a:cubicBezTo>
                  <a:cubicBezTo>
                    <a:pt x="209415" y="130543"/>
                    <a:pt x="206696" y="144141"/>
                    <a:pt x="203976" y="152300"/>
                  </a:cubicBezTo>
                  <a:cubicBezTo>
                    <a:pt x="201256" y="157740"/>
                    <a:pt x="201256" y="163179"/>
                    <a:pt x="201256" y="168618"/>
                  </a:cubicBezTo>
                  <a:cubicBezTo>
                    <a:pt x="201256" y="174058"/>
                    <a:pt x="198537" y="179497"/>
                    <a:pt x="198537" y="184936"/>
                  </a:cubicBezTo>
                  <a:cubicBezTo>
                    <a:pt x="195817" y="195815"/>
                    <a:pt x="193097" y="209413"/>
                    <a:pt x="190378" y="220292"/>
                  </a:cubicBezTo>
                  <a:cubicBezTo>
                    <a:pt x="187658" y="244769"/>
                    <a:pt x="179499" y="269246"/>
                    <a:pt x="171340" y="291003"/>
                  </a:cubicBezTo>
                  <a:cubicBezTo>
                    <a:pt x="168620" y="301881"/>
                    <a:pt x="165900" y="312760"/>
                    <a:pt x="163180" y="323639"/>
                  </a:cubicBezTo>
                  <a:cubicBezTo>
                    <a:pt x="160461" y="337237"/>
                    <a:pt x="157741" y="348115"/>
                    <a:pt x="152302" y="361714"/>
                  </a:cubicBezTo>
                  <a:cubicBezTo>
                    <a:pt x="149582" y="367153"/>
                    <a:pt x="146862" y="383471"/>
                    <a:pt x="146862" y="388910"/>
                  </a:cubicBezTo>
                  <a:cubicBezTo>
                    <a:pt x="146862" y="391630"/>
                    <a:pt x="149582" y="391630"/>
                    <a:pt x="152302" y="391630"/>
                  </a:cubicBezTo>
                  <a:cubicBezTo>
                    <a:pt x="157741" y="391630"/>
                    <a:pt x="171340" y="391630"/>
                    <a:pt x="174060" y="391630"/>
                  </a:cubicBezTo>
                  <a:cubicBezTo>
                    <a:pt x="182219" y="391630"/>
                    <a:pt x="190378" y="391630"/>
                    <a:pt x="195817" y="388910"/>
                  </a:cubicBezTo>
                  <a:cubicBezTo>
                    <a:pt x="201256" y="388910"/>
                    <a:pt x="206696" y="388910"/>
                    <a:pt x="214855" y="388910"/>
                  </a:cubicBezTo>
                  <a:cubicBezTo>
                    <a:pt x="220294" y="388910"/>
                    <a:pt x="228453" y="388910"/>
                    <a:pt x="239332" y="388910"/>
                  </a:cubicBezTo>
                  <a:cubicBezTo>
                    <a:pt x="244771" y="388910"/>
                    <a:pt x="250210" y="388910"/>
                    <a:pt x="252930" y="386191"/>
                  </a:cubicBezTo>
                  <a:cubicBezTo>
                    <a:pt x="258369" y="391630"/>
                    <a:pt x="261089" y="388910"/>
                    <a:pt x="261089" y="386191"/>
                  </a:cubicBezTo>
                  <a:cubicBezTo>
                    <a:pt x="261089" y="380751"/>
                    <a:pt x="258369" y="372592"/>
                    <a:pt x="258369" y="367153"/>
                  </a:cubicBezTo>
                  <a:cubicBezTo>
                    <a:pt x="255650" y="353555"/>
                    <a:pt x="252930" y="342676"/>
                    <a:pt x="252930" y="331797"/>
                  </a:cubicBezTo>
                  <a:cubicBezTo>
                    <a:pt x="252930" y="301881"/>
                    <a:pt x="252930" y="274685"/>
                    <a:pt x="250210" y="244769"/>
                  </a:cubicBezTo>
                  <a:cubicBezTo>
                    <a:pt x="250210" y="231170"/>
                    <a:pt x="247491" y="217572"/>
                    <a:pt x="244771" y="203974"/>
                  </a:cubicBezTo>
                  <a:cubicBezTo>
                    <a:pt x="242051" y="187656"/>
                    <a:pt x="239332" y="174058"/>
                    <a:pt x="239332" y="157740"/>
                  </a:cubicBezTo>
                  <a:cubicBezTo>
                    <a:pt x="239332" y="152300"/>
                    <a:pt x="239332" y="133263"/>
                    <a:pt x="236612" y="119665"/>
                  </a:cubicBezTo>
                  <a:cubicBezTo>
                    <a:pt x="236612" y="106066"/>
                    <a:pt x="233892" y="97907"/>
                    <a:pt x="228453" y="97907"/>
                  </a:cubicBezTo>
                  <a:close/>
                  <a:moveTo>
                    <a:pt x="274687" y="0"/>
                  </a:moveTo>
                  <a:cubicBezTo>
                    <a:pt x="288285" y="0"/>
                    <a:pt x="293724" y="2720"/>
                    <a:pt x="304603" y="5439"/>
                  </a:cubicBezTo>
                  <a:cubicBezTo>
                    <a:pt x="315482" y="10879"/>
                    <a:pt x="315482" y="16318"/>
                    <a:pt x="320921" y="24477"/>
                  </a:cubicBezTo>
                  <a:cubicBezTo>
                    <a:pt x="326360" y="29916"/>
                    <a:pt x="331800" y="35356"/>
                    <a:pt x="334519" y="43515"/>
                  </a:cubicBezTo>
                  <a:cubicBezTo>
                    <a:pt x="337239" y="51674"/>
                    <a:pt x="337239" y="57113"/>
                    <a:pt x="339959" y="65272"/>
                  </a:cubicBezTo>
                  <a:cubicBezTo>
                    <a:pt x="345398" y="78870"/>
                    <a:pt x="342678" y="97908"/>
                    <a:pt x="348118" y="114226"/>
                  </a:cubicBezTo>
                  <a:cubicBezTo>
                    <a:pt x="350837" y="130544"/>
                    <a:pt x="358996" y="146863"/>
                    <a:pt x="361716" y="163180"/>
                  </a:cubicBezTo>
                  <a:cubicBezTo>
                    <a:pt x="364435" y="182218"/>
                    <a:pt x="364435" y="201256"/>
                    <a:pt x="369875" y="220293"/>
                  </a:cubicBezTo>
                  <a:cubicBezTo>
                    <a:pt x="375314" y="239331"/>
                    <a:pt x="378034" y="255649"/>
                    <a:pt x="378034" y="274686"/>
                  </a:cubicBezTo>
                  <a:cubicBezTo>
                    <a:pt x="378034" y="282845"/>
                    <a:pt x="380753" y="293724"/>
                    <a:pt x="383473" y="301883"/>
                  </a:cubicBezTo>
                  <a:cubicBezTo>
                    <a:pt x="386193" y="312762"/>
                    <a:pt x="388912" y="326360"/>
                    <a:pt x="391632" y="337238"/>
                  </a:cubicBezTo>
                  <a:cubicBezTo>
                    <a:pt x="391632" y="342678"/>
                    <a:pt x="394352" y="353556"/>
                    <a:pt x="397071" y="364435"/>
                  </a:cubicBezTo>
                  <a:cubicBezTo>
                    <a:pt x="399791" y="372594"/>
                    <a:pt x="402511" y="380753"/>
                    <a:pt x="405230" y="383473"/>
                  </a:cubicBezTo>
                  <a:cubicBezTo>
                    <a:pt x="407950" y="386192"/>
                    <a:pt x="413389" y="386192"/>
                    <a:pt x="416109" y="386192"/>
                  </a:cubicBezTo>
                  <a:cubicBezTo>
                    <a:pt x="418829" y="386192"/>
                    <a:pt x="424268" y="386192"/>
                    <a:pt x="426988" y="386192"/>
                  </a:cubicBezTo>
                  <a:cubicBezTo>
                    <a:pt x="437866" y="386192"/>
                    <a:pt x="448745" y="388912"/>
                    <a:pt x="454184" y="397071"/>
                  </a:cubicBezTo>
                  <a:cubicBezTo>
                    <a:pt x="456904" y="399790"/>
                    <a:pt x="456904" y="402510"/>
                    <a:pt x="456904" y="405230"/>
                  </a:cubicBezTo>
                  <a:cubicBezTo>
                    <a:pt x="456904" y="407949"/>
                    <a:pt x="454184" y="410669"/>
                    <a:pt x="451465" y="416108"/>
                  </a:cubicBezTo>
                  <a:cubicBezTo>
                    <a:pt x="446025" y="421548"/>
                    <a:pt x="440586" y="426987"/>
                    <a:pt x="432427" y="429707"/>
                  </a:cubicBezTo>
                  <a:cubicBezTo>
                    <a:pt x="429707" y="429707"/>
                    <a:pt x="426988" y="432426"/>
                    <a:pt x="421548" y="432426"/>
                  </a:cubicBezTo>
                  <a:cubicBezTo>
                    <a:pt x="418829" y="432426"/>
                    <a:pt x="416109" y="432426"/>
                    <a:pt x="413389" y="435146"/>
                  </a:cubicBezTo>
                  <a:cubicBezTo>
                    <a:pt x="413389" y="435146"/>
                    <a:pt x="413389" y="437866"/>
                    <a:pt x="413389" y="440585"/>
                  </a:cubicBezTo>
                  <a:cubicBezTo>
                    <a:pt x="413389" y="443305"/>
                    <a:pt x="413389" y="448744"/>
                    <a:pt x="416109" y="451464"/>
                  </a:cubicBezTo>
                  <a:cubicBezTo>
                    <a:pt x="416109" y="456903"/>
                    <a:pt x="418829" y="462343"/>
                    <a:pt x="418829" y="465062"/>
                  </a:cubicBezTo>
                  <a:lnTo>
                    <a:pt x="418829" y="475941"/>
                  </a:lnTo>
                  <a:cubicBezTo>
                    <a:pt x="418829" y="481380"/>
                    <a:pt x="418829" y="484100"/>
                    <a:pt x="418829" y="486820"/>
                  </a:cubicBezTo>
                  <a:cubicBezTo>
                    <a:pt x="421548" y="497698"/>
                    <a:pt x="424268" y="505857"/>
                    <a:pt x="426988" y="516736"/>
                  </a:cubicBezTo>
                  <a:cubicBezTo>
                    <a:pt x="426988" y="524895"/>
                    <a:pt x="429707" y="535773"/>
                    <a:pt x="432427" y="543932"/>
                  </a:cubicBezTo>
                  <a:cubicBezTo>
                    <a:pt x="435147" y="554811"/>
                    <a:pt x="437866" y="562970"/>
                    <a:pt x="437866" y="573848"/>
                  </a:cubicBezTo>
                  <a:cubicBezTo>
                    <a:pt x="437866" y="587447"/>
                    <a:pt x="440586" y="595606"/>
                    <a:pt x="443306" y="606484"/>
                  </a:cubicBezTo>
                  <a:cubicBezTo>
                    <a:pt x="443306" y="609204"/>
                    <a:pt x="446025" y="614643"/>
                    <a:pt x="446025" y="617363"/>
                  </a:cubicBezTo>
                  <a:cubicBezTo>
                    <a:pt x="454184" y="617363"/>
                    <a:pt x="462343" y="617363"/>
                    <a:pt x="470502" y="617363"/>
                  </a:cubicBezTo>
                  <a:cubicBezTo>
                    <a:pt x="478661" y="625522"/>
                    <a:pt x="492259" y="630961"/>
                    <a:pt x="494979" y="641840"/>
                  </a:cubicBezTo>
                  <a:cubicBezTo>
                    <a:pt x="494979" y="647279"/>
                    <a:pt x="489540" y="649999"/>
                    <a:pt x="486820" y="655438"/>
                  </a:cubicBezTo>
                  <a:cubicBezTo>
                    <a:pt x="484100" y="660877"/>
                    <a:pt x="475942" y="663597"/>
                    <a:pt x="470502" y="663597"/>
                  </a:cubicBezTo>
                  <a:cubicBezTo>
                    <a:pt x="459623" y="666317"/>
                    <a:pt x="454184" y="666317"/>
                    <a:pt x="446025" y="666317"/>
                  </a:cubicBezTo>
                  <a:cubicBezTo>
                    <a:pt x="440586" y="666317"/>
                    <a:pt x="432427" y="666317"/>
                    <a:pt x="424268" y="666317"/>
                  </a:cubicBezTo>
                  <a:cubicBezTo>
                    <a:pt x="421548" y="666317"/>
                    <a:pt x="418829" y="666317"/>
                    <a:pt x="416109" y="666317"/>
                  </a:cubicBezTo>
                  <a:cubicBezTo>
                    <a:pt x="410670" y="669036"/>
                    <a:pt x="407950" y="669036"/>
                    <a:pt x="402511" y="671756"/>
                  </a:cubicBezTo>
                  <a:cubicBezTo>
                    <a:pt x="397071" y="671756"/>
                    <a:pt x="391632" y="674476"/>
                    <a:pt x="386193" y="674476"/>
                  </a:cubicBezTo>
                  <a:cubicBezTo>
                    <a:pt x="375314" y="674476"/>
                    <a:pt x="361716" y="671756"/>
                    <a:pt x="350837" y="669036"/>
                  </a:cubicBezTo>
                  <a:cubicBezTo>
                    <a:pt x="342678" y="669036"/>
                    <a:pt x="334519" y="669036"/>
                    <a:pt x="329080" y="669036"/>
                  </a:cubicBezTo>
                  <a:cubicBezTo>
                    <a:pt x="307323" y="669036"/>
                    <a:pt x="288285" y="669036"/>
                    <a:pt x="280126" y="669036"/>
                  </a:cubicBezTo>
                  <a:cubicBezTo>
                    <a:pt x="271967" y="669036"/>
                    <a:pt x="261088" y="669036"/>
                    <a:pt x="255649" y="663597"/>
                  </a:cubicBezTo>
                  <a:cubicBezTo>
                    <a:pt x="250210" y="660877"/>
                    <a:pt x="239331" y="655438"/>
                    <a:pt x="239331" y="647279"/>
                  </a:cubicBezTo>
                  <a:cubicBezTo>
                    <a:pt x="239331" y="636401"/>
                    <a:pt x="255649" y="633681"/>
                    <a:pt x="263808" y="630961"/>
                  </a:cubicBezTo>
                  <a:cubicBezTo>
                    <a:pt x="269247" y="630961"/>
                    <a:pt x="277406" y="630961"/>
                    <a:pt x="291005" y="628241"/>
                  </a:cubicBezTo>
                  <a:cubicBezTo>
                    <a:pt x="291005" y="620082"/>
                    <a:pt x="291005" y="614643"/>
                    <a:pt x="288285" y="609204"/>
                  </a:cubicBezTo>
                  <a:cubicBezTo>
                    <a:pt x="288285" y="601045"/>
                    <a:pt x="285565" y="590166"/>
                    <a:pt x="285565" y="582007"/>
                  </a:cubicBezTo>
                  <a:cubicBezTo>
                    <a:pt x="285565" y="576568"/>
                    <a:pt x="282846" y="573848"/>
                    <a:pt x="282846" y="568409"/>
                  </a:cubicBezTo>
                  <a:cubicBezTo>
                    <a:pt x="282846" y="562970"/>
                    <a:pt x="285565" y="557531"/>
                    <a:pt x="285565" y="554811"/>
                  </a:cubicBezTo>
                  <a:cubicBezTo>
                    <a:pt x="285565" y="549371"/>
                    <a:pt x="282846" y="546652"/>
                    <a:pt x="280126" y="538493"/>
                  </a:cubicBezTo>
                  <a:cubicBezTo>
                    <a:pt x="280126" y="527614"/>
                    <a:pt x="274687" y="516736"/>
                    <a:pt x="274687" y="505857"/>
                  </a:cubicBezTo>
                  <a:cubicBezTo>
                    <a:pt x="274687" y="494978"/>
                    <a:pt x="274687" y="486820"/>
                    <a:pt x="271967" y="478660"/>
                  </a:cubicBezTo>
                  <a:cubicBezTo>
                    <a:pt x="269247" y="467782"/>
                    <a:pt x="269247" y="456903"/>
                    <a:pt x="269247" y="446025"/>
                  </a:cubicBezTo>
                  <a:cubicBezTo>
                    <a:pt x="269247" y="440585"/>
                    <a:pt x="266528" y="437866"/>
                    <a:pt x="263808" y="437866"/>
                  </a:cubicBezTo>
                  <a:cubicBezTo>
                    <a:pt x="261088" y="437866"/>
                    <a:pt x="258369" y="437866"/>
                    <a:pt x="252929" y="437866"/>
                  </a:cubicBezTo>
                  <a:cubicBezTo>
                    <a:pt x="242051" y="437866"/>
                    <a:pt x="231172" y="437866"/>
                    <a:pt x="223013" y="440585"/>
                  </a:cubicBezTo>
                  <a:cubicBezTo>
                    <a:pt x="212135" y="440585"/>
                    <a:pt x="203976" y="443305"/>
                    <a:pt x="193097" y="443305"/>
                  </a:cubicBezTo>
                  <a:cubicBezTo>
                    <a:pt x="184938" y="443305"/>
                    <a:pt x="176779" y="443305"/>
                    <a:pt x="168620" y="443305"/>
                  </a:cubicBezTo>
                  <a:cubicBezTo>
                    <a:pt x="165900" y="443305"/>
                    <a:pt x="155021" y="440585"/>
                    <a:pt x="146862" y="440585"/>
                  </a:cubicBezTo>
                  <a:cubicBezTo>
                    <a:pt x="138703" y="440585"/>
                    <a:pt x="138703" y="448744"/>
                    <a:pt x="138703" y="454184"/>
                  </a:cubicBezTo>
                  <a:cubicBezTo>
                    <a:pt x="138703" y="465062"/>
                    <a:pt x="135983" y="475941"/>
                    <a:pt x="133263" y="486820"/>
                  </a:cubicBezTo>
                  <a:cubicBezTo>
                    <a:pt x="130544" y="505857"/>
                    <a:pt x="125105" y="522175"/>
                    <a:pt x="122385" y="541213"/>
                  </a:cubicBezTo>
                  <a:cubicBezTo>
                    <a:pt x="119665" y="560250"/>
                    <a:pt x="111506" y="595606"/>
                    <a:pt x="106067" y="614643"/>
                  </a:cubicBezTo>
                  <a:cubicBezTo>
                    <a:pt x="114226" y="614643"/>
                    <a:pt x="125105" y="614643"/>
                    <a:pt x="135983" y="614643"/>
                  </a:cubicBezTo>
                  <a:cubicBezTo>
                    <a:pt x="149581" y="614643"/>
                    <a:pt x="171340" y="614643"/>
                    <a:pt x="171340" y="630961"/>
                  </a:cubicBezTo>
                  <a:cubicBezTo>
                    <a:pt x="171340" y="639120"/>
                    <a:pt x="168620" y="639120"/>
                    <a:pt x="165900" y="647279"/>
                  </a:cubicBezTo>
                  <a:cubicBezTo>
                    <a:pt x="163181" y="652718"/>
                    <a:pt x="155021" y="655438"/>
                    <a:pt x="149581" y="655438"/>
                  </a:cubicBezTo>
                  <a:cubicBezTo>
                    <a:pt x="141423" y="658158"/>
                    <a:pt x="135983" y="658158"/>
                    <a:pt x="127824" y="658158"/>
                  </a:cubicBezTo>
                  <a:cubicBezTo>
                    <a:pt x="122385" y="658158"/>
                    <a:pt x="116946" y="658158"/>
                    <a:pt x="106067" y="658158"/>
                  </a:cubicBezTo>
                  <a:cubicBezTo>
                    <a:pt x="92469" y="658158"/>
                    <a:pt x="78870" y="658158"/>
                    <a:pt x="62552" y="658158"/>
                  </a:cubicBezTo>
                  <a:cubicBezTo>
                    <a:pt x="54393" y="658158"/>
                    <a:pt x="46234" y="658158"/>
                    <a:pt x="40795" y="658158"/>
                  </a:cubicBezTo>
                  <a:cubicBezTo>
                    <a:pt x="32636" y="658158"/>
                    <a:pt x="21758" y="658158"/>
                    <a:pt x="16318" y="652718"/>
                  </a:cubicBezTo>
                  <a:cubicBezTo>
                    <a:pt x="8159" y="649999"/>
                    <a:pt x="0" y="641840"/>
                    <a:pt x="0" y="636401"/>
                  </a:cubicBezTo>
                  <a:cubicBezTo>
                    <a:pt x="0" y="633681"/>
                    <a:pt x="0" y="630961"/>
                    <a:pt x="2720" y="628241"/>
                  </a:cubicBezTo>
                  <a:cubicBezTo>
                    <a:pt x="8159" y="625522"/>
                    <a:pt x="16318" y="622802"/>
                    <a:pt x="24477" y="620082"/>
                  </a:cubicBezTo>
                  <a:cubicBezTo>
                    <a:pt x="38075" y="617363"/>
                    <a:pt x="48954" y="617363"/>
                    <a:pt x="62552" y="617363"/>
                  </a:cubicBezTo>
                  <a:cubicBezTo>
                    <a:pt x="62552" y="617363"/>
                    <a:pt x="62552" y="614643"/>
                    <a:pt x="62552" y="614643"/>
                  </a:cubicBezTo>
                  <a:cubicBezTo>
                    <a:pt x="62552" y="603765"/>
                    <a:pt x="65272" y="590166"/>
                    <a:pt x="65272" y="587447"/>
                  </a:cubicBezTo>
                  <a:cubicBezTo>
                    <a:pt x="67992" y="565689"/>
                    <a:pt x="73431" y="543932"/>
                    <a:pt x="76151" y="522175"/>
                  </a:cubicBezTo>
                  <a:cubicBezTo>
                    <a:pt x="78870" y="505857"/>
                    <a:pt x="81590" y="486820"/>
                    <a:pt x="87029" y="470501"/>
                  </a:cubicBezTo>
                  <a:cubicBezTo>
                    <a:pt x="87029" y="465062"/>
                    <a:pt x="92469" y="451464"/>
                    <a:pt x="92469" y="446025"/>
                  </a:cubicBezTo>
                  <a:cubicBezTo>
                    <a:pt x="92469" y="437866"/>
                    <a:pt x="73431" y="437866"/>
                    <a:pt x="65272" y="432426"/>
                  </a:cubicBezTo>
                  <a:cubicBezTo>
                    <a:pt x="59833" y="429707"/>
                    <a:pt x="54393" y="426987"/>
                    <a:pt x="54393" y="421548"/>
                  </a:cubicBezTo>
                  <a:cubicBezTo>
                    <a:pt x="54393" y="413389"/>
                    <a:pt x="62552" y="410669"/>
                    <a:pt x="73431" y="407949"/>
                  </a:cubicBezTo>
                  <a:cubicBezTo>
                    <a:pt x="78870" y="407949"/>
                    <a:pt x="92469" y="405230"/>
                    <a:pt x="100628" y="399790"/>
                  </a:cubicBezTo>
                  <a:cubicBezTo>
                    <a:pt x="106067" y="394351"/>
                    <a:pt x="106067" y="378033"/>
                    <a:pt x="108787" y="369874"/>
                  </a:cubicBezTo>
                  <a:cubicBezTo>
                    <a:pt x="114226" y="348117"/>
                    <a:pt x="119665" y="326360"/>
                    <a:pt x="125105" y="307322"/>
                  </a:cubicBezTo>
                  <a:cubicBezTo>
                    <a:pt x="130544" y="285565"/>
                    <a:pt x="135983" y="263808"/>
                    <a:pt x="141423" y="242051"/>
                  </a:cubicBezTo>
                  <a:cubicBezTo>
                    <a:pt x="146862" y="220293"/>
                    <a:pt x="152301" y="198536"/>
                    <a:pt x="155021" y="179498"/>
                  </a:cubicBezTo>
                  <a:cubicBezTo>
                    <a:pt x="157740" y="160461"/>
                    <a:pt x="163181" y="138703"/>
                    <a:pt x="168620" y="119665"/>
                  </a:cubicBezTo>
                  <a:cubicBezTo>
                    <a:pt x="176779" y="100627"/>
                    <a:pt x="182218" y="76150"/>
                    <a:pt x="193097" y="57113"/>
                  </a:cubicBezTo>
                  <a:lnTo>
                    <a:pt x="201256" y="38075"/>
                  </a:lnTo>
                  <a:cubicBezTo>
                    <a:pt x="206695" y="29916"/>
                    <a:pt x="209415" y="19038"/>
                    <a:pt x="217574" y="13598"/>
                  </a:cubicBezTo>
                  <a:cubicBezTo>
                    <a:pt x="231172" y="2720"/>
                    <a:pt x="255649" y="0"/>
                    <a:pt x="274687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990F68E-345F-4F2A-88A6-34880AC52359}"/>
                </a:ext>
              </a:extLst>
            </p:cNvPr>
            <p:cNvSpPr/>
            <p:nvPr/>
          </p:nvSpPr>
          <p:spPr>
            <a:xfrm>
              <a:off x="3443268" y="4186718"/>
              <a:ext cx="435145" cy="761503"/>
            </a:xfrm>
            <a:custGeom>
              <a:avLst/>
              <a:gdLst>
                <a:gd name="connsiteX0" fmla="*/ 400855 w 435145"/>
                <a:gd name="connsiteY0" fmla="*/ 678260 h 761503"/>
                <a:gd name="connsiteX1" fmla="*/ 384537 w 435145"/>
                <a:gd name="connsiteY1" fmla="*/ 719054 h 761503"/>
                <a:gd name="connsiteX2" fmla="*/ 368219 w 435145"/>
                <a:gd name="connsiteY2" fmla="*/ 713615 h 761503"/>
                <a:gd name="connsiteX3" fmla="*/ 360060 w 435145"/>
                <a:gd name="connsiteY3" fmla="*/ 697297 h 761503"/>
                <a:gd name="connsiteX4" fmla="*/ 360060 w 435145"/>
                <a:gd name="connsiteY4" fmla="*/ 651063 h 761503"/>
                <a:gd name="connsiteX5" fmla="*/ 332864 w 435145"/>
                <a:gd name="connsiteY5" fmla="*/ 686418 h 761503"/>
                <a:gd name="connsiteX6" fmla="*/ 251274 w 435145"/>
                <a:gd name="connsiteY6" fmla="*/ 721774 h 761503"/>
                <a:gd name="connsiteX7" fmla="*/ 229517 w 435145"/>
                <a:gd name="connsiteY7" fmla="*/ 719054 h 761503"/>
                <a:gd name="connsiteX8" fmla="*/ 158806 w 435145"/>
                <a:gd name="connsiteY8" fmla="*/ 694578 h 761503"/>
                <a:gd name="connsiteX9" fmla="*/ 112571 w 435145"/>
                <a:gd name="connsiteY9" fmla="*/ 659222 h 761503"/>
                <a:gd name="connsiteX10" fmla="*/ 79936 w 435145"/>
                <a:gd name="connsiteY10" fmla="*/ 607548 h 761503"/>
                <a:gd name="connsiteX11" fmla="*/ 63618 w 435145"/>
                <a:gd name="connsiteY11" fmla="*/ 542277 h 761503"/>
                <a:gd name="connsiteX12" fmla="*/ 58178 w 435145"/>
                <a:gd name="connsiteY12" fmla="*/ 471566 h 761503"/>
                <a:gd name="connsiteX13" fmla="*/ 60898 w 435145"/>
                <a:gd name="connsiteY13" fmla="*/ 400855 h 761503"/>
                <a:gd name="connsiteX14" fmla="*/ 66337 w 435145"/>
                <a:gd name="connsiteY14" fmla="*/ 335583 h 761503"/>
                <a:gd name="connsiteX15" fmla="*/ 85375 w 435145"/>
                <a:gd name="connsiteY15" fmla="*/ 267592 h 761503"/>
                <a:gd name="connsiteX16" fmla="*/ 109852 w 435145"/>
                <a:gd name="connsiteY16" fmla="*/ 199600 h 761503"/>
                <a:gd name="connsiteX17" fmla="*/ 145207 w 435145"/>
                <a:gd name="connsiteY17" fmla="*/ 145207 h 761503"/>
                <a:gd name="connsiteX18" fmla="*/ 188722 w 435145"/>
                <a:gd name="connsiteY18" fmla="*/ 96253 h 761503"/>
                <a:gd name="connsiteX19" fmla="*/ 243115 w 435145"/>
                <a:gd name="connsiteY19" fmla="*/ 71776 h 761503"/>
                <a:gd name="connsiteX20" fmla="*/ 286630 w 435145"/>
                <a:gd name="connsiteY20" fmla="*/ 63617 h 761503"/>
                <a:gd name="connsiteX21" fmla="*/ 305667 w 435145"/>
                <a:gd name="connsiteY21" fmla="*/ 66337 h 761503"/>
                <a:gd name="connsiteX22" fmla="*/ 324705 w 435145"/>
                <a:gd name="connsiteY22" fmla="*/ 79936 h 761503"/>
                <a:gd name="connsiteX23" fmla="*/ 341023 w 435145"/>
                <a:gd name="connsiteY23" fmla="*/ 101693 h 761503"/>
                <a:gd name="connsiteX24" fmla="*/ 354621 w 435145"/>
                <a:gd name="connsiteY24" fmla="*/ 123450 h 761503"/>
                <a:gd name="connsiteX25" fmla="*/ 354621 w 435145"/>
                <a:gd name="connsiteY25" fmla="*/ 98973 h 761503"/>
                <a:gd name="connsiteX26" fmla="*/ 360060 w 435145"/>
                <a:gd name="connsiteY26" fmla="*/ 74496 h 761503"/>
                <a:gd name="connsiteX27" fmla="*/ 365500 w 435145"/>
                <a:gd name="connsiteY27" fmla="*/ 63617 h 761503"/>
                <a:gd name="connsiteX28" fmla="*/ 373659 w 435145"/>
                <a:gd name="connsiteY28" fmla="*/ 58178 h 761503"/>
                <a:gd name="connsiteX29" fmla="*/ 381818 w 435145"/>
                <a:gd name="connsiteY29" fmla="*/ 63617 h 761503"/>
                <a:gd name="connsiteX30" fmla="*/ 389977 w 435145"/>
                <a:gd name="connsiteY30" fmla="*/ 82655 h 761503"/>
                <a:gd name="connsiteX31" fmla="*/ 392696 w 435145"/>
                <a:gd name="connsiteY31" fmla="*/ 126170 h 761503"/>
                <a:gd name="connsiteX32" fmla="*/ 395416 w 435145"/>
                <a:gd name="connsiteY32" fmla="*/ 186002 h 761503"/>
                <a:gd name="connsiteX33" fmla="*/ 398136 w 435145"/>
                <a:gd name="connsiteY33" fmla="*/ 237675 h 761503"/>
                <a:gd name="connsiteX34" fmla="*/ 398136 w 435145"/>
                <a:gd name="connsiteY34" fmla="*/ 243115 h 761503"/>
                <a:gd name="connsiteX35" fmla="*/ 395416 w 435145"/>
                <a:gd name="connsiteY35" fmla="*/ 256713 h 761503"/>
                <a:gd name="connsiteX36" fmla="*/ 379098 w 435145"/>
                <a:gd name="connsiteY36" fmla="*/ 278470 h 761503"/>
                <a:gd name="connsiteX37" fmla="*/ 362780 w 435145"/>
                <a:gd name="connsiteY37" fmla="*/ 273031 h 761503"/>
                <a:gd name="connsiteX38" fmla="*/ 354621 w 435145"/>
                <a:gd name="connsiteY38" fmla="*/ 256713 h 761503"/>
                <a:gd name="connsiteX39" fmla="*/ 354621 w 435145"/>
                <a:gd name="connsiteY39" fmla="*/ 213198 h 761503"/>
                <a:gd name="connsiteX40" fmla="*/ 354621 w 435145"/>
                <a:gd name="connsiteY40" fmla="*/ 205040 h 761503"/>
                <a:gd name="connsiteX41" fmla="*/ 338303 w 435145"/>
                <a:gd name="connsiteY41" fmla="*/ 147927 h 761503"/>
                <a:gd name="connsiteX42" fmla="*/ 292069 w 435145"/>
                <a:gd name="connsiteY42" fmla="*/ 107132 h 761503"/>
                <a:gd name="connsiteX43" fmla="*/ 262153 w 435145"/>
                <a:gd name="connsiteY43" fmla="*/ 120730 h 761503"/>
                <a:gd name="connsiteX44" fmla="*/ 251274 w 435145"/>
                <a:gd name="connsiteY44" fmla="*/ 131609 h 761503"/>
                <a:gd name="connsiteX45" fmla="*/ 240395 w 435145"/>
                <a:gd name="connsiteY45" fmla="*/ 139768 h 761503"/>
                <a:gd name="connsiteX46" fmla="*/ 237676 w 435145"/>
                <a:gd name="connsiteY46" fmla="*/ 164245 h 761503"/>
                <a:gd name="connsiteX47" fmla="*/ 226797 w 435145"/>
                <a:gd name="connsiteY47" fmla="*/ 196881 h 761503"/>
                <a:gd name="connsiteX48" fmla="*/ 213199 w 435145"/>
                <a:gd name="connsiteY48" fmla="*/ 259433 h 761503"/>
                <a:gd name="connsiteX49" fmla="*/ 207759 w 435145"/>
                <a:gd name="connsiteY49" fmla="*/ 324704 h 761503"/>
                <a:gd name="connsiteX50" fmla="*/ 207759 w 435145"/>
                <a:gd name="connsiteY50" fmla="*/ 335583 h 761503"/>
                <a:gd name="connsiteX51" fmla="*/ 205040 w 435145"/>
                <a:gd name="connsiteY51" fmla="*/ 349181 h 761503"/>
                <a:gd name="connsiteX52" fmla="*/ 207759 w 435145"/>
                <a:gd name="connsiteY52" fmla="*/ 368219 h 761503"/>
                <a:gd name="connsiteX53" fmla="*/ 207759 w 435145"/>
                <a:gd name="connsiteY53" fmla="*/ 376378 h 761503"/>
                <a:gd name="connsiteX54" fmla="*/ 205040 w 435145"/>
                <a:gd name="connsiteY54" fmla="*/ 387256 h 761503"/>
                <a:gd name="connsiteX55" fmla="*/ 205040 w 435145"/>
                <a:gd name="connsiteY55" fmla="*/ 395415 h 761503"/>
                <a:gd name="connsiteX56" fmla="*/ 205040 w 435145"/>
                <a:gd name="connsiteY56" fmla="*/ 406294 h 761503"/>
                <a:gd name="connsiteX57" fmla="*/ 205040 w 435145"/>
                <a:gd name="connsiteY57" fmla="*/ 425332 h 761503"/>
                <a:gd name="connsiteX58" fmla="*/ 213199 w 435145"/>
                <a:gd name="connsiteY58" fmla="*/ 493323 h 761503"/>
                <a:gd name="connsiteX59" fmla="*/ 221358 w 435145"/>
                <a:gd name="connsiteY59" fmla="*/ 561314 h 761503"/>
                <a:gd name="connsiteX60" fmla="*/ 226797 w 435145"/>
                <a:gd name="connsiteY60" fmla="*/ 591231 h 761503"/>
                <a:gd name="connsiteX61" fmla="*/ 240395 w 435145"/>
                <a:gd name="connsiteY61" fmla="*/ 618427 h 761503"/>
                <a:gd name="connsiteX62" fmla="*/ 283910 w 435145"/>
                <a:gd name="connsiteY62" fmla="*/ 651063 h 761503"/>
                <a:gd name="connsiteX63" fmla="*/ 338303 w 435145"/>
                <a:gd name="connsiteY63" fmla="*/ 612988 h 761503"/>
                <a:gd name="connsiteX64" fmla="*/ 354621 w 435145"/>
                <a:gd name="connsiteY64" fmla="*/ 577632 h 761503"/>
                <a:gd name="connsiteX65" fmla="*/ 357341 w 435145"/>
                <a:gd name="connsiteY65" fmla="*/ 509641 h 761503"/>
                <a:gd name="connsiteX66" fmla="*/ 362780 w 435145"/>
                <a:gd name="connsiteY66" fmla="*/ 485164 h 761503"/>
                <a:gd name="connsiteX67" fmla="*/ 368219 w 435145"/>
                <a:gd name="connsiteY67" fmla="*/ 474286 h 761503"/>
                <a:gd name="connsiteX68" fmla="*/ 376378 w 435145"/>
                <a:gd name="connsiteY68" fmla="*/ 468846 h 761503"/>
                <a:gd name="connsiteX69" fmla="*/ 384537 w 435145"/>
                <a:gd name="connsiteY69" fmla="*/ 474286 h 761503"/>
                <a:gd name="connsiteX70" fmla="*/ 392696 w 435145"/>
                <a:gd name="connsiteY70" fmla="*/ 493323 h 761503"/>
                <a:gd name="connsiteX71" fmla="*/ 395416 w 435145"/>
                <a:gd name="connsiteY71" fmla="*/ 558595 h 761503"/>
                <a:gd name="connsiteX72" fmla="*/ 398136 w 435145"/>
                <a:gd name="connsiteY72" fmla="*/ 618427 h 761503"/>
                <a:gd name="connsiteX73" fmla="*/ 400855 w 435145"/>
                <a:gd name="connsiteY73" fmla="*/ 67826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435145" h="761503">
                  <a:moveTo>
                    <a:pt x="400855" y="678260"/>
                  </a:moveTo>
                  <a:cubicBezTo>
                    <a:pt x="400855" y="689138"/>
                    <a:pt x="400855" y="719054"/>
                    <a:pt x="384537" y="719054"/>
                  </a:cubicBezTo>
                  <a:cubicBezTo>
                    <a:pt x="376378" y="719054"/>
                    <a:pt x="373659" y="716335"/>
                    <a:pt x="368219" y="713615"/>
                  </a:cubicBezTo>
                  <a:cubicBezTo>
                    <a:pt x="362780" y="710895"/>
                    <a:pt x="360060" y="702736"/>
                    <a:pt x="360060" y="697297"/>
                  </a:cubicBezTo>
                  <a:cubicBezTo>
                    <a:pt x="357341" y="680979"/>
                    <a:pt x="357341" y="664661"/>
                    <a:pt x="360060" y="651063"/>
                  </a:cubicBezTo>
                  <a:cubicBezTo>
                    <a:pt x="354621" y="659222"/>
                    <a:pt x="341023" y="678260"/>
                    <a:pt x="332864" y="686418"/>
                  </a:cubicBezTo>
                  <a:cubicBezTo>
                    <a:pt x="311107" y="708176"/>
                    <a:pt x="283910" y="721774"/>
                    <a:pt x="251274" y="721774"/>
                  </a:cubicBezTo>
                  <a:cubicBezTo>
                    <a:pt x="243115" y="721774"/>
                    <a:pt x="237676" y="721774"/>
                    <a:pt x="229517" y="719054"/>
                  </a:cubicBezTo>
                  <a:cubicBezTo>
                    <a:pt x="207759" y="716335"/>
                    <a:pt x="183283" y="708176"/>
                    <a:pt x="158806" y="694578"/>
                  </a:cubicBezTo>
                  <a:cubicBezTo>
                    <a:pt x="142488" y="686418"/>
                    <a:pt x="126170" y="672820"/>
                    <a:pt x="112571" y="659222"/>
                  </a:cubicBezTo>
                  <a:cubicBezTo>
                    <a:pt x="98973" y="642904"/>
                    <a:pt x="88095" y="626586"/>
                    <a:pt x="79936" y="607548"/>
                  </a:cubicBezTo>
                  <a:cubicBezTo>
                    <a:pt x="71777" y="585791"/>
                    <a:pt x="66337" y="566754"/>
                    <a:pt x="63618" y="542277"/>
                  </a:cubicBezTo>
                  <a:cubicBezTo>
                    <a:pt x="60898" y="517800"/>
                    <a:pt x="58178" y="493323"/>
                    <a:pt x="58178" y="471566"/>
                  </a:cubicBezTo>
                  <a:cubicBezTo>
                    <a:pt x="58178" y="447089"/>
                    <a:pt x="58178" y="425332"/>
                    <a:pt x="60898" y="400855"/>
                  </a:cubicBezTo>
                  <a:cubicBezTo>
                    <a:pt x="63618" y="379098"/>
                    <a:pt x="60898" y="357340"/>
                    <a:pt x="66337" y="335583"/>
                  </a:cubicBezTo>
                  <a:cubicBezTo>
                    <a:pt x="69057" y="313826"/>
                    <a:pt x="77216" y="289349"/>
                    <a:pt x="85375" y="267592"/>
                  </a:cubicBezTo>
                  <a:cubicBezTo>
                    <a:pt x="93534" y="243115"/>
                    <a:pt x="98973" y="221357"/>
                    <a:pt x="109852" y="199600"/>
                  </a:cubicBezTo>
                  <a:cubicBezTo>
                    <a:pt x="118011" y="177843"/>
                    <a:pt x="131609" y="161525"/>
                    <a:pt x="145207" y="145207"/>
                  </a:cubicBezTo>
                  <a:cubicBezTo>
                    <a:pt x="158806" y="128889"/>
                    <a:pt x="172404" y="109852"/>
                    <a:pt x="188722" y="96253"/>
                  </a:cubicBezTo>
                  <a:cubicBezTo>
                    <a:pt x="205040" y="82655"/>
                    <a:pt x="224077" y="77216"/>
                    <a:pt x="243115" y="71776"/>
                  </a:cubicBezTo>
                  <a:cubicBezTo>
                    <a:pt x="256713" y="69057"/>
                    <a:pt x="273031" y="63617"/>
                    <a:pt x="286630" y="63617"/>
                  </a:cubicBezTo>
                  <a:cubicBezTo>
                    <a:pt x="292069" y="63617"/>
                    <a:pt x="297508" y="63617"/>
                    <a:pt x="305667" y="66337"/>
                  </a:cubicBezTo>
                  <a:cubicBezTo>
                    <a:pt x="313826" y="69057"/>
                    <a:pt x="319266" y="74496"/>
                    <a:pt x="324705" y="79936"/>
                  </a:cubicBezTo>
                  <a:cubicBezTo>
                    <a:pt x="332864" y="85375"/>
                    <a:pt x="332864" y="93534"/>
                    <a:pt x="341023" y="101693"/>
                  </a:cubicBezTo>
                  <a:cubicBezTo>
                    <a:pt x="346462" y="107132"/>
                    <a:pt x="349182" y="118011"/>
                    <a:pt x="354621" y="123450"/>
                  </a:cubicBezTo>
                  <a:cubicBezTo>
                    <a:pt x="354621" y="115291"/>
                    <a:pt x="354621" y="101693"/>
                    <a:pt x="354621" y="98973"/>
                  </a:cubicBezTo>
                  <a:cubicBezTo>
                    <a:pt x="354621" y="90814"/>
                    <a:pt x="354621" y="79936"/>
                    <a:pt x="360060" y="74496"/>
                  </a:cubicBezTo>
                  <a:cubicBezTo>
                    <a:pt x="362780" y="71776"/>
                    <a:pt x="362780" y="69057"/>
                    <a:pt x="365500" y="63617"/>
                  </a:cubicBezTo>
                  <a:cubicBezTo>
                    <a:pt x="368219" y="60898"/>
                    <a:pt x="370939" y="58178"/>
                    <a:pt x="373659" y="58178"/>
                  </a:cubicBezTo>
                  <a:cubicBezTo>
                    <a:pt x="376378" y="58178"/>
                    <a:pt x="379098" y="60898"/>
                    <a:pt x="381818" y="63617"/>
                  </a:cubicBezTo>
                  <a:cubicBezTo>
                    <a:pt x="384537" y="69057"/>
                    <a:pt x="387257" y="77216"/>
                    <a:pt x="389977" y="82655"/>
                  </a:cubicBezTo>
                  <a:cubicBezTo>
                    <a:pt x="389977" y="90814"/>
                    <a:pt x="392696" y="107132"/>
                    <a:pt x="392696" y="126170"/>
                  </a:cubicBezTo>
                  <a:cubicBezTo>
                    <a:pt x="392696" y="150647"/>
                    <a:pt x="392696" y="177843"/>
                    <a:pt x="395416" y="186002"/>
                  </a:cubicBezTo>
                  <a:cubicBezTo>
                    <a:pt x="398136" y="205040"/>
                    <a:pt x="398136" y="215918"/>
                    <a:pt x="398136" y="237675"/>
                  </a:cubicBezTo>
                  <a:cubicBezTo>
                    <a:pt x="398136" y="240395"/>
                    <a:pt x="398136" y="243115"/>
                    <a:pt x="398136" y="243115"/>
                  </a:cubicBezTo>
                  <a:cubicBezTo>
                    <a:pt x="398136" y="248554"/>
                    <a:pt x="398136" y="251274"/>
                    <a:pt x="395416" y="256713"/>
                  </a:cubicBezTo>
                  <a:cubicBezTo>
                    <a:pt x="392696" y="267592"/>
                    <a:pt x="389977" y="278470"/>
                    <a:pt x="379098" y="278470"/>
                  </a:cubicBezTo>
                  <a:cubicBezTo>
                    <a:pt x="370939" y="278470"/>
                    <a:pt x="368219" y="275751"/>
                    <a:pt x="362780" y="273031"/>
                  </a:cubicBezTo>
                  <a:cubicBezTo>
                    <a:pt x="357341" y="270311"/>
                    <a:pt x="354621" y="262152"/>
                    <a:pt x="354621" y="256713"/>
                  </a:cubicBezTo>
                  <a:cubicBezTo>
                    <a:pt x="349182" y="237675"/>
                    <a:pt x="354621" y="232236"/>
                    <a:pt x="354621" y="213198"/>
                  </a:cubicBezTo>
                  <a:cubicBezTo>
                    <a:pt x="354621" y="210479"/>
                    <a:pt x="354621" y="207759"/>
                    <a:pt x="354621" y="205040"/>
                  </a:cubicBezTo>
                  <a:cubicBezTo>
                    <a:pt x="349182" y="186002"/>
                    <a:pt x="343742" y="169684"/>
                    <a:pt x="338303" y="147927"/>
                  </a:cubicBezTo>
                  <a:cubicBezTo>
                    <a:pt x="332864" y="131609"/>
                    <a:pt x="311107" y="107132"/>
                    <a:pt x="292069" y="107132"/>
                  </a:cubicBezTo>
                  <a:cubicBezTo>
                    <a:pt x="281190" y="107132"/>
                    <a:pt x="270312" y="115291"/>
                    <a:pt x="262153" y="120730"/>
                  </a:cubicBezTo>
                  <a:cubicBezTo>
                    <a:pt x="259433" y="123450"/>
                    <a:pt x="256713" y="126170"/>
                    <a:pt x="251274" y="131609"/>
                  </a:cubicBezTo>
                  <a:cubicBezTo>
                    <a:pt x="248554" y="134329"/>
                    <a:pt x="243115" y="137048"/>
                    <a:pt x="240395" y="139768"/>
                  </a:cubicBezTo>
                  <a:cubicBezTo>
                    <a:pt x="237676" y="145207"/>
                    <a:pt x="240395" y="156086"/>
                    <a:pt x="237676" y="164245"/>
                  </a:cubicBezTo>
                  <a:cubicBezTo>
                    <a:pt x="232236" y="175123"/>
                    <a:pt x="229517" y="186002"/>
                    <a:pt x="226797" y="196881"/>
                  </a:cubicBezTo>
                  <a:cubicBezTo>
                    <a:pt x="221358" y="218638"/>
                    <a:pt x="218638" y="237675"/>
                    <a:pt x="213199" y="259433"/>
                  </a:cubicBezTo>
                  <a:cubicBezTo>
                    <a:pt x="210479" y="281190"/>
                    <a:pt x="207759" y="302947"/>
                    <a:pt x="207759" y="324704"/>
                  </a:cubicBezTo>
                  <a:cubicBezTo>
                    <a:pt x="207759" y="327424"/>
                    <a:pt x="207759" y="332863"/>
                    <a:pt x="207759" y="335583"/>
                  </a:cubicBezTo>
                  <a:cubicBezTo>
                    <a:pt x="207759" y="341022"/>
                    <a:pt x="205040" y="343742"/>
                    <a:pt x="205040" y="349181"/>
                  </a:cubicBezTo>
                  <a:cubicBezTo>
                    <a:pt x="205040" y="354621"/>
                    <a:pt x="207759" y="362779"/>
                    <a:pt x="207759" y="368219"/>
                  </a:cubicBezTo>
                  <a:cubicBezTo>
                    <a:pt x="207759" y="370939"/>
                    <a:pt x="207759" y="373658"/>
                    <a:pt x="207759" y="376378"/>
                  </a:cubicBezTo>
                  <a:cubicBezTo>
                    <a:pt x="205040" y="381817"/>
                    <a:pt x="205040" y="384537"/>
                    <a:pt x="205040" y="387256"/>
                  </a:cubicBezTo>
                  <a:cubicBezTo>
                    <a:pt x="205040" y="389976"/>
                    <a:pt x="205040" y="392696"/>
                    <a:pt x="205040" y="395415"/>
                  </a:cubicBezTo>
                  <a:cubicBezTo>
                    <a:pt x="205040" y="398135"/>
                    <a:pt x="205040" y="403574"/>
                    <a:pt x="205040" y="406294"/>
                  </a:cubicBezTo>
                  <a:cubicBezTo>
                    <a:pt x="205040" y="411733"/>
                    <a:pt x="205040" y="417173"/>
                    <a:pt x="205040" y="425332"/>
                  </a:cubicBezTo>
                  <a:cubicBezTo>
                    <a:pt x="205040" y="449809"/>
                    <a:pt x="213199" y="471566"/>
                    <a:pt x="213199" y="493323"/>
                  </a:cubicBezTo>
                  <a:cubicBezTo>
                    <a:pt x="213199" y="517800"/>
                    <a:pt x="215919" y="539557"/>
                    <a:pt x="221358" y="561314"/>
                  </a:cubicBezTo>
                  <a:cubicBezTo>
                    <a:pt x="224077" y="572193"/>
                    <a:pt x="224077" y="580352"/>
                    <a:pt x="226797" y="591231"/>
                  </a:cubicBezTo>
                  <a:cubicBezTo>
                    <a:pt x="229517" y="599390"/>
                    <a:pt x="237676" y="607548"/>
                    <a:pt x="240395" y="618427"/>
                  </a:cubicBezTo>
                  <a:cubicBezTo>
                    <a:pt x="248554" y="637465"/>
                    <a:pt x="262153" y="651063"/>
                    <a:pt x="283910" y="651063"/>
                  </a:cubicBezTo>
                  <a:cubicBezTo>
                    <a:pt x="302948" y="651063"/>
                    <a:pt x="330144" y="629306"/>
                    <a:pt x="338303" y="612988"/>
                  </a:cubicBezTo>
                  <a:cubicBezTo>
                    <a:pt x="346462" y="599390"/>
                    <a:pt x="351901" y="591231"/>
                    <a:pt x="354621" y="577632"/>
                  </a:cubicBezTo>
                  <a:cubicBezTo>
                    <a:pt x="354621" y="550436"/>
                    <a:pt x="354621" y="517800"/>
                    <a:pt x="357341" y="509641"/>
                  </a:cubicBezTo>
                  <a:cubicBezTo>
                    <a:pt x="357341" y="501482"/>
                    <a:pt x="357341" y="490603"/>
                    <a:pt x="362780" y="485164"/>
                  </a:cubicBezTo>
                  <a:cubicBezTo>
                    <a:pt x="365500" y="482444"/>
                    <a:pt x="365500" y="479725"/>
                    <a:pt x="368219" y="474286"/>
                  </a:cubicBezTo>
                  <a:cubicBezTo>
                    <a:pt x="370939" y="471566"/>
                    <a:pt x="373659" y="468846"/>
                    <a:pt x="376378" y="468846"/>
                  </a:cubicBezTo>
                  <a:cubicBezTo>
                    <a:pt x="379098" y="468846"/>
                    <a:pt x="381818" y="471566"/>
                    <a:pt x="384537" y="474286"/>
                  </a:cubicBezTo>
                  <a:cubicBezTo>
                    <a:pt x="387257" y="479725"/>
                    <a:pt x="389977" y="487884"/>
                    <a:pt x="392696" y="493323"/>
                  </a:cubicBezTo>
                  <a:cubicBezTo>
                    <a:pt x="392696" y="501482"/>
                    <a:pt x="395416" y="539557"/>
                    <a:pt x="395416" y="558595"/>
                  </a:cubicBezTo>
                  <a:cubicBezTo>
                    <a:pt x="395416" y="583072"/>
                    <a:pt x="395416" y="610268"/>
                    <a:pt x="398136" y="618427"/>
                  </a:cubicBezTo>
                  <a:cubicBezTo>
                    <a:pt x="398136" y="648343"/>
                    <a:pt x="400855" y="659222"/>
                    <a:pt x="400855" y="67826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9B53308-CE8E-45AD-BA18-F188CE4630E5}"/>
                </a:ext>
              </a:extLst>
            </p:cNvPr>
            <p:cNvSpPr/>
            <p:nvPr/>
          </p:nvSpPr>
          <p:spPr>
            <a:xfrm>
              <a:off x="3829459" y="4200317"/>
              <a:ext cx="598325" cy="761503"/>
            </a:xfrm>
            <a:custGeom>
              <a:avLst/>
              <a:gdLst>
                <a:gd name="connsiteX0" fmla="*/ 360060 w 598324"/>
                <a:gd name="connsiteY0" fmla="*/ 332863 h 761503"/>
                <a:gd name="connsiteX1" fmla="*/ 341023 w 598324"/>
                <a:gd name="connsiteY1" fmla="*/ 370939 h 761503"/>
                <a:gd name="connsiteX2" fmla="*/ 376378 w 598324"/>
                <a:gd name="connsiteY2" fmla="*/ 389976 h 761503"/>
                <a:gd name="connsiteX3" fmla="*/ 425332 w 598324"/>
                <a:gd name="connsiteY3" fmla="*/ 433491 h 761503"/>
                <a:gd name="connsiteX4" fmla="*/ 438930 w 598324"/>
                <a:gd name="connsiteY4" fmla="*/ 463407 h 761503"/>
                <a:gd name="connsiteX5" fmla="*/ 449809 w 598324"/>
                <a:gd name="connsiteY5" fmla="*/ 498762 h 761503"/>
                <a:gd name="connsiteX6" fmla="*/ 457968 w 598324"/>
                <a:gd name="connsiteY6" fmla="*/ 528679 h 761503"/>
                <a:gd name="connsiteX7" fmla="*/ 466127 w 598324"/>
                <a:gd name="connsiteY7" fmla="*/ 564034 h 761503"/>
                <a:gd name="connsiteX8" fmla="*/ 471566 w 598324"/>
                <a:gd name="connsiteY8" fmla="*/ 593950 h 761503"/>
                <a:gd name="connsiteX9" fmla="*/ 479725 w 598324"/>
                <a:gd name="connsiteY9" fmla="*/ 607548 h 761503"/>
                <a:gd name="connsiteX10" fmla="*/ 487884 w 598324"/>
                <a:gd name="connsiteY10" fmla="*/ 623867 h 761503"/>
                <a:gd name="connsiteX11" fmla="*/ 501482 w 598324"/>
                <a:gd name="connsiteY11" fmla="*/ 651063 h 761503"/>
                <a:gd name="connsiteX12" fmla="*/ 523240 w 598324"/>
                <a:gd name="connsiteY12" fmla="*/ 670101 h 761503"/>
                <a:gd name="connsiteX13" fmla="*/ 534119 w 598324"/>
                <a:gd name="connsiteY13" fmla="*/ 686418 h 761503"/>
                <a:gd name="connsiteX14" fmla="*/ 531399 w 598324"/>
                <a:gd name="connsiteY14" fmla="*/ 694578 h 761503"/>
                <a:gd name="connsiteX15" fmla="*/ 498763 w 598324"/>
                <a:gd name="connsiteY15" fmla="*/ 708176 h 761503"/>
                <a:gd name="connsiteX16" fmla="*/ 449809 w 598324"/>
                <a:gd name="connsiteY16" fmla="*/ 700017 h 761503"/>
                <a:gd name="connsiteX17" fmla="*/ 400855 w 598324"/>
                <a:gd name="connsiteY17" fmla="*/ 667381 h 761503"/>
                <a:gd name="connsiteX18" fmla="*/ 381817 w 598324"/>
                <a:gd name="connsiteY18" fmla="*/ 642904 h 761503"/>
                <a:gd name="connsiteX19" fmla="*/ 368219 w 598324"/>
                <a:gd name="connsiteY19" fmla="*/ 610268 h 761503"/>
                <a:gd name="connsiteX20" fmla="*/ 349182 w 598324"/>
                <a:gd name="connsiteY20" fmla="*/ 550436 h 761503"/>
                <a:gd name="connsiteX21" fmla="*/ 338303 w 598324"/>
                <a:gd name="connsiteY21" fmla="*/ 504202 h 761503"/>
                <a:gd name="connsiteX22" fmla="*/ 330144 w 598324"/>
                <a:gd name="connsiteY22" fmla="*/ 477005 h 761503"/>
                <a:gd name="connsiteX23" fmla="*/ 321985 w 598324"/>
                <a:gd name="connsiteY23" fmla="*/ 455248 h 761503"/>
                <a:gd name="connsiteX24" fmla="*/ 305667 w 598324"/>
                <a:gd name="connsiteY24" fmla="*/ 436210 h 761503"/>
                <a:gd name="connsiteX25" fmla="*/ 294788 w 598324"/>
                <a:gd name="connsiteY25" fmla="*/ 441650 h 761503"/>
                <a:gd name="connsiteX26" fmla="*/ 278471 w 598324"/>
                <a:gd name="connsiteY26" fmla="*/ 463407 h 761503"/>
                <a:gd name="connsiteX27" fmla="*/ 264872 w 598324"/>
                <a:gd name="connsiteY27" fmla="*/ 496043 h 761503"/>
                <a:gd name="connsiteX28" fmla="*/ 262153 w 598324"/>
                <a:gd name="connsiteY28" fmla="*/ 517800 h 761503"/>
                <a:gd name="connsiteX29" fmla="*/ 262153 w 598324"/>
                <a:gd name="connsiteY29" fmla="*/ 523239 h 761503"/>
                <a:gd name="connsiteX30" fmla="*/ 262153 w 598324"/>
                <a:gd name="connsiteY30" fmla="*/ 553155 h 761503"/>
                <a:gd name="connsiteX31" fmla="*/ 262153 w 598324"/>
                <a:gd name="connsiteY31" fmla="*/ 629306 h 761503"/>
                <a:gd name="connsiteX32" fmla="*/ 259433 w 598324"/>
                <a:gd name="connsiteY32" fmla="*/ 659222 h 761503"/>
                <a:gd name="connsiteX33" fmla="*/ 283910 w 598324"/>
                <a:gd name="connsiteY33" fmla="*/ 659222 h 761503"/>
                <a:gd name="connsiteX34" fmla="*/ 321985 w 598324"/>
                <a:gd name="connsiteY34" fmla="*/ 675540 h 761503"/>
                <a:gd name="connsiteX35" fmla="*/ 316546 w 598324"/>
                <a:gd name="connsiteY35" fmla="*/ 691858 h 761503"/>
                <a:gd name="connsiteX36" fmla="*/ 300228 w 598324"/>
                <a:gd name="connsiteY36" fmla="*/ 700017 h 761503"/>
                <a:gd name="connsiteX37" fmla="*/ 278471 w 598324"/>
                <a:gd name="connsiteY37" fmla="*/ 702736 h 761503"/>
                <a:gd name="connsiteX38" fmla="*/ 243115 w 598324"/>
                <a:gd name="connsiteY38" fmla="*/ 702736 h 761503"/>
                <a:gd name="connsiteX39" fmla="*/ 221358 w 598324"/>
                <a:gd name="connsiteY39" fmla="*/ 710895 h 761503"/>
                <a:gd name="connsiteX40" fmla="*/ 194161 w 598324"/>
                <a:gd name="connsiteY40" fmla="*/ 702736 h 761503"/>
                <a:gd name="connsiteX41" fmla="*/ 177843 w 598324"/>
                <a:gd name="connsiteY41" fmla="*/ 702736 h 761503"/>
                <a:gd name="connsiteX42" fmla="*/ 126170 w 598324"/>
                <a:gd name="connsiteY42" fmla="*/ 702736 h 761503"/>
                <a:gd name="connsiteX43" fmla="*/ 101693 w 598324"/>
                <a:gd name="connsiteY43" fmla="*/ 702736 h 761503"/>
                <a:gd name="connsiteX44" fmla="*/ 74496 w 598324"/>
                <a:gd name="connsiteY44" fmla="*/ 697297 h 761503"/>
                <a:gd name="connsiteX45" fmla="*/ 58178 w 598324"/>
                <a:gd name="connsiteY45" fmla="*/ 680979 h 761503"/>
                <a:gd name="connsiteX46" fmla="*/ 63617 w 598324"/>
                <a:gd name="connsiteY46" fmla="*/ 672820 h 761503"/>
                <a:gd name="connsiteX47" fmla="*/ 85375 w 598324"/>
                <a:gd name="connsiteY47" fmla="*/ 664661 h 761503"/>
                <a:gd name="connsiteX48" fmla="*/ 128889 w 598324"/>
                <a:gd name="connsiteY48" fmla="*/ 659222 h 761503"/>
                <a:gd name="connsiteX49" fmla="*/ 147927 w 598324"/>
                <a:gd name="connsiteY49" fmla="*/ 659222 h 761503"/>
                <a:gd name="connsiteX50" fmla="*/ 145207 w 598324"/>
                <a:gd name="connsiteY50" fmla="*/ 653783 h 761503"/>
                <a:gd name="connsiteX51" fmla="*/ 131609 w 598324"/>
                <a:gd name="connsiteY51" fmla="*/ 585791 h 761503"/>
                <a:gd name="connsiteX52" fmla="*/ 134329 w 598324"/>
                <a:gd name="connsiteY52" fmla="*/ 498762 h 761503"/>
                <a:gd name="connsiteX53" fmla="*/ 137048 w 598324"/>
                <a:gd name="connsiteY53" fmla="*/ 406294 h 761503"/>
                <a:gd name="connsiteX54" fmla="*/ 134329 w 598324"/>
                <a:gd name="connsiteY54" fmla="*/ 327424 h 761503"/>
                <a:gd name="connsiteX55" fmla="*/ 137048 w 598324"/>
                <a:gd name="connsiteY55" fmla="*/ 253993 h 761503"/>
                <a:gd name="connsiteX56" fmla="*/ 139768 w 598324"/>
                <a:gd name="connsiteY56" fmla="*/ 207759 h 761503"/>
                <a:gd name="connsiteX57" fmla="*/ 137048 w 598324"/>
                <a:gd name="connsiteY57" fmla="*/ 172404 h 761503"/>
                <a:gd name="connsiteX58" fmla="*/ 137048 w 598324"/>
                <a:gd name="connsiteY58" fmla="*/ 112571 h 761503"/>
                <a:gd name="connsiteX59" fmla="*/ 126170 w 598324"/>
                <a:gd name="connsiteY59" fmla="*/ 112571 h 761503"/>
                <a:gd name="connsiteX60" fmla="*/ 101693 w 598324"/>
                <a:gd name="connsiteY60" fmla="*/ 112571 h 761503"/>
                <a:gd name="connsiteX61" fmla="*/ 74496 w 598324"/>
                <a:gd name="connsiteY61" fmla="*/ 107132 h 761503"/>
                <a:gd name="connsiteX62" fmla="*/ 58178 w 598324"/>
                <a:gd name="connsiteY62" fmla="*/ 90814 h 761503"/>
                <a:gd name="connsiteX63" fmla="*/ 63617 w 598324"/>
                <a:gd name="connsiteY63" fmla="*/ 82655 h 761503"/>
                <a:gd name="connsiteX64" fmla="*/ 85375 w 598324"/>
                <a:gd name="connsiteY64" fmla="*/ 74496 h 761503"/>
                <a:gd name="connsiteX65" fmla="*/ 137048 w 598324"/>
                <a:gd name="connsiteY65" fmla="*/ 69057 h 761503"/>
                <a:gd name="connsiteX66" fmla="*/ 145207 w 598324"/>
                <a:gd name="connsiteY66" fmla="*/ 69057 h 761503"/>
                <a:gd name="connsiteX67" fmla="*/ 169684 w 598324"/>
                <a:gd name="connsiteY67" fmla="*/ 58178 h 761503"/>
                <a:gd name="connsiteX68" fmla="*/ 177843 w 598324"/>
                <a:gd name="connsiteY68" fmla="*/ 58178 h 761503"/>
                <a:gd name="connsiteX69" fmla="*/ 205040 w 598324"/>
                <a:gd name="connsiteY69" fmla="*/ 66337 h 761503"/>
                <a:gd name="connsiteX70" fmla="*/ 286629 w 598324"/>
                <a:gd name="connsiteY70" fmla="*/ 63617 h 761503"/>
                <a:gd name="connsiteX71" fmla="*/ 324705 w 598324"/>
                <a:gd name="connsiteY71" fmla="*/ 79936 h 761503"/>
                <a:gd name="connsiteX72" fmla="*/ 319265 w 598324"/>
                <a:gd name="connsiteY72" fmla="*/ 96253 h 761503"/>
                <a:gd name="connsiteX73" fmla="*/ 302948 w 598324"/>
                <a:gd name="connsiteY73" fmla="*/ 104412 h 761503"/>
                <a:gd name="connsiteX74" fmla="*/ 278471 w 598324"/>
                <a:gd name="connsiteY74" fmla="*/ 112571 h 761503"/>
                <a:gd name="connsiteX75" fmla="*/ 232236 w 598324"/>
                <a:gd name="connsiteY75" fmla="*/ 112571 h 761503"/>
                <a:gd name="connsiteX76" fmla="*/ 240395 w 598324"/>
                <a:gd name="connsiteY76" fmla="*/ 137048 h 761503"/>
                <a:gd name="connsiteX77" fmla="*/ 240395 w 598324"/>
                <a:gd name="connsiteY77" fmla="*/ 150647 h 761503"/>
                <a:gd name="connsiteX78" fmla="*/ 243115 w 598324"/>
                <a:gd name="connsiteY78" fmla="*/ 158805 h 761503"/>
                <a:gd name="connsiteX79" fmla="*/ 248554 w 598324"/>
                <a:gd name="connsiteY79" fmla="*/ 188722 h 761503"/>
                <a:gd name="connsiteX80" fmla="*/ 248554 w 598324"/>
                <a:gd name="connsiteY80" fmla="*/ 199600 h 761503"/>
                <a:gd name="connsiteX81" fmla="*/ 248554 w 598324"/>
                <a:gd name="connsiteY81" fmla="*/ 221357 h 761503"/>
                <a:gd name="connsiteX82" fmla="*/ 253994 w 598324"/>
                <a:gd name="connsiteY82" fmla="*/ 264872 h 761503"/>
                <a:gd name="connsiteX83" fmla="*/ 262153 w 598324"/>
                <a:gd name="connsiteY83" fmla="*/ 297508 h 761503"/>
                <a:gd name="connsiteX84" fmla="*/ 264872 w 598324"/>
                <a:gd name="connsiteY84" fmla="*/ 324704 h 761503"/>
                <a:gd name="connsiteX85" fmla="*/ 264872 w 598324"/>
                <a:gd name="connsiteY85" fmla="*/ 332863 h 761503"/>
                <a:gd name="connsiteX86" fmla="*/ 264872 w 598324"/>
                <a:gd name="connsiteY86" fmla="*/ 351901 h 761503"/>
                <a:gd name="connsiteX87" fmla="*/ 262153 w 598324"/>
                <a:gd name="connsiteY87" fmla="*/ 370939 h 761503"/>
                <a:gd name="connsiteX88" fmla="*/ 267592 w 598324"/>
                <a:gd name="connsiteY88" fmla="*/ 384537 h 761503"/>
                <a:gd name="connsiteX89" fmla="*/ 278471 w 598324"/>
                <a:gd name="connsiteY89" fmla="*/ 370939 h 761503"/>
                <a:gd name="connsiteX90" fmla="*/ 297508 w 598324"/>
                <a:gd name="connsiteY90" fmla="*/ 332863 h 761503"/>
                <a:gd name="connsiteX91" fmla="*/ 311106 w 598324"/>
                <a:gd name="connsiteY91" fmla="*/ 305667 h 761503"/>
                <a:gd name="connsiteX92" fmla="*/ 335583 w 598324"/>
                <a:gd name="connsiteY92" fmla="*/ 259433 h 761503"/>
                <a:gd name="connsiteX93" fmla="*/ 354621 w 598324"/>
                <a:gd name="connsiteY93" fmla="*/ 224077 h 761503"/>
                <a:gd name="connsiteX94" fmla="*/ 381817 w 598324"/>
                <a:gd name="connsiteY94" fmla="*/ 172404 h 761503"/>
                <a:gd name="connsiteX95" fmla="*/ 409014 w 598324"/>
                <a:gd name="connsiteY95" fmla="*/ 118011 h 761503"/>
                <a:gd name="connsiteX96" fmla="*/ 411734 w 598324"/>
                <a:gd name="connsiteY96" fmla="*/ 115291 h 761503"/>
                <a:gd name="connsiteX97" fmla="*/ 398136 w 598324"/>
                <a:gd name="connsiteY97" fmla="*/ 115291 h 761503"/>
                <a:gd name="connsiteX98" fmla="*/ 379098 w 598324"/>
                <a:gd name="connsiteY98" fmla="*/ 109852 h 761503"/>
                <a:gd name="connsiteX99" fmla="*/ 368219 w 598324"/>
                <a:gd name="connsiteY99" fmla="*/ 93534 h 761503"/>
                <a:gd name="connsiteX100" fmla="*/ 370939 w 598324"/>
                <a:gd name="connsiteY100" fmla="*/ 85375 h 761503"/>
                <a:gd name="connsiteX101" fmla="*/ 387257 w 598324"/>
                <a:gd name="connsiteY101" fmla="*/ 77216 h 761503"/>
                <a:gd name="connsiteX102" fmla="*/ 422612 w 598324"/>
                <a:gd name="connsiteY102" fmla="*/ 71776 h 761503"/>
                <a:gd name="connsiteX103" fmla="*/ 436211 w 598324"/>
                <a:gd name="connsiteY103" fmla="*/ 71776 h 761503"/>
                <a:gd name="connsiteX104" fmla="*/ 438930 w 598324"/>
                <a:gd name="connsiteY104" fmla="*/ 69057 h 761503"/>
                <a:gd name="connsiteX105" fmla="*/ 452529 w 598324"/>
                <a:gd name="connsiteY105" fmla="*/ 66337 h 761503"/>
                <a:gd name="connsiteX106" fmla="*/ 466127 w 598324"/>
                <a:gd name="connsiteY106" fmla="*/ 69057 h 761503"/>
                <a:gd name="connsiteX107" fmla="*/ 471566 w 598324"/>
                <a:gd name="connsiteY107" fmla="*/ 71776 h 761503"/>
                <a:gd name="connsiteX108" fmla="*/ 515081 w 598324"/>
                <a:gd name="connsiteY108" fmla="*/ 71776 h 761503"/>
                <a:gd name="connsiteX109" fmla="*/ 542277 w 598324"/>
                <a:gd name="connsiteY109" fmla="*/ 88094 h 761503"/>
                <a:gd name="connsiteX110" fmla="*/ 536838 w 598324"/>
                <a:gd name="connsiteY110" fmla="*/ 104412 h 761503"/>
                <a:gd name="connsiteX111" fmla="*/ 525959 w 598324"/>
                <a:gd name="connsiteY111" fmla="*/ 112571 h 761503"/>
                <a:gd name="connsiteX112" fmla="*/ 509642 w 598324"/>
                <a:gd name="connsiteY112" fmla="*/ 115291 h 761503"/>
                <a:gd name="connsiteX113" fmla="*/ 468847 w 598324"/>
                <a:gd name="connsiteY113" fmla="*/ 115291 h 761503"/>
                <a:gd name="connsiteX114" fmla="*/ 457968 w 598324"/>
                <a:gd name="connsiteY114" fmla="*/ 137048 h 761503"/>
                <a:gd name="connsiteX115" fmla="*/ 430771 w 598324"/>
                <a:gd name="connsiteY115" fmla="*/ 194161 h 761503"/>
                <a:gd name="connsiteX116" fmla="*/ 400855 w 598324"/>
                <a:gd name="connsiteY116" fmla="*/ 262152 h 761503"/>
                <a:gd name="connsiteX117" fmla="*/ 360060 w 598324"/>
                <a:gd name="connsiteY117" fmla="*/ 332863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</a:cxnLst>
              <a:rect l="l" t="t" r="r" b="b"/>
              <a:pathLst>
                <a:path w="598324" h="761503">
                  <a:moveTo>
                    <a:pt x="360060" y="332863"/>
                  </a:moveTo>
                  <a:cubicBezTo>
                    <a:pt x="351901" y="343742"/>
                    <a:pt x="341023" y="357340"/>
                    <a:pt x="341023" y="370939"/>
                  </a:cubicBezTo>
                  <a:cubicBezTo>
                    <a:pt x="341023" y="379098"/>
                    <a:pt x="357341" y="381817"/>
                    <a:pt x="376378" y="389976"/>
                  </a:cubicBezTo>
                  <a:cubicBezTo>
                    <a:pt x="395416" y="398135"/>
                    <a:pt x="417173" y="417173"/>
                    <a:pt x="425332" y="433491"/>
                  </a:cubicBezTo>
                  <a:cubicBezTo>
                    <a:pt x="430771" y="444369"/>
                    <a:pt x="436211" y="452528"/>
                    <a:pt x="438930" y="463407"/>
                  </a:cubicBezTo>
                  <a:cubicBezTo>
                    <a:pt x="444370" y="474286"/>
                    <a:pt x="447089" y="487884"/>
                    <a:pt x="449809" y="498762"/>
                  </a:cubicBezTo>
                  <a:cubicBezTo>
                    <a:pt x="452529" y="512361"/>
                    <a:pt x="452529" y="517800"/>
                    <a:pt x="457968" y="528679"/>
                  </a:cubicBezTo>
                  <a:cubicBezTo>
                    <a:pt x="463407" y="539557"/>
                    <a:pt x="463407" y="553155"/>
                    <a:pt x="466127" y="564034"/>
                  </a:cubicBezTo>
                  <a:cubicBezTo>
                    <a:pt x="468847" y="572193"/>
                    <a:pt x="468847" y="585791"/>
                    <a:pt x="471566" y="593950"/>
                  </a:cubicBezTo>
                  <a:cubicBezTo>
                    <a:pt x="474286" y="599390"/>
                    <a:pt x="477006" y="602109"/>
                    <a:pt x="479725" y="607548"/>
                  </a:cubicBezTo>
                  <a:cubicBezTo>
                    <a:pt x="482445" y="612988"/>
                    <a:pt x="487884" y="618427"/>
                    <a:pt x="487884" y="623867"/>
                  </a:cubicBezTo>
                  <a:cubicBezTo>
                    <a:pt x="490604" y="634745"/>
                    <a:pt x="496043" y="642904"/>
                    <a:pt x="501482" y="651063"/>
                  </a:cubicBezTo>
                  <a:cubicBezTo>
                    <a:pt x="506922" y="661942"/>
                    <a:pt x="512361" y="664661"/>
                    <a:pt x="523240" y="670101"/>
                  </a:cubicBezTo>
                  <a:cubicBezTo>
                    <a:pt x="528679" y="672820"/>
                    <a:pt x="534119" y="680979"/>
                    <a:pt x="534119" y="686418"/>
                  </a:cubicBezTo>
                  <a:cubicBezTo>
                    <a:pt x="534119" y="689138"/>
                    <a:pt x="534119" y="691858"/>
                    <a:pt x="531399" y="694578"/>
                  </a:cubicBezTo>
                  <a:cubicBezTo>
                    <a:pt x="525959" y="702736"/>
                    <a:pt x="512361" y="708176"/>
                    <a:pt x="498763" y="708176"/>
                  </a:cubicBezTo>
                  <a:cubicBezTo>
                    <a:pt x="485165" y="708176"/>
                    <a:pt x="466127" y="705456"/>
                    <a:pt x="449809" y="700017"/>
                  </a:cubicBezTo>
                  <a:cubicBezTo>
                    <a:pt x="430771" y="694578"/>
                    <a:pt x="409014" y="675540"/>
                    <a:pt x="400855" y="667381"/>
                  </a:cubicBezTo>
                  <a:cubicBezTo>
                    <a:pt x="392696" y="659222"/>
                    <a:pt x="387257" y="651063"/>
                    <a:pt x="381817" y="642904"/>
                  </a:cubicBezTo>
                  <a:cubicBezTo>
                    <a:pt x="376378" y="632025"/>
                    <a:pt x="370939" y="623867"/>
                    <a:pt x="368219" y="610268"/>
                  </a:cubicBezTo>
                  <a:cubicBezTo>
                    <a:pt x="360060" y="588511"/>
                    <a:pt x="357341" y="574913"/>
                    <a:pt x="349182" y="550436"/>
                  </a:cubicBezTo>
                  <a:cubicBezTo>
                    <a:pt x="343742" y="534118"/>
                    <a:pt x="341023" y="520520"/>
                    <a:pt x="338303" y="504202"/>
                  </a:cubicBezTo>
                  <a:cubicBezTo>
                    <a:pt x="335583" y="493323"/>
                    <a:pt x="332864" y="485164"/>
                    <a:pt x="330144" y="477005"/>
                  </a:cubicBezTo>
                  <a:cubicBezTo>
                    <a:pt x="327424" y="471566"/>
                    <a:pt x="324705" y="463407"/>
                    <a:pt x="321985" y="455248"/>
                  </a:cubicBezTo>
                  <a:cubicBezTo>
                    <a:pt x="316546" y="444369"/>
                    <a:pt x="311106" y="436210"/>
                    <a:pt x="305667" y="436210"/>
                  </a:cubicBezTo>
                  <a:cubicBezTo>
                    <a:pt x="302948" y="436210"/>
                    <a:pt x="300228" y="438930"/>
                    <a:pt x="294788" y="441650"/>
                  </a:cubicBezTo>
                  <a:cubicBezTo>
                    <a:pt x="289349" y="447089"/>
                    <a:pt x="283910" y="455248"/>
                    <a:pt x="278471" y="463407"/>
                  </a:cubicBezTo>
                  <a:cubicBezTo>
                    <a:pt x="270312" y="474286"/>
                    <a:pt x="267592" y="485164"/>
                    <a:pt x="264872" y="496043"/>
                  </a:cubicBezTo>
                  <a:cubicBezTo>
                    <a:pt x="264872" y="504202"/>
                    <a:pt x="262153" y="512361"/>
                    <a:pt x="262153" y="517800"/>
                  </a:cubicBezTo>
                  <a:cubicBezTo>
                    <a:pt x="262153" y="520520"/>
                    <a:pt x="262153" y="520520"/>
                    <a:pt x="262153" y="523239"/>
                  </a:cubicBezTo>
                  <a:cubicBezTo>
                    <a:pt x="262153" y="528679"/>
                    <a:pt x="262153" y="544997"/>
                    <a:pt x="262153" y="553155"/>
                  </a:cubicBezTo>
                  <a:cubicBezTo>
                    <a:pt x="262153" y="583072"/>
                    <a:pt x="264872" y="599390"/>
                    <a:pt x="262153" y="629306"/>
                  </a:cubicBezTo>
                  <a:cubicBezTo>
                    <a:pt x="262153" y="640184"/>
                    <a:pt x="262153" y="648343"/>
                    <a:pt x="259433" y="659222"/>
                  </a:cubicBezTo>
                  <a:cubicBezTo>
                    <a:pt x="270312" y="659222"/>
                    <a:pt x="278471" y="659222"/>
                    <a:pt x="283910" y="659222"/>
                  </a:cubicBezTo>
                  <a:cubicBezTo>
                    <a:pt x="297508" y="659222"/>
                    <a:pt x="321985" y="659222"/>
                    <a:pt x="321985" y="675540"/>
                  </a:cubicBezTo>
                  <a:cubicBezTo>
                    <a:pt x="321985" y="683699"/>
                    <a:pt x="319265" y="686418"/>
                    <a:pt x="316546" y="691858"/>
                  </a:cubicBezTo>
                  <a:cubicBezTo>
                    <a:pt x="311106" y="697297"/>
                    <a:pt x="305667" y="700017"/>
                    <a:pt x="300228" y="700017"/>
                  </a:cubicBezTo>
                  <a:cubicBezTo>
                    <a:pt x="292069" y="702736"/>
                    <a:pt x="283910" y="702736"/>
                    <a:pt x="278471" y="702736"/>
                  </a:cubicBezTo>
                  <a:cubicBezTo>
                    <a:pt x="275751" y="702736"/>
                    <a:pt x="259433" y="702736"/>
                    <a:pt x="243115" y="702736"/>
                  </a:cubicBezTo>
                  <a:cubicBezTo>
                    <a:pt x="237676" y="708176"/>
                    <a:pt x="229517" y="710895"/>
                    <a:pt x="221358" y="710895"/>
                  </a:cubicBezTo>
                  <a:cubicBezTo>
                    <a:pt x="213199" y="710895"/>
                    <a:pt x="202320" y="708176"/>
                    <a:pt x="194161" y="702736"/>
                  </a:cubicBezTo>
                  <a:cubicBezTo>
                    <a:pt x="186002" y="702736"/>
                    <a:pt x="180563" y="702736"/>
                    <a:pt x="177843" y="702736"/>
                  </a:cubicBezTo>
                  <a:cubicBezTo>
                    <a:pt x="164245" y="702736"/>
                    <a:pt x="139768" y="702736"/>
                    <a:pt x="126170" y="702736"/>
                  </a:cubicBezTo>
                  <a:cubicBezTo>
                    <a:pt x="118011" y="702736"/>
                    <a:pt x="109852" y="702736"/>
                    <a:pt x="101693" y="702736"/>
                  </a:cubicBezTo>
                  <a:cubicBezTo>
                    <a:pt x="93534" y="702736"/>
                    <a:pt x="82655" y="702736"/>
                    <a:pt x="74496" y="697297"/>
                  </a:cubicBezTo>
                  <a:cubicBezTo>
                    <a:pt x="66337" y="694578"/>
                    <a:pt x="58178" y="686418"/>
                    <a:pt x="58178" y="680979"/>
                  </a:cubicBezTo>
                  <a:cubicBezTo>
                    <a:pt x="58178" y="678260"/>
                    <a:pt x="58178" y="675540"/>
                    <a:pt x="63617" y="672820"/>
                  </a:cubicBezTo>
                  <a:cubicBezTo>
                    <a:pt x="69057" y="670101"/>
                    <a:pt x="79935" y="667381"/>
                    <a:pt x="85375" y="664661"/>
                  </a:cubicBezTo>
                  <a:cubicBezTo>
                    <a:pt x="104412" y="661942"/>
                    <a:pt x="123450" y="659222"/>
                    <a:pt x="128889" y="659222"/>
                  </a:cubicBezTo>
                  <a:cubicBezTo>
                    <a:pt x="134329" y="659222"/>
                    <a:pt x="139768" y="659222"/>
                    <a:pt x="147927" y="659222"/>
                  </a:cubicBezTo>
                  <a:cubicBezTo>
                    <a:pt x="147927" y="656502"/>
                    <a:pt x="145207" y="653783"/>
                    <a:pt x="145207" y="653783"/>
                  </a:cubicBezTo>
                  <a:cubicBezTo>
                    <a:pt x="131609" y="632025"/>
                    <a:pt x="131609" y="610268"/>
                    <a:pt x="131609" y="585791"/>
                  </a:cubicBezTo>
                  <a:cubicBezTo>
                    <a:pt x="131609" y="555875"/>
                    <a:pt x="131609" y="528679"/>
                    <a:pt x="134329" y="498762"/>
                  </a:cubicBezTo>
                  <a:cubicBezTo>
                    <a:pt x="134329" y="468846"/>
                    <a:pt x="137048" y="436210"/>
                    <a:pt x="137048" y="406294"/>
                  </a:cubicBezTo>
                  <a:cubicBezTo>
                    <a:pt x="137048" y="379098"/>
                    <a:pt x="134329" y="354621"/>
                    <a:pt x="134329" y="327424"/>
                  </a:cubicBezTo>
                  <a:cubicBezTo>
                    <a:pt x="134329" y="302947"/>
                    <a:pt x="137048" y="278470"/>
                    <a:pt x="137048" y="253993"/>
                  </a:cubicBezTo>
                  <a:cubicBezTo>
                    <a:pt x="137048" y="237675"/>
                    <a:pt x="139768" y="224077"/>
                    <a:pt x="139768" y="207759"/>
                  </a:cubicBezTo>
                  <a:cubicBezTo>
                    <a:pt x="139768" y="196881"/>
                    <a:pt x="137048" y="183282"/>
                    <a:pt x="137048" y="172404"/>
                  </a:cubicBezTo>
                  <a:cubicBezTo>
                    <a:pt x="137048" y="150647"/>
                    <a:pt x="137048" y="131609"/>
                    <a:pt x="137048" y="112571"/>
                  </a:cubicBezTo>
                  <a:cubicBezTo>
                    <a:pt x="134329" y="112571"/>
                    <a:pt x="137048" y="112571"/>
                    <a:pt x="126170" y="112571"/>
                  </a:cubicBezTo>
                  <a:cubicBezTo>
                    <a:pt x="118011" y="112571"/>
                    <a:pt x="109852" y="112571"/>
                    <a:pt x="101693" y="112571"/>
                  </a:cubicBezTo>
                  <a:cubicBezTo>
                    <a:pt x="93534" y="112571"/>
                    <a:pt x="82655" y="109852"/>
                    <a:pt x="74496" y="107132"/>
                  </a:cubicBezTo>
                  <a:cubicBezTo>
                    <a:pt x="66337" y="104412"/>
                    <a:pt x="58178" y="96253"/>
                    <a:pt x="58178" y="90814"/>
                  </a:cubicBezTo>
                  <a:cubicBezTo>
                    <a:pt x="58178" y="88094"/>
                    <a:pt x="58178" y="85375"/>
                    <a:pt x="63617" y="82655"/>
                  </a:cubicBezTo>
                  <a:cubicBezTo>
                    <a:pt x="69057" y="79936"/>
                    <a:pt x="79935" y="77216"/>
                    <a:pt x="85375" y="74496"/>
                  </a:cubicBezTo>
                  <a:cubicBezTo>
                    <a:pt x="104412" y="71776"/>
                    <a:pt x="128889" y="69057"/>
                    <a:pt x="137048" y="69057"/>
                  </a:cubicBezTo>
                  <a:cubicBezTo>
                    <a:pt x="137048" y="69057"/>
                    <a:pt x="139768" y="69057"/>
                    <a:pt x="145207" y="69057"/>
                  </a:cubicBezTo>
                  <a:cubicBezTo>
                    <a:pt x="150646" y="60898"/>
                    <a:pt x="158806" y="58178"/>
                    <a:pt x="169684" y="58178"/>
                  </a:cubicBezTo>
                  <a:cubicBezTo>
                    <a:pt x="172404" y="58178"/>
                    <a:pt x="175123" y="58178"/>
                    <a:pt x="177843" y="58178"/>
                  </a:cubicBezTo>
                  <a:cubicBezTo>
                    <a:pt x="186002" y="58178"/>
                    <a:pt x="196881" y="63617"/>
                    <a:pt x="205040" y="66337"/>
                  </a:cubicBezTo>
                  <a:cubicBezTo>
                    <a:pt x="237676" y="66337"/>
                    <a:pt x="273031" y="63617"/>
                    <a:pt x="286629" y="63617"/>
                  </a:cubicBezTo>
                  <a:cubicBezTo>
                    <a:pt x="300228" y="63617"/>
                    <a:pt x="324705" y="63617"/>
                    <a:pt x="324705" y="79936"/>
                  </a:cubicBezTo>
                  <a:cubicBezTo>
                    <a:pt x="324705" y="88094"/>
                    <a:pt x="321985" y="90814"/>
                    <a:pt x="319265" y="96253"/>
                  </a:cubicBezTo>
                  <a:cubicBezTo>
                    <a:pt x="313826" y="101693"/>
                    <a:pt x="308387" y="104412"/>
                    <a:pt x="302948" y="104412"/>
                  </a:cubicBezTo>
                  <a:cubicBezTo>
                    <a:pt x="289349" y="112571"/>
                    <a:pt x="283910" y="112571"/>
                    <a:pt x="278471" y="112571"/>
                  </a:cubicBezTo>
                  <a:cubicBezTo>
                    <a:pt x="273031" y="112571"/>
                    <a:pt x="253994" y="112571"/>
                    <a:pt x="232236" y="112571"/>
                  </a:cubicBezTo>
                  <a:cubicBezTo>
                    <a:pt x="237676" y="120730"/>
                    <a:pt x="240395" y="128889"/>
                    <a:pt x="240395" y="137048"/>
                  </a:cubicBezTo>
                  <a:cubicBezTo>
                    <a:pt x="240395" y="142487"/>
                    <a:pt x="240395" y="145207"/>
                    <a:pt x="240395" y="150647"/>
                  </a:cubicBezTo>
                  <a:cubicBezTo>
                    <a:pt x="240395" y="153366"/>
                    <a:pt x="240395" y="156086"/>
                    <a:pt x="243115" y="158805"/>
                  </a:cubicBezTo>
                  <a:cubicBezTo>
                    <a:pt x="245835" y="169684"/>
                    <a:pt x="245835" y="180563"/>
                    <a:pt x="248554" y="188722"/>
                  </a:cubicBezTo>
                  <a:cubicBezTo>
                    <a:pt x="248554" y="191441"/>
                    <a:pt x="248554" y="194161"/>
                    <a:pt x="248554" y="199600"/>
                  </a:cubicBezTo>
                  <a:cubicBezTo>
                    <a:pt x="248554" y="207759"/>
                    <a:pt x="248554" y="213198"/>
                    <a:pt x="248554" y="221357"/>
                  </a:cubicBezTo>
                  <a:cubicBezTo>
                    <a:pt x="248554" y="234956"/>
                    <a:pt x="251274" y="248554"/>
                    <a:pt x="253994" y="264872"/>
                  </a:cubicBezTo>
                  <a:cubicBezTo>
                    <a:pt x="256713" y="275751"/>
                    <a:pt x="259433" y="286629"/>
                    <a:pt x="262153" y="297508"/>
                  </a:cubicBezTo>
                  <a:cubicBezTo>
                    <a:pt x="264872" y="305667"/>
                    <a:pt x="264872" y="313826"/>
                    <a:pt x="264872" y="324704"/>
                  </a:cubicBezTo>
                  <a:cubicBezTo>
                    <a:pt x="264872" y="327424"/>
                    <a:pt x="264872" y="330144"/>
                    <a:pt x="264872" y="332863"/>
                  </a:cubicBezTo>
                  <a:cubicBezTo>
                    <a:pt x="264872" y="338303"/>
                    <a:pt x="264872" y="346462"/>
                    <a:pt x="264872" y="351901"/>
                  </a:cubicBezTo>
                  <a:cubicBezTo>
                    <a:pt x="264872" y="357340"/>
                    <a:pt x="262153" y="365499"/>
                    <a:pt x="262153" y="370939"/>
                  </a:cubicBezTo>
                  <a:cubicBezTo>
                    <a:pt x="262153" y="376378"/>
                    <a:pt x="264872" y="384537"/>
                    <a:pt x="267592" y="384537"/>
                  </a:cubicBezTo>
                  <a:cubicBezTo>
                    <a:pt x="273031" y="384537"/>
                    <a:pt x="275751" y="376378"/>
                    <a:pt x="278471" y="370939"/>
                  </a:cubicBezTo>
                  <a:cubicBezTo>
                    <a:pt x="283910" y="360060"/>
                    <a:pt x="289349" y="346462"/>
                    <a:pt x="297508" y="332863"/>
                  </a:cubicBezTo>
                  <a:cubicBezTo>
                    <a:pt x="302948" y="324704"/>
                    <a:pt x="305667" y="313826"/>
                    <a:pt x="311106" y="305667"/>
                  </a:cubicBezTo>
                  <a:cubicBezTo>
                    <a:pt x="319265" y="289349"/>
                    <a:pt x="327424" y="275751"/>
                    <a:pt x="335583" y="259433"/>
                  </a:cubicBezTo>
                  <a:cubicBezTo>
                    <a:pt x="341023" y="248554"/>
                    <a:pt x="349182" y="234956"/>
                    <a:pt x="354621" y="224077"/>
                  </a:cubicBezTo>
                  <a:cubicBezTo>
                    <a:pt x="362780" y="207759"/>
                    <a:pt x="370939" y="191441"/>
                    <a:pt x="381817" y="172404"/>
                  </a:cubicBezTo>
                  <a:cubicBezTo>
                    <a:pt x="389977" y="153366"/>
                    <a:pt x="400855" y="134329"/>
                    <a:pt x="409014" y="118011"/>
                  </a:cubicBezTo>
                  <a:cubicBezTo>
                    <a:pt x="409014" y="115291"/>
                    <a:pt x="409014" y="115291"/>
                    <a:pt x="411734" y="115291"/>
                  </a:cubicBezTo>
                  <a:cubicBezTo>
                    <a:pt x="406294" y="115291"/>
                    <a:pt x="400855" y="115291"/>
                    <a:pt x="398136" y="115291"/>
                  </a:cubicBezTo>
                  <a:cubicBezTo>
                    <a:pt x="392696" y="115291"/>
                    <a:pt x="384537" y="115291"/>
                    <a:pt x="379098" y="109852"/>
                  </a:cubicBezTo>
                  <a:cubicBezTo>
                    <a:pt x="373659" y="107132"/>
                    <a:pt x="368219" y="98973"/>
                    <a:pt x="368219" y="93534"/>
                  </a:cubicBezTo>
                  <a:cubicBezTo>
                    <a:pt x="368219" y="90814"/>
                    <a:pt x="368219" y="88094"/>
                    <a:pt x="370939" y="85375"/>
                  </a:cubicBezTo>
                  <a:cubicBezTo>
                    <a:pt x="373659" y="82655"/>
                    <a:pt x="381817" y="79936"/>
                    <a:pt x="387257" y="77216"/>
                  </a:cubicBezTo>
                  <a:cubicBezTo>
                    <a:pt x="400855" y="74496"/>
                    <a:pt x="414453" y="71776"/>
                    <a:pt x="422612" y="71776"/>
                  </a:cubicBezTo>
                  <a:cubicBezTo>
                    <a:pt x="425332" y="71776"/>
                    <a:pt x="430771" y="71776"/>
                    <a:pt x="436211" y="71776"/>
                  </a:cubicBezTo>
                  <a:cubicBezTo>
                    <a:pt x="436211" y="71776"/>
                    <a:pt x="438930" y="69057"/>
                    <a:pt x="438930" y="69057"/>
                  </a:cubicBezTo>
                  <a:cubicBezTo>
                    <a:pt x="444370" y="66337"/>
                    <a:pt x="447089" y="66337"/>
                    <a:pt x="452529" y="66337"/>
                  </a:cubicBezTo>
                  <a:cubicBezTo>
                    <a:pt x="457968" y="66337"/>
                    <a:pt x="460688" y="66337"/>
                    <a:pt x="466127" y="69057"/>
                  </a:cubicBezTo>
                  <a:cubicBezTo>
                    <a:pt x="468847" y="69057"/>
                    <a:pt x="471566" y="71776"/>
                    <a:pt x="471566" y="71776"/>
                  </a:cubicBezTo>
                  <a:cubicBezTo>
                    <a:pt x="490604" y="71776"/>
                    <a:pt x="506922" y="71776"/>
                    <a:pt x="515081" y="71776"/>
                  </a:cubicBezTo>
                  <a:cubicBezTo>
                    <a:pt x="523240" y="71776"/>
                    <a:pt x="542277" y="71776"/>
                    <a:pt x="542277" y="88094"/>
                  </a:cubicBezTo>
                  <a:cubicBezTo>
                    <a:pt x="542277" y="96253"/>
                    <a:pt x="542277" y="98973"/>
                    <a:pt x="536838" y="104412"/>
                  </a:cubicBezTo>
                  <a:cubicBezTo>
                    <a:pt x="534119" y="109852"/>
                    <a:pt x="528679" y="112571"/>
                    <a:pt x="525959" y="112571"/>
                  </a:cubicBezTo>
                  <a:cubicBezTo>
                    <a:pt x="520520" y="115291"/>
                    <a:pt x="515081" y="115291"/>
                    <a:pt x="509642" y="115291"/>
                  </a:cubicBezTo>
                  <a:cubicBezTo>
                    <a:pt x="506922" y="115291"/>
                    <a:pt x="487884" y="115291"/>
                    <a:pt x="468847" y="115291"/>
                  </a:cubicBezTo>
                  <a:cubicBezTo>
                    <a:pt x="466127" y="123450"/>
                    <a:pt x="460688" y="128889"/>
                    <a:pt x="457968" y="137048"/>
                  </a:cubicBezTo>
                  <a:cubicBezTo>
                    <a:pt x="447089" y="156086"/>
                    <a:pt x="438930" y="175123"/>
                    <a:pt x="430771" y="194161"/>
                  </a:cubicBezTo>
                  <a:cubicBezTo>
                    <a:pt x="419893" y="215918"/>
                    <a:pt x="411734" y="240395"/>
                    <a:pt x="400855" y="262152"/>
                  </a:cubicBezTo>
                  <a:cubicBezTo>
                    <a:pt x="387257" y="289349"/>
                    <a:pt x="373659" y="311106"/>
                    <a:pt x="360060" y="332863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E3F4F14-A16D-4D77-9802-11BABF614845}"/>
                </a:ext>
              </a:extLst>
            </p:cNvPr>
            <p:cNvSpPr/>
            <p:nvPr/>
          </p:nvSpPr>
          <p:spPr>
            <a:xfrm>
              <a:off x="4335316" y="4186718"/>
              <a:ext cx="353556" cy="761503"/>
            </a:xfrm>
            <a:custGeom>
              <a:avLst/>
              <a:gdLst>
                <a:gd name="connsiteX0" fmla="*/ 283910 w 353555"/>
                <a:gd name="connsiteY0" fmla="*/ 672820 h 761503"/>
                <a:gd name="connsiteX1" fmla="*/ 321985 w 353555"/>
                <a:gd name="connsiteY1" fmla="*/ 689138 h 761503"/>
                <a:gd name="connsiteX2" fmla="*/ 316546 w 353555"/>
                <a:gd name="connsiteY2" fmla="*/ 705456 h 761503"/>
                <a:gd name="connsiteX3" fmla="*/ 300228 w 353555"/>
                <a:gd name="connsiteY3" fmla="*/ 713615 h 761503"/>
                <a:gd name="connsiteX4" fmla="*/ 278471 w 353555"/>
                <a:gd name="connsiteY4" fmla="*/ 716335 h 761503"/>
                <a:gd name="connsiteX5" fmla="*/ 237676 w 353555"/>
                <a:gd name="connsiteY5" fmla="*/ 716335 h 761503"/>
                <a:gd name="connsiteX6" fmla="*/ 180563 w 353555"/>
                <a:gd name="connsiteY6" fmla="*/ 719054 h 761503"/>
                <a:gd name="connsiteX7" fmla="*/ 126170 w 353555"/>
                <a:gd name="connsiteY7" fmla="*/ 719054 h 761503"/>
                <a:gd name="connsiteX8" fmla="*/ 101693 w 353555"/>
                <a:gd name="connsiteY8" fmla="*/ 719054 h 761503"/>
                <a:gd name="connsiteX9" fmla="*/ 74496 w 353555"/>
                <a:gd name="connsiteY9" fmla="*/ 713615 h 761503"/>
                <a:gd name="connsiteX10" fmla="*/ 58178 w 353555"/>
                <a:gd name="connsiteY10" fmla="*/ 697297 h 761503"/>
                <a:gd name="connsiteX11" fmla="*/ 63617 w 353555"/>
                <a:gd name="connsiteY11" fmla="*/ 689138 h 761503"/>
                <a:gd name="connsiteX12" fmla="*/ 85375 w 353555"/>
                <a:gd name="connsiteY12" fmla="*/ 680979 h 761503"/>
                <a:gd name="connsiteX13" fmla="*/ 131609 w 353555"/>
                <a:gd name="connsiteY13" fmla="*/ 675540 h 761503"/>
                <a:gd name="connsiteX14" fmla="*/ 142488 w 353555"/>
                <a:gd name="connsiteY14" fmla="*/ 675540 h 761503"/>
                <a:gd name="connsiteX15" fmla="*/ 131609 w 353555"/>
                <a:gd name="connsiteY15" fmla="*/ 653783 h 761503"/>
                <a:gd name="connsiteX16" fmla="*/ 128889 w 353555"/>
                <a:gd name="connsiteY16" fmla="*/ 640184 h 761503"/>
                <a:gd name="connsiteX17" fmla="*/ 128889 w 353555"/>
                <a:gd name="connsiteY17" fmla="*/ 629306 h 761503"/>
                <a:gd name="connsiteX18" fmla="*/ 128889 w 353555"/>
                <a:gd name="connsiteY18" fmla="*/ 621147 h 761503"/>
                <a:gd name="connsiteX19" fmla="*/ 128889 w 353555"/>
                <a:gd name="connsiteY19" fmla="*/ 593950 h 761503"/>
                <a:gd name="connsiteX20" fmla="*/ 128889 w 353555"/>
                <a:gd name="connsiteY20" fmla="*/ 583072 h 761503"/>
                <a:gd name="connsiteX21" fmla="*/ 128889 w 353555"/>
                <a:gd name="connsiteY21" fmla="*/ 436210 h 761503"/>
                <a:gd name="connsiteX22" fmla="*/ 128889 w 353555"/>
                <a:gd name="connsiteY22" fmla="*/ 357340 h 761503"/>
                <a:gd name="connsiteX23" fmla="*/ 131609 w 353555"/>
                <a:gd name="connsiteY23" fmla="*/ 289349 h 761503"/>
                <a:gd name="connsiteX24" fmla="*/ 131609 w 353555"/>
                <a:gd name="connsiteY24" fmla="*/ 251274 h 761503"/>
                <a:gd name="connsiteX25" fmla="*/ 131609 w 353555"/>
                <a:gd name="connsiteY25" fmla="*/ 205040 h 761503"/>
                <a:gd name="connsiteX26" fmla="*/ 131609 w 353555"/>
                <a:gd name="connsiteY26" fmla="*/ 139768 h 761503"/>
                <a:gd name="connsiteX27" fmla="*/ 131609 w 353555"/>
                <a:gd name="connsiteY27" fmla="*/ 128889 h 761503"/>
                <a:gd name="connsiteX28" fmla="*/ 126170 w 353555"/>
                <a:gd name="connsiteY28" fmla="*/ 128889 h 761503"/>
                <a:gd name="connsiteX29" fmla="*/ 101693 w 353555"/>
                <a:gd name="connsiteY29" fmla="*/ 128889 h 761503"/>
                <a:gd name="connsiteX30" fmla="*/ 74496 w 353555"/>
                <a:gd name="connsiteY30" fmla="*/ 123450 h 761503"/>
                <a:gd name="connsiteX31" fmla="*/ 58178 w 353555"/>
                <a:gd name="connsiteY31" fmla="*/ 107132 h 761503"/>
                <a:gd name="connsiteX32" fmla="*/ 60898 w 353555"/>
                <a:gd name="connsiteY32" fmla="*/ 98973 h 761503"/>
                <a:gd name="connsiteX33" fmla="*/ 82655 w 353555"/>
                <a:gd name="connsiteY33" fmla="*/ 93534 h 761503"/>
                <a:gd name="connsiteX34" fmla="*/ 131609 w 353555"/>
                <a:gd name="connsiteY34" fmla="*/ 88094 h 761503"/>
                <a:gd name="connsiteX35" fmla="*/ 131609 w 353555"/>
                <a:gd name="connsiteY35" fmla="*/ 82655 h 761503"/>
                <a:gd name="connsiteX36" fmla="*/ 134329 w 353555"/>
                <a:gd name="connsiteY36" fmla="*/ 71776 h 761503"/>
                <a:gd name="connsiteX37" fmla="*/ 147927 w 353555"/>
                <a:gd name="connsiteY37" fmla="*/ 63617 h 761503"/>
                <a:gd name="connsiteX38" fmla="*/ 164245 w 353555"/>
                <a:gd name="connsiteY38" fmla="*/ 58178 h 761503"/>
                <a:gd name="connsiteX39" fmla="*/ 177843 w 353555"/>
                <a:gd name="connsiteY39" fmla="*/ 58178 h 761503"/>
                <a:gd name="connsiteX40" fmla="*/ 196881 w 353555"/>
                <a:gd name="connsiteY40" fmla="*/ 60898 h 761503"/>
                <a:gd name="connsiteX41" fmla="*/ 232236 w 353555"/>
                <a:gd name="connsiteY41" fmla="*/ 88094 h 761503"/>
                <a:gd name="connsiteX42" fmla="*/ 278471 w 353555"/>
                <a:gd name="connsiteY42" fmla="*/ 88094 h 761503"/>
                <a:gd name="connsiteX43" fmla="*/ 316546 w 353555"/>
                <a:gd name="connsiteY43" fmla="*/ 104412 h 761503"/>
                <a:gd name="connsiteX44" fmla="*/ 311106 w 353555"/>
                <a:gd name="connsiteY44" fmla="*/ 120730 h 761503"/>
                <a:gd name="connsiteX45" fmla="*/ 294788 w 353555"/>
                <a:gd name="connsiteY45" fmla="*/ 128889 h 761503"/>
                <a:gd name="connsiteX46" fmla="*/ 273031 w 353555"/>
                <a:gd name="connsiteY46" fmla="*/ 131609 h 761503"/>
                <a:gd name="connsiteX47" fmla="*/ 243115 w 353555"/>
                <a:gd name="connsiteY47" fmla="*/ 131609 h 761503"/>
                <a:gd name="connsiteX48" fmla="*/ 243115 w 353555"/>
                <a:gd name="connsiteY48" fmla="*/ 134329 h 761503"/>
                <a:gd name="connsiteX49" fmla="*/ 248554 w 353555"/>
                <a:gd name="connsiteY49" fmla="*/ 169684 h 761503"/>
                <a:gd name="connsiteX50" fmla="*/ 251274 w 353555"/>
                <a:gd name="connsiteY50" fmla="*/ 205040 h 761503"/>
                <a:gd name="connsiteX51" fmla="*/ 251274 w 353555"/>
                <a:gd name="connsiteY51" fmla="*/ 240395 h 761503"/>
                <a:gd name="connsiteX52" fmla="*/ 251274 w 353555"/>
                <a:gd name="connsiteY52" fmla="*/ 256713 h 761503"/>
                <a:gd name="connsiteX53" fmla="*/ 253994 w 353555"/>
                <a:gd name="connsiteY53" fmla="*/ 270311 h 761503"/>
                <a:gd name="connsiteX54" fmla="*/ 259433 w 353555"/>
                <a:gd name="connsiteY54" fmla="*/ 343742 h 761503"/>
                <a:gd name="connsiteX55" fmla="*/ 262153 w 353555"/>
                <a:gd name="connsiteY55" fmla="*/ 425332 h 761503"/>
                <a:gd name="connsiteX56" fmla="*/ 264872 w 353555"/>
                <a:gd name="connsiteY56" fmla="*/ 490603 h 761503"/>
                <a:gd name="connsiteX57" fmla="*/ 270312 w 353555"/>
                <a:gd name="connsiteY57" fmla="*/ 564034 h 761503"/>
                <a:gd name="connsiteX58" fmla="*/ 270312 w 353555"/>
                <a:gd name="connsiteY58" fmla="*/ 599390 h 761503"/>
                <a:gd name="connsiteX59" fmla="*/ 270312 w 353555"/>
                <a:gd name="connsiteY59" fmla="*/ 637465 h 761503"/>
                <a:gd name="connsiteX60" fmla="*/ 264872 w 353555"/>
                <a:gd name="connsiteY60" fmla="*/ 670101 h 761503"/>
                <a:gd name="connsiteX61" fmla="*/ 283910 w 353555"/>
                <a:gd name="connsiteY61" fmla="*/ 672820 h 761503"/>
                <a:gd name="connsiteX62" fmla="*/ 283910 w 353555"/>
                <a:gd name="connsiteY62" fmla="*/ 67282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3555" h="761503">
                  <a:moveTo>
                    <a:pt x="283910" y="672820"/>
                  </a:moveTo>
                  <a:cubicBezTo>
                    <a:pt x="297508" y="672820"/>
                    <a:pt x="321985" y="672820"/>
                    <a:pt x="321985" y="689138"/>
                  </a:cubicBezTo>
                  <a:cubicBezTo>
                    <a:pt x="321985" y="697297"/>
                    <a:pt x="319265" y="697297"/>
                    <a:pt x="316546" y="705456"/>
                  </a:cubicBezTo>
                  <a:cubicBezTo>
                    <a:pt x="311106" y="710895"/>
                    <a:pt x="305667" y="713615"/>
                    <a:pt x="300228" y="713615"/>
                  </a:cubicBezTo>
                  <a:cubicBezTo>
                    <a:pt x="292069" y="716335"/>
                    <a:pt x="283910" y="716335"/>
                    <a:pt x="278471" y="716335"/>
                  </a:cubicBezTo>
                  <a:cubicBezTo>
                    <a:pt x="275751" y="716335"/>
                    <a:pt x="256713" y="716335"/>
                    <a:pt x="237676" y="716335"/>
                  </a:cubicBezTo>
                  <a:cubicBezTo>
                    <a:pt x="213199" y="716335"/>
                    <a:pt x="186002" y="719054"/>
                    <a:pt x="180563" y="719054"/>
                  </a:cubicBezTo>
                  <a:cubicBezTo>
                    <a:pt x="166965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7" y="710895"/>
                    <a:pt x="58178" y="702736"/>
                    <a:pt x="58178" y="697297"/>
                  </a:cubicBezTo>
                  <a:cubicBezTo>
                    <a:pt x="58178" y="694578"/>
                    <a:pt x="58178" y="691858"/>
                    <a:pt x="63617" y="689138"/>
                  </a:cubicBezTo>
                  <a:cubicBezTo>
                    <a:pt x="69057" y="686418"/>
                    <a:pt x="79935" y="683699"/>
                    <a:pt x="85375" y="680979"/>
                  </a:cubicBezTo>
                  <a:cubicBezTo>
                    <a:pt x="104412" y="678260"/>
                    <a:pt x="123450" y="675540"/>
                    <a:pt x="131609" y="675540"/>
                  </a:cubicBezTo>
                  <a:cubicBezTo>
                    <a:pt x="134329" y="675540"/>
                    <a:pt x="137048" y="675540"/>
                    <a:pt x="142488" y="675540"/>
                  </a:cubicBezTo>
                  <a:cubicBezTo>
                    <a:pt x="134329" y="670101"/>
                    <a:pt x="131609" y="661942"/>
                    <a:pt x="131609" y="653783"/>
                  </a:cubicBezTo>
                  <a:cubicBezTo>
                    <a:pt x="131609" y="648343"/>
                    <a:pt x="131609" y="642904"/>
                    <a:pt x="128889" y="640184"/>
                  </a:cubicBezTo>
                  <a:cubicBezTo>
                    <a:pt x="128889" y="637465"/>
                    <a:pt x="128889" y="634745"/>
                    <a:pt x="128889" y="629306"/>
                  </a:cubicBezTo>
                  <a:cubicBezTo>
                    <a:pt x="128889" y="626586"/>
                    <a:pt x="128889" y="623867"/>
                    <a:pt x="128889" y="621147"/>
                  </a:cubicBezTo>
                  <a:cubicBezTo>
                    <a:pt x="128889" y="612988"/>
                    <a:pt x="128889" y="604829"/>
                    <a:pt x="128889" y="593950"/>
                  </a:cubicBezTo>
                  <a:cubicBezTo>
                    <a:pt x="128889" y="591231"/>
                    <a:pt x="128889" y="585791"/>
                    <a:pt x="128889" y="583072"/>
                  </a:cubicBezTo>
                  <a:cubicBezTo>
                    <a:pt x="128889" y="534118"/>
                    <a:pt x="131609" y="485164"/>
                    <a:pt x="128889" y="436210"/>
                  </a:cubicBezTo>
                  <a:cubicBezTo>
                    <a:pt x="128889" y="409014"/>
                    <a:pt x="128889" y="384537"/>
                    <a:pt x="128889" y="357340"/>
                  </a:cubicBezTo>
                  <a:cubicBezTo>
                    <a:pt x="128889" y="335583"/>
                    <a:pt x="131609" y="313826"/>
                    <a:pt x="131609" y="289349"/>
                  </a:cubicBezTo>
                  <a:cubicBezTo>
                    <a:pt x="131609" y="275751"/>
                    <a:pt x="131609" y="264872"/>
                    <a:pt x="131609" y="251274"/>
                  </a:cubicBezTo>
                  <a:cubicBezTo>
                    <a:pt x="131609" y="234956"/>
                    <a:pt x="131609" y="221357"/>
                    <a:pt x="131609" y="205040"/>
                  </a:cubicBezTo>
                  <a:cubicBezTo>
                    <a:pt x="131609" y="183282"/>
                    <a:pt x="131609" y="161525"/>
                    <a:pt x="131609" y="139768"/>
                  </a:cubicBezTo>
                  <a:cubicBezTo>
                    <a:pt x="131609" y="137048"/>
                    <a:pt x="131609" y="134329"/>
                    <a:pt x="131609" y="128889"/>
                  </a:cubicBezTo>
                  <a:cubicBezTo>
                    <a:pt x="128889" y="128889"/>
                    <a:pt x="126170" y="128889"/>
                    <a:pt x="126170" y="128889"/>
                  </a:cubicBezTo>
                  <a:cubicBezTo>
                    <a:pt x="118011" y="128889"/>
                    <a:pt x="109852" y="128889"/>
                    <a:pt x="101693" y="128889"/>
                  </a:cubicBezTo>
                  <a:cubicBezTo>
                    <a:pt x="93534" y="128889"/>
                    <a:pt x="82655" y="128889"/>
                    <a:pt x="74496" y="123450"/>
                  </a:cubicBezTo>
                  <a:cubicBezTo>
                    <a:pt x="66337" y="120730"/>
                    <a:pt x="58178" y="112571"/>
                    <a:pt x="58178" y="107132"/>
                  </a:cubicBezTo>
                  <a:cubicBezTo>
                    <a:pt x="58178" y="104412"/>
                    <a:pt x="58178" y="101693"/>
                    <a:pt x="60898" y="98973"/>
                  </a:cubicBezTo>
                  <a:cubicBezTo>
                    <a:pt x="63617" y="96253"/>
                    <a:pt x="77216" y="93534"/>
                    <a:pt x="82655" y="93534"/>
                  </a:cubicBezTo>
                  <a:cubicBezTo>
                    <a:pt x="98973" y="90814"/>
                    <a:pt x="123450" y="88094"/>
                    <a:pt x="131609" y="88094"/>
                  </a:cubicBezTo>
                  <a:cubicBezTo>
                    <a:pt x="131609" y="85375"/>
                    <a:pt x="131609" y="85375"/>
                    <a:pt x="131609" y="82655"/>
                  </a:cubicBezTo>
                  <a:cubicBezTo>
                    <a:pt x="131609" y="77216"/>
                    <a:pt x="131609" y="74496"/>
                    <a:pt x="134329" y="71776"/>
                  </a:cubicBezTo>
                  <a:cubicBezTo>
                    <a:pt x="137048" y="69057"/>
                    <a:pt x="145207" y="66337"/>
                    <a:pt x="147927" y="63617"/>
                  </a:cubicBezTo>
                  <a:cubicBezTo>
                    <a:pt x="153366" y="60898"/>
                    <a:pt x="158806" y="58178"/>
                    <a:pt x="164245" y="58178"/>
                  </a:cubicBezTo>
                  <a:cubicBezTo>
                    <a:pt x="169684" y="58178"/>
                    <a:pt x="175123" y="58178"/>
                    <a:pt x="177843" y="58178"/>
                  </a:cubicBezTo>
                  <a:cubicBezTo>
                    <a:pt x="183283" y="58178"/>
                    <a:pt x="191442" y="58178"/>
                    <a:pt x="196881" y="60898"/>
                  </a:cubicBezTo>
                  <a:cubicBezTo>
                    <a:pt x="213199" y="63617"/>
                    <a:pt x="224077" y="74496"/>
                    <a:pt x="232236" y="88094"/>
                  </a:cubicBezTo>
                  <a:cubicBezTo>
                    <a:pt x="253994" y="88094"/>
                    <a:pt x="270312" y="88094"/>
                    <a:pt x="278471" y="88094"/>
                  </a:cubicBezTo>
                  <a:cubicBezTo>
                    <a:pt x="292069" y="88094"/>
                    <a:pt x="316546" y="88094"/>
                    <a:pt x="316546" y="104412"/>
                  </a:cubicBezTo>
                  <a:cubicBezTo>
                    <a:pt x="316546" y="112571"/>
                    <a:pt x="313826" y="112571"/>
                    <a:pt x="311106" y="120730"/>
                  </a:cubicBezTo>
                  <a:cubicBezTo>
                    <a:pt x="305667" y="126170"/>
                    <a:pt x="300228" y="128889"/>
                    <a:pt x="294788" y="128889"/>
                  </a:cubicBezTo>
                  <a:cubicBezTo>
                    <a:pt x="286630" y="131609"/>
                    <a:pt x="278471" y="131609"/>
                    <a:pt x="273031" y="131609"/>
                  </a:cubicBezTo>
                  <a:cubicBezTo>
                    <a:pt x="270312" y="131609"/>
                    <a:pt x="259433" y="131609"/>
                    <a:pt x="243115" y="131609"/>
                  </a:cubicBezTo>
                  <a:lnTo>
                    <a:pt x="243115" y="134329"/>
                  </a:lnTo>
                  <a:cubicBezTo>
                    <a:pt x="245835" y="145207"/>
                    <a:pt x="245835" y="158805"/>
                    <a:pt x="248554" y="169684"/>
                  </a:cubicBezTo>
                  <a:cubicBezTo>
                    <a:pt x="251274" y="180563"/>
                    <a:pt x="251274" y="194161"/>
                    <a:pt x="251274" y="205040"/>
                  </a:cubicBezTo>
                  <a:cubicBezTo>
                    <a:pt x="251274" y="215918"/>
                    <a:pt x="251274" y="226797"/>
                    <a:pt x="251274" y="240395"/>
                  </a:cubicBezTo>
                  <a:cubicBezTo>
                    <a:pt x="251274" y="245834"/>
                    <a:pt x="251274" y="251274"/>
                    <a:pt x="251274" y="256713"/>
                  </a:cubicBezTo>
                  <a:cubicBezTo>
                    <a:pt x="251274" y="262152"/>
                    <a:pt x="251274" y="267592"/>
                    <a:pt x="253994" y="270311"/>
                  </a:cubicBezTo>
                  <a:cubicBezTo>
                    <a:pt x="256713" y="294788"/>
                    <a:pt x="256713" y="319265"/>
                    <a:pt x="259433" y="343742"/>
                  </a:cubicBezTo>
                  <a:cubicBezTo>
                    <a:pt x="259433" y="370939"/>
                    <a:pt x="262153" y="398135"/>
                    <a:pt x="262153" y="425332"/>
                  </a:cubicBezTo>
                  <a:cubicBezTo>
                    <a:pt x="262153" y="447089"/>
                    <a:pt x="262153" y="468846"/>
                    <a:pt x="264872" y="490603"/>
                  </a:cubicBezTo>
                  <a:cubicBezTo>
                    <a:pt x="264872" y="515080"/>
                    <a:pt x="270312" y="539557"/>
                    <a:pt x="270312" y="564034"/>
                  </a:cubicBezTo>
                  <a:cubicBezTo>
                    <a:pt x="270312" y="574913"/>
                    <a:pt x="270312" y="588511"/>
                    <a:pt x="270312" y="599390"/>
                  </a:cubicBezTo>
                  <a:cubicBezTo>
                    <a:pt x="270312" y="612988"/>
                    <a:pt x="270312" y="623867"/>
                    <a:pt x="270312" y="637465"/>
                  </a:cubicBezTo>
                  <a:cubicBezTo>
                    <a:pt x="270312" y="648343"/>
                    <a:pt x="270312" y="661942"/>
                    <a:pt x="264872" y="670101"/>
                  </a:cubicBezTo>
                  <a:cubicBezTo>
                    <a:pt x="273031" y="672820"/>
                    <a:pt x="278471" y="672820"/>
                    <a:pt x="283910" y="672820"/>
                  </a:cubicBezTo>
                  <a:lnTo>
                    <a:pt x="283910" y="672820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C607246-0D6B-4302-A63C-E82116AD65DF}"/>
                </a:ext>
              </a:extLst>
            </p:cNvPr>
            <p:cNvSpPr/>
            <p:nvPr/>
          </p:nvSpPr>
          <p:spPr>
            <a:xfrm>
              <a:off x="4620880" y="4194877"/>
              <a:ext cx="598325" cy="761503"/>
            </a:xfrm>
            <a:custGeom>
              <a:avLst/>
              <a:gdLst>
                <a:gd name="connsiteX0" fmla="*/ 515081 w 598324"/>
                <a:gd name="connsiteY0" fmla="*/ 79935 h 761503"/>
                <a:gd name="connsiteX1" fmla="*/ 542277 w 598324"/>
                <a:gd name="connsiteY1" fmla="*/ 96253 h 761503"/>
                <a:gd name="connsiteX2" fmla="*/ 536838 w 598324"/>
                <a:gd name="connsiteY2" fmla="*/ 112571 h 761503"/>
                <a:gd name="connsiteX3" fmla="*/ 523240 w 598324"/>
                <a:gd name="connsiteY3" fmla="*/ 120730 h 761503"/>
                <a:gd name="connsiteX4" fmla="*/ 506922 w 598324"/>
                <a:gd name="connsiteY4" fmla="*/ 123450 h 761503"/>
                <a:gd name="connsiteX5" fmla="*/ 477006 w 598324"/>
                <a:gd name="connsiteY5" fmla="*/ 123450 h 761503"/>
                <a:gd name="connsiteX6" fmla="*/ 479725 w 598324"/>
                <a:gd name="connsiteY6" fmla="*/ 145207 h 761503"/>
                <a:gd name="connsiteX7" fmla="*/ 477006 w 598324"/>
                <a:gd name="connsiteY7" fmla="*/ 180563 h 761503"/>
                <a:gd name="connsiteX8" fmla="*/ 482445 w 598324"/>
                <a:gd name="connsiteY8" fmla="*/ 232236 h 761503"/>
                <a:gd name="connsiteX9" fmla="*/ 485165 w 598324"/>
                <a:gd name="connsiteY9" fmla="*/ 283909 h 761503"/>
                <a:gd name="connsiteX10" fmla="*/ 485165 w 598324"/>
                <a:gd name="connsiteY10" fmla="*/ 327424 h 761503"/>
                <a:gd name="connsiteX11" fmla="*/ 487884 w 598324"/>
                <a:gd name="connsiteY11" fmla="*/ 373658 h 761503"/>
                <a:gd name="connsiteX12" fmla="*/ 485165 w 598324"/>
                <a:gd name="connsiteY12" fmla="*/ 419892 h 761503"/>
                <a:gd name="connsiteX13" fmla="*/ 485165 w 598324"/>
                <a:gd name="connsiteY13" fmla="*/ 463407 h 761503"/>
                <a:gd name="connsiteX14" fmla="*/ 482445 w 598324"/>
                <a:gd name="connsiteY14" fmla="*/ 515080 h 761503"/>
                <a:gd name="connsiteX15" fmla="*/ 482445 w 598324"/>
                <a:gd name="connsiteY15" fmla="*/ 558595 h 761503"/>
                <a:gd name="connsiteX16" fmla="*/ 479725 w 598324"/>
                <a:gd name="connsiteY16" fmla="*/ 602109 h 761503"/>
                <a:gd name="connsiteX17" fmla="*/ 485165 w 598324"/>
                <a:gd name="connsiteY17" fmla="*/ 648343 h 761503"/>
                <a:gd name="connsiteX18" fmla="*/ 474286 w 598324"/>
                <a:gd name="connsiteY18" fmla="*/ 675540 h 761503"/>
                <a:gd name="connsiteX19" fmla="*/ 428052 w 598324"/>
                <a:gd name="connsiteY19" fmla="*/ 691858 h 761503"/>
                <a:gd name="connsiteX20" fmla="*/ 387257 w 598324"/>
                <a:gd name="connsiteY20" fmla="*/ 683699 h 761503"/>
                <a:gd name="connsiteX21" fmla="*/ 351901 w 598324"/>
                <a:gd name="connsiteY21" fmla="*/ 664661 h 761503"/>
                <a:gd name="connsiteX22" fmla="*/ 305667 w 598324"/>
                <a:gd name="connsiteY22" fmla="*/ 596670 h 761503"/>
                <a:gd name="connsiteX23" fmla="*/ 270312 w 598324"/>
                <a:gd name="connsiteY23" fmla="*/ 509641 h 761503"/>
                <a:gd name="connsiteX24" fmla="*/ 251274 w 598324"/>
                <a:gd name="connsiteY24" fmla="*/ 460687 h 761503"/>
                <a:gd name="connsiteX25" fmla="*/ 224077 w 598324"/>
                <a:gd name="connsiteY25" fmla="*/ 381817 h 761503"/>
                <a:gd name="connsiteX26" fmla="*/ 207759 w 598324"/>
                <a:gd name="connsiteY26" fmla="*/ 330144 h 761503"/>
                <a:gd name="connsiteX27" fmla="*/ 191442 w 598324"/>
                <a:gd name="connsiteY27" fmla="*/ 286629 h 761503"/>
                <a:gd name="connsiteX28" fmla="*/ 183283 w 598324"/>
                <a:gd name="connsiteY28" fmla="*/ 278470 h 761503"/>
                <a:gd name="connsiteX29" fmla="*/ 180563 w 598324"/>
                <a:gd name="connsiteY29" fmla="*/ 292068 h 761503"/>
                <a:gd name="connsiteX30" fmla="*/ 180563 w 598324"/>
                <a:gd name="connsiteY30" fmla="*/ 305667 h 761503"/>
                <a:gd name="connsiteX31" fmla="*/ 183283 w 598324"/>
                <a:gd name="connsiteY31" fmla="*/ 354620 h 761503"/>
                <a:gd name="connsiteX32" fmla="*/ 188722 w 598324"/>
                <a:gd name="connsiteY32" fmla="*/ 449808 h 761503"/>
                <a:gd name="connsiteX33" fmla="*/ 188722 w 598324"/>
                <a:gd name="connsiteY33" fmla="*/ 479725 h 761503"/>
                <a:gd name="connsiteX34" fmla="*/ 188722 w 598324"/>
                <a:gd name="connsiteY34" fmla="*/ 542277 h 761503"/>
                <a:gd name="connsiteX35" fmla="*/ 186002 w 598324"/>
                <a:gd name="connsiteY35" fmla="*/ 615708 h 761503"/>
                <a:gd name="connsiteX36" fmla="*/ 186002 w 598324"/>
                <a:gd name="connsiteY36" fmla="*/ 637465 h 761503"/>
                <a:gd name="connsiteX37" fmla="*/ 183283 w 598324"/>
                <a:gd name="connsiteY37" fmla="*/ 664661 h 761503"/>
                <a:gd name="connsiteX38" fmla="*/ 226797 w 598324"/>
                <a:gd name="connsiteY38" fmla="*/ 664661 h 761503"/>
                <a:gd name="connsiteX39" fmla="*/ 253994 w 598324"/>
                <a:gd name="connsiteY39" fmla="*/ 680979 h 761503"/>
                <a:gd name="connsiteX40" fmla="*/ 248554 w 598324"/>
                <a:gd name="connsiteY40" fmla="*/ 697297 h 761503"/>
                <a:gd name="connsiteX41" fmla="*/ 234956 w 598324"/>
                <a:gd name="connsiteY41" fmla="*/ 705456 h 761503"/>
                <a:gd name="connsiteX42" fmla="*/ 218638 w 598324"/>
                <a:gd name="connsiteY42" fmla="*/ 708176 h 761503"/>
                <a:gd name="connsiteX43" fmla="*/ 183283 w 598324"/>
                <a:gd name="connsiteY43" fmla="*/ 708176 h 761503"/>
                <a:gd name="connsiteX44" fmla="*/ 150647 w 598324"/>
                <a:gd name="connsiteY44" fmla="*/ 708176 h 761503"/>
                <a:gd name="connsiteX45" fmla="*/ 107132 w 598324"/>
                <a:gd name="connsiteY45" fmla="*/ 708176 h 761503"/>
                <a:gd name="connsiteX46" fmla="*/ 88094 w 598324"/>
                <a:gd name="connsiteY46" fmla="*/ 708176 h 761503"/>
                <a:gd name="connsiteX47" fmla="*/ 69057 w 598324"/>
                <a:gd name="connsiteY47" fmla="*/ 702736 h 761503"/>
                <a:gd name="connsiteX48" fmla="*/ 58178 w 598324"/>
                <a:gd name="connsiteY48" fmla="*/ 686418 h 761503"/>
                <a:gd name="connsiteX49" fmla="*/ 60898 w 598324"/>
                <a:gd name="connsiteY49" fmla="*/ 678259 h 761503"/>
                <a:gd name="connsiteX50" fmla="*/ 77216 w 598324"/>
                <a:gd name="connsiteY50" fmla="*/ 670101 h 761503"/>
                <a:gd name="connsiteX51" fmla="*/ 120730 w 598324"/>
                <a:gd name="connsiteY51" fmla="*/ 664661 h 761503"/>
                <a:gd name="connsiteX52" fmla="*/ 131609 w 598324"/>
                <a:gd name="connsiteY52" fmla="*/ 664661 h 761503"/>
                <a:gd name="connsiteX53" fmla="*/ 134329 w 598324"/>
                <a:gd name="connsiteY53" fmla="*/ 539557 h 761503"/>
                <a:gd name="connsiteX54" fmla="*/ 134329 w 598324"/>
                <a:gd name="connsiteY54" fmla="*/ 504201 h 761503"/>
                <a:gd name="connsiteX55" fmla="*/ 131609 w 598324"/>
                <a:gd name="connsiteY55" fmla="*/ 376378 h 761503"/>
                <a:gd name="connsiteX56" fmla="*/ 131609 w 598324"/>
                <a:gd name="connsiteY56" fmla="*/ 302947 h 761503"/>
                <a:gd name="connsiteX57" fmla="*/ 134329 w 598324"/>
                <a:gd name="connsiteY57" fmla="*/ 221357 h 761503"/>
                <a:gd name="connsiteX58" fmla="*/ 137048 w 598324"/>
                <a:gd name="connsiteY58" fmla="*/ 123450 h 761503"/>
                <a:gd name="connsiteX59" fmla="*/ 107132 w 598324"/>
                <a:gd name="connsiteY59" fmla="*/ 123450 h 761503"/>
                <a:gd name="connsiteX60" fmla="*/ 88094 w 598324"/>
                <a:gd name="connsiteY60" fmla="*/ 123450 h 761503"/>
                <a:gd name="connsiteX61" fmla="*/ 69057 w 598324"/>
                <a:gd name="connsiteY61" fmla="*/ 118011 h 761503"/>
                <a:gd name="connsiteX62" fmla="*/ 58178 w 598324"/>
                <a:gd name="connsiteY62" fmla="*/ 101693 h 761503"/>
                <a:gd name="connsiteX63" fmla="*/ 60898 w 598324"/>
                <a:gd name="connsiteY63" fmla="*/ 93534 h 761503"/>
                <a:gd name="connsiteX64" fmla="*/ 77216 w 598324"/>
                <a:gd name="connsiteY64" fmla="*/ 85375 h 761503"/>
                <a:gd name="connsiteX65" fmla="*/ 131609 w 598324"/>
                <a:gd name="connsiteY65" fmla="*/ 79935 h 761503"/>
                <a:gd name="connsiteX66" fmla="*/ 161525 w 598324"/>
                <a:gd name="connsiteY66" fmla="*/ 79935 h 761503"/>
                <a:gd name="connsiteX67" fmla="*/ 177843 w 598324"/>
                <a:gd name="connsiteY67" fmla="*/ 66337 h 761503"/>
                <a:gd name="connsiteX68" fmla="*/ 202320 w 598324"/>
                <a:gd name="connsiteY68" fmla="*/ 58178 h 761503"/>
                <a:gd name="connsiteX69" fmla="*/ 234956 w 598324"/>
                <a:gd name="connsiteY69" fmla="*/ 77216 h 761503"/>
                <a:gd name="connsiteX70" fmla="*/ 251274 w 598324"/>
                <a:gd name="connsiteY70" fmla="*/ 107132 h 761503"/>
                <a:gd name="connsiteX71" fmla="*/ 267592 w 598324"/>
                <a:gd name="connsiteY71" fmla="*/ 147927 h 761503"/>
                <a:gd name="connsiteX72" fmla="*/ 281190 w 598324"/>
                <a:gd name="connsiteY72" fmla="*/ 183282 h 761503"/>
                <a:gd name="connsiteX73" fmla="*/ 297508 w 598324"/>
                <a:gd name="connsiteY73" fmla="*/ 224077 h 761503"/>
                <a:gd name="connsiteX74" fmla="*/ 308387 w 598324"/>
                <a:gd name="connsiteY74" fmla="*/ 264872 h 761503"/>
                <a:gd name="connsiteX75" fmla="*/ 319265 w 598324"/>
                <a:gd name="connsiteY75" fmla="*/ 300227 h 761503"/>
                <a:gd name="connsiteX76" fmla="*/ 351901 w 598324"/>
                <a:gd name="connsiteY76" fmla="*/ 379097 h 761503"/>
                <a:gd name="connsiteX77" fmla="*/ 365500 w 598324"/>
                <a:gd name="connsiteY77" fmla="*/ 417173 h 761503"/>
                <a:gd name="connsiteX78" fmla="*/ 379098 w 598324"/>
                <a:gd name="connsiteY78" fmla="*/ 457967 h 761503"/>
                <a:gd name="connsiteX79" fmla="*/ 395416 w 598324"/>
                <a:gd name="connsiteY79" fmla="*/ 496043 h 761503"/>
                <a:gd name="connsiteX80" fmla="*/ 406294 w 598324"/>
                <a:gd name="connsiteY80" fmla="*/ 512361 h 761503"/>
                <a:gd name="connsiteX81" fmla="*/ 411734 w 598324"/>
                <a:gd name="connsiteY81" fmla="*/ 531398 h 761503"/>
                <a:gd name="connsiteX82" fmla="*/ 419893 w 598324"/>
                <a:gd name="connsiteY82" fmla="*/ 558595 h 761503"/>
                <a:gd name="connsiteX83" fmla="*/ 425332 w 598324"/>
                <a:gd name="connsiteY83" fmla="*/ 564034 h 761503"/>
                <a:gd name="connsiteX84" fmla="*/ 430771 w 598324"/>
                <a:gd name="connsiteY84" fmla="*/ 558595 h 761503"/>
                <a:gd name="connsiteX85" fmla="*/ 430771 w 598324"/>
                <a:gd name="connsiteY85" fmla="*/ 550436 h 761503"/>
                <a:gd name="connsiteX86" fmla="*/ 430771 w 598324"/>
                <a:gd name="connsiteY86" fmla="*/ 501482 h 761503"/>
                <a:gd name="connsiteX87" fmla="*/ 430771 w 598324"/>
                <a:gd name="connsiteY87" fmla="*/ 403574 h 761503"/>
                <a:gd name="connsiteX88" fmla="*/ 425332 w 598324"/>
                <a:gd name="connsiteY88" fmla="*/ 313826 h 761503"/>
                <a:gd name="connsiteX89" fmla="*/ 425332 w 598324"/>
                <a:gd name="connsiteY89" fmla="*/ 248554 h 761503"/>
                <a:gd name="connsiteX90" fmla="*/ 425332 w 598324"/>
                <a:gd name="connsiteY90" fmla="*/ 210479 h 761503"/>
                <a:gd name="connsiteX91" fmla="*/ 422613 w 598324"/>
                <a:gd name="connsiteY91" fmla="*/ 153366 h 761503"/>
                <a:gd name="connsiteX92" fmla="*/ 425332 w 598324"/>
                <a:gd name="connsiteY92" fmla="*/ 123450 h 761503"/>
                <a:gd name="connsiteX93" fmla="*/ 398136 w 598324"/>
                <a:gd name="connsiteY93" fmla="*/ 123450 h 761503"/>
                <a:gd name="connsiteX94" fmla="*/ 379098 w 598324"/>
                <a:gd name="connsiteY94" fmla="*/ 123450 h 761503"/>
                <a:gd name="connsiteX95" fmla="*/ 360060 w 598324"/>
                <a:gd name="connsiteY95" fmla="*/ 118011 h 761503"/>
                <a:gd name="connsiteX96" fmla="*/ 349182 w 598324"/>
                <a:gd name="connsiteY96" fmla="*/ 101693 h 761503"/>
                <a:gd name="connsiteX97" fmla="*/ 351901 w 598324"/>
                <a:gd name="connsiteY97" fmla="*/ 93534 h 761503"/>
                <a:gd name="connsiteX98" fmla="*/ 368219 w 598324"/>
                <a:gd name="connsiteY98" fmla="*/ 85375 h 761503"/>
                <a:gd name="connsiteX99" fmla="*/ 422613 w 598324"/>
                <a:gd name="connsiteY99" fmla="*/ 79935 h 761503"/>
                <a:gd name="connsiteX100" fmla="*/ 444370 w 598324"/>
                <a:gd name="connsiteY100" fmla="*/ 79935 h 761503"/>
                <a:gd name="connsiteX101" fmla="*/ 463407 w 598324"/>
                <a:gd name="connsiteY101" fmla="*/ 71776 h 761503"/>
                <a:gd name="connsiteX102" fmla="*/ 477006 w 598324"/>
                <a:gd name="connsiteY102" fmla="*/ 79935 h 761503"/>
                <a:gd name="connsiteX103" fmla="*/ 515081 w 598324"/>
                <a:gd name="connsiteY103" fmla="*/ 79935 h 761503"/>
                <a:gd name="connsiteX104" fmla="*/ 515081 w 598324"/>
                <a:gd name="connsiteY104" fmla="*/ 79935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598324" h="761503">
                  <a:moveTo>
                    <a:pt x="515081" y="79935"/>
                  </a:moveTo>
                  <a:cubicBezTo>
                    <a:pt x="523240" y="79935"/>
                    <a:pt x="542277" y="79935"/>
                    <a:pt x="542277" y="96253"/>
                  </a:cubicBezTo>
                  <a:cubicBezTo>
                    <a:pt x="542277" y="104412"/>
                    <a:pt x="542277" y="107132"/>
                    <a:pt x="536838" y="112571"/>
                  </a:cubicBezTo>
                  <a:cubicBezTo>
                    <a:pt x="534119" y="118011"/>
                    <a:pt x="528679" y="120730"/>
                    <a:pt x="523240" y="120730"/>
                  </a:cubicBezTo>
                  <a:cubicBezTo>
                    <a:pt x="515081" y="123450"/>
                    <a:pt x="512361" y="123450"/>
                    <a:pt x="506922" y="123450"/>
                  </a:cubicBezTo>
                  <a:cubicBezTo>
                    <a:pt x="504202" y="123450"/>
                    <a:pt x="490604" y="123450"/>
                    <a:pt x="477006" y="123450"/>
                  </a:cubicBezTo>
                  <a:cubicBezTo>
                    <a:pt x="477006" y="131609"/>
                    <a:pt x="479725" y="137048"/>
                    <a:pt x="479725" y="145207"/>
                  </a:cubicBezTo>
                  <a:cubicBezTo>
                    <a:pt x="479725" y="156086"/>
                    <a:pt x="477006" y="166964"/>
                    <a:pt x="477006" y="180563"/>
                  </a:cubicBezTo>
                  <a:cubicBezTo>
                    <a:pt x="477006" y="196881"/>
                    <a:pt x="479725" y="215918"/>
                    <a:pt x="482445" y="232236"/>
                  </a:cubicBezTo>
                  <a:cubicBezTo>
                    <a:pt x="485165" y="248554"/>
                    <a:pt x="485165" y="267592"/>
                    <a:pt x="485165" y="283909"/>
                  </a:cubicBezTo>
                  <a:cubicBezTo>
                    <a:pt x="485165" y="297508"/>
                    <a:pt x="485165" y="313826"/>
                    <a:pt x="485165" y="327424"/>
                  </a:cubicBezTo>
                  <a:cubicBezTo>
                    <a:pt x="485165" y="343742"/>
                    <a:pt x="487884" y="357340"/>
                    <a:pt x="487884" y="373658"/>
                  </a:cubicBezTo>
                  <a:cubicBezTo>
                    <a:pt x="487884" y="389976"/>
                    <a:pt x="485165" y="403574"/>
                    <a:pt x="485165" y="419892"/>
                  </a:cubicBezTo>
                  <a:cubicBezTo>
                    <a:pt x="485165" y="436210"/>
                    <a:pt x="485165" y="449808"/>
                    <a:pt x="485165" y="463407"/>
                  </a:cubicBezTo>
                  <a:cubicBezTo>
                    <a:pt x="485165" y="479725"/>
                    <a:pt x="485165" y="498762"/>
                    <a:pt x="482445" y="515080"/>
                  </a:cubicBezTo>
                  <a:cubicBezTo>
                    <a:pt x="482445" y="528678"/>
                    <a:pt x="482445" y="542277"/>
                    <a:pt x="482445" y="558595"/>
                  </a:cubicBezTo>
                  <a:cubicBezTo>
                    <a:pt x="482445" y="572193"/>
                    <a:pt x="479725" y="588511"/>
                    <a:pt x="479725" y="602109"/>
                  </a:cubicBezTo>
                  <a:cubicBezTo>
                    <a:pt x="479725" y="615708"/>
                    <a:pt x="485165" y="632025"/>
                    <a:pt x="485165" y="648343"/>
                  </a:cubicBezTo>
                  <a:cubicBezTo>
                    <a:pt x="485165" y="659222"/>
                    <a:pt x="482445" y="670101"/>
                    <a:pt x="474286" y="675540"/>
                  </a:cubicBezTo>
                  <a:cubicBezTo>
                    <a:pt x="460688" y="686418"/>
                    <a:pt x="444370" y="691858"/>
                    <a:pt x="428052" y="691858"/>
                  </a:cubicBezTo>
                  <a:cubicBezTo>
                    <a:pt x="414453" y="691858"/>
                    <a:pt x="400855" y="689138"/>
                    <a:pt x="387257" y="683699"/>
                  </a:cubicBezTo>
                  <a:cubicBezTo>
                    <a:pt x="373659" y="678259"/>
                    <a:pt x="360060" y="672820"/>
                    <a:pt x="351901" y="664661"/>
                  </a:cubicBezTo>
                  <a:cubicBezTo>
                    <a:pt x="330144" y="645624"/>
                    <a:pt x="316546" y="621147"/>
                    <a:pt x="305667" y="596670"/>
                  </a:cubicBezTo>
                  <a:cubicBezTo>
                    <a:pt x="292069" y="569473"/>
                    <a:pt x="281190" y="539557"/>
                    <a:pt x="270312" y="509641"/>
                  </a:cubicBezTo>
                  <a:cubicBezTo>
                    <a:pt x="264872" y="493323"/>
                    <a:pt x="256713" y="477005"/>
                    <a:pt x="251274" y="460687"/>
                  </a:cubicBezTo>
                  <a:cubicBezTo>
                    <a:pt x="240395" y="433490"/>
                    <a:pt x="232236" y="409014"/>
                    <a:pt x="224077" y="381817"/>
                  </a:cubicBezTo>
                  <a:cubicBezTo>
                    <a:pt x="218638" y="365499"/>
                    <a:pt x="213199" y="346462"/>
                    <a:pt x="207759" y="330144"/>
                  </a:cubicBezTo>
                  <a:cubicBezTo>
                    <a:pt x="202320" y="316545"/>
                    <a:pt x="196881" y="300227"/>
                    <a:pt x="191442" y="286629"/>
                  </a:cubicBezTo>
                  <a:cubicBezTo>
                    <a:pt x="188722" y="281190"/>
                    <a:pt x="186002" y="278470"/>
                    <a:pt x="183283" y="278470"/>
                  </a:cubicBezTo>
                  <a:cubicBezTo>
                    <a:pt x="180563" y="278470"/>
                    <a:pt x="180563" y="286629"/>
                    <a:pt x="180563" y="292068"/>
                  </a:cubicBezTo>
                  <a:cubicBezTo>
                    <a:pt x="180563" y="297508"/>
                    <a:pt x="180563" y="302947"/>
                    <a:pt x="180563" y="305667"/>
                  </a:cubicBezTo>
                  <a:cubicBezTo>
                    <a:pt x="180563" y="321985"/>
                    <a:pt x="183283" y="338303"/>
                    <a:pt x="183283" y="354620"/>
                  </a:cubicBezTo>
                  <a:cubicBezTo>
                    <a:pt x="183283" y="387256"/>
                    <a:pt x="186002" y="417173"/>
                    <a:pt x="188722" y="449808"/>
                  </a:cubicBezTo>
                  <a:cubicBezTo>
                    <a:pt x="188722" y="460687"/>
                    <a:pt x="188722" y="468846"/>
                    <a:pt x="188722" y="479725"/>
                  </a:cubicBezTo>
                  <a:cubicBezTo>
                    <a:pt x="188722" y="501482"/>
                    <a:pt x="188722" y="523239"/>
                    <a:pt x="188722" y="542277"/>
                  </a:cubicBezTo>
                  <a:cubicBezTo>
                    <a:pt x="188722" y="566754"/>
                    <a:pt x="186002" y="591231"/>
                    <a:pt x="186002" y="615708"/>
                  </a:cubicBezTo>
                  <a:cubicBezTo>
                    <a:pt x="186002" y="623866"/>
                    <a:pt x="186002" y="632025"/>
                    <a:pt x="186002" y="637465"/>
                  </a:cubicBezTo>
                  <a:cubicBezTo>
                    <a:pt x="186002" y="645624"/>
                    <a:pt x="183283" y="656502"/>
                    <a:pt x="183283" y="664661"/>
                  </a:cubicBezTo>
                  <a:cubicBezTo>
                    <a:pt x="202320" y="664661"/>
                    <a:pt x="218638" y="664661"/>
                    <a:pt x="226797" y="664661"/>
                  </a:cubicBezTo>
                  <a:cubicBezTo>
                    <a:pt x="234956" y="664661"/>
                    <a:pt x="253994" y="664661"/>
                    <a:pt x="253994" y="680979"/>
                  </a:cubicBezTo>
                  <a:cubicBezTo>
                    <a:pt x="253994" y="689138"/>
                    <a:pt x="253994" y="691858"/>
                    <a:pt x="248554" y="697297"/>
                  </a:cubicBezTo>
                  <a:cubicBezTo>
                    <a:pt x="245835" y="702736"/>
                    <a:pt x="240395" y="705456"/>
                    <a:pt x="234956" y="705456"/>
                  </a:cubicBezTo>
                  <a:cubicBezTo>
                    <a:pt x="226797" y="708176"/>
                    <a:pt x="224077" y="708176"/>
                    <a:pt x="218638" y="708176"/>
                  </a:cubicBezTo>
                  <a:cubicBezTo>
                    <a:pt x="215918" y="708176"/>
                    <a:pt x="199600" y="708176"/>
                    <a:pt x="183283" y="708176"/>
                  </a:cubicBezTo>
                  <a:cubicBezTo>
                    <a:pt x="166965" y="708176"/>
                    <a:pt x="153366" y="708176"/>
                    <a:pt x="150647" y="708176"/>
                  </a:cubicBezTo>
                  <a:cubicBezTo>
                    <a:pt x="139768" y="708176"/>
                    <a:pt x="120730" y="708176"/>
                    <a:pt x="107132" y="708176"/>
                  </a:cubicBezTo>
                  <a:cubicBezTo>
                    <a:pt x="101693" y="708176"/>
                    <a:pt x="96254" y="708176"/>
                    <a:pt x="88094" y="708176"/>
                  </a:cubicBezTo>
                  <a:cubicBezTo>
                    <a:pt x="82655" y="708176"/>
                    <a:pt x="74496" y="708176"/>
                    <a:pt x="69057" y="702736"/>
                  </a:cubicBezTo>
                  <a:cubicBezTo>
                    <a:pt x="63617" y="700017"/>
                    <a:pt x="58178" y="691858"/>
                    <a:pt x="58178" y="686418"/>
                  </a:cubicBezTo>
                  <a:cubicBezTo>
                    <a:pt x="58178" y="683699"/>
                    <a:pt x="58178" y="680979"/>
                    <a:pt x="60898" y="678259"/>
                  </a:cubicBezTo>
                  <a:cubicBezTo>
                    <a:pt x="63617" y="675540"/>
                    <a:pt x="71777" y="672820"/>
                    <a:pt x="77216" y="670101"/>
                  </a:cubicBezTo>
                  <a:cubicBezTo>
                    <a:pt x="90814" y="667381"/>
                    <a:pt x="115291" y="664661"/>
                    <a:pt x="120730" y="664661"/>
                  </a:cubicBezTo>
                  <a:cubicBezTo>
                    <a:pt x="123450" y="664661"/>
                    <a:pt x="126170" y="664661"/>
                    <a:pt x="131609" y="664661"/>
                  </a:cubicBezTo>
                  <a:cubicBezTo>
                    <a:pt x="131609" y="623866"/>
                    <a:pt x="134329" y="583072"/>
                    <a:pt x="134329" y="539557"/>
                  </a:cubicBezTo>
                  <a:cubicBezTo>
                    <a:pt x="134329" y="528678"/>
                    <a:pt x="134329" y="515080"/>
                    <a:pt x="134329" y="504201"/>
                  </a:cubicBezTo>
                  <a:cubicBezTo>
                    <a:pt x="131609" y="460687"/>
                    <a:pt x="131609" y="417173"/>
                    <a:pt x="131609" y="376378"/>
                  </a:cubicBezTo>
                  <a:cubicBezTo>
                    <a:pt x="131609" y="351901"/>
                    <a:pt x="131609" y="327424"/>
                    <a:pt x="131609" y="302947"/>
                  </a:cubicBezTo>
                  <a:cubicBezTo>
                    <a:pt x="131609" y="275751"/>
                    <a:pt x="131609" y="248554"/>
                    <a:pt x="134329" y="221357"/>
                  </a:cubicBezTo>
                  <a:cubicBezTo>
                    <a:pt x="134329" y="188722"/>
                    <a:pt x="137048" y="156086"/>
                    <a:pt x="137048" y="123450"/>
                  </a:cubicBezTo>
                  <a:cubicBezTo>
                    <a:pt x="126170" y="123450"/>
                    <a:pt x="115291" y="123450"/>
                    <a:pt x="107132" y="123450"/>
                  </a:cubicBezTo>
                  <a:cubicBezTo>
                    <a:pt x="101693" y="123450"/>
                    <a:pt x="96254" y="123450"/>
                    <a:pt x="88094" y="123450"/>
                  </a:cubicBezTo>
                  <a:cubicBezTo>
                    <a:pt x="82655" y="123450"/>
                    <a:pt x="74496" y="120730"/>
                    <a:pt x="69057" y="118011"/>
                  </a:cubicBezTo>
                  <a:cubicBezTo>
                    <a:pt x="63617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0898" y="93534"/>
                  </a:cubicBezTo>
                  <a:cubicBezTo>
                    <a:pt x="63617" y="90814"/>
                    <a:pt x="71777" y="88094"/>
                    <a:pt x="77216" y="85375"/>
                  </a:cubicBezTo>
                  <a:cubicBezTo>
                    <a:pt x="90814" y="82655"/>
                    <a:pt x="126170" y="79935"/>
                    <a:pt x="131609" y="79935"/>
                  </a:cubicBezTo>
                  <a:cubicBezTo>
                    <a:pt x="137048" y="79935"/>
                    <a:pt x="147927" y="79935"/>
                    <a:pt x="161525" y="79935"/>
                  </a:cubicBezTo>
                  <a:cubicBezTo>
                    <a:pt x="166965" y="74496"/>
                    <a:pt x="172404" y="71776"/>
                    <a:pt x="177843" y="66337"/>
                  </a:cubicBezTo>
                  <a:cubicBezTo>
                    <a:pt x="186002" y="60898"/>
                    <a:pt x="194161" y="58178"/>
                    <a:pt x="202320" y="58178"/>
                  </a:cubicBezTo>
                  <a:cubicBezTo>
                    <a:pt x="215918" y="58178"/>
                    <a:pt x="226797" y="63617"/>
                    <a:pt x="234956" y="77216"/>
                  </a:cubicBezTo>
                  <a:cubicBezTo>
                    <a:pt x="240395" y="88094"/>
                    <a:pt x="248554" y="96253"/>
                    <a:pt x="251274" y="107132"/>
                  </a:cubicBezTo>
                  <a:cubicBezTo>
                    <a:pt x="256713" y="120730"/>
                    <a:pt x="259433" y="134328"/>
                    <a:pt x="267592" y="147927"/>
                  </a:cubicBezTo>
                  <a:cubicBezTo>
                    <a:pt x="273031" y="158805"/>
                    <a:pt x="275751" y="172404"/>
                    <a:pt x="281190" y="183282"/>
                  </a:cubicBezTo>
                  <a:cubicBezTo>
                    <a:pt x="286630" y="196881"/>
                    <a:pt x="292069" y="210479"/>
                    <a:pt x="297508" y="224077"/>
                  </a:cubicBezTo>
                  <a:cubicBezTo>
                    <a:pt x="300228" y="237675"/>
                    <a:pt x="305667" y="251274"/>
                    <a:pt x="308387" y="264872"/>
                  </a:cubicBezTo>
                  <a:cubicBezTo>
                    <a:pt x="311106" y="278470"/>
                    <a:pt x="311106" y="289349"/>
                    <a:pt x="319265" y="300227"/>
                  </a:cubicBezTo>
                  <a:cubicBezTo>
                    <a:pt x="332864" y="324704"/>
                    <a:pt x="346462" y="351901"/>
                    <a:pt x="351901" y="379097"/>
                  </a:cubicBezTo>
                  <a:cubicBezTo>
                    <a:pt x="354621" y="392696"/>
                    <a:pt x="360060" y="403574"/>
                    <a:pt x="365500" y="417173"/>
                  </a:cubicBezTo>
                  <a:cubicBezTo>
                    <a:pt x="373659" y="430771"/>
                    <a:pt x="373659" y="444369"/>
                    <a:pt x="379098" y="457967"/>
                  </a:cubicBezTo>
                  <a:cubicBezTo>
                    <a:pt x="381818" y="471566"/>
                    <a:pt x="387257" y="482444"/>
                    <a:pt x="395416" y="496043"/>
                  </a:cubicBezTo>
                  <a:cubicBezTo>
                    <a:pt x="398136" y="501482"/>
                    <a:pt x="403575" y="506921"/>
                    <a:pt x="406294" y="512361"/>
                  </a:cubicBezTo>
                  <a:cubicBezTo>
                    <a:pt x="409014" y="517800"/>
                    <a:pt x="409014" y="525959"/>
                    <a:pt x="411734" y="531398"/>
                  </a:cubicBezTo>
                  <a:cubicBezTo>
                    <a:pt x="414453" y="539557"/>
                    <a:pt x="417173" y="550436"/>
                    <a:pt x="419893" y="558595"/>
                  </a:cubicBezTo>
                  <a:cubicBezTo>
                    <a:pt x="422613" y="561314"/>
                    <a:pt x="422613" y="564034"/>
                    <a:pt x="425332" y="564034"/>
                  </a:cubicBezTo>
                  <a:cubicBezTo>
                    <a:pt x="428052" y="564034"/>
                    <a:pt x="428052" y="561314"/>
                    <a:pt x="430771" y="558595"/>
                  </a:cubicBezTo>
                  <a:cubicBezTo>
                    <a:pt x="430771" y="555875"/>
                    <a:pt x="430771" y="553155"/>
                    <a:pt x="430771" y="550436"/>
                  </a:cubicBezTo>
                  <a:cubicBezTo>
                    <a:pt x="430771" y="534118"/>
                    <a:pt x="430771" y="517800"/>
                    <a:pt x="430771" y="501482"/>
                  </a:cubicBezTo>
                  <a:cubicBezTo>
                    <a:pt x="430771" y="468846"/>
                    <a:pt x="433491" y="436210"/>
                    <a:pt x="430771" y="403574"/>
                  </a:cubicBezTo>
                  <a:cubicBezTo>
                    <a:pt x="430771" y="373658"/>
                    <a:pt x="425332" y="343742"/>
                    <a:pt x="425332" y="313826"/>
                  </a:cubicBezTo>
                  <a:cubicBezTo>
                    <a:pt x="425332" y="292068"/>
                    <a:pt x="425332" y="270311"/>
                    <a:pt x="425332" y="248554"/>
                  </a:cubicBezTo>
                  <a:cubicBezTo>
                    <a:pt x="425332" y="234956"/>
                    <a:pt x="425332" y="224077"/>
                    <a:pt x="425332" y="210479"/>
                  </a:cubicBezTo>
                  <a:cubicBezTo>
                    <a:pt x="425332" y="191441"/>
                    <a:pt x="422613" y="172404"/>
                    <a:pt x="422613" y="153366"/>
                  </a:cubicBezTo>
                  <a:cubicBezTo>
                    <a:pt x="422613" y="142487"/>
                    <a:pt x="422613" y="134328"/>
                    <a:pt x="425332" y="123450"/>
                  </a:cubicBezTo>
                  <a:cubicBezTo>
                    <a:pt x="417173" y="123450"/>
                    <a:pt x="406294" y="123450"/>
                    <a:pt x="398136" y="123450"/>
                  </a:cubicBezTo>
                  <a:cubicBezTo>
                    <a:pt x="392696" y="123450"/>
                    <a:pt x="387257" y="123450"/>
                    <a:pt x="379098" y="123450"/>
                  </a:cubicBezTo>
                  <a:cubicBezTo>
                    <a:pt x="373659" y="123450"/>
                    <a:pt x="365500" y="120730"/>
                    <a:pt x="360060" y="118011"/>
                  </a:cubicBezTo>
                  <a:cubicBezTo>
                    <a:pt x="354621" y="115291"/>
                    <a:pt x="349182" y="107132"/>
                    <a:pt x="349182" y="101693"/>
                  </a:cubicBezTo>
                  <a:cubicBezTo>
                    <a:pt x="349182" y="98973"/>
                    <a:pt x="349182" y="96253"/>
                    <a:pt x="351901" y="93534"/>
                  </a:cubicBezTo>
                  <a:cubicBezTo>
                    <a:pt x="354621" y="90814"/>
                    <a:pt x="362780" y="88094"/>
                    <a:pt x="368219" y="85375"/>
                  </a:cubicBezTo>
                  <a:cubicBezTo>
                    <a:pt x="381818" y="82655"/>
                    <a:pt x="417173" y="79935"/>
                    <a:pt x="422613" y="79935"/>
                  </a:cubicBezTo>
                  <a:cubicBezTo>
                    <a:pt x="428052" y="79935"/>
                    <a:pt x="433491" y="79935"/>
                    <a:pt x="444370" y="79935"/>
                  </a:cubicBezTo>
                  <a:cubicBezTo>
                    <a:pt x="449809" y="74496"/>
                    <a:pt x="455248" y="71776"/>
                    <a:pt x="463407" y="71776"/>
                  </a:cubicBezTo>
                  <a:cubicBezTo>
                    <a:pt x="471566" y="71776"/>
                    <a:pt x="477006" y="74496"/>
                    <a:pt x="477006" y="79935"/>
                  </a:cubicBezTo>
                  <a:cubicBezTo>
                    <a:pt x="493324" y="79935"/>
                    <a:pt x="506922" y="79935"/>
                    <a:pt x="515081" y="79935"/>
                  </a:cubicBezTo>
                  <a:lnTo>
                    <a:pt x="515081" y="79935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33FD0A1-B4A7-40CA-B9EE-32085C096039}"/>
                </a:ext>
              </a:extLst>
            </p:cNvPr>
            <p:cNvSpPr/>
            <p:nvPr/>
          </p:nvSpPr>
          <p:spPr>
            <a:xfrm>
              <a:off x="5139126" y="4192158"/>
              <a:ext cx="516735" cy="788700"/>
            </a:xfrm>
            <a:custGeom>
              <a:avLst/>
              <a:gdLst>
                <a:gd name="connsiteX0" fmla="*/ 464616 w 516735"/>
                <a:gd name="connsiteY0" fmla="*/ 436210 h 788699"/>
                <a:gd name="connsiteX1" fmla="*/ 445578 w 516735"/>
                <a:gd name="connsiteY1" fmla="*/ 455248 h 788699"/>
                <a:gd name="connsiteX2" fmla="*/ 404784 w 516735"/>
                <a:gd name="connsiteY2" fmla="*/ 466126 h 788699"/>
                <a:gd name="connsiteX3" fmla="*/ 385746 w 516735"/>
                <a:gd name="connsiteY3" fmla="*/ 479725 h 788699"/>
                <a:gd name="connsiteX4" fmla="*/ 388466 w 516735"/>
                <a:gd name="connsiteY4" fmla="*/ 512361 h 788699"/>
                <a:gd name="connsiteX5" fmla="*/ 388466 w 516735"/>
                <a:gd name="connsiteY5" fmla="*/ 544997 h 788699"/>
                <a:gd name="connsiteX6" fmla="*/ 388466 w 516735"/>
                <a:gd name="connsiteY6" fmla="*/ 566754 h 788699"/>
                <a:gd name="connsiteX7" fmla="*/ 391185 w 516735"/>
                <a:gd name="connsiteY7" fmla="*/ 632026 h 788699"/>
                <a:gd name="connsiteX8" fmla="*/ 393905 w 516735"/>
                <a:gd name="connsiteY8" fmla="*/ 683699 h 788699"/>
                <a:gd name="connsiteX9" fmla="*/ 377587 w 516735"/>
                <a:gd name="connsiteY9" fmla="*/ 724494 h 788699"/>
                <a:gd name="connsiteX10" fmla="*/ 361269 w 516735"/>
                <a:gd name="connsiteY10" fmla="*/ 719054 h 788699"/>
                <a:gd name="connsiteX11" fmla="*/ 353110 w 516735"/>
                <a:gd name="connsiteY11" fmla="*/ 702737 h 788699"/>
                <a:gd name="connsiteX12" fmla="*/ 350390 w 516735"/>
                <a:gd name="connsiteY12" fmla="*/ 686419 h 788699"/>
                <a:gd name="connsiteX13" fmla="*/ 353110 w 516735"/>
                <a:gd name="connsiteY13" fmla="*/ 659222 h 788699"/>
                <a:gd name="connsiteX14" fmla="*/ 353110 w 516735"/>
                <a:gd name="connsiteY14" fmla="*/ 656502 h 788699"/>
                <a:gd name="connsiteX15" fmla="*/ 317755 w 516735"/>
                <a:gd name="connsiteY15" fmla="*/ 708176 h 788699"/>
                <a:gd name="connsiteX16" fmla="*/ 241604 w 516735"/>
                <a:gd name="connsiteY16" fmla="*/ 735372 h 788699"/>
                <a:gd name="connsiteX17" fmla="*/ 187211 w 516735"/>
                <a:gd name="connsiteY17" fmla="*/ 727214 h 788699"/>
                <a:gd name="connsiteX18" fmla="*/ 135538 w 516735"/>
                <a:gd name="connsiteY18" fmla="*/ 694578 h 788699"/>
                <a:gd name="connsiteX19" fmla="*/ 86584 w 516735"/>
                <a:gd name="connsiteY19" fmla="*/ 621147 h 788699"/>
                <a:gd name="connsiteX20" fmla="*/ 67546 w 516735"/>
                <a:gd name="connsiteY20" fmla="*/ 555875 h 788699"/>
                <a:gd name="connsiteX21" fmla="*/ 59387 w 516735"/>
                <a:gd name="connsiteY21" fmla="*/ 509641 h 788699"/>
                <a:gd name="connsiteX22" fmla="*/ 59387 w 516735"/>
                <a:gd name="connsiteY22" fmla="*/ 468846 h 788699"/>
                <a:gd name="connsiteX23" fmla="*/ 86584 w 516735"/>
                <a:gd name="connsiteY23" fmla="*/ 302947 h 788699"/>
                <a:gd name="connsiteX24" fmla="*/ 108341 w 516735"/>
                <a:gd name="connsiteY24" fmla="*/ 224077 h 788699"/>
                <a:gd name="connsiteX25" fmla="*/ 146416 w 516735"/>
                <a:gd name="connsiteY25" fmla="*/ 145207 h 788699"/>
                <a:gd name="connsiteX26" fmla="*/ 198090 w 516735"/>
                <a:gd name="connsiteY26" fmla="*/ 85375 h 788699"/>
                <a:gd name="connsiteX27" fmla="*/ 228006 w 516735"/>
                <a:gd name="connsiteY27" fmla="*/ 69057 h 788699"/>
                <a:gd name="connsiteX28" fmla="*/ 268801 w 516735"/>
                <a:gd name="connsiteY28" fmla="*/ 58178 h 788699"/>
                <a:gd name="connsiteX29" fmla="*/ 274240 w 516735"/>
                <a:gd name="connsiteY29" fmla="*/ 58178 h 788699"/>
                <a:gd name="connsiteX30" fmla="*/ 295997 w 516735"/>
                <a:gd name="connsiteY30" fmla="*/ 60898 h 788699"/>
                <a:gd name="connsiteX31" fmla="*/ 331353 w 516735"/>
                <a:gd name="connsiteY31" fmla="*/ 71776 h 788699"/>
                <a:gd name="connsiteX32" fmla="*/ 350390 w 516735"/>
                <a:gd name="connsiteY32" fmla="*/ 93534 h 788699"/>
                <a:gd name="connsiteX33" fmla="*/ 353110 w 516735"/>
                <a:gd name="connsiteY33" fmla="*/ 74496 h 788699"/>
                <a:gd name="connsiteX34" fmla="*/ 358549 w 516735"/>
                <a:gd name="connsiteY34" fmla="*/ 63618 h 788699"/>
                <a:gd name="connsiteX35" fmla="*/ 366708 w 516735"/>
                <a:gd name="connsiteY35" fmla="*/ 58178 h 788699"/>
                <a:gd name="connsiteX36" fmla="*/ 374867 w 516735"/>
                <a:gd name="connsiteY36" fmla="*/ 63618 h 788699"/>
                <a:gd name="connsiteX37" fmla="*/ 383026 w 516735"/>
                <a:gd name="connsiteY37" fmla="*/ 82655 h 788699"/>
                <a:gd name="connsiteX38" fmla="*/ 385746 w 516735"/>
                <a:gd name="connsiteY38" fmla="*/ 126170 h 788699"/>
                <a:gd name="connsiteX39" fmla="*/ 388466 w 516735"/>
                <a:gd name="connsiteY39" fmla="*/ 186002 h 788699"/>
                <a:gd name="connsiteX40" fmla="*/ 391185 w 516735"/>
                <a:gd name="connsiteY40" fmla="*/ 237676 h 788699"/>
                <a:gd name="connsiteX41" fmla="*/ 374867 w 516735"/>
                <a:gd name="connsiteY41" fmla="*/ 278470 h 788699"/>
                <a:gd name="connsiteX42" fmla="*/ 358549 w 516735"/>
                <a:gd name="connsiteY42" fmla="*/ 273031 h 788699"/>
                <a:gd name="connsiteX43" fmla="*/ 350390 w 516735"/>
                <a:gd name="connsiteY43" fmla="*/ 256713 h 788699"/>
                <a:gd name="connsiteX44" fmla="*/ 347671 w 516735"/>
                <a:gd name="connsiteY44" fmla="*/ 240395 h 788699"/>
                <a:gd name="connsiteX45" fmla="*/ 347671 w 516735"/>
                <a:gd name="connsiteY45" fmla="*/ 213199 h 788699"/>
                <a:gd name="connsiteX46" fmla="*/ 344951 w 516735"/>
                <a:gd name="connsiteY46" fmla="*/ 194161 h 788699"/>
                <a:gd name="connsiteX47" fmla="*/ 339512 w 516735"/>
                <a:gd name="connsiteY47" fmla="*/ 150647 h 788699"/>
                <a:gd name="connsiteX48" fmla="*/ 323194 w 516735"/>
                <a:gd name="connsiteY48" fmla="*/ 112571 h 788699"/>
                <a:gd name="connsiteX49" fmla="*/ 293278 w 516735"/>
                <a:gd name="connsiteY49" fmla="*/ 101693 h 788699"/>
                <a:gd name="connsiteX50" fmla="*/ 263361 w 516735"/>
                <a:gd name="connsiteY50" fmla="*/ 120730 h 788699"/>
                <a:gd name="connsiteX51" fmla="*/ 241604 w 516735"/>
                <a:gd name="connsiteY51" fmla="*/ 153366 h 788699"/>
                <a:gd name="connsiteX52" fmla="*/ 233445 w 516735"/>
                <a:gd name="connsiteY52" fmla="*/ 194161 h 788699"/>
                <a:gd name="connsiteX53" fmla="*/ 225286 w 516735"/>
                <a:gd name="connsiteY53" fmla="*/ 232236 h 788699"/>
                <a:gd name="connsiteX54" fmla="*/ 217127 w 516735"/>
                <a:gd name="connsiteY54" fmla="*/ 275751 h 788699"/>
                <a:gd name="connsiteX55" fmla="*/ 211688 w 516735"/>
                <a:gd name="connsiteY55" fmla="*/ 316545 h 788699"/>
                <a:gd name="connsiteX56" fmla="*/ 206249 w 516735"/>
                <a:gd name="connsiteY56" fmla="*/ 354621 h 788699"/>
                <a:gd name="connsiteX57" fmla="*/ 200809 w 516735"/>
                <a:gd name="connsiteY57" fmla="*/ 398135 h 788699"/>
                <a:gd name="connsiteX58" fmla="*/ 195370 w 516735"/>
                <a:gd name="connsiteY58" fmla="*/ 438930 h 788699"/>
                <a:gd name="connsiteX59" fmla="*/ 192650 w 516735"/>
                <a:gd name="connsiteY59" fmla="*/ 474286 h 788699"/>
                <a:gd name="connsiteX60" fmla="*/ 195370 w 516735"/>
                <a:gd name="connsiteY60" fmla="*/ 525959 h 788699"/>
                <a:gd name="connsiteX61" fmla="*/ 208968 w 516735"/>
                <a:gd name="connsiteY61" fmla="*/ 596670 h 788699"/>
                <a:gd name="connsiteX62" fmla="*/ 214407 w 516735"/>
                <a:gd name="connsiteY62" fmla="*/ 623867 h 788699"/>
                <a:gd name="connsiteX63" fmla="*/ 228006 w 516735"/>
                <a:gd name="connsiteY63" fmla="*/ 656502 h 788699"/>
                <a:gd name="connsiteX64" fmla="*/ 271520 w 516735"/>
                <a:gd name="connsiteY64" fmla="*/ 689138 h 788699"/>
                <a:gd name="connsiteX65" fmla="*/ 306876 w 516735"/>
                <a:gd name="connsiteY65" fmla="*/ 664661 h 788699"/>
                <a:gd name="connsiteX66" fmla="*/ 331353 w 516735"/>
                <a:gd name="connsiteY66" fmla="*/ 602109 h 788699"/>
                <a:gd name="connsiteX67" fmla="*/ 336792 w 516735"/>
                <a:gd name="connsiteY67" fmla="*/ 544997 h 788699"/>
                <a:gd name="connsiteX68" fmla="*/ 336792 w 516735"/>
                <a:gd name="connsiteY68" fmla="*/ 498762 h 788699"/>
                <a:gd name="connsiteX69" fmla="*/ 336792 w 516735"/>
                <a:gd name="connsiteY69" fmla="*/ 490603 h 788699"/>
                <a:gd name="connsiteX70" fmla="*/ 320474 w 516735"/>
                <a:gd name="connsiteY70" fmla="*/ 477005 h 788699"/>
                <a:gd name="connsiteX71" fmla="*/ 282399 w 516735"/>
                <a:gd name="connsiteY71" fmla="*/ 479725 h 788699"/>
                <a:gd name="connsiteX72" fmla="*/ 252483 w 516735"/>
                <a:gd name="connsiteY72" fmla="*/ 474286 h 788699"/>
                <a:gd name="connsiteX73" fmla="*/ 247043 w 516735"/>
                <a:gd name="connsiteY73" fmla="*/ 466126 h 788699"/>
                <a:gd name="connsiteX74" fmla="*/ 249763 w 516735"/>
                <a:gd name="connsiteY74" fmla="*/ 457968 h 788699"/>
                <a:gd name="connsiteX75" fmla="*/ 268801 w 516735"/>
                <a:gd name="connsiteY75" fmla="*/ 447089 h 788699"/>
                <a:gd name="connsiteX76" fmla="*/ 312315 w 516735"/>
                <a:gd name="connsiteY76" fmla="*/ 436210 h 788699"/>
                <a:gd name="connsiteX77" fmla="*/ 353110 w 516735"/>
                <a:gd name="connsiteY77" fmla="*/ 430771 h 788699"/>
                <a:gd name="connsiteX78" fmla="*/ 385746 w 516735"/>
                <a:gd name="connsiteY78" fmla="*/ 430771 h 788699"/>
                <a:gd name="connsiteX79" fmla="*/ 437420 w 516735"/>
                <a:gd name="connsiteY79" fmla="*/ 428051 h 788699"/>
                <a:gd name="connsiteX80" fmla="*/ 464616 w 516735"/>
                <a:gd name="connsiteY80" fmla="*/ 436210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16735" h="788699">
                  <a:moveTo>
                    <a:pt x="464616" y="436210"/>
                  </a:moveTo>
                  <a:cubicBezTo>
                    <a:pt x="464616" y="447089"/>
                    <a:pt x="453737" y="452528"/>
                    <a:pt x="445578" y="455248"/>
                  </a:cubicBezTo>
                  <a:cubicBezTo>
                    <a:pt x="434700" y="460687"/>
                    <a:pt x="415662" y="463407"/>
                    <a:pt x="404784" y="466126"/>
                  </a:cubicBezTo>
                  <a:cubicBezTo>
                    <a:pt x="393905" y="466126"/>
                    <a:pt x="385746" y="468846"/>
                    <a:pt x="385746" y="479725"/>
                  </a:cubicBezTo>
                  <a:cubicBezTo>
                    <a:pt x="385746" y="487884"/>
                    <a:pt x="388466" y="506921"/>
                    <a:pt x="388466" y="512361"/>
                  </a:cubicBezTo>
                  <a:cubicBezTo>
                    <a:pt x="388466" y="515080"/>
                    <a:pt x="388466" y="539557"/>
                    <a:pt x="388466" y="544997"/>
                  </a:cubicBezTo>
                  <a:cubicBezTo>
                    <a:pt x="388466" y="550436"/>
                    <a:pt x="388466" y="558595"/>
                    <a:pt x="388466" y="566754"/>
                  </a:cubicBezTo>
                  <a:cubicBezTo>
                    <a:pt x="388466" y="591231"/>
                    <a:pt x="388466" y="621147"/>
                    <a:pt x="391185" y="632026"/>
                  </a:cubicBezTo>
                  <a:cubicBezTo>
                    <a:pt x="393905" y="653783"/>
                    <a:pt x="393905" y="661942"/>
                    <a:pt x="393905" y="683699"/>
                  </a:cubicBezTo>
                  <a:cubicBezTo>
                    <a:pt x="393905" y="694578"/>
                    <a:pt x="393905" y="724494"/>
                    <a:pt x="377587" y="724494"/>
                  </a:cubicBezTo>
                  <a:cubicBezTo>
                    <a:pt x="369428" y="724494"/>
                    <a:pt x="366708" y="721774"/>
                    <a:pt x="361269" y="719054"/>
                  </a:cubicBezTo>
                  <a:cubicBezTo>
                    <a:pt x="355830" y="716335"/>
                    <a:pt x="353110" y="708176"/>
                    <a:pt x="353110" y="702737"/>
                  </a:cubicBezTo>
                  <a:cubicBezTo>
                    <a:pt x="350390" y="694578"/>
                    <a:pt x="350390" y="689138"/>
                    <a:pt x="350390" y="686419"/>
                  </a:cubicBezTo>
                  <a:cubicBezTo>
                    <a:pt x="350390" y="678260"/>
                    <a:pt x="353110" y="672820"/>
                    <a:pt x="353110" y="659222"/>
                  </a:cubicBezTo>
                  <a:lnTo>
                    <a:pt x="353110" y="656502"/>
                  </a:lnTo>
                  <a:cubicBezTo>
                    <a:pt x="347671" y="675540"/>
                    <a:pt x="334072" y="694578"/>
                    <a:pt x="317755" y="708176"/>
                  </a:cubicBezTo>
                  <a:cubicBezTo>
                    <a:pt x="293278" y="727214"/>
                    <a:pt x="274240" y="735372"/>
                    <a:pt x="241604" y="735372"/>
                  </a:cubicBezTo>
                  <a:cubicBezTo>
                    <a:pt x="222566" y="735372"/>
                    <a:pt x="203529" y="732653"/>
                    <a:pt x="187211" y="727214"/>
                  </a:cubicBezTo>
                  <a:cubicBezTo>
                    <a:pt x="165454" y="719054"/>
                    <a:pt x="149136" y="708176"/>
                    <a:pt x="135538" y="694578"/>
                  </a:cubicBezTo>
                  <a:cubicBezTo>
                    <a:pt x="113780" y="672820"/>
                    <a:pt x="100182" y="648343"/>
                    <a:pt x="86584" y="621147"/>
                  </a:cubicBezTo>
                  <a:cubicBezTo>
                    <a:pt x="75705" y="599390"/>
                    <a:pt x="70266" y="580352"/>
                    <a:pt x="67546" y="555875"/>
                  </a:cubicBezTo>
                  <a:cubicBezTo>
                    <a:pt x="64826" y="539557"/>
                    <a:pt x="62107" y="525959"/>
                    <a:pt x="59387" y="509641"/>
                  </a:cubicBezTo>
                  <a:cubicBezTo>
                    <a:pt x="56667" y="493323"/>
                    <a:pt x="59387" y="485164"/>
                    <a:pt x="59387" y="468846"/>
                  </a:cubicBezTo>
                  <a:cubicBezTo>
                    <a:pt x="59387" y="414453"/>
                    <a:pt x="72985" y="362780"/>
                    <a:pt x="86584" y="302947"/>
                  </a:cubicBezTo>
                  <a:cubicBezTo>
                    <a:pt x="92023" y="275751"/>
                    <a:pt x="100182" y="248554"/>
                    <a:pt x="108341" y="224077"/>
                  </a:cubicBezTo>
                  <a:cubicBezTo>
                    <a:pt x="116500" y="196881"/>
                    <a:pt x="130098" y="169684"/>
                    <a:pt x="146416" y="145207"/>
                  </a:cubicBezTo>
                  <a:cubicBezTo>
                    <a:pt x="160014" y="123450"/>
                    <a:pt x="176332" y="101693"/>
                    <a:pt x="198090" y="85375"/>
                  </a:cubicBezTo>
                  <a:cubicBezTo>
                    <a:pt x="206249" y="77216"/>
                    <a:pt x="217127" y="71776"/>
                    <a:pt x="228006" y="69057"/>
                  </a:cubicBezTo>
                  <a:cubicBezTo>
                    <a:pt x="241604" y="63618"/>
                    <a:pt x="255202" y="58178"/>
                    <a:pt x="268801" y="58178"/>
                  </a:cubicBezTo>
                  <a:cubicBezTo>
                    <a:pt x="271520" y="58178"/>
                    <a:pt x="274240" y="58178"/>
                    <a:pt x="274240" y="58178"/>
                  </a:cubicBezTo>
                  <a:cubicBezTo>
                    <a:pt x="279679" y="58178"/>
                    <a:pt x="285119" y="58178"/>
                    <a:pt x="295997" y="60898"/>
                  </a:cubicBezTo>
                  <a:cubicBezTo>
                    <a:pt x="309595" y="63618"/>
                    <a:pt x="320474" y="66337"/>
                    <a:pt x="331353" y="71776"/>
                  </a:cubicBezTo>
                  <a:cubicBezTo>
                    <a:pt x="339512" y="77216"/>
                    <a:pt x="347671" y="85375"/>
                    <a:pt x="350390" y="93534"/>
                  </a:cubicBezTo>
                  <a:cubicBezTo>
                    <a:pt x="350390" y="88095"/>
                    <a:pt x="353110" y="79936"/>
                    <a:pt x="353110" y="74496"/>
                  </a:cubicBezTo>
                  <a:cubicBezTo>
                    <a:pt x="355830" y="71776"/>
                    <a:pt x="355830" y="69057"/>
                    <a:pt x="358549" y="63618"/>
                  </a:cubicBezTo>
                  <a:cubicBezTo>
                    <a:pt x="361269" y="60898"/>
                    <a:pt x="363989" y="58178"/>
                    <a:pt x="366708" y="58178"/>
                  </a:cubicBezTo>
                  <a:cubicBezTo>
                    <a:pt x="369428" y="58178"/>
                    <a:pt x="372148" y="60898"/>
                    <a:pt x="374867" y="63618"/>
                  </a:cubicBezTo>
                  <a:cubicBezTo>
                    <a:pt x="377587" y="69057"/>
                    <a:pt x="380307" y="77216"/>
                    <a:pt x="383026" y="82655"/>
                  </a:cubicBezTo>
                  <a:cubicBezTo>
                    <a:pt x="383026" y="90814"/>
                    <a:pt x="385746" y="107132"/>
                    <a:pt x="385746" y="126170"/>
                  </a:cubicBezTo>
                  <a:cubicBezTo>
                    <a:pt x="385746" y="150647"/>
                    <a:pt x="385746" y="177843"/>
                    <a:pt x="388466" y="186002"/>
                  </a:cubicBezTo>
                  <a:cubicBezTo>
                    <a:pt x="391185" y="207759"/>
                    <a:pt x="391185" y="215918"/>
                    <a:pt x="391185" y="237676"/>
                  </a:cubicBezTo>
                  <a:cubicBezTo>
                    <a:pt x="391185" y="248554"/>
                    <a:pt x="391185" y="278470"/>
                    <a:pt x="374867" y="278470"/>
                  </a:cubicBezTo>
                  <a:cubicBezTo>
                    <a:pt x="366708" y="278470"/>
                    <a:pt x="363989" y="275751"/>
                    <a:pt x="358549" y="273031"/>
                  </a:cubicBezTo>
                  <a:cubicBezTo>
                    <a:pt x="353110" y="270311"/>
                    <a:pt x="350390" y="262152"/>
                    <a:pt x="350390" y="256713"/>
                  </a:cubicBezTo>
                  <a:cubicBezTo>
                    <a:pt x="350390" y="251274"/>
                    <a:pt x="347671" y="245834"/>
                    <a:pt x="347671" y="240395"/>
                  </a:cubicBezTo>
                  <a:cubicBezTo>
                    <a:pt x="347671" y="232236"/>
                    <a:pt x="347671" y="224077"/>
                    <a:pt x="347671" y="213199"/>
                  </a:cubicBezTo>
                  <a:cubicBezTo>
                    <a:pt x="347671" y="207759"/>
                    <a:pt x="347671" y="199600"/>
                    <a:pt x="344951" y="194161"/>
                  </a:cubicBezTo>
                  <a:cubicBezTo>
                    <a:pt x="342232" y="180563"/>
                    <a:pt x="342232" y="164245"/>
                    <a:pt x="339512" y="150647"/>
                  </a:cubicBezTo>
                  <a:cubicBezTo>
                    <a:pt x="336792" y="137048"/>
                    <a:pt x="331353" y="123450"/>
                    <a:pt x="323194" y="112571"/>
                  </a:cubicBezTo>
                  <a:cubicBezTo>
                    <a:pt x="317755" y="104412"/>
                    <a:pt x="304156" y="101693"/>
                    <a:pt x="293278" y="101693"/>
                  </a:cubicBezTo>
                  <a:cubicBezTo>
                    <a:pt x="279679" y="101693"/>
                    <a:pt x="271520" y="109852"/>
                    <a:pt x="263361" y="120730"/>
                  </a:cubicBezTo>
                  <a:cubicBezTo>
                    <a:pt x="257922" y="131609"/>
                    <a:pt x="247043" y="139768"/>
                    <a:pt x="241604" y="153366"/>
                  </a:cubicBezTo>
                  <a:cubicBezTo>
                    <a:pt x="236165" y="166964"/>
                    <a:pt x="233445" y="180563"/>
                    <a:pt x="233445" y="194161"/>
                  </a:cubicBezTo>
                  <a:cubicBezTo>
                    <a:pt x="233445" y="207759"/>
                    <a:pt x="230726" y="218638"/>
                    <a:pt x="225286" y="232236"/>
                  </a:cubicBezTo>
                  <a:cubicBezTo>
                    <a:pt x="219847" y="245834"/>
                    <a:pt x="219847" y="262152"/>
                    <a:pt x="217127" y="275751"/>
                  </a:cubicBezTo>
                  <a:cubicBezTo>
                    <a:pt x="214407" y="289349"/>
                    <a:pt x="214407" y="302947"/>
                    <a:pt x="211688" y="316545"/>
                  </a:cubicBezTo>
                  <a:cubicBezTo>
                    <a:pt x="211688" y="330144"/>
                    <a:pt x="206249" y="341022"/>
                    <a:pt x="206249" y="354621"/>
                  </a:cubicBezTo>
                  <a:cubicBezTo>
                    <a:pt x="203529" y="368219"/>
                    <a:pt x="203529" y="381817"/>
                    <a:pt x="200809" y="398135"/>
                  </a:cubicBezTo>
                  <a:cubicBezTo>
                    <a:pt x="198090" y="411733"/>
                    <a:pt x="198090" y="425332"/>
                    <a:pt x="195370" y="438930"/>
                  </a:cubicBezTo>
                  <a:cubicBezTo>
                    <a:pt x="195370" y="449809"/>
                    <a:pt x="192650" y="463407"/>
                    <a:pt x="192650" y="474286"/>
                  </a:cubicBezTo>
                  <a:cubicBezTo>
                    <a:pt x="192650" y="490603"/>
                    <a:pt x="195370" y="509641"/>
                    <a:pt x="195370" y="525959"/>
                  </a:cubicBezTo>
                  <a:cubicBezTo>
                    <a:pt x="195370" y="550436"/>
                    <a:pt x="203529" y="572193"/>
                    <a:pt x="208968" y="596670"/>
                  </a:cubicBezTo>
                  <a:cubicBezTo>
                    <a:pt x="211688" y="604829"/>
                    <a:pt x="211688" y="615708"/>
                    <a:pt x="214407" y="623867"/>
                  </a:cubicBezTo>
                  <a:cubicBezTo>
                    <a:pt x="217127" y="634745"/>
                    <a:pt x="222566" y="645624"/>
                    <a:pt x="228006" y="656502"/>
                  </a:cubicBezTo>
                  <a:cubicBezTo>
                    <a:pt x="236165" y="670101"/>
                    <a:pt x="252483" y="689138"/>
                    <a:pt x="271520" y="689138"/>
                  </a:cubicBezTo>
                  <a:cubicBezTo>
                    <a:pt x="287838" y="689138"/>
                    <a:pt x="298717" y="675540"/>
                    <a:pt x="306876" y="664661"/>
                  </a:cubicBezTo>
                  <a:cubicBezTo>
                    <a:pt x="320474" y="645624"/>
                    <a:pt x="325914" y="623867"/>
                    <a:pt x="331353" y="602109"/>
                  </a:cubicBezTo>
                  <a:cubicBezTo>
                    <a:pt x="334072" y="583072"/>
                    <a:pt x="336792" y="564034"/>
                    <a:pt x="336792" y="544997"/>
                  </a:cubicBezTo>
                  <a:cubicBezTo>
                    <a:pt x="336792" y="531398"/>
                    <a:pt x="336792" y="512361"/>
                    <a:pt x="336792" y="498762"/>
                  </a:cubicBezTo>
                  <a:cubicBezTo>
                    <a:pt x="336792" y="496043"/>
                    <a:pt x="336792" y="493323"/>
                    <a:pt x="336792" y="490603"/>
                  </a:cubicBezTo>
                  <a:cubicBezTo>
                    <a:pt x="336792" y="479725"/>
                    <a:pt x="336792" y="477005"/>
                    <a:pt x="320474" y="477005"/>
                  </a:cubicBezTo>
                  <a:cubicBezTo>
                    <a:pt x="309595" y="477005"/>
                    <a:pt x="295997" y="479725"/>
                    <a:pt x="282399" y="479725"/>
                  </a:cubicBezTo>
                  <a:cubicBezTo>
                    <a:pt x="271520" y="479725"/>
                    <a:pt x="260642" y="479725"/>
                    <a:pt x="252483" y="474286"/>
                  </a:cubicBezTo>
                  <a:cubicBezTo>
                    <a:pt x="249763" y="471566"/>
                    <a:pt x="247043" y="468846"/>
                    <a:pt x="247043" y="466126"/>
                  </a:cubicBezTo>
                  <a:cubicBezTo>
                    <a:pt x="247043" y="463407"/>
                    <a:pt x="247043" y="460687"/>
                    <a:pt x="249763" y="457968"/>
                  </a:cubicBezTo>
                  <a:cubicBezTo>
                    <a:pt x="255202" y="452528"/>
                    <a:pt x="260642" y="449809"/>
                    <a:pt x="268801" y="447089"/>
                  </a:cubicBezTo>
                  <a:cubicBezTo>
                    <a:pt x="282399" y="441650"/>
                    <a:pt x="295997" y="438930"/>
                    <a:pt x="312315" y="436210"/>
                  </a:cubicBezTo>
                  <a:cubicBezTo>
                    <a:pt x="325914" y="433491"/>
                    <a:pt x="339512" y="433491"/>
                    <a:pt x="353110" y="430771"/>
                  </a:cubicBezTo>
                  <a:cubicBezTo>
                    <a:pt x="363989" y="430771"/>
                    <a:pt x="374867" y="430771"/>
                    <a:pt x="385746" y="430771"/>
                  </a:cubicBezTo>
                  <a:cubicBezTo>
                    <a:pt x="402064" y="430771"/>
                    <a:pt x="426541" y="428051"/>
                    <a:pt x="437420" y="428051"/>
                  </a:cubicBezTo>
                  <a:cubicBezTo>
                    <a:pt x="451018" y="419892"/>
                    <a:pt x="464616" y="425332"/>
                    <a:pt x="464616" y="43621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3BFD3D4-F4DA-42C1-8F72-C50C400F25E5}"/>
                </a:ext>
              </a:extLst>
            </p:cNvPr>
            <p:cNvSpPr/>
            <p:nvPr/>
          </p:nvSpPr>
          <p:spPr>
            <a:xfrm>
              <a:off x="5651630" y="4181279"/>
              <a:ext cx="734308" cy="788700"/>
            </a:xfrm>
            <a:custGeom>
              <a:avLst/>
              <a:gdLst>
                <a:gd name="connsiteX0" fmla="*/ 653783 w 734307"/>
                <a:gd name="connsiteY0" fmla="*/ 678259 h 788699"/>
                <a:gd name="connsiteX1" fmla="*/ 691859 w 734307"/>
                <a:gd name="connsiteY1" fmla="*/ 694577 h 788699"/>
                <a:gd name="connsiteX2" fmla="*/ 686419 w 734307"/>
                <a:gd name="connsiteY2" fmla="*/ 710895 h 788699"/>
                <a:gd name="connsiteX3" fmla="*/ 670101 w 734307"/>
                <a:gd name="connsiteY3" fmla="*/ 719054 h 788699"/>
                <a:gd name="connsiteX4" fmla="*/ 648344 w 734307"/>
                <a:gd name="connsiteY4" fmla="*/ 721774 h 788699"/>
                <a:gd name="connsiteX5" fmla="*/ 618428 w 734307"/>
                <a:gd name="connsiteY5" fmla="*/ 721774 h 788699"/>
                <a:gd name="connsiteX6" fmla="*/ 572194 w 734307"/>
                <a:gd name="connsiteY6" fmla="*/ 735372 h 788699"/>
                <a:gd name="connsiteX7" fmla="*/ 544997 w 734307"/>
                <a:gd name="connsiteY7" fmla="*/ 729933 h 788699"/>
                <a:gd name="connsiteX8" fmla="*/ 534119 w 734307"/>
                <a:gd name="connsiteY8" fmla="*/ 721774 h 788699"/>
                <a:gd name="connsiteX9" fmla="*/ 496043 w 734307"/>
                <a:gd name="connsiteY9" fmla="*/ 721774 h 788699"/>
                <a:gd name="connsiteX10" fmla="*/ 471566 w 734307"/>
                <a:gd name="connsiteY10" fmla="*/ 721774 h 788699"/>
                <a:gd name="connsiteX11" fmla="*/ 444370 w 734307"/>
                <a:gd name="connsiteY11" fmla="*/ 716335 h 788699"/>
                <a:gd name="connsiteX12" fmla="*/ 428052 w 734307"/>
                <a:gd name="connsiteY12" fmla="*/ 700017 h 788699"/>
                <a:gd name="connsiteX13" fmla="*/ 433491 w 734307"/>
                <a:gd name="connsiteY13" fmla="*/ 691858 h 788699"/>
                <a:gd name="connsiteX14" fmla="*/ 455248 w 734307"/>
                <a:gd name="connsiteY14" fmla="*/ 683699 h 788699"/>
                <a:gd name="connsiteX15" fmla="*/ 506922 w 734307"/>
                <a:gd name="connsiteY15" fmla="*/ 678259 h 788699"/>
                <a:gd name="connsiteX16" fmla="*/ 509641 w 734307"/>
                <a:gd name="connsiteY16" fmla="*/ 678259 h 788699"/>
                <a:gd name="connsiteX17" fmla="*/ 506922 w 734307"/>
                <a:gd name="connsiteY17" fmla="*/ 664661 h 788699"/>
                <a:gd name="connsiteX18" fmla="*/ 498763 w 734307"/>
                <a:gd name="connsiteY18" fmla="*/ 580352 h 788699"/>
                <a:gd name="connsiteX19" fmla="*/ 496043 w 734307"/>
                <a:gd name="connsiteY19" fmla="*/ 479725 h 788699"/>
                <a:gd name="connsiteX20" fmla="*/ 493324 w 734307"/>
                <a:gd name="connsiteY20" fmla="*/ 389976 h 788699"/>
                <a:gd name="connsiteX21" fmla="*/ 490604 w 734307"/>
                <a:gd name="connsiteY21" fmla="*/ 302947 h 788699"/>
                <a:gd name="connsiteX22" fmla="*/ 487884 w 734307"/>
                <a:gd name="connsiteY22" fmla="*/ 229516 h 788699"/>
                <a:gd name="connsiteX23" fmla="*/ 485165 w 734307"/>
                <a:gd name="connsiteY23" fmla="*/ 221357 h 788699"/>
                <a:gd name="connsiteX24" fmla="*/ 482445 w 734307"/>
                <a:gd name="connsiteY24" fmla="*/ 226797 h 788699"/>
                <a:gd name="connsiteX25" fmla="*/ 477006 w 734307"/>
                <a:gd name="connsiteY25" fmla="*/ 262152 h 788699"/>
                <a:gd name="connsiteX26" fmla="*/ 460688 w 734307"/>
                <a:gd name="connsiteY26" fmla="*/ 341022 h 788699"/>
                <a:gd name="connsiteX27" fmla="*/ 444370 w 734307"/>
                <a:gd name="connsiteY27" fmla="*/ 417173 h 788699"/>
                <a:gd name="connsiteX28" fmla="*/ 436211 w 734307"/>
                <a:gd name="connsiteY28" fmla="*/ 455248 h 788699"/>
                <a:gd name="connsiteX29" fmla="*/ 425332 w 734307"/>
                <a:gd name="connsiteY29" fmla="*/ 493323 h 788699"/>
                <a:gd name="connsiteX30" fmla="*/ 411734 w 734307"/>
                <a:gd name="connsiteY30" fmla="*/ 531398 h 788699"/>
                <a:gd name="connsiteX31" fmla="*/ 376378 w 734307"/>
                <a:gd name="connsiteY31" fmla="*/ 547716 h 788699"/>
                <a:gd name="connsiteX32" fmla="*/ 319265 w 734307"/>
                <a:gd name="connsiteY32" fmla="*/ 525959 h 788699"/>
                <a:gd name="connsiteX33" fmla="*/ 289349 w 734307"/>
                <a:gd name="connsiteY33" fmla="*/ 455248 h 788699"/>
                <a:gd name="connsiteX34" fmla="*/ 273031 w 734307"/>
                <a:gd name="connsiteY34" fmla="*/ 373658 h 788699"/>
                <a:gd name="connsiteX35" fmla="*/ 262153 w 734307"/>
                <a:gd name="connsiteY35" fmla="*/ 316545 h 788699"/>
                <a:gd name="connsiteX36" fmla="*/ 245835 w 734307"/>
                <a:gd name="connsiteY36" fmla="*/ 237675 h 788699"/>
                <a:gd name="connsiteX37" fmla="*/ 234956 w 734307"/>
                <a:gd name="connsiteY37" fmla="*/ 196881 h 788699"/>
                <a:gd name="connsiteX38" fmla="*/ 232236 w 734307"/>
                <a:gd name="connsiteY38" fmla="*/ 191441 h 788699"/>
                <a:gd name="connsiteX39" fmla="*/ 226797 w 734307"/>
                <a:gd name="connsiteY39" fmla="*/ 207759 h 788699"/>
                <a:gd name="connsiteX40" fmla="*/ 226797 w 734307"/>
                <a:gd name="connsiteY40" fmla="*/ 232236 h 788699"/>
                <a:gd name="connsiteX41" fmla="*/ 224077 w 734307"/>
                <a:gd name="connsiteY41" fmla="*/ 267592 h 788699"/>
                <a:gd name="connsiteX42" fmla="*/ 221358 w 734307"/>
                <a:gd name="connsiteY42" fmla="*/ 311106 h 788699"/>
                <a:gd name="connsiteX43" fmla="*/ 218638 w 734307"/>
                <a:gd name="connsiteY43" fmla="*/ 360060 h 788699"/>
                <a:gd name="connsiteX44" fmla="*/ 215919 w 734307"/>
                <a:gd name="connsiteY44" fmla="*/ 398135 h 788699"/>
                <a:gd name="connsiteX45" fmla="*/ 213199 w 734307"/>
                <a:gd name="connsiteY45" fmla="*/ 430771 h 788699"/>
                <a:gd name="connsiteX46" fmla="*/ 213199 w 734307"/>
                <a:gd name="connsiteY46" fmla="*/ 455248 h 788699"/>
                <a:gd name="connsiteX47" fmla="*/ 213199 w 734307"/>
                <a:gd name="connsiteY47" fmla="*/ 477005 h 788699"/>
                <a:gd name="connsiteX48" fmla="*/ 207759 w 734307"/>
                <a:gd name="connsiteY48" fmla="*/ 520520 h 788699"/>
                <a:gd name="connsiteX49" fmla="*/ 196881 w 734307"/>
                <a:gd name="connsiteY49" fmla="*/ 610268 h 788699"/>
                <a:gd name="connsiteX50" fmla="*/ 194161 w 734307"/>
                <a:gd name="connsiteY50" fmla="*/ 653783 h 788699"/>
                <a:gd name="connsiteX51" fmla="*/ 191441 w 734307"/>
                <a:gd name="connsiteY51" fmla="*/ 667381 h 788699"/>
                <a:gd name="connsiteX52" fmla="*/ 243115 w 734307"/>
                <a:gd name="connsiteY52" fmla="*/ 667381 h 788699"/>
                <a:gd name="connsiteX53" fmla="*/ 273031 w 734307"/>
                <a:gd name="connsiteY53" fmla="*/ 683699 h 788699"/>
                <a:gd name="connsiteX54" fmla="*/ 262153 w 734307"/>
                <a:gd name="connsiteY54" fmla="*/ 697297 h 788699"/>
                <a:gd name="connsiteX55" fmla="*/ 248554 w 734307"/>
                <a:gd name="connsiteY55" fmla="*/ 705456 h 788699"/>
                <a:gd name="connsiteX56" fmla="*/ 232236 w 734307"/>
                <a:gd name="connsiteY56" fmla="*/ 708176 h 788699"/>
                <a:gd name="connsiteX57" fmla="*/ 166965 w 734307"/>
                <a:gd name="connsiteY57" fmla="*/ 708176 h 788699"/>
                <a:gd name="connsiteX58" fmla="*/ 109852 w 734307"/>
                <a:gd name="connsiteY58" fmla="*/ 708176 h 788699"/>
                <a:gd name="connsiteX59" fmla="*/ 90814 w 734307"/>
                <a:gd name="connsiteY59" fmla="*/ 708176 h 788699"/>
                <a:gd name="connsiteX60" fmla="*/ 69057 w 734307"/>
                <a:gd name="connsiteY60" fmla="*/ 702736 h 788699"/>
                <a:gd name="connsiteX61" fmla="*/ 58178 w 734307"/>
                <a:gd name="connsiteY61" fmla="*/ 686418 h 788699"/>
                <a:gd name="connsiteX62" fmla="*/ 60898 w 734307"/>
                <a:gd name="connsiteY62" fmla="*/ 678259 h 788699"/>
                <a:gd name="connsiteX63" fmla="*/ 77216 w 734307"/>
                <a:gd name="connsiteY63" fmla="*/ 670101 h 788699"/>
                <a:gd name="connsiteX64" fmla="*/ 126170 w 734307"/>
                <a:gd name="connsiteY64" fmla="*/ 664661 h 788699"/>
                <a:gd name="connsiteX65" fmla="*/ 142487 w 734307"/>
                <a:gd name="connsiteY65" fmla="*/ 664661 h 788699"/>
                <a:gd name="connsiteX66" fmla="*/ 147927 w 734307"/>
                <a:gd name="connsiteY66" fmla="*/ 588511 h 788699"/>
                <a:gd name="connsiteX67" fmla="*/ 153366 w 734307"/>
                <a:gd name="connsiteY67" fmla="*/ 493323 h 788699"/>
                <a:gd name="connsiteX68" fmla="*/ 156086 w 734307"/>
                <a:gd name="connsiteY68" fmla="*/ 411733 h 788699"/>
                <a:gd name="connsiteX69" fmla="*/ 161525 w 734307"/>
                <a:gd name="connsiteY69" fmla="*/ 297508 h 788699"/>
                <a:gd name="connsiteX70" fmla="*/ 166965 w 734307"/>
                <a:gd name="connsiteY70" fmla="*/ 240395 h 788699"/>
                <a:gd name="connsiteX71" fmla="*/ 177843 w 734307"/>
                <a:gd name="connsiteY71" fmla="*/ 161525 h 788699"/>
                <a:gd name="connsiteX72" fmla="*/ 183282 w 734307"/>
                <a:gd name="connsiteY72" fmla="*/ 118011 h 788699"/>
                <a:gd name="connsiteX73" fmla="*/ 183282 w 734307"/>
                <a:gd name="connsiteY73" fmla="*/ 115291 h 788699"/>
                <a:gd name="connsiteX74" fmla="*/ 161525 w 734307"/>
                <a:gd name="connsiteY74" fmla="*/ 115291 h 788699"/>
                <a:gd name="connsiteX75" fmla="*/ 137048 w 734307"/>
                <a:gd name="connsiteY75" fmla="*/ 115291 h 788699"/>
                <a:gd name="connsiteX76" fmla="*/ 109852 w 734307"/>
                <a:gd name="connsiteY76" fmla="*/ 109851 h 788699"/>
                <a:gd name="connsiteX77" fmla="*/ 93534 w 734307"/>
                <a:gd name="connsiteY77" fmla="*/ 93534 h 788699"/>
                <a:gd name="connsiteX78" fmla="*/ 98973 w 734307"/>
                <a:gd name="connsiteY78" fmla="*/ 85375 h 788699"/>
                <a:gd name="connsiteX79" fmla="*/ 120730 w 734307"/>
                <a:gd name="connsiteY79" fmla="*/ 77216 h 788699"/>
                <a:gd name="connsiteX80" fmla="*/ 172404 w 734307"/>
                <a:gd name="connsiteY80" fmla="*/ 71776 h 788699"/>
                <a:gd name="connsiteX81" fmla="*/ 234956 w 734307"/>
                <a:gd name="connsiteY81" fmla="*/ 69057 h 788699"/>
                <a:gd name="connsiteX82" fmla="*/ 243115 w 734307"/>
                <a:gd name="connsiteY82" fmla="*/ 69057 h 788699"/>
                <a:gd name="connsiteX83" fmla="*/ 270312 w 734307"/>
                <a:gd name="connsiteY83" fmla="*/ 74496 h 788699"/>
                <a:gd name="connsiteX84" fmla="*/ 308387 w 734307"/>
                <a:gd name="connsiteY84" fmla="*/ 123450 h 788699"/>
                <a:gd name="connsiteX85" fmla="*/ 332864 w 734307"/>
                <a:gd name="connsiteY85" fmla="*/ 202320 h 788699"/>
                <a:gd name="connsiteX86" fmla="*/ 338303 w 734307"/>
                <a:gd name="connsiteY86" fmla="*/ 237675 h 788699"/>
                <a:gd name="connsiteX87" fmla="*/ 349182 w 734307"/>
                <a:gd name="connsiteY87" fmla="*/ 281190 h 788699"/>
                <a:gd name="connsiteX88" fmla="*/ 357341 w 734307"/>
                <a:gd name="connsiteY88" fmla="*/ 316545 h 788699"/>
                <a:gd name="connsiteX89" fmla="*/ 365500 w 734307"/>
                <a:gd name="connsiteY89" fmla="*/ 351901 h 788699"/>
                <a:gd name="connsiteX90" fmla="*/ 376378 w 734307"/>
                <a:gd name="connsiteY90" fmla="*/ 389976 h 788699"/>
                <a:gd name="connsiteX91" fmla="*/ 387257 w 734307"/>
                <a:gd name="connsiteY91" fmla="*/ 414453 h 788699"/>
                <a:gd name="connsiteX92" fmla="*/ 398136 w 734307"/>
                <a:gd name="connsiteY92" fmla="*/ 376378 h 788699"/>
                <a:gd name="connsiteX93" fmla="*/ 406295 w 734307"/>
                <a:gd name="connsiteY93" fmla="*/ 332863 h 788699"/>
                <a:gd name="connsiteX94" fmla="*/ 425332 w 734307"/>
                <a:gd name="connsiteY94" fmla="*/ 243115 h 788699"/>
                <a:gd name="connsiteX95" fmla="*/ 444370 w 734307"/>
                <a:gd name="connsiteY95" fmla="*/ 150646 h 788699"/>
                <a:gd name="connsiteX96" fmla="*/ 477006 w 734307"/>
                <a:gd name="connsiteY96" fmla="*/ 79935 h 788699"/>
                <a:gd name="connsiteX97" fmla="*/ 523240 w 734307"/>
                <a:gd name="connsiteY97" fmla="*/ 58178 h 788699"/>
                <a:gd name="connsiteX98" fmla="*/ 544997 w 734307"/>
                <a:gd name="connsiteY98" fmla="*/ 63617 h 788699"/>
                <a:gd name="connsiteX99" fmla="*/ 612988 w 734307"/>
                <a:gd name="connsiteY99" fmla="*/ 63617 h 788699"/>
                <a:gd name="connsiteX100" fmla="*/ 651064 w 734307"/>
                <a:gd name="connsiteY100" fmla="*/ 79935 h 788699"/>
                <a:gd name="connsiteX101" fmla="*/ 645624 w 734307"/>
                <a:gd name="connsiteY101" fmla="*/ 96253 h 788699"/>
                <a:gd name="connsiteX102" fmla="*/ 629307 w 734307"/>
                <a:gd name="connsiteY102" fmla="*/ 104412 h 788699"/>
                <a:gd name="connsiteX103" fmla="*/ 607549 w 734307"/>
                <a:gd name="connsiteY103" fmla="*/ 107132 h 788699"/>
                <a:gd name="connsiteX104" fmla="*/ 580353 w 734307"/>
                <a:gd name="connsiteY104" fmla="*/ 107132 h 788699"/>
                <a:gd name="connsiteX105" fmla="*/ 583072 w 734307"/>
                <a:gd name="connsiteY105" fmla="*/ 115291 h 788699"/>
                <a:gd name="connsiteX106" fmla="*/ 588512 w 734307"/>
                <a:gd name="connsiteY106" fmla="*/ 156086 h 788699"/>
                <a:gd name="connsiteX107" fmla="*/ 593951 w 734307"/>
                <a:gd name="connsiteY107" fmla="*/ 196881 h 788699"/>
                <a:gd name="connsiteX108" fmla="*/ 599390 w 734307"/>
                <a:gd name="connsiteY108" fmla="*/ 226797 h 788699"/>
                <a:gd name="connsiteX109" fmla="*/ 599390 w 734307"/>
                <a:gd name="connsiteY109" fmla="*/ 232236 h 788699"/>
                <a:gd name="connsiteX110" fmla="*/ 599390 w 734307"/>
                <a:gd name="connsiteY110" fmla="*/ 240395 h 788699"/>
                <a:gd name="connsiteX111" fmla="*/ 602110 w 734307"/>
                <a:gd name="connsiteY111" fmla="*/ 270311 h 788699"/>
                <a:gd name="connsiteX112" fmla="*/ 607549 w 734307"/>
                <a:gd name="connsiteY112" fmla="*/ 308386 h 788699"/>
                <a:gd name="connsiteX113" fmla="*/ 607549 w 734307"/>
                <a:gd name="connsiteY113" fmla="*/ 319265 h 788699"/>
                <a:gd name="connsiteX114" fmla="*/ 612988 w 734307"/>
                <a:gd name="connsiteY114" fmla="*/ 335583 h 788699"/>
                <a:gd name="connsiteX115" fmla="*/ 612988 w 734307"/>
                <a:gd name="connsiteY115" fmla="*/ 346462 h 788699"/>
                <a:gd name="connsiteX116" fmla="*/ 612988 w 734307"/>
                <a:gd name="connsiteY116" fmla="*/ 370939 h 788699"/>
                <a:gd name="connsiteX117" fmla="*/ 612988 w 734307"/>
                <a:gd name="connsiteY117" fmla="*/ 395415 h 788699"/>
                <a:gd name="connsiteX118" fmla="*/ 615708 w 734307"/>
                <a:gd name="connsiteY118" fmla="*/ 422612 h 788699"/>
                <a:gd name="connsiteX119" fmla="*/ 618428 w 734307"/>
                <a:gd name="connsiteY119" fmla="*/ 441650 h 788699"/>
                <a:gd name="connsiteX120" fmla="*/ 618428 w 734307"/>
                <a:gd name="connsiteY120" fmla="*/ 455248 h 788699"/>
                <a:gd name="connsiteX121" fmla="*/ 621147 w 734307"/>
                <a:gd name="connsiteY121" fmla="*/ 463407 h 788699"/>
                <a:gd name="connsiteX122" fmla="*/ 626587 w 734307"/>
                <a:gd name="connsiteY122" fmla="*/ 482444 h 788699"/>
                <a:gd name="connsiteX123" fmla="*/ 629307 w 734307"/>
                <a:gd name="connsiteY123" fmla="*/ 517800 h 788699"/>
                <a:gd name="connsiteX124" fmla="*/ 634746 w 734307"/>
                <a:gd name="connsiteY124" fmla="*/ 561314 h 788699"/>
                <a:gd name="connsiteX125" fmla="*/ 634746 w 734307"/>
                <a:gd name="connsiteY125" fmla="*/ 566754 h 788699"/>
                <a:gd name="connsiteX126" fmla="*/ 634746 w 734307"/>
                <a:gd name="connsiteY126" fmla="*/ 583072 h 788699"/>
                <a:gd name="connsiteX127" fmla="*/ 637466 w 734307"/>
                <a:gd name="connsiteY127" fmla="*/ 607548 h 788699"/>
                <a:gd name="connsiteX128" fmla="*/ 640185 w 734307"/>
                <a:gd name="connsiteY128" fmla="*/ 618427 h 788699"/>
                <a:gd name="connsiteX129" fmla="*/ 640185 w 734307"/>
                <a:gd name="connsiteY129" fmla="*/ 632025 h 788699"/>
                <a:gd name="connsiteX130" fmla="*/ 640185 w 734307"/>
                <a:gd name="connsiteY130" fmla="*/ 640184 h 788699"/>
                <a:gd name="connsiteX131" fmla="*/ 642905 w 734307"/>
                <a:gd name="connsiteY131" fmla="*/ 659222 h 788699"/>
                <a:gd name="connsiteX132" fmla="*/ 642905 w 734307"/>
                <a:gd name="connsiteY132" fmla="*/ 664661 h 788699"/>
                <a:gd name="connsiteX133" fmla="*/ 653783 w 734307"/>
                <a:gd name="connsiteY133" fmla="*/ 678259 h 788699"/>
                <a:gd name="connsiteX134" fmla="*/ 653783 w 734307"/>
                <a:gd name="connsiteY134" fmla="*/ 678259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</a:cxnLst>
              <a:rect l="l" t="t" r="r" b="b"/>
              <a:pathLst>
                <a:path w="734307" h="788699">
                  <a:moveTo>
                    <a:pt x="653783" y="678259"/>
                  </a:moveTo>
                  <a:cubicBezTo>
                    <a:pt x="667382" y="678259"/>
                    <a:pt x="691859" y="678259"/>
                    <a:pt x="691859" y="694577"/>
                  </a:cubicBezTo>
                  <a:cubicBezTo>
                    <a:pt x="691859" y="702736"/>
                    <a:pt x="689139" y="705456"/>
                    <a:pt x="686419" y="710895"/>
                  </a:cubicBezTo>
                  <a:cubicBezTo>
                    <a:pt x="683700" y="716335"/>
                    <a:pt x="675541" y="719054"/>
                    <a:pt x="670101" y="719054"/>
                  </a:cubicBezTo>
                  <a:cubicBezTo>
                    <a:pt x="661942" y="721774"/>
                    <a:pt x="653783" y="721774"/>
                    <a:pt x="648344" y="721774"/>
                  </a:cubicBezTo>
                  <a:cubicBezTo>
                    <a:pt x="645624" y="721774"/>
                    <a:pt x="634746" y="721774"/>
                    <a:pt x="618428" y="721774"/>
                  </a:cubicBezTo>
                  <a:cubicBezTo>
                    <a:pt x="604829" y="729933"/>
                    <a:pt x="588512" y="735372"/>
                    <a:pt x="572194" y="735372"/>
                  </a:cubicBezTo>
                  <a:cubicBezTo>
                    <a:pt x="564035" y="735372"/>
                    <a:pt x="553156" y="732653"/>
                    <a:pt x="544997" y="729933"/>
                  </a:cubicBezTo>
                  <a:cubicBezTo>
                    <a:pt x="539558" y="727213"/>
                    <a:pt x="536838" y="724494"/>
                    <a:pt x="534119" y="721774"/>
                  </a:cubicBezTo>
                  <a:cubicBezTo>
                    <a:pt x="520520" y="721774"/>
                    <a:pt x="509641" y="721774"/>
                    <a:pt x="496043" y="721774"/>
                  </a:cubicBezTo>
                  <a:cubicBezTo>
                    <a:pt x="487884" y="721774"/>
                    <a:pt x="479725" y="721774"/>
                    <a:pt x="471566" y="721774"/>
                  </a:cubicBezTo>
                  <a:cubicBezTo>
                    <a:pt x="463407" y="721774"/>
                    <a:pt x="452529" y="721774"/>
                    <a:pt x="444370" y="716335"/>
                  </a:cubicBezTo>
                  <a:cubicBezTo>
                    <a:pt x="436211" y="713615"/>
                    <a:pt x="428052" y="705456"/>
                    <a:pt x="428052" y="700017"/>
                  </a:cubicBezTo>
                  <a:cubicBezTo>
                    <a:pt x="428052" y="697297"/>
                    <a:pt x="428052" y="694577"/>
                    <a:pt x="433491" y="691858"/>
                  </a:cubicBezTo>
                  <a:cubicBezTo>
                    <a:pt x="438930" y="689138"/>
                    <a:pt x="449809" y="686418"/>
                    <a:pt x="455248" y="683699"/>
                  </a:cubicBezTo>
                  <a:cubicBezTo>
                    <a:pt x="474286" y="680979"/>
                    <a:pt x="498763" y="678259"/>
                    <a:pt x="506922" y="678259"/>
                  </a:cubicBezTo>
                  <a:cubicBezTo>
                    <a:pt x="506922" y="678259"/>
                    <a:pt x="509641" y="678259"/>
                    <a:pt x="509641" y="678259"/>
                  </a:cubicBezTo>
                  <a:cubicBezTo>
                    <a:pt x="509641" y="672820"/>
                    <a:pt x="506922" y="670101"/>
                    <a:pt x="506922" y="664661"/>
                  </a:cubicBezTo>
                  <a:cubicBezTo>
                    <a:pt x="501483" y="640184"/>
                    <a:pt x="501483" y="612988"/>
                    <a:pt x="498763" y="580352"/>
                  </a:cubicBezTo>
                  <a:cubicBezTo>
                    <a:pt x="496043" y="547716"/>
                    <a:pt x="498763" y="512361"/>
                    <a:pt x="496043" y="479725"/>
                  </a:cubicBezTo>
                  <a:cubicBezTo>
                    <a:pt x="493324" y="449808"/>
                    <a:pt x="493324" y="419892"/>
                    <a:pt x="493324" y="389976"/>
                  </a:cubicBezTo>
                  <a:cubicBezTo>
                    <a:pt x="493324" y="360060"/>
                    <a:pt x="490604" y="332863"/>
                    <a:pt x="490604" y="302947"/>
                  </a:cubicBezTo>
                  <a:cubicBezTo>
                    <a:pt x="487884" y="275751"/>
                    <a:pt x="487884" y="240395"/>
                    <a:pt x="487884" y="229516"/>
                  </a:cubicBezTo>
                  <a:cubicBezTo>
                    <a:pt x="487884" y="224077"/>
                    <a:pt x="487884" y="221357"/>
                    <a:pt x="485165" y="221357"/>
                  </a:cubicBezTo>
                  <a:cubicBezTo>
                    <a:pt x="485165" y="221357"/>
                    <a:pt x="482445" y="224077"/>
                    <a:pt x="482445" y="226797"/>
                  </a:cubicBezTo>
                  <a:cubicBezTo>
                    <a:pt x="479725" y="237675"/>
                    <a:pt x="479725" y="251274"/>
                    <a:pt x="477006" y="262152"/>
                  </a:cubicBezTo>
                  <a:cubicBezTo>
                    <a:pt x="471566" y="289349"/>
                    <a:pt x="466127" y="316545"/>
                    <a:pt x="460688" y="341022"/>
                  </a:cubicBezTo>
                  <a:cubicBezTo>
                    <a:pt x="455248" y="365499"/>
                    <a:pt x="447090" y="392696"/>
                    <a:pt x="444370" y="417173"/>
                  </a:cubicBezTo>
                  <a:cubicBezTo>
                    <a:pt x="441650" y="430771"/>
                    <a:pt x="438930" y="441650"/>
                    <a:pt x="436211" y="455248"/>
                  </a:cubicBezTo>
                  <a:cubicBezTo>
                    <a:pt x="433491" y="468846"/>
                    <a:pt x="428052" y="479725"/>
                    <a:pt x="425332" y="493323"/>
                  </a:cubicBezTo>
                  <a:cubicBezTo>
                    <a:pt x="422612" y="506921"/>
                    <a:pt x="419893" y="520520"/>
                    <a:pt x="411734" y="531398"/>
                  </a:cubicBezTo>
                  <a:cubicBezTo>
                    <a:pt x="406295" y="539557"/>
                    <a:pt x="395416" y="547716"/>
                    <a:pt x="376378" y="547716"/>
                  </a:cubicBezTo>
                  <a:cubicBezTo>
                    <a:pt x="357341" y="547716"/>
                    <a:pt x="335583" y="539557"/>
                    <a:pt x="319265" y="525959"/>
                  </a:cubicBezTo>
                  <a:cubicBezTo>
                    <a:pt x="300228" y="506921"/>
                    <a:pt x="294788" y="479725"/>
                    <a:pt x="289349" y="455248"/>
                  </a:cubicBezTo>
                  <a:cubicBezTo>
                    <a:pt x="283910" y="428051"/>
                    <a:pt x="278470" y="400855"/>
                    <a:pt x="273031" y="373658"/>
                  </a:cubicBezTo>
                  <a:cubicBezTo>
                    <a:pt x="273031" y="368219"/>
                    <a:pt x="267592" y="346462"/>
                    <a:pt x="262153" y="316545"/>
                  </a:cubicBezTo>
                  <a:cubicBezTo>
                    <a:pt x="256713" y="292068"/>
                    <a:pt x="251274" y="262152"/>
                    <a:pt x="245835" y="237675"/>
                  </a:cubicBezTo>
                  <a:cubicBezTo>
                    <a:pt x="240395" y="218638"/>
                    <a:pt x="237675" y="205039"/>
                    <a:pt x="234956" y="196881"/>
                  </a:cubicBezTo>
                  <a:cubicBezTo>
                    <a:pt x="232236" y="191441"/>
                    <a:pt x="232236" y="191441"/>
                    <a:pt x="232236" y="191441"/>
                  </a:cubicBezTo>
                  <a:cubicBezTo>
                    <a:pt x="229517" y="191441"/>
                    <a:pt x="229517" y="196881"/>
                    <a:pt x="226797" y="207759"/>
                  </a:cubicBezTo>
                  <a:cubicBezTo>
                    <a:pt x="226797" y="215918"/>
                    <a:pt x="226797" y="229516"/>
                    <a:pt x="226797" y="232236"/>
                  </a:cubicBezTo>
                  <a:cubicBezTo>
                    <a:pt x="226797" y="243115"/>
                    <a:pt x="224077" y="256713"/>
                    <a:pt x="224077" y="267592"/>
                  </a:cubicBezTo>
                  <a:cubicBezTo>
                    <a:pt x="224077" y="278470"/>
                    <a:pt x="224077" y="294788"/>
                    <a:pt x="221358" y="311106"/>
                  </a:cubicBezTo>
                  <a:cubicBezTo>
                    <a:pt x="221358" y="327424"/>
                    <a:pt x="218638" y="343742"/>
                    <a:pt x="218638" y="360060"/>
                  </a:cubicBezTo>
                  <a:cubicBezTo>
                    <a:pt x="218638" y="373658"/>
                    <a:pt x="215919" y="384537"/>
                    <a:pt x="215919" y="398135"/>
                  </a:cubicBezTo>
                  <a:cubicBezTo>
                    <a:pt x="215919" y="409014"/>
                    <a:pt x="213199" y="419892"/>
                    <a:pt x="213199" y="430771"/>
                  </a:cubicBezTo>
                  <a:cubicBezTo>
                    <a:pt x="213199" y="438930"/>
                    <a:pt x="213199" y="447089"/>
                    <a:pt x="213199" y="455248"/>
                  </a:cubicBezTo>
                  <a:cubicBezTo>
                    <a:pt x="213199" y="463407"/>
                    <a:pt x="213199" y="471566"/>
                    <a:pt x="213199" y="477005"/>
                  </a:cubicBezTo>
                  <a:cubicBezTo>
                    <a:pt x="210479" y="490603"/>
                    <a:pt x="207759" y="506921"/>
                    <a:pt x="207759" y="520520"/>
                  </a:cubicBezTo>
                  <a:cubicBezTo>
                    <a:pt x="202320" y="550436"/>
                    <a:pt x="199600" y="580352"/>
                    <a:pt x="196881" y="610268"/>
                  </a:cubicBezTo>
                  <a:cubicBezTo>
                    <a:pt x="196881" y="623866"/>
                    <a:pt x="196881" y="640184"/>
                    <a:pt x="194161" y="653783"/>
                  </a:cubicBezTo>
                  <a:cubicBezTo>
                    <a:pt x="194161" y="659222"/>
                    <a:pt x="194161" y="661942"/>
                    <a:pt x="191441" y="667381"/>
                  </a:cubicBezTo>
                  <a:cubicBezTo>
                    <a:pt x="213199" y="667381"/>
                    <a:pt x="232236" y="667381"/>
                    <a:pt x="243115" y="667381"/>
                  </a:cubicBezTo>
                  <a:cubicBezTo>
                    <a:pt x="253994" y="667381"/>
                    <a:pt x="273031" y="670101"/>
                    <a:pt x="273031" y="683699"/>
                  </a:cubicBezTo>
                  <a:cubicBezTo>
                    <a:pt x="273031" y="691858"/>
                    <a:pt x="267592" y="691858"/>
                    <a:pt x="262153" y="697297"/>
                  </a:cubicBezTo>
                  <a:cubicBezTo>
                    <a:pt x="259433" y="702736"/>
                    <a:pt x="253994" y="705456"/>
                    <a:pt x="248554" y="705456"/>
                  </a:cubicBezTo>
                  <a:cubicBezTo>
                    <a:pt x="240395" y="708176"/>
                    <a:pt x="234956" y="708176"/>
                    <a:pt x="232236" y="708176"/>
                  </a:cubicBezTo>
                  <a:cubicBezTo>
                    <a:pt x="226797" y="708176"/>
                    <a:pt x="175124" y="708176"/>
                    <a:pt x="166965" y="708176"/>
                  </a:cubicBezTo>
                  <a:cubicBezTo>
                    <a:pt x="156086" y="708176"/>
                    <a:pt x="120730" y="708176"/>
                    <a:pt x="109852" y="708176"/>
                  </a:cubicBezTo>
                  <a:cubicBezTo>
                    <a:pt x="104412" y="708176"/>
                    <a:pt x="96253" y="708176"/>
                    <a:pt x="90814" y="708176"/>
                  </a:cubicBezTo>
                  <a:cubicBezTo>
                    <a:pt x="85375" y="708176"/>
                    <a:pt x="77216" y="705456"/>
                    <a:pt x="69057" y="702736"/>
                  </a:cubicBezTo>
                  <a:cubicBezTo>
                    <a:pt x="63617" y="700017"/>
                    <a:pt x="58178" y="691858"/>
                    <a:pt x="58178" y="686418"/>
                  </a:cubicBezTo>
                  <a:cubicBezTo>
                    <a:pt x="58178" y="683699"/>
                    <a:pt x="58178" y="680979"/>
                    <a:pt x="60898" y="678259"/>
                  </a:cubicBezTo>
                  <a:cubicBezTo>
                    <a:pt x="63617" y="675540"/>
                    <a:pt x="71777" y="672820"/>
                    <a:pt x="77216" y="670101"/>
                  </a:cubicBezTo>
                  <a:cubicBezTo>
                    <a:pt x="90814" y="667381"/>
                    <a:pt x="120730" y="664661"/>
                    <a:pt x="126170" y="664661"/>
                  </a:cubicBezTo>
                  <a:cubicBezTo>
                    <a:pt x="128889" y="664661"/>
                    <a:pt x="134329" y="664661"/>
                    <a:pt x="142487" y="664661"/>
                  </a:cubicBezTo>
                  <a:cubicBezTo>
                    <a:pt x="142487" y="640184"/>
                    <a:pt x="147927" y="612988"/>
                    <a:pt x="147927" y="588511"/>
                  </a:cubicBezTo>
                  <a:cubicBezTo>
                    <a:pt x="150646" y="555875"/>
                    <a:pt x="153366" y="523239"/>
                    <a:pt x="153366" y="493323"/>
                  </a:cubicBezTo>
                  <a:cubicBezTo>
                    <a:pt x="153366" y="466126"/>
                    <a:pt x="156086" y="438930"/>
                    <a:pt x="156086" y="411733"/>
                  </a:cubicBezTo>
                  <a:cubicBezTo>
                    <a:pt x="158806" y="373658"/>
                    <a:pt x="158806" y="335583"/>
                    <a:pt x="161525" y="297508"/>
                  </a:cubicBezTo>
                  <a:cubicBezTo>
                    <a:pt x="161525" y="278470"/>
                    <a:pt x="164245" y="259433"/>
                    <a:pt x="166965" y="240395"/>
                  </a:cubicBezTo>
                  <a:cubicBezTo>
                    <a:pt x="169684" y="210479"/>
                    <a:pt x="172404" y="191441"/>
                    <a:pt x="177843" y="161525"/>
                  </a:cubicBezTo>
                  <a:cubicBezTo>
                    <a:pt x="180563" y="147927"/>
                    <a:pt x="180563" y="131609"/>
                    <a:pt x="183282" y="118011"/>
                  </a:cubicBezTo>
                  <a:cubicBezTo>
                    <a:pt x="183282" y="118011"/>
                    <a:pt x="183282" y="115291"/>
                    <a:pt x="183282" y="115291"/>
                  </a:cubicBezTo>
                  <a:cubicBezTo>
                    <a:pt x="177843" y="115291"/>
                    <a:pt x="172404" y="115291"/>
                    <a:pt x="161525" y="115291"/>
                  </a:cubicBezTo>
                  <a:cubicBezTo>
                    <a:pt x="153366" y="115291"/>
                    <a:pt x="145207" y="115291"/>
                    <a:pt x="137048" y="115291"/>
                  </a:cubicBezTo>
                  <a:cubicBezTo>
                    <a:pt x="128889" y="115291"/>
                    <a:pt x="118011" y="115291"/>
                    <a:pt x="109852" y="109851"/>
                  </a:cubicBezTo>
                  <a:cubicBezTo>
                    <a:pt x="101693" y="107132"/>
                    <a:pt x="93534" y="98973"/>
                    <a:pt x="93534" y="93534"/>
                  </a:cubicBezTo>
                  <a:cubicBezTo>
                    <a:pt x="93534" y="90814"/>
                    <a:pt x="93534" y="88094"/>
                    <a:pt x="98973" y="85375"/>
                  </a:cubicBezTo>
                  <a:cubicBezTo>
                    <a:pt x="104412" y="82655"/>
                    <a:pt x="115291" y="79935"/>
                    <a:pt x="120730" y="77216"/>
                  </a:cubicBezTo>
                  <a:cubicBezTo>
                    <a:pt x="139768" y="74496"/>
                    <a:pt x="164245" y="71776"/>
                    <a:pt x="172404" y="71776"/>
                  </a:cubicBezTo>
                  <a:cubicBezTo>
                    <a:pt x="194161" y="71776"/>
                    <a:pt x="210479" y="69057"/>
                    <a:pt x="234956" y="69057"/>
                  </a:cubicBezTo>
                  <a:cubicBezTo>
                    <a:pt x="237675" y="69057"/>
                    <a:pt x="240395" y="69057"/>
                    <a:pt x="243115" y="69057"/>
                  </a:cubicBezTo>
                  <a:cubicBezTo>
                    <a:pt x="251274" y="69057"/>
                    <a:pt x="262153" y="69057"/>
                    <a:pt x="270312" y="74496"/>
                  </a:cubicBezTo>
                  <a:cubicBezTo>
                    <a:pt x="283910" y="82655"/>
                    <a:pt x="300228" y="96253"/>
                    <a:pt x="308387" y="123450"/>
                  </a:cubicBezTo>
                  <a:cubicBezTo>
                    <a:pt x="316546" y="147927"/>
                    <a:pt x="327424" y="175123"/>
                    <a:pt x="332864" y="202320"/>
                  </a:cubicBezTo>
                  <a:cubicBezTo>
                    <a:pt x="335583" y="213198"/>
                    <a:pt x="335583" y="226797"/>
                    <a:pt x="338303" y="237675"/>
                  </a:cubicBezTo>
                  <a:cubicBezTo>
                    <a:pt x="343742" y="251274"/>
                    <a:pt x="346462" y="264872"/>
                    <a:pt x="349182" y="281190"/>
                  </a:cubicBezTo>
                  <a:cubicBezTo>
                    <a:pt x="351901" y="292068"/>
                    <a:pt x="351901" y="305667"/>
                    <a:pt x="357341" y="316545"/>
                  </a:cubicBezTo>
                  <a:cubicBezTo>
                    <a:pt x="362780" y="327424"/>
                    <a:pt x="362780" y="338303"/>
                    <a:pt x="365500" y="351901"/>
                  </a:cubicBezTo>
                  <a:cubicBezTo>
                    <a:pt x="365500" y="357340"/>
                    <a:pt x="373658" y="373658"/>
                    <a:pt x="376378" y="389976"/>
                  </a:cubicBezTo>
                  <a:cubicBezTo>
                    <a:pt x="381817" y="403574"/>
                    <a:pt x="384537" y="414453"/>
                    <a:pt x="387257" y="414453"/>
                  </a:cubicBezTo>
                  <a:cubicBezTo>
                    <a:pt x="392696" y="414453"/>
                    <a:pt x="395416" y="381817"/>
                    <a:pt x="398136" y="376378"/>
                  </a:cubicBezTo>
                  <a:cubicBezTo>
                    <a:pt x="400855" y="362779"/>
                    <a:pt x="403575" y="346462"/>
                    <a:pt x="406295" y="332863"/>
                  </a:cubicBezTo>
                  <a:cubicBezTo>
                    <a:pt x="411734" y="302947"/>
                    <a:pt x="417173" y="273031"/>
                    <a:pt x="425332" y="243115"/>
                  </a:cubicBezTo>
                  <a:cubicBezTo>
                    <a:pt x="430771" y="213198"/>
                    <a:pt x="436211" y="180563"/>
                    <a:pt x="444370" y="150646"/>
                  </a:cubicBezTo>
                  <a:cubicBezTo>
                    <a:pt x="449809" y="126170"/>
                    <a:pt x="460688" y="98973"/>
                    <a:pt x="477006" y="79935"/>
                  </a:cubicBezTo>
                  <a:cubicBezTo>
                    <a:pt x="487884" y="66337"/>
                    <a:pt x="506922" y="58178"/>
                    <a:pt x="523240" y="58178"/>
                  </a:cubicBezTo>
                  <a:cubicBezTo>
                    <a:pt x="528679" y="58178"/>
                    <a:pt x="539558" y="58178"/>
                    <a:pt x="544997" y="63617"/>
                  </a:cubicBezTo>
                  <a:lnTo>
                    <a:pt x="612988" y="63617"/>
                  </a:lnTo>
                  <a:cubicBezTo>
                    <a:pt x="626587" y="63617"/>
                    <a:pt x="651064" y="63617"/>
                    <a:pt x="651064" y="79935"/>
                  </a:cubicBezTo>
                  <a:cubicBezTo>
                    <a:pt x="651064" y="88094"/>
                    <a:pt x="648344" y="88094"/>
                    <a:pt x="645624" y="96253"/>
                  </a:cubicBezTo>
                  <a:cubicBezTo>
                    <a:pt x="640185" y="101693"/>
                    <a:pt x="634746" y="104412"/>
                    <a:pt x="629307" y="104412"/>
                  </a:cubicBezTo>
                  <a:cubicBezTo>
                    <a:pt x="621147" y="107132"/>
                    <a:pt x="612988" y="107132"/>
                    <a:pt x="607549" y="107132"/>
                  </a:cubicBezTo>
                  <a:cubicBezTo>
                    <a:pt x="604829" y="107132"/>
                    <a:pt x="591231" y="107132"/>
                    <a:pt x="580353" y="107132"/>
                  </a:cubicBezTo>
                  <a:cubicBezTo>
                    <a:pt x="580353" y="109851"/>
                    <a:pt x="583072" y="112571"/>
                    <a:pt x="583072" y="115291"/>
                  </a:cubicBezTo>
                  <a:cubicBezTo>
                    <a:pt x="585792" y="128889"/>
                    <a:pt x="585792" y="142487"/>
                    <a:pt x="588512" y="156086"/>
                  </a:cubicBezTo>
                  <a:cubicBezTo>
                    <a:pt x="591231" y="169684"/>
                    <a:pt x="591231" y="183282"/>
                    <a:pt x="593951" y="196881"/>
                  </a:cubicBezTo>
                  <a:cubicBezTo>
                    <a:pt x="593951" y="207759"/>
                    <a:pt x="599390" y="215918"/>
                    <a:pt x="599390" y="226797"/>
                  </a:cubicBezTo>
                  <a:cubicBezTo>
                    <a:pt x="599390" y="229516"/>
                    <a:pt x="599390" y="229516"/>
                    <a:pt x="599390" y="232236"/>
                  </a:cubicBezTo>
                  <a:cubicBezTo>
                    <a:pt x="599390" y="234956"/>
                    <a:pt x="599390" y="237675"/>
                    <a:pt x="599390" y="240395"/>
                  </a:cubicBezTo>
                  <a:cubicBezTo>
                    <a:pt x="599390" y="251274"/>
                    <a:pt x="599390" y="259433"/>
                    <a:pt x="602110" y="270311"/>
                  </a:cubicBezTo>
                  <a:cubicBezTo>
                    <a:pt x="604829" y="283909"/>
                    <a:pt x="607549" y="294788"/>
                    <a:pt x="607549" y="308386"/>
                  </a:cubicBezTo>
                  <a:cubicBezTo>
                    <a:pt x="607549" y="311106"/>
                    <a:pt x="607549" y="316545"/>
                    <a:pt x="607549" y="319265"/>
                  </a:cubicBezTo>
                  <a:cubicBezTo>
                    <a:pt x="607549" y="324704"/>
                    <a:pt x="610269" y="330144"/>
                    <a:pt x="612988" y="335583"/>
                  </a:cubicBezTo>
                  <a:cubicBezTo>
                    <a:pt x="612988" y="338303"/>
                    <a:pt x="612988" y="343742"/>
                    <a:pt x="612988" y="346462"/>
                  </a:cubicBezTo>
                  <a:cubicBezTo>
                    <a:pt x="612988" y="354620"/>
                    <a:pt x="612988" y="362779"/>
                    <a:pt x="612988" y="370939"/>
                  </a:cubicBezTo>
                  <a:cubicBezTo>
                    <a:pt x="612988" y="379097"/>
                    <a:pt x="612988" y="387256"/>
                    <a:pt x="612988" y="395415"/>
                  </a:cubicBezTo>
                  <a:cubicBezTo>
                    <a:pt x="612988" y="403574"/>
                    <a:pt x="615708" y="414453"/>
                    <a:pt x="615708" y="422612"/>
                  </a:cubicBezTo>
                  <a:cubicBezTo>
                    <a:pt x="618428" y="430771"/>
                    <a:pt x="618428" y="436210"/>
                    <a:pt x="618428" y="441650"/>
                  </a:cubicBezTo>
                  <a:cubicBezTo>
                    <a:pt x="618428" y="444369"/>
                    <a:pt x="618428" y="449808"/>
                    <a:pt x="618428" y="455248"/>
                  </a:cubicBezTo>
                  <a:cubicBezTo>
                    <a:pt x="618428" y="460687"/>
                    <a:pt x="618428" y="460687"/>
                    <a:pt x="621147" y="463407"/>
                  </a:cubicBezTo>
                  <a:cubicBezTo>
                    <a:pt x="623867" y="471566"/>
                    <a:pt x="623867" y="477005"/>
                    <a:pt x="626587" y="482444"/>
                  </a:cubicBezTo>
                  <a:cubicBezTo>
                    <a:pt x="629307" y="493323"/>
                    <a:pt x="629307" y="506921"/>
                    <a:pt x="629307" y="517800"/>
                  </a:cubicBezTo>
                  <a:cubicBezTo>
                    <a:pt x="632026" y="534118"/>
                    <a:pt x="632026" y="547716"/>
                    <a:pt x="634746" y="561314"/>
                  </a:cubicBezTo>
                  <a:cubicBezTo>
                    <a:pt x="634746" y="564034"/>
                    <a:pt x="634746" y="564034"/>
                    <a:pt x="634746" y="566754"/>
                  </a:cubicBezTo>
                  <a:cubicBezTo>
                    <a:pt x="634746" y="572193"/>
                    <a:pt x="634746" y="577632"/>
                    <a:pt x="634746" y="583072"/>
                  </a:cubicBezTo>
                  <a:cubicBezTo>
                    <a:pt x="634746" y="596670"/>
                    <a:pt x="637466" y="602109"/>
                    <a:pt x="637466" y="607548"/>
                  </a:cubicBezTo>
                  <a:cubicBezTo>
                    <a:pt x="637466" y="610268"/>
                    <a:pt x="640185" y="615708"/>
                    <a:pt x="640185" y="618427"/>
                  </a:cubicBezTo>
                  <a:cubicBezTo>
                    <a:pt x="640185" y="623866"/>
                    <a:pt x="640185" y="629306"/>
                    <a:pt x="640185" y="632025"/>
                  </a:cubicBezTo>
                  <a:cubicBezTo>
                    <a:pt x="640185" y="634745"/>
                    <a:pt x="640185" y="637465"/>
                    <a:pt x="640185" y="640184"/>
                  </a:cubicBezTo>
                  <a:cubicBezTo>
                    <a:pt x="640185" y="645624"/>
                    <a:pt x="642905" y="653783"/>
                    <a:pt x="642905" y="659222"/>
                  </a:cubicBezTo>
                  <a:cubicBezTo>
                    <a:pt x="642905" y="661942"/>
                    <a:pt x="642905" y="661942"/>
                    <a:pt x="642905" y="664661"/>
                  </a:cubicBezTo>
                  <a:cubicBezTo>
                    <a:pt x="645624" y="678259"/>
                    <a:pt x="651064" y="678259"/>
                    <a:pt x="653783" y="678259"/>
                  </a:cubicBezTo>
                  <a:lnTo>
                    <a:pt x="653783" y="678259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1C17497-81A0-4FD0-9BEB-3D32B47739B3}"/>
                </a:ext>
              </a:extLst>
            </p:cNvPr>
            <p:cNvSpPr/>
            <p:nvPr/>
          </p:nvSpPr>
          <p:spPr>
            <a:xfrm>
              <a:off x="6362526" y="4242177"/>
              <a:ext cx="492259" cy="674476"/>
            </a:xfrm>
            <a:custGeom>
              <a:avLst/>
              <a:gdLst>
                <a:gd name="connsiteX0" fmla="*/ 225733 w 492259"/>
                <a:gd name="connsiteY0" fmla="*/ 97907 h 674476"/>
                <a:gd name="connsiteX1" fmla="*/ 209415 w 492259"/>
                <a:gd name="connsiteY1" fmla="*/ 119665 h 674476"/>
                <a:gd name="connsiteX2" fmla="*/ 201256 w 492259"/>
                <a:gd name="connsiteY2" fmla="*/ 152300 h 674476"/>
                <a:gd name="connsiteX3" fmla="*/ 198536 w 492259"/>
                <a:gd name="connsiteY3" fmla="*/ 168618 h 674476"/>
                <a:gd name="connsiteX4" fmla="*/ 195817 w 492259"/>
                <a:gd name="connsiteY4" fmla="*/ 184936 h 674476"/>
                <a:gd name="connsiteX5" fmla="*/ 187658 w 492259"/>
                <a:gd name="connsiteY5" fmla="*/ 220292 h 674476"/>
                <a:gd name="connsiteX6" fmla="*/ 168620 w 492259"/>
                <a:gd name="connsiteY6" fmla="*/ 291003 h 674476"/>
                <a:gd name="connsiteX7" fmla="*/ 160461 w 492259"/>
                <a:gd name="connsiteY7" fmla="*/ 323639 h 674476"/>
                <a:gd name="connsiteX8" fmla="*/ 149582 w 492259"/>
                <a:gd name="connsiteY8" fmla="*/ 361714 h 674476"/>
                <a:gd name="connsiteX9" fmla="*/ 144143 w 492259"/>
                <a:gd name="connsiteY9" fmla="*/ 388910 h 674476"/>
                <a:gd name="connsiteX10" fmla="*/ 149582 w 492259"/>
                <a:gd name="connsiteY10" fmla="*/ 391630 h 674476"/>
                <a:gd name="connsiteX11" fmla="*/ 171340 w 492259"/>
                <a:gd name="connsiteY11" fmla="*/ 391630 h 674476"/>
                <a:gd name="connsiteX12" fmla="*/ 193097 w 492259"/>
                <a:gd name="connsiteY12" fmla="*/ 388910 h 674476"/>
                <a:gd name="connsiteX13" fmla="*/ 212135 w 492259"/>
                <a:gd name="connsiteY13" fmla="*/ 388910 h 674476"/>
                <a:gd name="connsiteX14" fmla="*/ 236611 w 492259"/>
                <a:gd name="connsiteY14" fmla="*/ 388910 h 674476"/>
                <a:gd name="connsiteX15" fmla="*/ 250210 w 492259"/>
                <a:gd name="connsiteY15" fmla="*/ 386191 h 674476"/>
                <a:gd name="connsiteX16" fmla="*/ 258369 w 492259"/>
                <a:gd name="connsiteY16" fmla="*/ 386191 h 674476"/>
                <a:gd name="connsiteX17" fmla="*/ 255649 w 492259"/>
                <a:gd name="connsiteY17" fmla="*/ 367153 h 674476"/>
                <a:gd name="connsiteX18" fmla="*/ 250210 w 492259"/>
                <a:gd name="connsiteY18" fmla="*/ 331797 h 674476"/>
                <a:gd name="connsiteX19" fmla="*/ 247490 w 492259"/>
                <a:gd name="connsiteY19" fmla="*/ 244769 h 674476"/>
                <a:gd name="connsiteX20" fmla="*/ 242051 w 492259"/>
                <a:gd name="connsiteY20" fmla="*/ 203974 h 674476"/>
                <a:gd name="connsiteX21" fmla="*/ 236611 w 492259"/>
                <a:gd name="connsiteY21" fmla="*/ 157740 h 674476"/>
                <a:gd name="connsiteX22" fmla="*/ 233892 w 492259"/>
                <a:gd name="connsiteY22" fmla="*/ 119665 h 674476"/>
                <a:gd name="connsiteX23" fmla="*/ 225733 w 492259"/>
                <a:gd name="connsiteY23" fmla="*/ 97907 h 674476"/>
                <a:gd name="connsiteX24" fmla="*/ 274687 w 492259"/>
                <a:gd name="connsiteY24" fmla="*/ 0 h 674476"/>
                <a:gd name="connsiteX25" fmla="*/ 304603 w 492259"/>
                <a:gd name="connsiteY25" fmla="*/ 5439 h 674476"/>
                <a:gd name="connsiteX26" fmla="*/ 320921 w 492259"/>
                <a:gd name="connsiteY26" fmla="*/ 24477 h 674476"/>
                <a:gd name="connsiteX27" fmla="*/ 334519 w 492259"/>
                <a:gd name="connsiteY27" fmla="*/ 43515 h 674476"/>
                <a:gd name="connsiteX28" fmla="*/ 339959 w 492259"/>
                <a:gd name="connsiteY28" fmla="*/ 65272 h 674476"/>
                <a:gd name="connsiteX29" fmla="*/ 348118 w 492259"/>
                <a:gd name="connsiteY29" fmla="*/ 114226 h 674476"/>
                <a:gd name="connsiteX30" fmla="*/ 361716 w 492259"/>
                <a:gd name="connsiteY30" fmla="*/ 163180 h 674476"/>
                <a:gd name="connsiteX31" fmla="*/ 369875 w 492259"/>
                <a:gd name="connsiteY31" fmla="*/ 220293 h 674476"/>
                <a:gd name="connsiteX32" fmla="*/ 378034 w 492259"/>
                <a:gd name="connsiteY32" fmla="*/ 274686 h 674476"/>
                <a:gd name="connsiteX33" fmla="*/ 383473 w 492259"/>
                <a:gd name="connsiteY33" fmla="*/ 301883 h 674476"/>
                <a:gd name="connsiteX34" fmla="*/ 391632 w 492259"/>
                <a:gd name="connsiteY34" fmla="*/ 337238 h 674476"/>
                <a:gd name="connsiteX35" fmla="*/ 397071 w 492259"/>
                <a:gd name="connsiteY35" fmla="*/ 364435 h 674476"/>
                <a:gd name="connsiteX36" fmla="*/ 405230 w 492259"/>
                <a:gd name="connsiteY36" fmla="*/ 383473 h 674476"/>
                <a:gd name="connsiteX37" fmla="*/ 416109 w 492259"/>
                <a:gd name="connsiteY37" fmla="*/ 386192 h 674476"/>
                <a:gd name="connsiteX38" fmla="*/ 426988 w 492259"/>
                <a:gd name="connsiteY38" fmla="*/ 386192 h 674476"/>
                <a:gd name="connsiteX39" fmla="*/ 454184 w 492259"/>
                <a:gd name="connsiteY39" fmla="*/ 397071 h 674476"/>
                <a:gd name="connsiteX40" fmla="*/ 456904 w 492259"/>
                <a:gd name="connsiteY40" fmla="*/ 405230 h 674476"/>
                <a:gd name="connsiteX41" fmla="*/ 451464 w 492259"/>
                <a:gd name="connsiteY41" fmla="*/ 416108 h 674476"/>
                <a:gd name="connsiteX42" fmla="*/ 432427 w 492259"/>
                <a:gd name="connsiteY42" fmla="*/ 429707 h 674476"/>
                <a:gd name="connsiteX43" fmla="*/ 421548 w 492259"/>
                <a:gd name="connsiteY43" fmla="*/ 432426 h 674476"/>
                <a:gd name="connsiteX44" fmla="*/ 413389 w 492259"/>
                <a:gd name="connsiteY44" fmla="*/ 435146 h 674476"/>
                <a:gd name="connsiteX45" fmla="*/ 413389 w 492259"/>
                <a:gd name="connsiteY45" fmla="*/ 440585 h 674476"/>
                <a:gd name="connsiteX46" fmla="*/ 416109 w 492259"/>
                <a:gd name="connsiteY46" fmla="*/ 451464 h 674476"/>
                <a:gd name="connsiteX47" fmla="*/ 418829 w 492259"/>
                <a:gd name="connsiteY47" fmla="*/ 465062 h 674476"/>
                <a:gd name="connsiteX48" fmla="*/ 418829 w 492259"/>
                <a:gd name="connsiteY48" fmla="*/ 475941 h 674476"/>
                <a:gd name="connsiteX49" fmla="*/ 418829 w 492259"/>
                <a:gd name="connsiteY49" fmla="*/ 486820 h 674476"/>
                <a:gd name="connsiteX50" fmla="*/ 426988 w 492259"/>
                <a:gd name="connsiteY50" fmla="*/ 516736 h 674476"/>
                <a:gd name="connsiteX51" fmla="*/ 432427 w 492259"/>
                <a:gd name="connsiteY51" fmla="*/ 543932 h 674476"/>
                <a:gd name="connsiteX52" fmla="*/ 437866 w 492259"/>
                <a:gd name="connsiteY52" fmla="*/ 573848 h 674476"/>
                <a:gd name="connsiteX53" fmla="*/ 443306 w 492259"/>
                <a:gd name="connsiteY53" fmla="*/ 606484 h 674476"/>
                <a:gd name="connsiteX54" fmla="*/ 446025 w 492259"/>
                <a:gd name="connsiteY54" fmla="*/ 617363 h 674476"/>
                <a:gd name="connsiteX55" fmla="*/ 470502 w 492259"/>
                <a:gd name="connsiteY55" fmla="*/ 617363 h 674476"/>
                <a:gd name="connsiteX56" fmla="*/ 492259 w 492259"/>
                <a:gd name="connsiteY56" fmla="*/ 641840 h 674476"/>
                <a:gd name="connsiteX57" fmla="*/ 484101 w 492259"/>
                <a:gd name="connsiteY57" fmla="*/ 655438 h 674476"/>
                <a:gd name="connsiteX58" fmla="*/ 467782 w 492259"/>
                <a:gd name="connsiteY58" fmla="*/ 663597 h 674476"/>
                <a:gd name="connsiteX59" fmla="*/ 443306 w 492259"/>
                <a:gd name="connsiteY59" fmla="*/ 666317 h 674476"/>
                <a:gd name="connsiteX60" fmla="*/ 421548 w 492259"/>
                <a:gd name="connsiteY60" fmla="*/ 666317 h 674476"/>
                <a:gd name="connsiteX61" fmla="*/ 413389 w 492259"/>
                <a:gd name="connsiteY61" fmla="*/ 666317 h 674476"/>
                <a:gd name="connsiteX62" fmla="*/ 399791 w 492259"/>
                <a:gd name="connsiteY62" fmla="*/ 671756 h 674476"/>
                <a:gd name="connsiteX63" fmla="*/ 383473 w 492259"/>
                <a:gd name="connsiteY63" fmla="*/ 674476 h 674476"/>
                <a:gd name="connsiteX64" fmla="*/ 348118 w 492259"/>
                <a:gd name="connsiteY64" fmla="*/ 669036 h 674476"/>
                <a:gd name="connsiteX65" fmla="*/ 326360 w 492259"/>
                <a:gd name="connsiteY65" fmla="*/ 669036 h 674476"/>
                <a:gd name="connsiteX66" fmla="*/ 277406 w 492259"/>
                <a:gd name="connsiteY66" fmla="*/ 669036 h 674476"/>
                <a:gd name="connsiteX67" fmla="*/ 252930 w 492259"/>
                <a:gd name="connsiteY67" fmla="*/ 663597 h 674476"/>
                <a:gd name="connsiteX68" fmla="*/ 236611 w 492259"/>
                <a:gd name="connsiteY68" fmla="*/ 647279 h 674476"/>
                <a:gd name="connsiteX69" fmla="*/ 261088 w 492259"/>
                <a:gd name="connsiteY69" fmla="*/ 630961 h 674476"/>
                <a:gd name="connsiteX70" fmla="*/ 288285 w 492259"/>
                <a:gd name="connsiteY70" fmla="*/ 628241 h 674476"/>
                <a:gd name="connsiteX71" fmla="*/ 285565 w 492259"/>
                <a:gd name="connsiteY71" fmla="*/ 609204 h 674476"/>
                <a:gd name="connsiteX72" fmla="*/ 282846 w 492259"/>
                <a:gd name="connsiteY72" fmla="*/ 582007 h 674476"/>
                <a:gd name="connsiteX73" fmla="*/ 280126 w 492259"/>
                <a:gd name="connsiteY73" fmla="*/ 568409 h 674476"/>
                <a:gd name="connsiteX74" fmla="*/ 282846 w 492259"/>
                <a:gd name="connsiteY74" fmla="*/ 554811 h 674476"/>
                <a:gd name="connsiteX75" fmla="*/ 277406 w 492259"/>
                <a:gd name="connsiteY75" fmla="*/ 538493 h 674476"/>
                <a:gd name="connsiteX76" fmla="*/ 271967 w 492259"/>
                <a:gd name="connsiteY76" fmla="*/ 505857 h 674476"/>
                <a:gd name="connsiteX77" fmla="*/ 269247 w 492259"/>
                <a:gd name="connsiteY77" fmla="*/ 478660 h 674476"/>
                <a:gd name="connsiteX78" fmla="*/ 266528 w 492259"/>
                <a:gd name="connsiteY78" fmla="*/ 446025 h 674476"/>
                <a:gd name="connsiteX79" fmla="*/ 261088 w 492259"/>
                <a:gd name="connsiteY79" fmla="*/ 437866 h 674476"/>
                <a:gd name="connsiteX80" fmla="*/ 250210 w 492259"/>
                <a:gd name="connsiteY80" fmla="*/ 437866 h 674476"/>
                <a:gd name="connsiteX81" fmla="*/ 220293 w 492259"/>
                <a:gd name="connsiteY81" fmla="*/ 440585 h 674476"/>
                <a:gd name="connsiteX82" fmla="*/ 190377 w 492259"/>
                <a:gd name="connsiteY82" fmla="*/ 443305 h 674476"/>
                <a:gd name="connsiteX83" fmla="*/ 165900 w 492259"/>
                <a:gd name="connsiteY83" fmla="*/ 443305 h 674476"/>
                <a:gd name="connsiteX84" fmla="*/ 144143 w 492259"/>
                <a:gd name="connsiteY84" fmla="*/ 440585 h 674476"/>
                <a:gd name="connsiteX85" fmla="*/ 135984 w 492259"/>
                <a:gd name="connsiteY85" fmla="*/ 454184 h 674476"/>
                <a:gd name="connsiteX86" fmla="*/ 130545 w 492259"/>
                <a:gd name="connsiteY86" fmla="*/ 486820 h 674476"/>
                <a:gd name="connsiteX87" fmla="*/ 119666 w 492259"/>
                <a:gd name="connsiteY87" fmla="*/ 541213 h 674476"/>
                <a:gd name="connsiteX88" fmla="*/ 103348 w 492259"/>
                <a:gd name="connsiteY88" fmla="*/ 614643 h 674476"/>
                <a:gd name="connsiteX89" fmla="*/ 133264 w 492259"/>
                <a:gd name="connsiteY89" fmla="*/ 614643 h 674476"/>
                <a:gd name="connsiteX90" fmla="*/ 168620 w 492259"/>
                <a:gd name="connsiteY90" fmla="*/ 630961 h 674476"/>
                <a:gd name="connsiteX91" fmla="*/ 163181 w 492259"/>
                <a:gd name="connsiteY91" fmla="*/ 647279 h 674476"/>
                <a:gd name="connsiteX92" fmla="*/ 146863 w 492259"/>
                <a:gd name="connsiteY92" fmla="*/ 655438 h 674476"/>
                <a:gd name="connsiteX93" fmla="*/ 127825 w 492259"/>
                <a:gd name="connsiteY93" fmla="*/ 658158 h 674476"/>
                <a:gd name="connsiteX94" fmla="*/ 106068 w 492259"/>
                <a:gd name="connsiteY94" fmla="*/ 658158 h 674476"/>
                <a:gd name="connsiteX95" fmla="*/ 62552 w 492259"/>
                <a:gd name="connsiteY95" fmla="*/ 658158 h 674476"/>
                <a:gd name="connsiteX96" fmla="*/ 40795 w 492259"/>
                <a:gd name="connsiteY96" fmla="*/ 658158 h 674476"/>
                <a:gd name="connsiteX97" fmla="*/ 16318 w 492259"/>
                <a:gd name="connsiteY97" fmla="*/ 652718 h 674476"/>
                <a:gd name="connsiteX98" fmla="*/ 0 w 492259"/>
                <a:gd name="connsiteY98" fmla="*/ 636401 h 674476"/>
                <a:gd name="connsiteX99" fmla="*/ 2720 w 492259"/>
                <a:gd name="connsiteY99" fmla="*/ 628241 h 674476"/>
                <a:gd name="connsiteX100" fmla="*/ 24477 w 492259"/>
                <a:gd name="connsiteY100" fmla="*/ 620082 h 674476"/>
                <a:gd name="connsiteX101" fmla="*/ 62552 w 492259"/>
                <a:gd name="connsiteY101" fmla="*/ 617363 h 674476"/>
                <a:gd name="connsiteX102" fmla="*/ 62552 w 492259"/>
                <a:gd name="connsiteY102" fmla="*/ 614643 h 674476"/>
                <a:gd name="connsiteX103" fmla="*/ 65272 w 492259"/>
                <a:gd name="connsiteY103" fmla="*/ 587447 h 674476"/>
                <a:gd name="connsiteX104" fmla="*/ 76151 w 492259"/>
                <a:gd name="connsiteY104" fmla="*/ 522175 h 674476"/>
                <a:gd name="connsiteX105" fmla="*/ 87029 w 492259"/>
                <a:gd name="connsiteY105" fmla="*/ 470501 h 674476"/>
                <a:gd name="connsiteX106" fmla="*/ 92468 w 492259"/>
                <a:gd name="connsiteY106" fmla="*/ 446025 h 674476"/>
                <a:gd name="connsiteX107" fmla="*/ 65272 w 492259"/>
                <a:gd name="connsiteY107" fmla="*/ 432426 h 674476"/>
                <a:gd name="connsiteX108" fmla="*/ 54393 w 492259"/>
                <a:gd name="connsiteY108" fmla="*/ 421548 h 674476"/>
                <a:gd name="connsiteX109" fmla="*/ 73431 w 492259"/>
                <a:gd name="connsiteY109" fmla="*/ 407949 h 674476"/>
                <a:gd name="connsiteX110" fmla="*/ 100629 w 492259"/>
                <a:gd name="connsiteY110" fmla="*/ 399790 h 674476"/>
                <a:gd name="connsiteX111" fmla="*/ 108788 w 492259"/>
                <a:gd name="connsiteY111" fmla="*/ 369874 h 674476"/>
                <a:gd name="connsiteX112" fmla="*/ 125105 w 492259"/>
                <a:gd name="connsiteY112" fmla="*/ 307322 h 674476"/>
                <a:gd name="connsiteX113" fmla="*/ 141423 w 492259"/>
                <a:gd name="connsiteY113" fmla="*/ 242051 h 674476"/>
                <a:gd name="connsiteX114" fmla="*/ 155022 w 492259"/>
                <a:gd name="connsiteY114" fmla="*/ 179498 h 674476"/>
                <a:gd name="connsiteX115" fmla="*/ 168620 w 492259"/>
                <a:gd name="connsiteY115" fmla="*/ 119665 h 674476"/>
                <a:gd name="connsiteX116" fmla="*/ 193097 w 492259"/>
                <a:gd name="connsiteY116" fmla="*/ 57113 h 674476"/>
                <a:gd name="connsiteX117" fmla="*/ 201256 w 492259"/>
                <a:gd name="connsiteY117" fmla="*/ 38075 h 674476"/>
                <a:gd name="connsiteX118" fmla="*/ 217574 w 492259"/>
                <a:gd name="connsiteY118" fmla="*/ 13598 h 674476"/>
                <a:gd name="connsiteX119" fmla="*/ 274687 w 492259"/>
                <a:gd name="connsiteY119" fmla="*/ 0 h 67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92259" h="674476">
                  <a:moveTo>
                    <a:pt x="225733" y="97907"/>
                  </a:moveTo>
                  <a:cubicBezTo>
                    <a:pt x="217574" y="97907"/>
                    <a:pt x="209415" y="114225"/>
                    <a:pt x="209415" y="119665"/>
                  </a:cubicBezTo>
                  <a:cubicBezTo>
                    <a:pt x="206695" y="130543"/>
                    <a:pt x="203976" y="144141"/>
                    <a:pt x="201256" y="152300"/>
                  </a:cubicBezTo>
                  <a:cubicBezTo>
                    <a:pt x="198536" y="157740"/>
                    <a:pt x="198536" y="163179"/>
                    <a:pt x="198536" y="168618"/>
                  </a:cubicBezTo>
                  <a:cubicBezTo>
                    <a:pt x="198536" y="174058"/>
                    <a:pt x="195817" y="179497"/>
                    <a:pt x="195817" y="184936"/>
                  </a:cubicBezTo>
                  <a:cubicBezTo>
                    <a:pt x="193097" y="195815"/>
                    <a:pt x="190377" y="209413"/>
                    <a:pt x="187658" y="220292"/>
                  </a:cubicBezTo>
                  <a:cubicBezTo>
                    <a:pt x="184938" y="244769"/>
                    <a:pt x="176779" y="269246"/>
                    <a:pt x="168620" y="291003"/>
                  </a:cubicBezTo>
                  <a:cubicBezTo>
                    <a:pt x="165900" y="301881"/>
                    <a:pt x="163181" y="312760"/>
                    <a:pt x="160461" y="323639"/>
                  </a:cubicBezTo>
                  <a:cubicBezTo>
                    <a:pt x="157742" y="337237"/>
                    <a:pt x="155022" y="348115"/>
                    <a:pt x="149582" y="361714"/>
                  </a:cubicBezTo>
                  <a:cubicBezTo>
                    <a:pt x="146863" y="367153"/>
                    <a:pt x="144143" y="383471"/>
                    <a:pt x="144143" y="388910"/>
                  </a:cubicBezTo>
                  <a:cubicBezTo>
                    <a:pt x="144143" y="391630"/>
                    <a:pt x="146863" y="391630"/>
                    <a:pt x="149582" y="391630"/>
                  </a:cubicBezTo>
                  <a:cubicBezTo>
                    <a:pt x="155022" y="391630"/>
                    <a:pt x="168620" y="391630"/>
                    <a:pt x="171340" y="391630"/>
                  </a:cubicBezTo>
                  <a:cubicBezTo>
                    <a:pt x="179498" y="391630"/>
                    <a:pt x="187658" y="391630"/>
                    <a:pt x="193097" y="388910"/>
                  </a:cubicBezTo>
                  <a:cubicBezTo>
                    <a:pt x="198536" y="388910"/>
                    <a:pt x="203976" y="388910"/>
                    <a:pt x="212135" y="388910"/>
                  </a:cubicBezTo>
                  <a:cubicBezTo>
                    <a:pt x="217574" y="388910"/>
                    <a:pt x="225733" y="388910"/>
                    <a:pt x="236611" y="388910"/>
                  </a:cubicBezTo>
                  <a:cubicBezTo>
                    <a:pt x="242051" y="388910"/>
                    <a:pt x="247490" y="388910"/>
                    <a:pt x="250210" y="386191"/>
                  </a:cubicBezTo>
                  <a:cubicBezTo>
                    <a:pt x="255649" y="391630"/>
                    <a:pt x="258369" y="388910"/>
                    <a:pt x="258369" y="386191"/>
                  </a:cubicBezTo>
                  <a:cubicBezTo>
                    <a:pt x="258369" y="380751"/>
                    <a:pt x="255649" y="372592"/>
                    <a:pt x="255649" y="367153"/>
                  </a:cubicBezTo>
                  <a:cubicBezTo>
                    <a:pt x="252930" y="353555"/>
                    <a:pt x="250210" y="342676"/>
                    <a:pt x="250210" y="331797"/>
                  </a:cubicBezTo>
                  <a:cubicBezTo>
                    <a:pt x="250210" y="301881"/>
                    <a:pt x="250210" y="274685"/>
                    <a:pt x="247490" y="244769"/>
                  </a:cubicBezTo>
                  <a:cubicBezTo>
                    <a:pt x="247490" y="231170"/>
                    <a:pt x="244771" y="217572"/>
                    <a:pt x="242051" y="203974"/>
                  </a:cubicBezTo>
                  <a:cubicBezTo>
                    <a:pt x="239331" y="187656"/>
                    <a:pt x="236611" y="174058"/>
                    <a:pt x="236611" y="157740"/>
                  </a:cubicBezTo>
                  <a:cubicBezTo>
                    <a:pt x="236611" y="152300"/>
                    <a:pt x="236611" y="133263"/>
                    <a:pt x="233892" y="119665"/>
                  </a:cubicBezTo>
                  <a:cubicBezTo>
                    <a:pt x="233892" y="106066"/>
                    <a:pt x="231172" y="97907"/>
                    <a:pt x="225733" y="97907"/>
                  </a:cubicBezTo>
                  <a:close/>
                  <a:moveTo>
                    <a:pt x="274687" y="0"/>
                  </a:moveTo>
                  <a:cubicBezTo>
                    <a:pt x="288285" y="0"/>
                    <a:pt x="293724" y="2720"/>
                    <a:pt x="304603" y="5439"/>
                  </a:cubicBezTo>
                  <a:cubicBezTo>
                    <a:pt x="315481" y="10879"/>
                    <a:pt x="315481" y="16318"/>
                    <a:pt x="320921" y="24477"/>
                  </a:cubicBezTo>
                  <a:cubicBezTo>
                    <a:pt x="326360" y="29916"/>
                    <a:pt x="331800" y="35356"/>
                    <a:pt x="334519" y="43515"/>
                  </a:cubicBezTo>
                  <a:cubicBezTo>
                    <a:pt x="337239" y="51674"/>
                    <a:pt x="337239" y="57113"/>
                    <a:pt x="339959" y="65272"/>
                  </a:cubicBezTo>
                  <a:cubicBezTo>
                    <a:pt x="345398" y="78870"/>
                    <a:pt x="342678" y="97908"/>
                    <a:pt x="348118" y="114226"/>
                  </a:cubicBezTo>
                  <a:cubicBezTo>
                    <a:pt x="350837" y="130544"/>
                    <a:pt x="358996" y="146863"/>
                    <a:pt x="361716" y="163180"/>
                  </a:cubicBezTo>
                  <a:cubicBezTo>
                    <a:pt x="364435" y="182218"/>
                    <a:pt x="364435" y="201256"/>
                    <a:pt x="369875" y="220293"/>
                  </a:cubicBezTo>
                  <a:cubicBezTo>
                    <a:pt x="375314" y="239331"/>
                    <a:pt x="378034" y="255649"/>
                    <a:pt x="378034" y="274686"/>
                  </a:cubicBezTo>
                  <a:cubicBezTo>
                    <a:pt x="378034" y="282845"/>
                    <a:pt x="380753" y="293724"/>
                    <a:pt x="383473" y="301883"/>
                  </a:cubicBezTo>
                  <a:cubicBezTo>
                    <a:pt x="386193" y="312762"/>
                    <a:pt x="388913" y="326360"/>
                    <a:pt x="391632" y="337238"/>
                  </a:cubicBezTo>
                  <a:cubicBezTo>
                    <a:pt x="391632" y="342678"/>
                    <a:pt x="394352" y="353556"/>
                    <a:pt x="397071" y="364435"/>
                  </a:cubicBezTo>
                  <a:cubicBezTo>
                    <a:pt x="399791" y="372594"/>
                    <a:pt x="402511" y="380753"/>
                    <a:pt x="405230" y="383473"/>
                  </a:cubicBezTo>
                  <a:cubicBezTo>
                    <a:pt x="407950" y="386192"/>
                    <a:pt x="413389" y="386192"/>
                    <a:pt x="416109" y="386192"/>
                  </a:cubicBezTo>
                  <a:cubicBezTo>
                    <a:pt x="418829" y="386192"/>
                    <a:pt x="424268" y="386192"/>
                    <a:pt x="426988" y="386192"/>
                  </a:cubicBezTo>
                  <a:cubicBezTo>
                    <a:pt x="437866" y="386192"/>
                    <a:pt x="448745" y="388912"/>
                    <a:pt x="454184" y="397071"/>
                  </a:cubicBezTo>
                  <a:cubicBezTo>
                    <a:pt x="456904" y="399790"/>
                    <a:pt x="456904" y="402510"/>
                    <a:pt x="456904" y="405230"/>
                  </a:cubicBezTo>
                  <a:cubicBezTo>
                    <a:pt x="456904" y="407949"/>
                    <a:pt x="454184" y="410669"/>
                    <a:pt x="451464" y="416108"/>
                  </a:cubicBezTo>
                  <a:cubicBezTo>
                    <a:pt x="446025" y="421548"/>
                    <a:pt x="440586" y="426987"/>
                    <a:pt x="432427" y="429707"/>
                  </a:cubicBezTo>
                  <a:cubicBezTo>
                    <a:pt x="429707" y="429707"/>
                    <a:pt x="426988" y="432426"/>
                    <a:pt x="421548" y="432426"/>
                  </a:cubicBezTo>
                  <a:cubicBezTo>
                    <a:pt x="418829" y="432426"/>
                    <a:pt x="416109" y="432426"/>
                    <a:pt x="413389" y="435146"/>
                  </a:cubicBezTo>
                  <a:cubicBezTo>
                    <a:pt x="413389" y="435146"/>
                    <a:pt x="413389" y="437866"/>
                    <a:pt x="413389" y="440585"/>
                  </a:cubicBezTo>
                  <a:cubicBezTo>
                    <a:pt x="413389" y="443305"/>
                    <a:pt x="413389" y="448744"/>
                    <a:pt x="416109" y="451464"/>
                  </a:cubicBezTo>
                  <a:cubicBezTo>
                    <a:pt x="416109" y="456903"/>
                    <a:pt x="418829" y="462343"/>
                    <a:pt x="418829" y="465062"/>
                  </a:cubicBezTo>
                  <a:lnTo>
                    <a:pt x="418829" y="475941"/>
                  </a:lnTo>
                  <a:cubicBezTo>
                    <a:pt x="418829" y="481380"/>
                    <a:pt x="418829" y="484100"/>
                    <a:pt x="418829" y="486820"/>
                  </a:cubicBezTo>
                  <a:cubicBezTo>
                    <a:pt x="421548" y="497698"/>
                    <a:pt x="424268" y="505857"/>
                    <a:pt x="426988" y="516736"/>
                  </a:cubicBezTo>
                  <a:cubicBezTo>
                    <a:pt x="426988" y="524895"/>
                    <a:pt x="429707" y="535773"/>
                    <a:pt x="432427" y="543932"/>
                  </a:cubicBezTo>
                  <a:cubicBezTo>
                    <a:pt x="435147" y="554811"/>
                    <a:pt x="437866" y="562970"/>
                    <a:pt x="437866" y="573848"/>
                  </a:cubicBezTo>
                  <a:cubicBezTo>
                    <a:pt x="437866" y="587447"/>
                    <a:pt x="440586" y="595606"/>
                    <a:pt x="443306" y="606484"/>
                  </a:cubicBezTo>
                  <a:cubicBezTo>
                    <a:pt x="443306" y="609204"/>
                    <a:pt x="446025" y="614643"/>
                    <a:pt x="446025" y="617363"/>
                  </a:cubicBezTo>
                  <a:cubicBezTo>
                    <a:pt x="454184" y="617363"/>
                    <a:pt x="462343" y="617363"/>
                    <a:pt x="470502" y="617363"/>
                  </a:cubicBezTo>
                  <a:cubicBezTo>
                    <a:pt x="475942" y="625522"/>
                    <a:pt x="492259" y="630961"/>
                    <a:pt x="492259" y="641840"/>
                  </a:cubicBezTo>
                  <a:cubicBezTo>
                    <a:pt x="492259" y="647279"/>
                    <a:pt x="486820" y="649999"/>
                    <a:pt x="484101" y="655438"/>
                  </a:cubicBezTo>
                  <a:cubicBezTo>
                    <a:pt x="481381" y="660877"/>
                    <a:pt x="473222" y="663597"/>
                    <a:pt x="467782" y="663597"/>
                  </a:cubicBezTo>
                  <a:cubicBezTo>
                    <a:pt x="456904" y="666317"/>
                    <a:pt x="451464" y="666317"/>
                    <a:pt x="443306" y="666317"/>
                  </a:cubicBezTo>
                  <a:cubicBezTo>
                    <a:pt x="437866" y="666317"/>
                    <a:pt x="429707" y="666317"/>
                    <a:pt x="421548" y="666317"/>
                  </a:cubicBezTo>
                  <a:cubicBezTo>
                    <a:pt x="418829" y="666317"/>
                    <a:pt x="416109" y="666317"/>
                    <a:pt x="413389" y="666317"/>
                  </a:cubicBezTo>
                  <a:cubicBezTo>
                    <a:pt x="407950" y="669036"/>
                    <a:pt x="405230" y="669036"/>
                    <a:pt x="399791" y="671756"/>
                  </a:cubicBezTo>
                  <a:cubicBezTo>
                    <a:pt x="394352" y="671756"/>
                    <a:pt x="388913" y="674476"/>
                    <a:pt x="383473" y="674476"/>
                  </a:cubicBezTo>
                  <a:cubicBezTo>
                    <a:pt x="372594" y="674476"/>
                    <a:pt x="358996" y="671756"/>
                    <a:pt x="348118" y="669036"/>
                  </a:cubicBezTo>
                  <a:cubicBezTo>
                    <a:pt x="339959" y="669036"/>
                    <a:pt x="331800" y="669036"/>
                    <a:pt x="326360" y="669036"/>
                  </a:cubicBezTo>
                  <a:cubicBezTo>
                    <a:pt x="304603" y="669036"/>
                    <a:pt x="285565" y="669036"/>
                    <a:pt x="277406" y="669036"/>
                  </a:cubicBezTo>
                  <a:cubicBezTo>
                    <a:pt x="269247" y="669036"/>
                    <a:pt x="258369" y="669036"/>
                    <a:pt x="252930" y="663597"/>
                  </a:cubicBezTo>
                  <a:cubicBezTo>
                    <a:pt x="247490" y="660877"/>
                    <a:pt x="236611" y="655438"/>
                    <a:pt x="236611" y="647279"/>
                  </a:cubicBezTo>
                  <a:cubicBezTo>
                    <a:pt x="236611" y="636401"/>
                    <a:pt x="252930" y="633681"/>
                    <a:pt x="261088" y="630961"/>
                  </a:cubicBezTo>
                  <a:cubicBezTo>
                    <a:pt x="266528" y="630961"/>
                    <a:pt x="274687" y="630961"/>
                    <a:pt x="288285" y="628241"/>
                  </a:cubicBezTo>
                  <a:cubicBezTo>
                    <a:pt x="288285" y="620082"/>
                    <a:pt x="288285" y="614643"/>
                    <a:pt x="285565" y="609204"/>
                  </a:cubicBezTo>
                  <a:cubicBezTo>
                    <a:pt x="285565" y="601045"/>
                    <a:pt x="282846" y="590166"/>
                    <a:pt x="282846" y="582007"/>
                  </a:cubicBezTo>
                  <a:cubicBezTo>
                    <a:pt x="282846" y="576568"/>
                    <a:pt x="280126" y="573848"/>
                    <a:pt x="280126" y="568409"/>
                  </a:cubicBezTo>
                  <a:cubicBezTo>
                    <a:pt x="280126" y="562970"/>
                    <a:pt x="282846" y="557531"/>
                    <a:pt x="282846" y="554811"/>
                  </a:cubicBezTo>
                  <a:cubicBezTo>
                    <a:pt x="282846" y="549371"/>
                    <a:pt x="280126" y="546652"/>
                    <a:pt x="277406" y="538493"/>
                  </a:cubicBezTo>
                  <a:cubicBezTo>
                    <a:pt x="277406" y="527614"/>
                    <a:pt x="271967" y="516736"/>
                    <a:pt x="271967" y="505857"/>
                  </a:cubicBezTo>
                  <a:cubicBezTo>
                    <a:pt x="271967" y="494978"/>
                    <a:pt x="271967" y="486820"/>
                    <a:pt x="269247" y="478660"/>
                  </a:cubicBezTo>
                  <a:cubicBezTo>
                    <a:pt x="266528" y="467782"/>
                    <a:pt x="266528" y="456903"/>
                    <a:pt x="266528" y="446025"/>
                  </a:cubicBezTo>
                  <a:cubicBezTo>
                    <a:pt x="266528" y="440585"/>
                    <a:pt x="263808" y="437866"/>
                    <a:pt x="261088" y="437866"/>
                  </a:cubicBezTo>
                  <a:cubicBezTo>
                    <a:pt x="258369" y="437866"/>
                    <a:pt x="255649" y="437866"/>
                    <a:pt x="250210" y="437866"/>
                  </a:cubicBezTo>
                  <a:cubicBezTo>
                    <a:pt x="239331" y="437866"/>
                    <a:pt x="228452" y="437866"/>
                    <a:pt x="220293" y="440585"/>
                  </a:cubicBezTo>
                  <a:cubicBezTo>
                    <a:pt x="209415" y="440585"/>
                    <a:pt x="201256" y="443305"/>
                    <a:pt x="190377" y="443305"/>
                  </a:cubicBezTo>
                  <a:cubicBezTo>
                    <a:pt x="182218" y="443305"/>
                    <a:pt x="174059" y="443305"/>
                    <a:pt x="165900" y="443305"/>
                  </a:cubicBezTo>
                  <a:cubicBezTo>
                    <a:pt x="163181" y="443305"/>
                    <a:pt x="152302" y="440585"/>
                    <a:pt x="144143" y="440585"/>
                  </a:cubicBezTo>
                  <a:cubicBezTo>
                    <a:pt x="135984" y="440585"/>
                    <a:pt x="135984" y="448744"/>
                    <a:pt x="135984" y="454184"/>
                  </a:cubicBezTo>
                  <a:cubicBezTo>
                    <a:pt x="135984" y="465062"/>
                    <a:pt x="133264" y="475941"/>
                    <a:pt x="130545" y="486820"/>
                  </a:cubicBezTo>
                  <a:cubicBezTo>
                    <a:pt x="127825" y="505857"/>
                    <a:pt x="122386" y="522175"/>
                    <a:pt x="119666" y="541213"/>
                  </a:cubicBezTo>
                  <a:cubicBezTo>
                    <a:pt x="116947" y="560250"/>
                    <a:pt x="108788" y="595606"/>
                    <a:pt x="103348" y="614643"/>
                  </a:cubicBezTo>
                  <a:cubicBezTo>
                    <a:pt x="111507" y="614643"/>
                    <a:pt x="122386" y="614643"/>
                    <a:pt x="133264" y="614643"/>
                  </a:cubicBezTo>
                  <a:cubicBezTo>
                    <a:pt x="146863" y="614643"/>
                    <a:pt x="168620" y="614643"/>
                    <a:pt x="168620" y="630961"/>
                  </a:cubicBezTo>
                  <a:cubicBezTo>
                    <a:pt x="168620" y="639120"/>
                    <a:pt x="165900" y="639120"/>
                    <a:pt x="163181" y="647279"/>
                  </a:cubicBezTo>
                  <a:cubicBezTo>
                    <a:pt x="160461" y="652718"/>
                    <a:pt x="152302" y="655438"/>
                    <a:pt x="146863" y="655438"/>
                  </a:cubicBezTo>
                  <a:cubicBezTo>
                    <a:pt x="138704" y="658158"/>
                    <a:pt x="133264" y="658158"/>
                    <a:pt x="127825" y="658158"/>
                  </a:cubicBezTo>
                  <a:cubicBezTo>
                    <a:pt x="122386" y="658158"/>
                    <a:pt x="116947" y="658158"/>
                    <a:pt x="106068" y="658158"/>
                  </a:cubicBezTo>
                  <a:cubicBezTo>
                    <a:pt x="92468" y="658158"/>
                    <a:pt x="78870" y="658158"/>
                    <a:pt x="62552" y="658158"/>
                  </a:cubicBezTo>
                  <a:cubicBezTo>
                    <a:pt x="54393" y="658158"/>
                    <a:pt x="46234" y="658158"/>
                    <a:pt x="40795" y="658158"/>
                  </a:cubicBezTo>
                  <a:cubicBezTo>
                    <a:pt x="32636" y="658158"/>
                    <a:pt x="21758" y="658158"/>
                    <a:pt x="16318" y="652718"/>
                  </a:cubicBezTo>
                  <a:cubicBezTo>
                    <a:pt x="8159" y="649999"/>
                    <a:pt x="0" y="641840"/>
                    <a:pt x="0" y="636401"/>
                  </a:cubicBezTo>
                  <a:cubicBezTo>
                    <a:pt x="0" y="633681"/>
                    <a:pt x="0" y="630961"/>
                    <a:pt x="2720" y="628241"/>
                  </a:cubicBezTo>
                  <a:cubicBezTo>
                    <a:pt x="8159" y="625522"/>
                    <a:pt x="16318" y="622802"/>
                    <a:pt x="24477" y="620082"/>
                  </a:cubicBezTo>
                  <a:cubicBezTo>
                    <a:pt x="38075" y="617363"/>
                    <a:pt x="48954" y="617363"/>
                    <a:pt x="62552" y="617363"/>
                  </a:cubicBezTo>
                  <a:cubicBezTo>
                    <a:pt x="62552" y="617363"/>
                    <a:pt x="62552" y="614643"/>
                    <a:pt x="62552" y="614643"/>
                  </a:cubicBezTo>
                  <a:cubicBezTo>
                    <a:pt x="62552" y="603765"/>
                    <a:pt x="65272" y="590166"/>
                    <a:pt x="65272" y="587447"/>
                  </a:cubicBezTo>
                  <a:cubicBezTo>
                    <a:pt x="67992" y="565689"/>
                    <a:pt x="73431" y="543932"/>
                    <a:pt x="76151" y="522175"/>
                  </a:cubicBezTo>
                  <a:cubicBezTo>
                    <a:pt x="78870" y="505857"/>
                    <a:pt x="81590" y="486820"/>
                    <a:pt x="87029" y="470501"/>
                  </a:cubicBezTo>
                  <a:cubicBezTo>
                    <a:pt x="87029" y="465062"/>
                    <a:pt x="92468" y="451464"/>
                    <a:pt x="92468" y="446025"/>
                  </a:cubicBezTo>
                  <a:cubicBezTo>
                    <a:pt x="92468" y="437866"/>
                    <a:pt x="73431" y="437866"/>
                    <a:pt x="65272" y="432426"/>
                  </a:cubicBezTo>
                  <a:cubicBezTo>
                    <a:pt x="59833" y="429707"/>
                    <a:pt x="54393" y="426987"/>
                    <a:pt x="54393" y="421548"/>
                  </a:cubicBezTo>
                  <a:cubicBezTo>
                    <a:pt x="54393" y="413389"/>
                    <a:pt x="62552" y="410669"/>
                    <a:pt x="73431" y="407949"/>
                  </a:cubicBezTo>
                  <a:cubicBezTo>
                    <a:pt x="78870" y="407949"/>
                    <a:pt x="92468" y="405230"/>
                    <a:pt x="100629" y="399790"/>
                  </a:cubicBezTo>
                  <a:cubicBezTo>
                    <a:pt x="106068" y="394351"/>
                    <a:pt x="106068" y="378033"/>
                    <a:pt x="108788" y="369874"/>
                  </a:cubicBezTo>
                  <a:cubicBezTo>
                    <a:pt x="114227" y="348117"/>
                    <a:pt x="119666" y="326360"/>
                    <a:pt x="125105" y="307322"/>
                  </a:cubicBezTo>
                  <a:cubicBezTo>
                    <a:pt x="130545" y="285565"/>
                    <a:pt x="135984" y="263808"/>
                    <a:pt x="141423" y="242051"/>
                  </a:cubicBezTo>
                  <a:cubicBezTo>
                    <a:pt x="146863" y="220293"/>
                    <a:pt x="152302" y="198536"/>
                    <a:pt x="155022" y="179498"/>
                  </a:cubicBezTo>
                  <a:cubicBezTo>
                    <a:pt x="157742" y="160461"/>
                    <a:pt x="163181" y="138703"/>
                    <a:pt x="168620" y="119665"/>
                  </a:cubicBezTo>
                  <a:cubicBezTo>
                    <a:pt x="176779" y="100627"/>
                    <a:pt x="182218" y="76150"/>
                    <a:pt x="193097" y="57113"/>
                  </a:cubicBezTo>
                  <a:lnTo>
                    <a:pt x="201256" y="38075"/>
                  </a:lnTo>
                  <a:cubicBezTo>
                    <a:pt x="206695" y="29916"/>
                    <a:pt x="209415" y="19038"/>
                    <a:pt x="217574" y="13598"/>
                  </a:cubicBezTo>
                  <a:cubicBezTo>
                    <a:pt x="231172" y="2720"/>
                    <a:pt x="255649" y="0"/>
                    <a:pt x="274687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DC50316-A07C-4F98-A88F-9678B26F0223}"/>
                </a:ext>
              </a:extLst>
            </p:cNvPr>
            <p:cNvSpPr/>
            <p:nvPr/>
          </p:nvSpPr>
          <p:spPr>
            <a:xfrm>
              <a:off x="6876542" y="4244897"/>
              <a:ext cx="462342" cy="677195"/>
            </a:xfrm>
            <a:custGeom>
              <a:avLst/>
              <a:gdLst>
                <a:gd name="connsiteX0" fmla="*/ 214853 w 462342"/>
                <a:gd name="connsiteY0" fmla="*/ 65272 h 677195"/>
                <a:gd name="connsiteX1" fmla="*/ 195815 w 462342"/>
                <a:gd name="connsiteY1" fmla="*/ 73431 h 677195"/>
                <a:gd name="connsiteX2" fmla="*/ 193096 w 462342"/>
                <a:gd name="connsiteY2" fmla="*/ 125105 h 677195"/>
                <a:gd name="connsiteX3" fmla="*/ 190376 w 462342"/>
                <a:gd name="connsiteY3" fmla="*/ 280125 h 677195"/>
                <a:gd name="connsiteX4" fmla="*/ 190376 w 462342"/>
                <a:gd name="connsiteY4" fmla="*/ 301882 h 677195"/>
                <a:gd name="connsiteX5" fmla="*/ 193096 w 462342"/>
                <a:gd name="connsiteY5" fmla="*/ 342677 h 677195"/>
                <a:gd name="connsiteX6" fmla="*/ 195815 w 462342"/>
                <a:gd name="connsiteY6" fmla="*/ 397070 h 677195"/>
                <a:gd name="connsiteX7" fmla="*/ 195815 w 462342"/>
                <a:gd name="connsiteY7" fmla="*/ 443304 h 677195"/>
                <a:gd name="connsiteX8" fmla="*/ 195815 w 462342"/>
                <a:gd name="connsiteY8" fmla="*/ 530333 h 677195"/>
                <a:gd name="connsiteX9" fmla="*/ 193096 w 462342"/>
                <a:gd name="connsiteY9" fmla="*/ 554810 h 677195"/>
                <a:gd name="connsiteX10" fmla="*/ 190376 w 462342"/>
                <a:gd name="connsiteY10" fmla="*/ 603764 h 677195"/>
                <a:gd name="connsiteX11" fmla="*/ 198535 w 462342"/>
                <a:gd name="connsiteY11" fmla="*/ 611923 h 677195"/>
                <a:gd name="connsiteX12" fmla="*/ 214853 w 462342"/>
                <a:gd name="connsiteY12" fmla="*/ 611923 h 677195"/>
                <a:gd name="connsiteX13" fmla="*/ 236610 w 462342"/>
                <a:gd name="connsiteY13" fmla="*/ 611923 h 677195"/>
                <a:gd name="connsiteX14" fmla="*/ 263807 w 462342"/>
                <a:gd name="connsiteY14" fmla="*/ 598325 h 677195"/>
                <a:gd name="connsiteX15" fmla="*/ 277405 w 462342"/>
                <a:gd name="connsiteY15" fmla="*/ 592885 h 677195"/>
                <a:gd name="connsiteX16" fmla="*/ 291004 w 462342"/>
                <a:gd name="connsiteY16" fmla="*/ 573848 h 677195"/>
                <a:gd name="connsiteX17" fmla="*/ 307322 w 462342"/>
                <a:gd name="connsiteY17" fmla="*/ 543931 h 677195"/>
                <a:gd name="connsiteX18" fmla="*/ 326359 w 462342"/>
                <a:gd name="connsiteY18" fmla="*/ 481379 h 677195"/>
                <a:gd name="connsiteX19" fmla="*/ 337238 w 462342"/>
                <a:gd name="connsiteY19" fmla="*/ 413388 h 677195"/>
                <a:gd name="connsiteX20" fmla="*/ 337238 w 462342"/>
                <a:gd name="connsiteY20" fmla="*/ 350836 h 677195"/>
                <a:gd name="connsiteX21" fmla="*/ 334518 w 462342"/>
                <a:gd name="connsiteY21" fmla="*/ 296443 h 677195"/>
                <a:gd name="connsiteX22" fmla="*/ 329079 w 462342"/>
                <a:gd name="connsiteY22" fmla="*/ 244769 h 677195"/>
                <a:gd name="connsiteX23" fmla="*/ 307322 w 462342"/>
                <a:gd name="connsiteY23" fmla="*/ 135983 h 677195"/>
                <a:gd name="connsiteX24" fmla="*/ 271966 w 462342"/>
                <a:gd name="connsiteY24" fmla="*/ 78870 h 677195"/>
                <a:gd name="connsiteX25" fmla="*/ 214853 w 462342"/>
                <a:gd name="connsiteY25" fmla="*/ 65272 h 677195"/>
                <a:gd name="connsiteX26" fmla="*/ 114226 w 462342"/>
                <a:gd name="connsiteY26" fmla="*/ 0 h 677195"/>
                <a:gd name="connsiteX27" fmla="*/ 127824 w 462342"/>
                <a:gd name="connsiteY27" fmla="*/ 0 h 677195"/>
                <a:gd name="connsiteX28" fmla="*/ 146862 w 462342"/>
                <a:gd name="connsiteY28" fmla="*/ 2720 h 677195"/>
                <a:gd name="connsiteX29" fmla="*/ 174059 w 462342"/>
                <a:gd name="connsiteY29" fmla="*/ 21758 h 677195"/>
                <a:gd name="connsiteX30" fmla="*/ 193096 w 462342"/>
                <a:gd name="connsiteY30" fmla="*/ 21758 h 677195"/>
                <a:gd name="connsiteX31" fmla="*/ 261088 w 462342"/>
                <a:gd name="connsiteY31" fmla="*/ 27197 h 677195"/>
                <a:gd name="connsiteX32" fmla="*/ 310042 w 462342"/>
                <a:gd name="connsiteY32" fmla="*/ 35356 h 677195"/>
                <a:gd name="connsiteX33" fmla="*/ 334518 w 462342"/>
                <a:gd name="connsiteY33" fmla="*/ 40795 h 677195"/>
                <a:gd name="connsiteX34" fmla="*/ 356276 w 462342"/>
                <a:gd name="connsiteY34" fmla="*/ 59833 h 677195"/>
                <a:gd name="connsiteX35" fmla="*/ 372593 w 462342"/>
                <a:gd name="connsiteY35" fmla="*/ 76151 h 677195"/>
                <a:gd name="connsiteX36" fmla="*/ 380752 w 462342"/>
                <a:gd name="connsiteY36" fmla="*/ 95188 h 677195"/>
                <a:gd name="connsiteX37" fmla="*/ 405230 w 462342"/>
                <a:gd name="connsiteY37" fmla="*/ 114226 h 677195"/>
                <a:gd name="connsiteX38" fmla="*/ 416108 w 462342"/>
                <a:gd name="connsiteY38" fmla="*/ 141422 h 677195"/>
                <a:gd name="connsiteX39" fmla="*/ 451464 w 462342"/>
                <a:gd name="connsiteY39" fmla="*/ 201256 h 677195"/>
                <a:gd name="connsiteX40" fmla="*/ 456903 w 462342"/>
                <a:gd name="connsiteY40" fmla="*/ 252929 h 677195"/>
                <a:gd name="connsiteX41" fmla="*/ 456903 w 462342"/>
                <a:gd name="connsiteY41" fmla="*/ 291004 h 677195"/>
                <a:gd name="connsiteX42" fmla="*/ 459623 w 462342"/>
                <a:gd name="connsiteY42" fmla="*/ 318201 h 677195"/>
                <a:gd name="connsiteX43" fmla="*/ 459623 w 462342"/>
                <a:gd name="connsiteY43" fmla="*/ 326360 h 677195"/>
                <a:gd name="connsiteX44" fmla="*/ 459623 w 462342"/>
                <a:gd name="connsiteY44" fmla="*/ 348117 h 677195"/>
                <a:gd name="connsiteX45" fmla="*/ 462342 w 462342"/>
                <a:gd name="connsiteY45" fmla="*/ 367155 h 677195"/>
                <a:gd name="connsiteX46" fmla="*/ 456903 w 462342"/>
                <a:gd name="connsiteY46" fmla="*/ 391632 h 677195"/>
                <a:gd name="connsiteX47" fmla="*/ 456903 w 462342"/>
                <a:gd name="connsiteY47" fmla="*/ 418828 h 677195"/>
                <a:gd name="connsiteX48" fmla="*/ 451464 w 462342"/>
                <a:gd name="connsiteY48" fmla="*/ 437866 h 677195"/>
                <a:gd name="connsiteX49" fmla="*/ 446025 w 462342"/>
                <a:gd name="connsiteY49" fmla="*/ 454184 h 677195"/>
                <a:gd name="connsiteX50" fmla="*/ 440585 w 462342"/>
                <a:gd name="connsiteY50" fmla="*/ 481380 h 677195"/>
                <a:gd name="connsiteX51" fmla="*/ 432426 w 462342"/>
                <a:gd name="connsiteY51" fmla="*/ 508577 h 677195"/>
                <a:gd name="connsiteX52" fmla="*/ 418828 w 462342"/>
                <a:gd name="connsiteY52" fmla="*/ 530334 h 677195"/>
                <a:gd name="connsiteX53" fmla="*/ 410669 w 462342"/>
                <a:gd name="connsiteY53" fmla="*/ 549371 h 677195"/>
                <a:gd name="connsiteX54" fmla="*/ 391631 w 462342"/>
                <a:gd name="connsiteY54" fmla="*/ 579288 h 677195"/>
                <a:gd name="connsiteX55" fmla="*/ 337238 w 462342"/>
                <a:gd name="connsiteY55" fmla="*/ 630961 h 677195"/>
                <a:gd name="connsiteX56" fmla="*/ 301883 w 462342"/>
                <a:gd name="connsiteY56" fmla="*/ 647279 h 677195"/>
                <a:gd name="connsiteX57" fmla="*/ 263807 w 462342"/>
                <a:gd name="connsiteY57" fmla="*/ 652718 h 677195"/>
                <a:gd name="connsiteX58" fmla="*/ 233891 w 462342"/>
                <a:gd name="connsiteY58" fmla="*/ 649999 h 677195"/>
                <a:gd name="connsiteX59" fmla="*/ 187657 w 462342"/>
                <a:gd name="connsiteY59" fmla="*/ 652718 h 677195"/>
                <a:gd name="connsiteX60" fmla="*/ 171339 w 462342"/>
                <a:gd name="connsiteY60" fmla="*/ 669036 h 677195"/>
                <a:gd name="connsiteX61" fmla="*/ 155021 w 462342"/>
                <a:gd name="connsiteY61" fmla="*/ 671756 h 677195"/>
                <a:gd name="connsiteX62" fmla="*/ 138703 w 462342"/>
                <a:gd name="connsiteY62" fmla="*/ 674476 h 677195"/>
                <a:gd name="connsiteX63" fmla="*/ 125105 w 462342"/>
                <a:gd name="connsiteY63" fmla="*/ 677195 h 677195"/>
                <a:gd name="connsiteX64" fmla="*/ 106067 w 462342"/>
                <a:gd name="connsiteY64" fmla="*/ 671756 h 677195"/>
                <a:gd name="connsiteX65" fmla="*/ 87029 w 462342"/>
                <a:gd name="connsiteY65" fmla="*/ 658158 h 677195"/>
                <a:gd name="connsiteX66" fmla="*/ 81590 w 462342"/>
                <a:gd name="connsiteY66" fmla="*/ 652718 h 677195"/>
                <a:gd name="connsiteX67" fmla="*/ 67992 w 462342"/>
                <a:gd name="connsiteY67" fmla="*/ 652718 h 677195"/>
                <a:gd name="connsiteX68" fmla="*/ 43515 w 462342"/>
                <a:gd name="connsiteY68" fmla="*/ 652718 h 677195"/>
                <a:gd name="connsiteX69" fmla="*/ 16318 w 462342"/>
                <a:gd name="connsiteY69" fmla="*/ 647279 h 677195"/>
                <a:gd name="connsiteX70" fmla="*/ 0 w 462342"/>
                <a:gd name="connsiteY70" fmla="*/ 630961 h 677195"/>
                <a:gd name="connsiteX71" fmla="*/ 5439 w 462342"/>
                <a:gd name="connsiteY71" fmla="*/ 620083 h 677195"/>
                <a:gd name="connsiteX72" fmla="*/ 27197 w 462342"/>
                <a:gd name="connsiteY72" fmla="*/ 611924 h 677195"/>
                <a:gd name="connsiteX73" fmla="*/ 65272 w 462342"/>
                <a:gd name="connsiteY73" fmla="*/ 609204 h 677195"/>
                <a:gd name="connsiteX74" fmla="*/ 65272 w 462342"/>
                <a:gd name="connsiteY74" fmla="*/ 584727 h 677195"/>
                <a:gd name="connsiteX75" fmla="*/ 62552 w 462342"/>
                <a:gd name="connsiteY75" fmla="*/ 456903 h 677195"/>
                <a:gd name="connsiteX76" fmla="*/ 65272 w 462342"/>
                <a:gd name="connsiteY76" fmla="*/ 337238 h 677195"/>
                <a:gd name="connsiteX77" fmla="*/ 67992 w 462342"/>
                <a:gd name="connsiteY77" fmla="*/ 203975 h 677195"/>
                <a:gd name="connsiteX78" fmla="*/ 70712 w 462342"/>
                <a:gd name="connsiteY78" fmla="*/ 119665 h 677195"/>
                <a:gd name="connsiteX79" fmla="*/ 73431 w 462342"/>
                <a:gd name="connsiteY79" fmla="*/ 67992 h 677195"/>
                <a:gd name="connsiteX80" fmla="*/ 67992 w 462342"/>
                <a:gd name="connsiteY80" fmla="*/ 67992 h 677195"/>
                <a:gd name="connsiteX81" fmla="*/ 43515 w 462342"/>
                <a:gd name="connsiteY81" fmla="*/ 67992 h 677195"/>
                <a:gd name="connsiteX82" fmla="*/ 16318 w 462342"/>
                <a:gd name="connsiteY82" fmla="*/ 62552 h 677195"/>
                <a:gd name="connsiteX83" fmla="*/ 0 w 462342"/>
                <a:gd name="connsiteY83" fmla="*/ 46234 h 677195"/>
                <a:gd name="connsiteX84" fmla="*/ 5439 w 462342"/>
                <a:gd name="connsiteY84" fmla="*/ 35356 h 677195"/>
                <a:gd name="connsiteX85" fmla="*/ 27197 w 462342"/>
                <a:gd name="connsiteY85" fmla="*/ 27197 h 677195"/>
                <a:gd name="connsiteX86" fmla="*/ 76151 w 462342"/>
                <a:gd name="connsiteY86" fmla="*/ 21758 h 677195"/>
                <a:gd name="connsiteX87" fmla="*/ 81590 w 462342"/>
                <a:gd name="connsiteY87" fmla="*/ 13598 h 677195"/>
                <a:gd name="connsiteX88" fmla="*/ 97908 w 462342"/>
                <a:gd name="connsiteY88" fmla="*/ 5439 h 677195"/>
                <a:gd name="connsiteX89" fmla="*/ 114226 w 462342"/>
                <a:gd name="connsiteY89" fmla="*/ 0 h 677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2342" h="677195">
                  <a:moveTo>
                    <a:pt x="214853" y="65272"/>
                  </a:moveTo>
                  <a:cubicBezTo>
                    <a:pt x="203975" y="65272"/>
                    <a:pt x="195815" y="67992"/>
                    <a:pt x="195815" y="73431"/>
                  </a:cubicBezTo>
                  <a:cubicBezTo>
                    <a:pt x="193096" y="78870"/>
                    <a:pt x="193096" y="100628"/>
                    <a:pt x="193096" y="125105"/>
                  </a:cubicBezTo>
                  <a:cubicBezTo>
                    <a:pt x="193096" y="182217"/>
                    <a:pt x="193096" y="266527"/>
                    <a:pt x="190376" y="280125"/>
                  </a:cubicBezTo>
                  <a:cubicBezTo>
                    <a:pt x="190376" y="288284"/>
                    <a:pt x="190376" y="293723"/>
                    <a:pt x="190376" y="301882"/>
                  </a:cubicBezTo>
                  <a:cubicBezTo>
                    <a:pt x="190376" y="315480"/>
                    <a:pt x="190376" y="329079"/>
                    <a:pt x="193096" y="342677"/>
                  </a:cubicBezTo>
                  <a:cubicBezTo>
                    <a:pt x="193096" y="361715"/>
                    <a:pt x="193096" y="378033"/>
                    <a:pt x="195815" y="397070"/>
                  </a:cubicBezTo>
                  <a:cubicBezTo>
                    <a:pt x="195815" y="413388"/>
                    <a:pt x="195815" y="426986"/>
                    <a:pt x="195815" y="443304"/>
                  </a:cubicBezTo>
                  <a:cubicBezTo>
                    <a:pt x="195815" y="465061"/>
                    <a:pt x="198535" y="508576"/>
                    <a:pt x="195815" y="530333"/>
                  </a:cubicBezTo>
                  <a:cubicBezTo>
                    <a:pt x="195815" y="538492"/>
                    <a:pt x="193096" y="546651"/>
                    <a:pt x="193096" y="554810"/>
                  </a:cubicBezTo>
                  <a:cubicBezTo>
                    <a:pt x="193096" y="560249"/>
                    <a:pt x="190376" y="590166"/>
                    <a:pt x="190376" y="603764"/>
                  </a:cubicBezTo>
                  <a:cubicBezTo>
                    <a:pt x="190376" y="609203"/>
                    <a:pt x="190376" y="611923"/>
                    <a:pt x="198535" y="611923"/>
                  </a:cubicBezTo>
                  <a:cubicBezTo>
                    <a:pt x="206694" y="611923"/>
                    <a:pt x="209414" y="611923"/>
                    <a:pt x="214853" y="611923"/>
                  </a:cubicBezTo>
                  <a:cubicBezTo>
                    <a:pt x="223012" y="611923"/>
                    <a:pt x="220293" y="611923"/>
                    <a:pt x="236610" y="611923"/>
                  </a:cubicBezTo>
                  <a:cubicBezTo>
                    <a:pt x="242050" y="611923"/>
                    <a:pt x="258368" y="601044"/>
                    <a:pt x="263807" y="598325"/>
                  </a:cubicBezTo>
                  <a:cubicBezTo>
                    <a:pt x="266527" y="598325"/>
                    <a:pt x="274686" y="592885"/>
                    <a:pt x="277405" y="592885"/>
                  </a:cubicBezTo>
                  <a:cubicBezTo>
                    <a:pt x="285564" y="587446"/>
                    <a:pt x="288284" y="579287"/>
                    <a:pt x="291004" y="573848"/>
                  </a:cubicBezTo>
                  <a:cubicBezTo>
                    <a:pt x="296443" y="562969"/>
                    <a:pt x="301882" y="554810"/>
                    <a:pt x="307322" y="543931"/>
                  </a:cubicBezTo>
                  <a:cubicBezTo>
                    <a:pt x="315481" y="524894"/>
                    <a:pt x="320920" y="524894"/>
                    <a:pt x="326359" y="481379"/>
                  </a:cubicBezTo>
                  <a:cubicBezTo>
                    <a:pt x="329079" y="456903"/>
                    <a:pt x="334518" y="435145"/>
                    <a:pt x="337238" y="413388"/>
                  </a:cubicBezTo>
                  <a:cubicBezTo>
                    <a:pt x="337238" y="391631"/>
                    <a:pt x="337238" y="369873"/>
                    <a:pt x="337238" y="350836"/>
                  </a:cubicBezTo>
                  <a:cubicBezTo>
                    <a:pt x="337238" y="339957"/>
                    <a:pt x="337238" y="320920"/>
                    <a:pt x="334518" y="296443"/>
                  </a:cubicBezTo>
                  <a:cubicBezTo>
                    <a:pt x="331798" y="269246"/>
                    <a:pt x="329079" y="250209"/>
                    <a:pt x="329079" y="244769"/>
                  </a:cubicBezTo>
                  <a:cubicBezTo>
                    <a:pt x="323640" y="206694"/>
                    <a:pt x="318200" y="174058"/>
                    <a:pt x="307322" y="135983"/>
                  </a:cubicBezTo>
                  <a:cubicBezTo>
                    <a:pt x="304602" y="125105"/>
                    <a:pt x="304602" y="108787"/>
                    <a:pt x="271966" y="78870"/>
                  </a:cubicBezTo>
                  <a:cubicBezTo>
                    <a:pt x="263807" y="73431"/>
                    <a:pt x="233891" y="65272"/>
                    <a:pt x="214853" y="65272"/>
                  </a:cubicBezTo>
                  <a:close/>
                  <a:moveTo>
                    <a:pt x="114226" y="0"/>
                  </a:moveTo>
                  <a:cubicBezTo>
                    <a:pt x="119665" y="0"/>
                    <a:pt x="125105" y="0"/>
                    <a:pt x="127824" y="0"/>
                  </a:cubicBezTo>
                  <a:cubicBezTo>
                    <a:pt x="133264" y="0"/>
                    <a:pt x="141422" y="0"/>
                    <a:pt x="146862" y="2720"/>
                  </a:cubicBezTo>
                  <a:cubicBezTo>
                    <a:pt x="157741" y="5439"/>
                    <a:pt x="165900" y="13598"/>
                    <a:pt x="174059" y="21758"/>
                  </a:cubicBezTo>
                  <a:cubicBezTo>
                    <a:pt x="179498" y="21758"/>
                    <a:pt x="187657" y="21758"/>
                    <a:pt x="193096" y="21758"/>
                  </a:cubicBezTo>
                  <a:cubicBezTo>
                    <a:pt x="212134" y="21758"/>
                    <a:pt x="228452" y="27197"/>
                    <a:pt x="261088" y="27197"/>
                  </a:cubicBezTo>
                  <a:cubicBezTo>
                    <a:pt x="277405" y="27197"/>
                    <a:pt x="293723" y="35356"/>
                    <a:pt x="310042" y="35356"/>
                  </a:cubicBezTo>
                  <a:cubicBezTo>
                    <a:pt x="318200" y="35356"/>
                    <a:pt x="329079" y="35356"/>
                    <a:pt x="334518" y="40795"/>
                  </a:cubicBezTo>
                  <a:cubicBezTo>
                    <a:pt x="342677" y="46234"/>
                    <a:pt x="348117" y="54393"/>
                    <a:pt x="356276" y="59833"/>
                  </a:cubicBezTo>
                  <a:cubicBezTo>
                    <a:pt x="361715" y="65272"/>
                    <a:pt x="369874" y="67992"/>
                    <a:pt x="372593" y="76151"/>
                  </a:cubicBezTo>
                  <a:cubicBezTo>
                    <a:pt x="375313" y="81590"/>
                    <a:pt x="378033" y="89749"/>
                    <a:pt x="380752" y="95188"/>
                  </a:cubicBezTo>
                  <a:cubicBezTo>
                    <a:pt x="386192" y="103347"/>
                    <a:pt x="391631" y="106067"/>
                    <a:pt x="405230" y="114226"/>
                  </a:cubicBezTo>
                  <a:cubicBezTo>
                    <a:pt x="413388" y="119665"/>
                    <a:pt x="410669" y="133263"/>
                    <a:pt x="416108" y="141422"/>
                  </a:cubicBezTo>
                  <a:cubicBezTo>
                    <a:pt x="426987" y="160461"/>
                    <a:pt x="446025" y="182218"/>
                    <a:pt x="451464" y="201256"/>
                  </a:cubicBezTo>
                  <a:cubicBezTo>
                    <a:pt x="456903" y="220293"/>
                    <a:pt x="456903" y="236611"/>
                    <a:pt x="456903" y="252929"/>
                  </a:cubicBezTo>
                  <a:cubicBezTo>
                    <a:pt x="456903" y="266527"/>
                    <a:pt x="456903" y="277406"/>
                    <a:pt x="456903" y="291004"/>
                  </a:cubicBezTo>
                  <a:cubicBezTo>
                    <a:pt x="456903" y="299163"/>
                    <a:pt x="456903" y="307322"/>
                    <a:pt x="459623" y="318201"/>
                  </a:cubicBezTo>
                  <a:cubicBezTo>
                    <a:pt x="459623" y="320921"/>
                    <a:pt x="459623" y="323640"/>
                    <a:pt x="459623" y="326360"/>
                  </a:cubicBezTo>
                  <a:cubicBezTo>
                    <a:pt x="462342" y="331799"/>
                    <a:pt x="459623" y="337238"/>
                    <a:pt x="459623" y="348117"/>
                  </a:cubicBezTo>
                  <a:cubicBezTo>
                    <a:pt x="459623" y="350837"/>
                    <a:pt x="462342" y="361715"/>
                    <a:pt x="462342" y="367155"/>
                  </a:cubicBezTo>
                  <a:cubicBezTo>
                    <a:pt x="462342" y="375314"/>
                    <a:pt x="456903" y="383473"/>
                    <a:pt x="456903" y="391632"/>
                  </a:cubicBezTo>
                  <a:cubicBezTo>
                    <a:pt x="456903" y="399790"/>
                    <a:pt x="456903" y="410669"/>
                    <a:pt x="456903" y="418828"/>
                  </a:cubicBezTo>
                  <a:cubicBezTo>
                    <a:pt x="456903" y="421548"/>
                    <a:pt x="454183" y="429707"/>
                    <a:pt x="451464" y="437866"/>
                  </a:cubicBezTo>
                  <a:cubicBezTo>
                    <a:pt x="448744" y="443305"/>
                    <a:pt x="448744" y="451464"/>
                    <a:pt x="446025" y="454184"/>
                  </a:cubicBezTo>
                  <a:cubicBezTo>
                    <a:pt x="443305" y="462343"/>
                    <a:pt x="440585" y="473221"/>
                    <a:pt x="440585" y="481380"/>
                  </a:cubicBezTo>
                  <a:cubicBezTo>
                    <a:pt x="437865" y="489539"/>
                    <a:pt x="437865" y="500418"/>
                    <a:pt x="432426" y="508577"/>
                  </a:cubicBezTo>
                  <a:cubicBezTo>
                    <a:pt x="429706" y="516736"/>
                    <a:pt x="424267" y="522175"/>
                    <a:pt x="418828" y="530334"/>
                  </a:cubicBezTo>
                  <a:cubicBezTo>
                    <a:pt x="416108" y="535773"/>
                    <a:pt x="413388" y="543932"/>
                    <a:pt x="410669" y="549371"/>
                  </a:cubicBezTo>
                  <a:cubicBezTo>
                    <a:pt x="405230" y="557531"/>
                    <a:pt x="397071" y="573848"/>
                    <a:pt x="391631" y="579288"/>
                  </a:cubicBezTo>
                  <a:cubicBezTo>
                    <a:pt x="369874" y="609204"/>
                    <a:pt x="350836" y="620083"/>
                    <a:pt x="337238" y="630961"/>
                  </a:cubicBezTo>
                  <a:cubicBezTo>
                    <a:pt x="326359" y="639120"/>
                    <a:pt x="315481" y="641840"/>
                    <a:pt x="301883" y="647279"/>
                  </a:cubicBezTo>
                  <a:cubicBezTo>
                    <a:pt x="291004" y="649999"/>
                    <a:pt x="277405" y="652718"/>
                    <a:pt x="263807" y="652718"/>
                  </a:cubicBezTo>
                  <a:cubicBezTo>
                    <a:pt x="252929" y="652718"/>
                    <a:pt x="244770" y="649999"/>
                    <a:pt x="233891" y="649999"/>
                  </a:cubicBezTo>
                  <a:cubicBezTo>
                    <a:pt x="206694" y="649999"/>
                    <a:pt x="217573" y="652718"/>
                    <a:pt x="187657" y="652718"/>
                  </a:cubicBezTo>
                  <a:cubicBezTo>
                    <a:pt x="184937" y="660877"/>
                    <a:pt x="179498" y="666317"/>
                    <a:pt x="171339" y="669036"/>
                  </a:cubicBezTo>
                  <a:cubicBezTo>
                    <a:pt x="165900" y="671756"/>
                    <a:pt x="160460" y="671756"/>
                    <a:pt x="155021" y="671756"/>
                  </a:cubicBezTo>
                  <a:cubicBezTo>
                    <a:pt x="149581" y="671756"/>
                    <a:pt x="144142" y="674476"/>
                    <a:pt x="138703" y="674476"/>
                  </a:cubicBezTo>
                  <a:cubicBezTo>
                    <a:pt x="135983" y="674476"/>
                    <a:pt x="127824" y="677195"/>
                    <a:pt x="125105" y="677195"/>
                  </a:cubicBezTo>
                  <a:cubicBezTo>
                    <a:pt x="116946" y="677195"/>
                    <a:pt x="108787" y="671756"/>
                    <a:pt x="106067" y="671756"/>
                  </a:cubicBezTo>
                  <a:cubicBezTo>
                    <a:pt x="100628" y="669036"/>
                    <a:pt x="95188" y="663597"/>
                    <a:pt x="87029" y="658158"/>
                  </a:cubicBezTo>
                  <a:cubicBezTo>
                    <a:pt x="84310" y="655438"/>
                    <a:pt x="81590" y="655438"/>
                    <a:pt x="81590" y="652718"/>
                  </a:cubicBezTo>
                  <a:cubicBezTo>
                    <a:pt x="73431" y="652718"/>
                    <a:pt x="81590" y="652718"/>
                    <a:pt x="67992" y="652718"/>
                  </a:cubicBezTo>
                  <a:cubicBezTo>
                    <a:pt x="59833" y="652718"/>
                    <a:pt x="51674" y="652718"/>
                    <a:pt x="43515" y="652718"/>
                  </a:cubicBezTo>
                  <a:cubicBezTo>
                    <a:pt x="35356" y="652718"/>
                    <a:pt x="24477" y="652718"/>
                    <a:pt x="16318" y="647279"/>
                  </a:cubicBezTo>
                  <a:cubicBezTo>
                    <a:pt x="8159" y="644559"/>
                    <a:pt x="0" y="636401"/>
                    <a:pt x="0" y="630961"/>
                  </a:cubicBezTo>
                  <a:cubicBezTo>
                    <a:pt x="0" y="625522"/>
                    <a:pt x="0" y="622802"/>
                    <a:pt x="5439" y="620083"/>
                  </a:cubicBezTo>
                  <a:cubicBezTo>
                    <a:pt x="10879" y="617363"/>
                    <a:pt x="21758" y="614643"/>
                    <a:pt x="27197" y="611924"/>
                  </a:cubicBezTo>
                  <a:cubicBezTo>
                    <a:pt x="38076" y="609204"/>
                    <a:pt x="54393" y="609204"/>
                    <a:pt x="65272" y="609204"/>
                  </a:cubicBezTo>
                  <a:cubicBezTo>
                    <a:pt x="65272" y="601045"/>
                    <a:pt x="65272" y="592886"/>
                    <a:pt x="65272" y="584727"/>
                  </a:cubicBezTo>
                  <a:cubicBezTo>
                    <a:pt x="65272" y="541213"/>
                    <a:pt x="62552" y="500418"/>
                    <a:pt x="62552" y="456903"/>
                  </a:cubicBezTo>
                  <a:cubicBezTo>
                    <a:pt x="62552" y="440585"/>
                    <a:pt x="65272" y="397071"/>
                    <a:pt x="65272" y="337238"/>
                  </a:cubicBezTo>
                  <a:cubicBezTo>
                    <a:pt x="65272" y="293724"/>
                    <a:pt x="67992" y="247490"/>
                    <a:pt x="67992" y="203975"/>
                  </a:cubicBezTo>
                  <a:cubicBezTo>
                    <a:pt x="67992" y="179498"/>
                    <a:pt x="67992" y="149582"/>
                    <a:pt x="70712" y="119665"/>
                  </a:cubicBezTo>
                  <a:cubicBezTo>
                    <a:pt x="70712" y="103347"/>
                    <a:pt x="73431" y="84309"/>
                    <a:pt x="73431" y="67992"/>
                  </a:cubicBezTo>
                  <a:cubicBezTo>
                    <a:pt x="73431" y="67992"/>
                    <a:pt x="70712" y="67992"/>
                    <a:pt x="67992" y="67992"/>
                  </a:cubicBezTo>
                  <a:cubicBezTo>
                    <a:pt x="59833" y="67992"/>
                    <a:pt x="51674" y="67992"/>
                    <a:pt x="43515" y="67992"/>
                  </a:cubicBezTo>
                  <a:cubicBezTo>
                    <a:pt x="35356" y="67992"/>
                    <a:pt x="24477" y="67992"/>
                    <a:pt x="16318" y="62552"/>
                  </a:cubicBezTo>
                  <a:cubicBezTo>
                    <a:pt x="8159" y="59833"/>
                    <a:pt x="0" y="51674"/>
                    <a:pt x="0" y="46234"/>
                  </a:cubicBezTo>
                  <a:cubicBezTo>
                    <a:pt x="0" y="43515"/>
                    <a:pt x="0" y="38075"/>
                    <a:pt x="5439" y="35356"/>
                  </a:cubicBezTo>
                  <a:cubicBezTo>
                    <a:pt x="10879" y="32636"/>
                    <a:pt x="21758" y="29916"/>
                    <a:pt x="27197" y="27197"/>
                  </a:cubicBezTo>
                  <a:cubicBezTo>
                    <a:pt x="46234" y="24477"/>
                    <a:pt x="65272" y="21758"/>
                    <a:pt x="76151" y="21758"/>
                  </a:cubicBezTo>
                  <a:cubicBezTo>
                    <a:pt x="76151" y="19038"/>
                    <a:pt x="78871" y="16318"/>
                    <a:pt x="81590" y="13598"/>
                  </a:cubicBezTo>
                  <a:cubicBezTo>
                    <a:pt x="84310" y="10879"/>
                    <a:pt x="92469" y="5439"/>
                    <a:pt x="97908" y="5439"/>
                  </a:cubicBezTo>
                  <a:cubicBezTo>
                    <a:pt x="103347" y="2720"/>
                    <a:pt x="108787" y="0"/>
                    <a:pt x="114226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7E78CC9-07D3-4E5F-9486-4571F99E25AF}"/>
                </a:ext>
              </a:extLst>
            </p:cNvPr>
            <p:cNvSpPr/>
            <p:nvPr/>
          </p:nvSpPr>
          <p:spPr>
            <a:xfrm>
              <a:off x="7310622" y="4197597"/>
              <a:ext cx="489539" cy="761503"/>
            </a:xfrm>
            <a:custGeom>
              <a:avLst/>
              <a:gdLst>
                <a:gd name="connsiteX0" fmla="*/ 433491 w 489538"/>
                <a:gd name="connsiteY0" fmla="*/ 651063 h 761503"/>
                <a:gd name="connsiteX1" fmla="*/ 438930 w 489538"/>
                <a:gd name="connsiteY1" fmla="*/ 661942 h 761503"/>
                <a:gd name="connsiteX2" fmla="*/ 425332 w 489538"/>
                <a:gd name="connsiteY2" fmla="*/ 683699 h 761503"/>
                <a:gd name="connsiteX3" fmla="*/ 400855 w 489538"/>
                <a:gd name="connsiteY3" fmla="*/ 691858 h 761503"/>
                <a:gd name="connsiteX4" fmla="*/ 343742 w 489538"/>
                <a:gd name="connsiteY4" fmla="*/ 700017 h 761503"/>
                <a:gd name="connsiteX5" fmla="*/ 316546 w 489538"/>
                <a:gd name="connsiteY5" fmla="*/ 705456 h 761503"/>
                <a:gd name="connsiteX6" fmla="*/ 275751 w 489538"/>
                <a:gd name="connsiteY6" fmla="*/ 705456 h 761503"/>
                <a:gd name="connsiteX7" fmla="*/ 264872 w 489538"/>
                <a:gd name="connsiteY7" fmla="*/ 708176 h 761503"/>
                <a:gd name="connsiteX8" fmla="*/ 253994 w 489538"/>
                <a:gd name="connsiteY8" fmla="*/ 708176 h 761503"/>
                <a:gd name="connsiteX9" fmla="*/ 240395 w 489538"/>
                <a:gd name="connsiteY9" fmla="*/ 719054 h 761503"/>
                <a:gd name="connsiteX10" fmla="*/ 224077 w 489538"/>
                <a:gd name="connsiteY10" fmla="*/ 721774 h 761503"/>
                <a:gd name="connsiteX11" fmla="*/ 205040 w 489538"/>
                <a:gd name="connsiteY11" fmla="*/ 724494 h 761503"/>
                <a:gd name="connsiteX12" fmla="*/ 191441 w 489538"/>
                <a:gd name="connsiteY12" fmla="*/ 727213 h 761503"/>
                <a:gd name="connsiteX13" fmla="*/ 169684 w 489538"/>
                <a:gd name="connsiteY13" fmla="*/ 721774 h 761503"/>
                <a:gd name="connsiteX14" fmla="*/ 150646 w 489538"/>
                <a:gd name="connsiteY14" fmla="*/ 708176 h 761503"/>
                <a:gd name="connsiteX15" fmla="*/ 139768 w 489538"/>
                <a:gd name="connsiteY15" fmla="*/ 708176 h 761503"/>
                <a:gd name="connsiteX16" fmla="*/ 120730 w 489538"/>
                <a:gd name="connsiteY16" fmla="*/ 708176 h 761503"/>
                <a:gd name="connsiteX17" fmla="*/ 98973 w 489538"/>
                <a:gd name="connsiteY17" fmla="*/ 708176 h 761503"/>
                <a:gd name="connsiteX18" fmla="*/ 74496 w 489538"/>
                <a:gd name="connsiteY18" fmla="*/ 702736 h 761503"/>
                <a:gd name="connsiteX19" fmla="*/ 58178 w 489538"/>
                <a:gd name="connsiteY19" fmla="*/ 683699 h 761503"/>
                <a:gd name="connsiteX20" fmla="*/ 63617 w 489538"/>
                <a:gd name="connsiteY20" fmla="*/ 675540 h 761503"/>
                <a:gd name="connsiteX21" fmla="*/ 85375 w 489538"/>
                <a:gd name="connsiteY21" fmla="*/ 667381 h 761503"/>
                <a:gd name="connsiteX22" fmla="*/ 128889 w 489538"/>
                <a:gd name="connsiteY22" fmla="*/ 661942 h 761503"/>
                <a:gd name="connsiteX23" fmla="*/ 128889 w 489538"/>
                <a:gd name="connsiteY23" fmla="*/ 602109 h 761503"/>
                <a:gd name="connsiteX24" fmla="*/ 126170 w 489538"/>
                <a:gd name="connsiteY24" fmla="*/ 523239 h 761503"/>
                <a:gd name="connsiteX25" fmla="*/ 126170 w 489538"/>
                <a:gd name="connsiteY25" fmla="*/ 468846 h 761503"/>
                <a:gd name="connsiteX26" fmla="*/ 123450 w 489538"/>
                <a:gd name="connsiteY26" fmla="*/ 409014 h 761503"/>
                <a:gd name="connsiteX27" fmla="*/ 123450 w 489538"/>
                <a:gd name="connsiteY27" fmla="*/ 384537 h 761503"/>
                <a:gd name="connsiteX28" fmla="*/ 126170 w 489538"/>
                <a:gd name="connsiteY28" fmla="*/ 349181 h 761503"/>
                <a:gd name="connsiteX29" fmla="*/ 126170 w 489538"/>
                <a:gd name="connsiteY29" fmla="*/ 324704 h 761503"/>
                <a:gd name="connsiteX30" fmla="*/ 128889 w 489538"/>
                <a:gd name="connsiteY30" fmla="*/ 292068 h 761503"/>
                <a:gd name="connsiteX31" fmla="*/ 134329 w 489538"/>
                <a:gd name="connsiteY31" fmla="*/ 234956 h 761503"/>
                <a:gd name="connsiteX32" fmla="*/ 134329 w 489538"/>
                <a:gd name="connsiteY32" fmla="*/ 172404 h 761503"/>
                <a:gd name="connsiteX33" fmla="*/ 137048 w 489538"/>
                <a:gd name="connsiteY33" fmla="*/ 123450 h 761503"/>
                <a:gd name="connsiteX34" fmla="*/ 123450 w 489538"/>
                <a:gd name="connsiteY34" fmla="*/ 123450 h 761503"/>
                <a:gd name="connsiteX35" fmla="*/ 101693 w 489538"/>
                <a:gd name="connsiteY35" fmla="*/ 123450 h 761503"/>
                <a:gd name="connsiteX36" fmla="*/ 77216 w 489538"/>
                <a:gd name="connsiteY36" fmla="*/ 118011 h 761503"/>
                <a:gd name="connsiteX37" fmla="*/ 60898 w 489538"/>
                <a:gd name="connsiteY37" fmla="*/ 98973 h 761503"/>
                <a:gd name="connsiteX38" fmla="*/ 66337 w 489538"/>
                <a:gd name="connsiteY38" fmla="*/ 90814 h 761503"/>
                <a:gd name="connsiteX39" fmla="*/ 88094 w 489538"/>
                <a:gd name="connsiteY39" fmla="*/ 82655 h 761503"/>
                <a:gd name="connsiteX40" fmla="*/ 145207 w 489538"/>
                <a:gd name="connsiteY40" fmla="*/ 77216 h 761503"/>
                <a:gd name="connsiteX41" fmla="*/ 145207 w 489538"/>
                <a:gd name="connsiteY41" fmla="*/ 77216 h 761503"/>
                <a:gd name="connsiteX42" fmla="*/ 153366 w 489538"/>
                <a:gd name="connsiteY42" fmla="*/ 69057 h 761503"/>
                <a:gd name="connsiteX43" fmla="*/ 177843 w 489538"/>
                <a:gd name="connsiteY43" fmla="*/ 60898 h 761503"/>
                <a:gd name="connsiteX44" fmla="*/ 196881 w 489538"/>
                <a:gd name="connsiteY44" fmla="*/ 58178 h 761503"/>
                <a:gd name="connsiteX45" fmla="*/ 205040 w 489538"/>
                <a:gd name="connsiteY45" fmla="*/ 58178 h 761503"/>
                <a:gd name="connsiteX46" fmla="*/ 215919 w 489538"/>
                <a:gd name="connsiteY46" fmla="*/ 63617 h 761503"/>
                <a:gd name="connsiteX47" fmla="*/ 229517 w 489538"/>
                <a:gd name="connsiteY47" fmla="*/ 69057 h 761503"/>
                <a:gd name="connsiteX48" fmla="*/ 256713 w 489538"/>
                <a:gd name="connsiteY48" fmla="*/ 77216 h 761503"/>
                <a:gd name="connsiteX49" fmla="*/ 264872 w 489538"/>
                <a:gd name="connsiteY49" fmla="*/ 77216 h 761503"/>
                <a:gd name="connsiteX50" fmla="*/ 281190 w 489538"/>
                <a:gd name="connsiteY50" fmla="*/ 77216 h 761503"/>
                <a:gd name="connsiteX51" fmla="*/ 330144 w 489538"/>
                <a:gd name="connsiteY51" fmla="*/ 77216 h 761503"/>
                <a:gd name="connsiteX52" fmla="*/ 357341 w 489538"/>
                <a:gd name="connsiteY52" fmla="*/ 79935 h 761503"/>
                <a:gd name="connsiteX53" fmla="*/ 387257 w 489538"/>
                <a:gd name="connsiteY53" fmla="*/ 82655 h 761503"/>
                <a:gd name="connsiteX54" fmla="*/ 406295 w 489538"/>
                <a:gd name="connsiteY54" fmla="*/ 85375 h 761503"/>
                <a:gd name="connsiteX55" fmla="*/ 417173 w 489538"/>
                <a:gd name="connsiteY55" fmla="*/ 79935 h 761503"/>
                <a:gd name="connsiteX56" fmla="*/ 425332 w 489538"/>
                <a:gd name="connsiteY56" fmla="*/ 85375 h 761503"/>
                <a:gd name="connsiteX57" fmla="*/ 433491 w 489538"/>
                <a:gd name="connsiteY57" fmla="*/ 104412 h 761503"/>
                <a:gd name="connsiteX58" fmla="*/ 436211 w 489538"/>
                <a:gd name="connsiteY58" fmla="*/ 137048 h 761503"/>
                <a:gd name="connsiteX59" fmla="*/ 438930 w 489538"/>
                <a:gd name="connsiteY59" fmla="*/ 183282 h 761503"/>
                <a:gd name="connsiteX60" fmla="*/ 422612 w 489538"/>
                <a:gd name="connsiteY60" fmla="*/ 218638 h 761503"/>
                <a:gd name="connsiteX61" fmla="*/ 406295 w 489538"/>
                <a:gd name="connsiteY61" fmla="*/ 213198 h 761503"/>
                <a:gd name="connsiteX62" fmla="*/ 398136 w 489538"/>
                <a:gd name="connsiteY62" fmla="*/ 196881 h 761503"/>
                <a:gd name="connsiteX63" fmla="*/ 395416 w 489538"/>
                <a:gd name="connsiteY63" fmla="*/ 175123 h 761503"/>
                <a:gd name="connsiteX64" fmla="*/ 395416 w 489538"/>
                <a:gd name="connsiteY64" fmla="*/ 153366 h 761503"/>
                <a:gd name="connsiteX65" fmla="*/ 395416 w 489538"/>
                <a:gd name="connsiteY65" fmla="*/ 126170 h 761503"/>
                <a:gd name="connsiteX66" fmla="*/ 370939 w 489538"/>
                <a:gd name="connsiteY66" fmla="*/ 128889 h 761503"/>
                <a:gd name="connsiteX67" fmla="*/ 338303 w 489538"/>
                <a:gd name="connsiteY67" fmla="*/ 131609 h 761503"/>
                <a:gd name="connsiteX68" fmla="*/ 286629 w 489538"/>
                <a:gd name="connsiteY68" fmla="*/ 134328 h 761503"/>
                <a:gd name="connsiteX69" fmla="*/ 273031 w 489538"/>
                <a:gd name="connsiteY69" fmla="*/ 137048 h 761503"/>
                <a:gd name="connsiteX70" fmla="*/ 262153 w 489538"/>
                <a:gd name="connsiteY70" fmla="*/ 142487 h 761503"/>
                <a:gd name="connsiteX71" fmla="*/ 259433 w 489538"/>
                <a:gd name="connsiteY71" fmla="*/ 153366 h 761503"/>
                <a:gd name="connsiteX72" fmla="*/ 262153 w 489538"/>
                <a:gd name="connsiteY72" fmla="*/ 166964 h 761503"/>
                <a:gd name="connsiteX73" fmla="*/ 262153 w 489538"/>
                <a:gd name="connsiteY73" fmla="*/ 196881 h 761503"/>
                <a:gd name="connsiteX74" fmla="*/ 262153 w 489538"/>
                <a:gd name="connsiteY74" fmla="*/ 215918 h 761503"/>
                <a:gd name="connsiteX75" fmla="*/ 262153 w 489538"/>
                <a:gd name="connsiteY75" fmla="*/ 251274 h 761503"/>
                <a:gd name="connsiteX76" fmla="*/ 259433 w 489538"/>
                <a:gd name="connsiteY76" fmla="*/ 278470 h 761503"/>
                <a:gd name="connsiteX77" fmla="*/ 259433 w 489538"/>
                <a:gd name="connsiteY77" fmla="*/ 308386 h 761503"/>
                <a:gd name="connsiteX78" fmla="*/ 259433 w 489538"/>
                <a:gd name="connsiteY78" fmla="*/ 321985 h 761503"/>
                <a:gd name="connsiteX79" fmla="*/ 259433 w 489538"/>
                <a:gd name="connsiteY79" fmla="*/ 332863 h 761503"/>
                <a:gd name="connsiteX80" fmla="*/ 267592 w 489538"/>
                <a:gd name="connsiteY80" fmla="*/ 335583 h 761503"/>
                <a:gd name="connsiteX81" fmla="*/ 281190 w 489538"/>
                <a:gd name="connsiteY81" fmla="*/ 335583 h 761503"/>
                <a:gd name="connsiteX82" fmla="*/ 327424 w 489538"/>
                <a:gd name="connsiteY82" fmla="*/ 338303 h 761503"/>
                <a:gd name="connsiteX83" fmla="*/ 351901 w 489538"/>
                <a:gd name="connsiteY83" fmla="*/ 341022 h 761503"/>
                <a:gd name="connsiteX84" fmla="*/ 351901 w 489538"/>
                <a:gd name="connsiteY84" fmla="*/ 335583 h 761503"/>
                <a:gd name="connsiteX85" fmla="*/ 351901 w 489538"/>
                <a:gd name="connsiteY85" fmla="*/ 313826 h 761503"/>
                <a:gd name="connsiteX86" fmla="*/ 357341 w 489538"/>
                <a:gd name="connsiteY86" fmla="*/ 289349 h 761503"/>
                <a:gd name="connsiteX87" fmla="*/ 373658 w 489538"/>
                <a:gd name="connsiteY87" fmla="*/ 273031 h 761503"/>
                <a:gd name="connsiteX88" fmla="*/ 381817 w 489538"/>
                <a:gd name="connsiteY88" fmla="*/ 278470 h 761503"/>
                <a:gd name="connsiteX89" fmla="*/ 389977 w 489538"/>
                <a:gd name="connsiteY89" fmla="*/ 300228 h 761503"/>
                <a:gd name="connsiteX90" fmla="*/ 395416 w 489538"/>
                <a:gd name="connsiteY90" fmla="*/ 351901 h 761503"/>
                <a:gd name="connsiteX91" fmla="*/ 398136 w 489538"/>
                <a:gd name="connsiteY91" fmla="*/ 409014 h 761503"/>
                <a:gd name="connsiteX92" fmla="*/ 381817 w 489538"/>
                <a:gd name="connsiteY92" fmla="*/ 444369 h 761503"/>
                <a:gd name="connsiteX93" fmla="*/ 365500 w 489538"/>
                <a:gd name="connsiteY93" fmla="*/ 438930 h 761503"/>
                <a:gd name="connsiteX94" fmla="*/ 357341 w 489538"/>
                <a:gd name="connsiteY94" fmla="*/ 422612 h 761503"/>
                <a:gd name="connsiteX95" fmla="*/ 354621 w 489538"/>
                <a:gd name="connsiteY95" fmla="*/ 400855 h 761503"/>
                <a:gd name="connsiteX96" fmla="*/ 354621 w 489538"/>
                <a:gd name="connsiteY96" fmla="*/ 381817 h 761503"/>
                <a:gd name="connsiteX97" fmla="*/ 270312 w 489538"/>
                <a:gd name="connsiteY97" fmla="*/ 381817 h 761503"/>
                <a:gd name="connsiteX98" fmla="*/ 256713 w 489538"/>
                <a:gd name="connsiteY98" fmla="*/ 395415 h 761503"/>
                <a:gd name="connsiteX99" fmla="*/ 253994 w 489538"/>
                <a:gd name="connsiteY99" fmla="*/ 422612 h 761503"/>
                <a:gd name="connsiteX100" fmla="*/ 253994 w 489538"/>
                <a:gd name="connsiteY100" fmla="*/ 433490 h 761503"/>
                <a:gd name="connsiteX101" fmla="*/ 253994 w 489538"/>
                <a:gd name="connsiteY101" fmla="*/ 449809 h 761503"/>
                <a:gd name="connsiteX102" fmla="*/ 256713 w 489538"/>
                <a:gd name="connsiteY102" fmla="*/ 474285 h 761503"/>
                <a:gd name="connsiteX103" fmla="*/ 256713 w 489538"/>
                <a:gd name="connsiteY103" fmla="*/ 496043 h 761503"/>
                <a:gd name="connsiteX104" fmla="*/ 259433 w 489538"/>
                <a:gd name="connsiteY104" fmla="*/ 534118 h 761503"/>
                <a:gd name="connsiteX105" fmla="*/ 259433 w 489538"/>
                <a:gd name="connsiteY105" fmla="*/ 591231 h 761503"/>
                <a:gd name="connsiteX106" fmla="*/ 262153 w 489538"/>
                <a:gd name="connsiteY106" fmla="*/ 618427 h 761503"/>
                <a:gd name="connsiteX107" fmla="*/ 267592 w 489538"/>
                <a:gd name="connsiteY107" fmla="*/ 648343 h 761503"/>
                <a:gd name="connsiteX108" fmla="*/ 292069 w 489538"/>
                <a:gd name="connsiteY108" fmla="*/ 651063 h 761503"/>
                <a:gd name="connsiteX109" fmla="*/ 327424 w 489538"/>
                <a:gd name="connsiteY109" fmla="*/ 651063 h 761503"/>
                <a:gd name="connsiteX110" fmla="*/ 362780 w 489538"/>
                <a:gd name="connsiteY110" fmla="*/ 653783 h 761503"/>
                <a:gd name="connsiteX111" fmla="*/ 395416 w 489538"/>
                <a:gd name="connsiteY111" fmla="*/ 648343 h 761503"/>
                <a:gd name="connsiteX112" fmla="*/ 395416 w 489538"/>
                <a:gd name="connsiteY112" fmla="*/ 618427 h 761503"/>
                <a:gd name="connsiteX113" fmla="*/ 395416 w 489538"/>
                <a:gd name="connsiteY113" fmla="*/ 596670 h 761503"/>
                <a:gd name="connsiteX114" fmla="*/ 398136 w 489538"/>
                <a:gd name="connsiteY114" fmla="*/ 574913 h 761503"/>
                <a:gd name="connsiteX115" fmla="*/ 406295 w 489538"/>
                <a:gd name="connsiteY115" fmla="*/ 558595 h 761503"/>
                <a:gd name="connsiteX116" fmla="*/ 422612 w 489538"/>
                <a:gd name="connsiteY116" fmla="*/ 553155 h 761503"/>
                <a:gd name="connsiteX117" fmla="*/ 438930 w 489538"/>
                <a:gd name="connsiteY117" fmla="*/ 588511 h 761503"/>
                <a:gd name="connsiteX118" fmla="*/ 436211 w 489538"/>
                <a:gd name="connsiteY118" fmla="*/ 645624 h 761503"/>
                <a:gd name="connsiteX119" fmla="*/ 433491 w 489538"/>
                <a:gd name="connsiteY119" fmla="*/ 651063 h 761503"/>
                <a:gd name="connsiteX120" fmla="*/ 433491 w 489538"/>
                <a:gd name="connsiteY120" fmla="*/ 651063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489538" h="761503">
                  <a:moveTo>
                    <a:pt x="433491" y="651063"/>
                  </a:moveTo>
                  <a:cubicBezTo>
                    <a:pt x="436211" y="653783"/>
                    <a:pt x="438930" y="656502"/>
                    <a:pt x="438930" y="661942"/>
                  </a:cubicBezTo>
                  <a:cubicBezTo>
                    <a:pt x="438930" y="670101"/>
                    <a:pt x="433491" y="678259"/>
                    <a:pt x="425332" y="683699"/>
                  </a:cubicBezTo>
                  <a:cubicBezTo>
                    <a:pt x="417173" y="689138"/>
                    <a:pt x="409014" y="689138"/>
                    <a:pt x="400855" y="691858"/>
                  </a:cubicBezTo>
                  <a:cubicBezTo>
                    <a:pt x="381817" y="694578"/>
                    <a:pt x="362780" y="694578"/>
                    <a:pt x="343742" y="700017"/>
                  </a:cubicBezTo>
                  <a:cubicBezTo>
                    <a:pt x="335583" y="702736"/>
                    <a:pt x="324705" y="702736"/>
                    <a:pt x="316546" y="705456"/>
                  </a:cubicBezTo>
                  <a:cubicBezTo>
                    <a:pt x="308387" y="705456"/>
                    <a:pt x="289349" y="705456"/>
                    <a:pt x="275751" y="705456"/>
                  </a:cubicBezTo>
                  <a:cubicBezTo>
                    <a:pt x="270312" y="705456"/>
                    <a:pt x="267592" y="708176"/>
                    <a:pt x="264872" y="708176"/>
                  </a:cubicBezTo>
                  <a:cubicBezTo>
                    <a:pt x="264872" y="708176"/>
                    <a:pt x="259433" y="708176"/>
                    <a:pt x="253994" y="708176"/>
                  </a:cubicBezTo>
                  <a:cubicBezTo>
                    <a:pt x="251274" y="713615"/>
                    <a:pt x="245835" y="716335"/>
                    <a:pt x="240395" y="719054"/>
                  </a:cubicBezTo>
                  <a:cubicBezTo>
                    <a:pt x="234956" y="721774"/>
                    <a:pt x="229517" y="721774"/>
                    <a:pt x="224077" y="721774"/>
                  </a:cubicBezTo>
                  <a:cubicBezTo>
                    <a:pt x="218638" y="721774"/>
                    <a:pt x="213199" y="724494"/>
                    <a:pt x="205040" y="724494"/>
                  </a:cubicBezTo>
                  <a:cubicBezTo>
                    <a:pt x="202320" y="724494"/>
                    <a:pt x="194161" y="727213"/>
                    <a:pt x="191441" y="727213"/>
                  </a:cubicBezTo>
                  <a:cubicBezTo>
                    <a:pt x="183282" y="727213"/>
                    <a:pt x="172404" y="721774"/>
                    <a:pt x="169684" y="721774"/>
                  </a:cubicBezTo>
                  <a:cubicBezTo>
                    <a:pt x="164245" y="719054"/>
                    <a:pt x="156086" y="713615"/>
                    <a:pt x="150646" y="708176"/>
                  </a:cubicBezTo>
                  <a:cubicBezTo>
                    <a:pt x="145207" y="708176"/>
                    <a:pt x="139768" y="708176"/>
                    <a:pt x="139768" y="708176"/>
                  </a:cubicBezTo>
                  <a:cubicBezTo>
                    <a:pt x="126170" y="708176"/>
                    <a:pt x="137048" y="708176"/>
                    <a:pt x="120730" y="708176"/>
                  </a:cubicBezTo>
                  <a:cubicBezTo>
                    <a:pt x="112571" y="708176"/>
                    <a:pt x="104412" y="708176"/>
                    <a:pt x="98973" y="708176"/>
                  </a:cubicBezTo>
                  <a:cubicBezTo>
                    <a:pt x="90814" y="708176"/>
                    <a:pt x="79936" y="708176"/>
                    <a:pt x="74496" y="702736"/>
                  </a:cubicBezTo>
                  <a:cubicBezTo>
                    <a:pt x="66337" y="700017"/>
                    <a:pt x="58178" y="689138"/>
                    <a:pt x="58178" y="683699"/>
                  </a:cubicBezTo>
                  <a:cubicBezTo>
                    <a:pt x="58178" y="680979"/>
                    <a:pt x="58178" y="678259"/>
                    <a:pt x="63617" y="675540"/>
                  </a:cubicBezTo>
                  <a:cubicBezTo>
                    <a:pt x="69057" y="672820"/>
                    <a:pt x="77216" y="670101"/>
                    <a:pt x="85375" y="667381"/>
                  </a:cubicBezTo>
                  <a:cubicBezTo>
                    <a:pt x="98973" y="664661"/>
                    <a:pt x="115291" y="664661"/>
                    <a:pt x="128889" y="661942"/>
                  </a:cubicBezTo>
                  <a:cubicBezTo>
                    <a:pt x="128889" y="645624"/>
                    <a:pt x="128889" y="623866"/>
                    <a:pt x="128889" y="602109"/>
                  </a:cubicBezTo>
                  <a:cubicBezTo>
                    <a:pt x="128889" y="566754"/>
                    <a:pt x="128889" y="531398"/>
                    <a:pt x="126170" y="523239"/>
                  </a:cubicBezTo>
                  <a:cubicBezTo>
                    <a:pt x="126170" y="517800"/>
                    <a:pt x="126170" y="487884"/>
                    <a:pt x="126170" y="468846"/>
                  </a:cubicBezTo>
                  <a:cubicBezTo>
                    <a:pt x="126170" y="449809"/>
                    <a:pt x="123450" y="430771"/>
                    <a:pt x="123450" y="409014"/>
                  </a:cubicBezTo>
                  <a:cubicBezTo>
                    <a:pt x="123450" y="400855"/>
                    <a:pt x="123450" y="392696"/>
                    <a:pt x="123450" y="384537"/>
                  </a:cubicBezTo>
                  <a:cubicBezTo>
                    <a:pt x="123450" y="373658"/>
                    <a:pt x="126170" y="360060"/>
                    <a:pt x="126170" y="349181"/>
                  </a:cubicBezTo>
                  <a:cubicBezTo>
                    <a:pt x="126170" y="341022"/>
                    <a:pt x="126170" y="332863"/>
                    <a:pt x="126170" y="324704"/>
                  </a:cubicBezTo>
                  <a:cubicBezTo>
                    <a:pt x="126170" y="313826"/>
                    <a:pt x="126170" y="302947"/>
                    <a:pt x="128889" y="292068"/>
                  </a:cubicBezTo>
                  <a:cubicBezTo>
                    <a:pt x="131609" y="273031"/>
                    <a:pt x="134329" y="253993"/>
                    <a:pt x="134329" y="234956"/>
                  </a:cubicBezTo>
                  <a:cubicBezTo>
                    <a:pt x="134329" y="213198"/>
                    <a:pt x="134329" y="191441"/>
                    <a:pt x="134329" y="172404"/>
                  </a:cubicBezTo>
                  <a:cubicBezTo>
                    <a:pt x="134329" y="156086"/>
                    <a:pt x="134329" y="139768"/>
                    <a:pt x="137048" y="123450"/>
                  </a:cubicBezTo>
                  <a:cubicBezTo>
                    <a:pt x="131609" y="123450"/>
                    <a:pt x="134329" y="123450"/>
                    <a:pt x="123450" y="123450"/>
                  </a:cubicBezTo>
                  <a:cubicBezTo>
                    <a:pt x="115291" y="123450"/>
                    <a:pt x="107132" y="123450"/>
                    <a:pt x="101693" y="123450"/>
                  </a:cubicBezTo>
                  <a:cubicBezTo>
                    <a:pt x="93534" y="123450"/>
                    <a:pt x="82655" y="123450"/>
                    <a:pt x="77216" y="118011"/>
                  </a:cubicBezTo>
                  <a:cubicBezTo>
                    <a:pt x="69057" y="115291"/>
                    <a:pt x="60898" y="101693"/>
                    <a:pt x="60898" y="98973"/>
                  </a:cubicBezTo>
                  <a:cubicBezTo>
                    <a:pt x="60898" y="96253"/>
                    <a:pt x="60898" y="93534"/>
                    <a:pt x="66337" y="90814"/>
                  </a:cubicBezTo>
                  <a:cubicBezTo>
                    <a:pt x="71777" y="88094"/>
                    <a:pt x="79936" y="85375"/>
                    <a:pt x="88094" y="82655"/>
                  </a:cubicBezTo>
                  <a:cubicBezTo>
                    <a:pt x="104412" y="79935"/>
                    <a:pt x="131609" y="77216"/>
                    <a:pt x="145207" y="77216"/>
                  </a:cubicBezTo>
                  <a:cubicBezTo>
                    <a:pt x="145207" y="77216"/>
                    <a:pt x="145207" y="77216"/>
                    <a:pt x="145207" y="77216"/>
                  </a:cubicBezTo>
                  <a:cubicBezTo>
                    <a:pt x="145207" y="74496"/>
                    <a:pt x="150646" y="71776"/>
                    <a:pt x="153366" y="69057"/>
                  </a:cubicBezTo>
                  <a:cubicBezTo>
                    <a:pt x="161525" y="63617"/>
                    <a:pt x="169684" y="63617"/>
                    <a:pt x="177843" y="60898"/>
                  </a:cubicBezTo>
                  <a:cubicBezTo>
                    <a:pt x="183282" y="58178"/>
                    <a:pt x="191441" y="58178"/>
                    <a:pt x="196881" y="58178"/>
                  </a:cubicBezTo>
                  <a:cubicBezTo>
                    <a:pt x="199600" y="58178"/>
                    <a:pt x="202320" y="58178"/>
                    <a:pt x="205040" y="58178"/>
                  </a:cubicBezTo>
                  <a:cubicBezTo>
                    <a:pt x="207759" y="58178"/>
                    <a:pt x="213199" y="60898"/>
                    <a:pt x="215919" y="63617"/>
                  </a:cubicBezTo>
                  <a:cubicBezTo>
                    <a:pt x="221358" y="66337"/>
                    <a:pt x="224077" y="66337"/>
                    <a:pt x="229517" y="69057"/>
                  </a:cubicBezTo>
                  <a:cubicBezTo>
                    <a:pt x="237675" y="71776"/>
                    <a:pt x="245835" y="77216"/>
                    <a:pt x="256713" y="77216"/>
                  </a:cubicBezTo>
                  <a:cubicBezTo>
                    <a:pt x="259433" y="77216"/>
                    <a:pt x="262153" y="77216"/>
                    <a:pt x="264872" y="77216"/>
                  </a:cubicBezTo>
                  <a:cubicBezTo>
                    <a:pt x="270312" y="77216"/>
                    <a:pt x="275751" y="77216"/>
                    <a:pt x="281190" y="77216"/>
                  </a:cubicBezTo>
                  <a:cubicBezTo>
                    <a:pt x="292069" y="77216"/>
                    <a:pt x="321985" y="77216"/>
                    <a:pt x="330144" y="77216"/>
                  </a:cubicBezTo>
                  <a:cubicBezTo>
                    <a:pt x="338303" y="77216"/>
                    <a:pt x="349182" y="77216"/>
                    <a:pt x="357341" y="79935"/>
                  </a:cubicBezTo>
                  <a:cubicBezTo>
                    <a:pt x="368219" y="79935"/>
                    <a:pt x="379098" y="82655"/>
                    <a:pt x="387257" y="82655"/>
                  </a:cubicBezTo>
                  <a:cubicBezTo>
                    <a:pt x="392696" y="82655"/>
                    <a:pt x="400855" y="85375"/>
                    <a:pt x="406295" y="85375"/>
                  </a:cubicBezTo>
                  <a:cubicBezTo>
                    <a:pt x="409014" y="82655"/>
                    <a:pt x="414453" y="79935"/>
                    <a:pt x="417173" y="79935"/>
                  </a:cubicBezTo>
                  <a:cubicBezTo>
                    <a:pt x="419893" y="79935"/>
                    <a:pt x="422612" y="79935"/>
                    <a:pt x="425332" y="85375"/>
                  </a:cubicBezTo>
                  <a:cubicBezTo>
                    <a:pt x="428052" y="90814"/>
                    <a:pt x="433491" y="98973"/>
                    <a:pt x="433491" y="104412"/>
                  </a:cubicBezTo>
                  <a:cubicBezTo>
                    <a:pt x="436211" y="131609"/>
                    <a:pt x="436211" y="120730"/>
                    <a:pt x="436211" y="137048"/>
                  </a:cubicBezTo>
                  <a:cubicBezTo>
                    <a:pt x="438930" y="158805"/>
                    <a:pt x="438930" y="158805"/>
                    <a:pt x="438930" y="183282"/>
                  </a:cubicBezTo>
                  <a:cubicBezTo>
                    <a:pt x="438930" y="194161"/>
                    <a:pt x="438930" y="218638"/>
                    <a:pt x="422612" y="218638"/>
                  </a:cubicBezTo>
                  <a:cubicBezTo>
                    <a:pt x="414453" y="218638"/>
                    <a:pt x="411734" y="215918"/>
                    <a:pt x="406295" y="213198"/>
                  </a:cubicBezTo>
                  <a:cubicBezTo>
                    <a:pt x="400855" y="210479"/>
                    <a:pt x="398136" y="202320"/>
                    <a:pt x="398136" y="196881"/>
                  </a:cubicBezTo>
                  <a:cubicBezTo>
                    <a:pt x="395416" y="188722"/>
                    <a:pt x="395416" y="183282"/>
                    <a:pt x="395416" y="175123"/>
                  </a:cubicBezTo>
                  <a:cubicBezTo>
                    <a:pt x="395416" y="169684"/>
                    <a:pt x="395416" y="164245"/>
                    <a:pt x="395416" y="153366"/>
                  </a:cubicBezTo>
                  <a:cubicBezTo>
                    <a:pt x="395416" y="145207"/>
                    <a:pt x="395416" y="134328"/>
                    <a:pt x="395416" y="126170"/>
                  </a:cubicBezTo>
                  <a:cubicBezTo>
                    <a:pt x="387257" y="128889"/>
                    <a:pt x="379098" y="128889"/>
                    <a:pt x="370939" y="128889"/>
                  </a:cubicBezTo>
                  <a:cubicBezTo>
                    <a:pt x="360060" y="128889"/>
                    <a:pt x="349182" y="128889"/>
                    <a:pt x="338303" y="131609"/>
                  </a:cubicBezTo>
                  <a:cubicBezTo>
                    <a:pt x="327424" y="131609"/>
                    <a:pt x="319265" y="134328"/>
                    <a:pt x="286629" y="134328"/>
                  </a:cubicBezTo>
                  <a:cubicBezTo>
                    <a:pt x="281190" y="134328"/>
                    <a:pt x="278470" y="134328"/>
                    <a:pt x="273031" y="137048"/>
                  </a:cubicBezTo>
                  <a:cubicBezTo>
                    <a:pt x="270312" y="137048"/>
                    <a:pt x="264872" y="137048"/>
                    <a:pt x="262153" y="142487"/>
                  </a:cubicBezTo>
                  <a:cubicBezTo>
                    <a:pt x="259433" y="145207"/>
                    <a:pt x="259433" y="150647"/>
                    <a:pt x="259433" y="153366"/>
                  </a:cubicBezTo>
                  <a:cubicBezTo>
                    <a:pt x="259433" y="158805"/>
                    <a:pt x="259433" y="164245"/>
                    <a:pt x="262153" y="166964"/>
                  </a:cubicBezTo>
                  <a:cubicBezTo>
                    <a:pt x="262153" y="177843"/>
                    <a:pt x="262153" y="186002"/>
                    <a:pt x="262153" y="196881"/>
                  </a:cubicBezTo>
                  <a:cubicBezTo>
                    <a:pt x="262153" y="202320"/>
                    <a:pt x="262153" y="210479"/>
                    <a:pt x="262153" y="215918"/>
                  </a:cubicBezTo>
                  <a:cubicBezTo>
                    <a:pt x="262153" y="229516"/>
                    <a:pt x="262153" y="240395"/>
                    <a:pt x="262153" y="251274"/>
                  </a:cubicBezTo>
                  <a:cubicBezTo>
                    <a:pt x="262153" y="259433"/>
                    <a:pt x="259433" y="270311"/>
                    <a:pt x="259433" y="278470"/>
                  </a:cubicBezTo>
                  <a:cubicBezTo>
                    <a:pt x="259433" y="289349"/>
                    <a:pt x="259433" y="297508"/>
                    <a:pt x="259433" y="308386"/>
                  </a:cubicBezTo>
                  <a:cubicBezTo>
                    <a:pt x="259433" y="313826"/>
                    <a:pt x="259433" y="319265"/>
                    <a:pt x="259433" y="321985"/>
                  </a:cubicBezTo>
                  <a:cubicBezTo>
                    <a:pt x="259433" y="324704"/>
                    <a:pt x="259433" y="330144"/>
                    <a:pt x="259433" y="332863"/>
                  </a:cubicBezTo>
                  <a:cubicBezTo>
                    <a:pt x="262153" y="335583"/>
                    <a:pt x="264872" y="335583"/>
                    <a:pt x="267592" y="335583"/>
                  </a:cubicBezTo>
                  <a:cubicBezTo>
                    <a:pt x="273031" y="335583"/>
                    <a:pt x="275751" y="335583"/>
                    <a:pt x="281190" y="335583"/>
                  </a:cubicBezTo>
                  <a:cubicBezTo>
                    <a:pt x="311107" y="335583"/>
                    <a:pt x="319265" y="335583"/>
                    <a:pt x="327424" y="338303"/>
                  </a:cubicBezTo>
                  <a:cubicBezTo>
                    <a:pt x="335583" y="341022"/>
                    <a:pt x="343742" y="341022"/>
                    <a:pt x="351901" y="341022"/>
                  </a:cubicBezTo>
                  <a:cubicBezTo>
                    <a:pt x="351901" y="338303"/>
                    <a:pt x="351901" y="338303"/>
                    <a:pt x="351901" y="335583"/>
                  </a:cubicBezTo>
                  <a:cubicBezTo>
                    <a:pt x="351901" y="327424"/>
                    <a:pt x="351901" y="319265"/>
                    <a:pt x="351901" y="313826"/>
                  </a:cubicBezTo>
                  <a:cubicBezTo>
                    <a:pt x="351901" y="305667"/>
                    <a:pt x="351901" y="294788"/>
                    <a:pt x="357341" y="289349"/>
                  </a:cubicBezTo>
                  <a:cubicBezTo>
                    <a:pt x="360060" y="281190"/>
                    <a:pt x="368219" y="273031"/>
                    <a:pt x="373658" y="273031"/>
                  </a:cubicBezTo>
                  <a:cubicBezTo>
                    <a:pt x="376378" y="273031"/>
                    <a:pt x="379098" y="273031"/>
                    <a:pt x="381817" y="278470"/>
                  </a:cubicBezTo>
                  <a:cubicBezTo>
                    <a:pt x="384537" y="283909"/>
                    <a:pt x="387257" y="292068"/>
                    <a:pt x="389977" y="300228"/>
                  </a:cubicBezTo>
                  <a:cubicBezTo>
                    <a:pt x="392696" y="316545"/>
                    <a:pt x="392696" y="335583"/>
                    <a:pt x="395416" y="351901"/>
                  </a:cubicBezTo>
                  <a:cubicBezTo>
                    <a:pt x="398136" y="373658"/>
                    <a:pt x="398136" y="384537"/>
                    <a:pt x="398136" y="409014"/>
                  </a:cubicBezTo>
                  <a:cubicBezTo>
                    <a:pt x="398136" y="422612"/>
                    <a:pt x="398136" y="444369"/>
                    <a:pt x="381817" y="444369"/>
                  </a:cubicBezTo>
                  <a:cubicBezTo>
                    <a:pt x="373658" y="444369"/>
                    <a:pt x="370939" y="441650"/>
                    <a:pt x="365500" y="438930"/>
                  </a:cubicBezTo>
                  <a:cubicBezTo>
                    <a:pt x="360060" y="436210"/>
                    <a:pt x="357341" y="428051"/>
                    <a:pt x="357341" y="422612"/>
                  </a:cubicBezTo>
                  <a:cubicBezTo>
                    <a:pt x="354621" y="414453"/>
                    <a:pt x="354621" y="409014"/>
                    <a:pt x="354621" y="400855"/>
                  </a:cubicBezTo>
                  <a:cubicBezTo>
                    <a:pt x="354621" y="395415"/>
                    <a:pt x="354621" y="389976"/>
                    <a:pt x="354621" y="381817"/>
                  </a:cubicBezTo>
                  <a:cubicBezTo>
                    <a:pt x="335583" y="381817"/>
                    <a:pt x="308387" y="384537"/>
                    <a:pt x="270312" y="381817"/>
                  </a:cubicBezTo>
                  <a:cubicBezTo>
                    <a:pt x="262153" y="381817"/>
                    <a:pt x="256713" y="387256"/>
                    <a:pt x="256713" y="395415"/>
                  </a:cubicBezTo>
                  <a:cubicBezTo>
                    <a:pt x="256713" y="403574"/>
                    <a:pt x="256713" y="414453"/>
                    <a:pt x="253994" y="422612"/>
                  </a:cubicBezTo>
                  <a:cubicBezTo>
                    <a:pt x="253994" y="425332"/>
                    <a:pt x="253994" y="430771"/>
                    <a:pt x="253994" y="433490"/>
                  </a:cubicBezTo>
                  <a:cubicBezTo>
                    <a:pt x="253994" y="438930"/>
                    <a:pt x="253994" y="444369"/>
                    <a:pt x="253994" y="449809"/>
                  </a:cubicBezTo>
                  <a:cubicBezTo>
                    <a:pt x="253994" y="457967"/>
                    <a:pt x="256713" y="466126"/>
                    <a:pt x="256713" y="474285"/>
                  </a:cubicBezTo>
                  <a:cubicBezTo>
                    <a:pt x="256713" y="482444"/>
                    <a:pt x="256713" y="490603"/>
                    <a:pt x="256713" y="496043"/>
                  </a:cubicBezTo>
                  <a:cubicBezTo>
                    <a:pt x="256713" y="509641"/>
                    <a:pt x="259433" y="520520"/>
                    <a:pt x="259433" y="534118"/>
                  </a:cubicBezTo>
                  <a:cubicBezTo>
                    <a:pt x="259433" y="553155"/>
                    <a:pt x="259433" y="572193"/>
                    <a:pt x="259433" y="591231"/>
                  </a:cubicBezTo>
                  <a:cubicBezTo>
                    <a:pt x="259433" y="602109"/>
                    <a:pt x="262153" y="610268"/>
                    <a:pt x="262153" y="618427"/>
                  </a:cubicBezTo>
                  <a:cubicBezTo>
                    <a:pt x="264872" y="626586"/>
                    <a:pt x="262153" y="642904"/>
                    <a:pt x="267592" y="648343"/>
                  </a:cubicBezTo>
                  <a:cubicBezTo>
                    <a:pt x="270312" y="651063"/>
                    <a:pt x="275751" y="651063"/>
                    <a:pt x="292069" y="651063"/>
                  </a:cubicBezTo>
                  <a:cubicBezTo>
                    <a:pt x="305667" y="651063"/>
                    <a:pt x="319265" y="651063"/>
                    <a:pt x="327424" y="651063"/>
                  </a:cubicBezTo>
                  <a:cubicBezTo>
                    <a:pt x="338303" y="651063"/>
                    <a:pt x="351901" y="653783"/>
                    <a:pt x="362780" y="653783"/>
                  </a:cubicBezTo>
                  <a:cubicBezTo>
                    <a:pt x="376378" y="653783"/>
                    <a:pt x="384537" y="651063"/>
                    <a:pt x="395416" y="648343"/>
                  </a:cubicBezTo>
                  <a:cubicBezTo>
                    <a:pt x="395416" y="637465"/>
                    <a:pt x="395416" y="629306"/>
                    <a:pt x="395416" y="618427"/>
                  </a:cubicBezTo>
                  <a:cubicBezTo>
                    <a:pt x="395416" y="610268"/>
                    <a:pt x="395416" y="602109"/>
                    <a:pt x="395416" y="596670"/>
                  </a:cubicBezTo>
                  <a:cubicBezTo>
                    <a:pt x="395416" y="591231"/>
                    <a:pt x="395416" y="585791"/>
                    <a:pt x="398136" y="574913"/>
                  </a:cubicBezTo>
                  <a:cubicBezTo>
                    <a:pt x="400855" y="569473"/>
                    <a:pt x="400855" y="564034"/>
                    <a:pt x="406295" y="558595"/>
                  </a:cubicBezTo>
                  <a:cubicBezTo>
                    <a:pt x="411734" y="553155"/>
                    <a:pt x="414453" y="553155"/>
                    <a:pt x="422612" y="553155"/>
                  </a:cubicBezTo>
                  <a:cubicBezTo>
                    <a:pt x="436211" y="553155"/>
                    <a:pt x="438930" y="577632"/>
                    <a:pt x="438930" y="588511"/>
                  </a:cubicBezTo>
                  <a:cubicBezTo>
                    <a:pt x="438930" y="612988"/>
                    <a:pt x="438930" y="623866"/>
                    <a:pt x="436211" y="645624"/>
                  </a:cubicBezTo>
                  <a:cubicBezTo>
                    <a:pt x="433491" y="648343"/>
                    <a:pt x="433491" y="648343"/>
                    <a:pt x="433491" y="651063"/>
                  </a:cubicBezTo>
                  <a:lnTo>
                    <a:pt x="433491" y="651063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83C7F09-BDBA-419E-A82F-29A47CF06020}"/>
                </a:ext>
              </a:extLst>
            </p:cNvPr>
            <p:cNvSpPr/>
            <p:nvPr/>
          </p:nvSpPr>
          <p:spPr>
            <a:xfrm>
              <a:off x="7912732" y="4250336"/>
              <a:ext cx="465062" cy="658157"/>
            </a:xfrm>
            <a:custGeom>
              <a:avLst/>
              <a:gdLst>
                <a:gd name="connsiteX0" fmla="*/ 193096 w 465062"/>
                <a:gd name="connsiteY0" fmla="*/ 59832 h 658157"/>
                <a:gd name="connsiteX1" fmla="*/ 193096 w 465062"/>
                <a:gd name="connsiteY1" fmla="*/ 114226 h 658157"/>
                <a:gd name="connsiteX2" fmla="*/ 198536 w 465062"/>
                <a:gd name="connsiteY2" fmla="*/ 209414 h 658157"/>
                <a:gd name="connsiteX3" fmla="*/ 201255 w 465062"/>
                <a:gd name="connsiteY3" fmla="*/ 282845 h 658157"/>
                <a:gd name="connsiteX4" fmla="*/ 203975 w 465062"/>
                <a:gd name="connsiteY4" fmla="*/ 315481 h 658157"/>
                <a:gd name="connsiteX5" fmla="*/ 203975 w 465062"/>
                <a:gd name="connsiteY5" fmla="*/ 320920 h 658157"/>
                <a:gd name="connsiteX6" fmla="*/ 212134 w 465062"/>
                <a:gd name="connsiteY6" fmla="*/ 329079 h 658157"/>
                <a:gd name="connsiteX7" fmla="*/ 223013 w 465062"/>
                <a:gd name="connsiteY7" fmla="*/ 329079 h 658157"/>
                <a:gd name="connsiteX8" fmla="*/ 239331 w 465062"/>
                <a:gd name="connsiteY8" fmla="*/ 329079 h 658157"/>
                <a:gd name="connsiteX9" fmla="*/ 280126 w 465062"/>
                <a:gd name="connsiteY9" fmla="*/ 312761 h 658157"/>
                <a:gd name="connsiteX10" fmla="*/ 296443 w 465062"/>
                <a:gd name="connsiteY10" fmla="*/ 288284 h 658157"/>
                <a:gd name="connsiteX11" fmla="*/ 304602 w 465062"/>
                <a:gd name="connsiteY11" fmla="*/ 258368 h 658157"/>
                <a:gd name="connsiteX12" fmla="*/ 312761 w 465062"/>
                <a:gd name="connsiteY12" fmla="*/ 225732 h 658157"/>
                <a:gd name="connsiteX13" fmla="*/ 315481 w 465062"/>
                <a:gd name="connsiteY13" fmla="*/ 195816 h 658157"/>
                <a:gd name="connsiteX14" fmla="*/ 318201 w 465062"/>
                <a:gd name="connsiteY14" fmla="*/ 168619 h 658157"/>
                <a:gd name="connsiteX15" fmla="*/ 312761 w 465062"/>
                <a:gd name="connsiteY15" fmla="*/ 135983 h 658157"/>
                <a:gd name="connsiteX16" fmla="*/ 312761 w 465062"/>
                <a:gd name="connsiteY16" fmla="*/ 122385 h 658157"/>
                <a:gd name="connsiteX17" fmla="*/ 293724 w 465062"/>
                <a:gd name="connsiteY17" fmla="*/ 84309 h 658157"/>
                <a:gd name="connsiteX18" fmla="*/ 280126 w 465062"/>
                <a:gd name="connsiteY18" fmla="*/ 73430 h 658157"/>
                <a:gd name="connsiteX19" fmla="*/ 258368 w 465062"/>
                <a:gd name="connsiteY19" fmla="*/ 62552 h 658157"/>
                <a:gd name="connsiteX20" fmla="*/ 217573 w 465062"/>
                <a:gd name="connsiteY20" fmla="*/ 59832 h 658157"/>
                <a:gd name="connsiteX21" fmla="*/ 111506 w 465062"/>
                <a:gd name="connsiteY21" fmla="*/ 0 h 658157"/>
                <a:gd name="connsiteX22" fmla="*/ 127824 w 465062"/>
                <a:gd name="connsiteY22" fmla="*/ 0 h 658157"/>
                <a:gd name="connsiteX23" fmla="*/ 157741 w 465062"/>
                <a:gd name="connsiteY23" fmla="*/ 5440 h 658157"/>
                <a:gd name="connsiteX24" fmla="*/ 179497 w 465062"/>
                <a:gd name="connsiteY24" fmla="*/ 16318 h 658157"/>
                <a:gd name="connsiteX25" fmla="*/ 209414 w 465062"/>
                <a:gd name="connsiteY25" fmla="*/ 16318 h 658157"/>
                <a:gd name="connsiteX26" fmla="*/ 247489 w 465062"/>
                <a:gd name="connsiteY26" fmla="*/ 16318 h 658157"/>
                <a:gd name="connsiteX27" fmla="*/ 266527 w 465062"/>
                <a:gd name="connsiteY27" fmla="*/ 16318 h 658157"/>
                <a:gd name="connsiteX28" fmla="*/ 312761 w 465062"/>
                <a:gd name="connsiteY28" fmla="*/ 27197 h 658157"/>
                <a:gd name="connsiteX29" fmla="*/ 337238 w 465062"/>
                <a:gd name="connsiteY29" fmla="*/ 38075 h 658157"/>
                <a:gd name="connsiteX30" fmla="*/ 364434 w 465062"/>
                <a:gd name="connsiteY30" fmla="*/ 54393 h 658157"/>
                <a:gd name="connsiteX31" fmla="*/ 386192 w 465062"/>
                <a:gd name="connsiteY31" fmla="*/ 73431 h 658157"/>
                <a:gd name="connsiteX32" fmla="*/ 407949 w 465062"/>
                <a:gd name="connsiteY32" fmla="*/ 103347 h 658157"/>
                <a:gd name="connsiteX33" fmla="*/ 416108 w 465062"/>
                <a:gd name="connsiteY33" fmla="*/ 141422 h 658157"/>
                <a:gd name="connsiteX34" fmla="*/ 418828 w 465062"/>
                <a:gd name="connsiteY34" fmla="*/ 163179 h 658157"/>
                <a:gd name="connsiteX35" fmla="*/ 418828 w 465062"/>
                <a:gd name="connsiteY35" fmla="*/ 171339 h 658157"/>
                <a:gd name="connsiteX36" fmla="*/ 421547 w 465062"/>
                <a:gd name="connsiteY36" fmla="*/ 187656 h 658157"/>
                <a:gd name="connsiteX37" fmla="*/ 418828 w 465062"/>
                <a:gd name="connsiteY37" fmla="*/ 206694 h 658157"/>
                <a:gd name="connsiteX38" fmla="*/ 416108 w 465062"/>
                <a:gd name="connsiteY38" fmla="*/ 233891 h 658157"/>
                <a:gd name="connsiteX39" fmla="*/ 405229 w 465062"/>
                <a:gd name="connsiteY39" fmla="*/ 263807 h 658157"/>
                <a:gd name="connsiteX40" fmla="*/ 394351 w 465062"/>
                <a:gd name="connsiteY40" fmla="*/ 274686 h 658157"/>
                <a:gd name="connsiteX41" fmla="*/ 388912 w 465062"/>
                <a:gd name="connsiteY41" fmla="*/ 285564 h 658157"/>
                <a:gd name="connsiteX42" fmla="*/ 369874 w 465062"/>
                <a:gd name="connsiteY42" fmla="*/ 304602 h 658157"/>
                <a:gd name="connsiteX43" fmla="*/ 358995 w 465062"/>
                <a:gd name="connsiteY43" fmla="*/ 310041 h 658157"/>
                <a:gd name="connsiteX44" fmla="*/ 348117 w 465062"/>
                <a:gd name="connsiteY44" fmla="*/ 320920 h 658157"/>
                <a:gd name="connsiteX45" fmla="*/ 326359 w 465062"/>
                <a:gd name="connsiteY45" fmla="*/ 339957 h 658157"/>
                <a:gd name="connsiteX46" fmla="*/ 312761 w 465062"/>
                <a:gd name="connsiteY46" fmla="*/ 353555 h 658157"/>
                <a:gd name="connsiteX47" fmla="*/ 337238 w 465062"/>
                <a:gd name="connsiteY47" fmla="*/ 380752 h 658157"/>
                <a:gd name="connsiteX48" fmla="*/ 358995 w 465062"/>
                <a:gd name="connsiteY48" fmla="*/ 421547 h 658157"/>
                <a:gd name="connsiteX49" fmla="*/ 372593 w 465062"/>
                <a:gd name="connsiteY49" fmla="*/ 459622 h 658157"/>
                <a:gd name="connsiteX50" fmla="*/ 386192 w 465062"/>
                <a:gd name="connsiteY50" fmla="*/ 514015 h 658157"/>
                <a:gd name="connsiteX51" fmla="*/ 407949 w 465062"/>
                <a:gd name="connsiteY51" fmla="*/ 568408 h 658157"/>
                <a:gd name="connsiteX52" fmla="*/ 421547 w 465062"/>
                <a:gd name="connsiteY52" fmla="*/ 598324 h 658157"/>
                <a:gd name="connsiteX53" fmla="*/ 451463 w 465062"/>
                <a:gd name="connsiteY53" fmla="*/ 628241 h 658157"/>
                <a:gd name="connsiteX54" fmla="*/ 465062 w 465062"/>
                <a:gd name="connsiteY54" fmla="*/ 644559 h 658157"/>
                <a:gd name="connsiteX55" fmla="*/ 462342 w 465062"/>
                <a:gd name="connsiteY55" fmla="*/ 649998 h 658157"/>
                <a:gd name="connsiteX56" fmla="*/ 437865 w 465062"/>
                <a:gd name="connsiteY56" fmla="*/ 658157 h 658157"/>
                <a:gd name="connsiteX57" fmla="*/ 361715 w 465062"/>
                <a:gd name="connsiteY57" fmla="*/ 622801 h 658157"/>
                <a:gd name="connsiteX58" fmla="*/ 320920 w 465062"/>
                <a:gd name="connsiteY58" fmla="*/ 565689 h 658157"/>
                <a:gd name="connsiteX59" fmla="*/ 304602 w 465062"/>
                <a:gd name="connsiteY59" fmla="*/ 530333 h 658157"/>
                <a:gd name="connsiteX60" fmla="*/ 293723 w 465062"/>
                <a:gd name="connsiteY60" fmla="*/ 497697 h 658157"/>
                <a:gd name="connsiteX61" fmla="*/ 282845 w 465062"/>
                <a:gd name="connsiteY61" fmla="*/ 462342 h 658157"/>
                <a:gd name="connsiteX62" fmla="*/ 269246 w 465062"/>
                <a:gd name="connsiteY62" fmla="*/ 424267 h 658157"/>
                <a:gd name="connsiteX63" fmla="*/ 255648 w 465062"/>
                <a:gd name="connsiteY63" fmla="*/ 391631 h 658157"/>
                <a:gd name="connsiteX64" fmla="*/ 236610 w 465062"/>
                <a:gd name="connsiteY64" fmla="*/ 367154 h 658157"/>
                <a:gd name="connsiteX65" fmla="*/ 217573 w 465062"/>
                <a:gd name="connsiteY65" fmla="*/ 361714 h 658157"/>
                <a:gd name="connsiteX66" fmla="*/ 201255 w 465062"/>
                <a:gd name="connsiteY66" fmla="*/ 361714 h 658157"/>
                <a:gd name="connsiteX67" fmla="*/ 198535 w 465062"/>
                <a:gd name="connsiteY67" fmla="*/ 367154 h 658157"/>
                <a:gd name="connsiteX68" fmla="*/ 201255 w 465062"/>
                <a:gd name="connsiteY68" fmla="*/ 388911 h 658157"/>
                <a:gd name="connsiteX69" fmla="*/ 198535 w 465062"/>
                <a:gd name="connsiteY69" fmla="*/ 426986 h 658157"/>
                <a:gd name="connsiteX70" fmla="*/ 203975 w 465062"/>
                <a:gd name="connsiteY70" fmla="*/ 478660 h 658157"/>
                <a:gd name="connsiteX71" fmla="*/ 198535 w 465062"/>
                <a:gd name="connsiteY71" fmla="*/ 552090 h 658157"/>
                <a:gd name="connsiteX72" fmla="*/ 195816 w 465062"/>
                <a:gd name="connsiteY72" fmla="*/ 576567 h 658157"/>
                <a:gd name="connsiteX73" fmla="*/ 198535 w 465062"/>
                <a:gd name="connsiteY73" fmla="*/ 592885 h 658157"/>
                <a:gd name="connsiteX74" fmla="*/ 233891 w 465062"/>
                <a:gd name="connsiteY74" fmla="*/ 592885 h 658157"/>
                <a:gd name="connsiteX75" fmla="*/ 271966 w 465062"/>
                <a:gd name="connsiteY75" fmla="*/ 611923 h 658157"/>
                <a:gd name="connsiteX76" fmla="*/ 266527 w 465062"/>
                <a:gd name="connsiteY76" fmla="*/ 628241 h 658157"/>
                <a:gd name="connsiteX77" fmla="*/ 250209 w 465062"/>
                <a:gd name="connsiteY77" fmla="*/ 636400 h 658157"/>
                <a:gd name="connsiteX78" fmla="*/ 228451 w 465062"/>
                <a:gd name="connsiteY78" fmla="*/ 639119 h 658157"/>
                <a:gd name="connsiteX79" fmla="*/ 187657 w 465062"/>
                <a:gd name="connsiteY79" fmla="*/ 639119 h 658157"/>
                <a:gd name="connsiteX80" fmla="*/ 152301 w 465062"/>
                <a:gd name="connsiteY80" fmla="*/ 652717 h 658157"/>
                <a:gd name="connsiteX81" fmla="*/ 133263 w 465062"/>
                <a:gd name="connsiteY81" fmla="*/ 655437 h 658157"/>
                <a:gd name="connsiteX82" fmla="*/ 122385 w 465062"/>
                <a:gd name="connsiteY82" fmla="*/ 652717 h 658157"/>
                <a:gd name="connsiteX83" fmla="*/ 97908 w 465062"/>
                <a:gd name="connsiteY83" fmla="*/ 639119 h 658157"/>
                <a:gd name="connsiteX84" fmla="*/ 70711 w 465062"/>
                <a:gd name="connsiteY84" fmla="*/ 639119 h 658157"/>
                <a:gd name="connsiteX85" fmla="*/ 46234 w 465062"/>
                <a:gd name="connsiteY85" fmla="*/ 639119 h 658157"/>
                <a:gd name="connsiteX86" fmla="*/ 19038 w 465062"/>
                <a:gd name="connsiteY86" fmla="*/ 630960 h 658157"/>
                <a:gd name="connsiteX87" fmla="*/ 2720 w 465062"/>
                <a:gd name="connsiteY87" fmla="*/ 614642 h 658157"/>
                <a:gd name="connsiteX88" fmla="*/ 8159 w 465062"/>
                <a:gd name="connsiteY88" fmla="*/ 606483 h 658157"/>
                <a:gd name="connsiteX89" fmla="*/ 29916 w 465062"/>
                <a:gd name="connsiteY89" fmla="*/ 598324 h 658157"/>
                <a:gd name="connsiteX90" fmla="*/ 76151 w 465062"/>
                <a:gd name="connsiteY90" fmla="*/ 592885 h 658157"/>
                <a:gd name="connsiteX91" fmla="*/ 73431 w 465062"/>
                <a:gd name="connsiteY91" fmla="*/ 573848 h 658157"/>
                <a:gd name="connsiteX92" fmla="*/ 70711 w 465062"/>
                <a:gd name="connsiteY92" fmla="*/ 500417 h 658157"/>
                <a:gd name="connsiteX93" fmla="*/ 73431 w 465062"/>
                <a:gd name="connsiteY93" fmla="*/ 437865 h 658157"/>
                <a:gd name="connsiteX94" fmla="*/ 70711 w 465062"/>
                <a:gd name="connsiteY94" fmla="*/ 369873 h 658157"/>
                <a:gd name="connsiteX95" fmla="*/ 70711 w 465062"/>
                <a:gd name="connsiteY95" fmla="*/ 293723 h 658157"/>
                <a:gd name="connsiteX96" fmla="*/ 73431 w 465062"/>
                <a:gd name="connsiteY96" fmla="*/ 212133 h 658157"/>
                <a:gd name="connsiteX97" fmla="*/ 76151 w 465062"/>
                <a:gd name="connsiteY97" fmla="*/ 155021 h 658157"/>
                <a:gd name="connsiteX98" fmla="*/ 76151 w 465062"/>
                <a:gd name="connsiteY98" fmla="*/ 119665 h 658157"/>
                <a:gd name="connsiteX99" fmla="*/ 78870 w 465062"/>
                <a:gd name="connsiteY99" fmla="*/ 84310 h 658157"/>
                <a:gd name="connsiteX100" fmla="*/ 76151 w 465062"/>
                <a:gd name="connsiteY100" fmla="*/ 62552 h 658157"/>
                <a:gd name="connsiteX101" fmla="*/ 67992 w 465062"/>
                <a:gd name="connsiteY101" fmla="*/ 62552 h 658157"/>
                <a:gd name="connsiteX102" fmla="*/ 43515 w 465062"/>
                <a:gd name="connsiteY102" fmla="*/ 62552 h 658157"/>
                <a:gd name="connsiteX103" fmla="*/ 16318 w 465062"/>
                <a:gd name="connsiteY103" fmla="*/ 57113 h 658157"/>
                <a:gd name="connsiteX104" fmla="*/ 0 w 465062"/>
                <a:gd name="connsiteY104" fmla="*/ 40795 h 658157"/>
                <a:gd name="connsiteX105" fmla="*/ 5439 w 465062"/>
                <a:gd name="connsiteY105" fmla="*/ 32636 h 658157"/>
                <a:gd name="connsiteX106" fmla="*/ 27197 w 465062"/>
                <a:gd name="connsiteY106" fmla="*/ 24477 h 658157"/>
                <a:gd name="connsiteX107" fmla="*/ 76151 w 465062"/>
                <a:gd name="connsiteY107" fmla="*/ 19038 h 658157"/>
                <a:gd name="connsiteX108" fmla="*/ 78870 w 465062"/>
                <a:gd name="connsiteY108" fmla="*/ 13598 h 658157"/>
                <a:gd name="connsiteX109" fmla="*/ 95188 w 465062"/>
                <a:gd name="connsiteY109" fmla="*/ 5440 h 658157"/>
                <a:gd name="connsiteX110" fmla="*/ 111506 w 465062"/>
                <a:gd name="connsiteY110" fmla="*/ 0 h 658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465062" h="658157">
                  <a:moveTo>
                    <a:pt x="193096" y="59832"/>
                  </a:moveTo>
                  <a:cubicBezTo>
                    <a:pt x="193096" y="73430"/>
                    <a:pt x="193096" y="89748"/>
                    <a:pt x="193096" y="114226"/>
                  </a:cubicBezTo>
                  <a:cubicBezTo>
                    <a:pt x="193096" y="144142"/>
                    <a:pt x="195816" y="176778"/>
                    <a:pt x="198536" y="209414"/>
                  </a:cubicBezTo>
                  <a:cubicBezTo>
                    <a:pt x="198536" y="247489"/>
                    <a:pt x="201255" y="277406"/>
                    <a:pt x="201255" y="282845"/>
                  </a:cubicBezTo>
                  <a:cubicBezTo>
                    <a:pt x="201255" y="293723"/>
                    <a:pt x="203975" y="304602"/>
                    <a:pt x="203975" y="315481"/>
                  </a:cubicBezTo>
                  <a:cubicBezTo>
                    <a:pt x="203975" y="318200"/>
                    <a:pt x="203975" y="318200"/>
                    <a:pt x="203975" y="320920"/>
                  </a:cubicBezTo>
                  <a:cubicBezTo>
                    <a:pt x="203975" y="326359"/>
                    <a:pt x="206695" y="329079"/>
                    <a:pt x="212134" y="329079"/>
                  </a:cubicBezTo>
                  <a:cubicBezTo>
                    <a:pt x="214854" y="329079"/>
                    <a:pt x="220293" y="329079"/>
                    <a:pt x="223013" y="329079"/>
                  </a:cubicBezTo>
                  <a:cubicBezTo>
                    <a:pt x="228452" y="329079"/>
                    <a:pt x="233891" y="329079"/>
                    <a:pt x="239331" y="329079"/>
                  </a:cubicBezTo>
                  <a:cubicBezTo>
                    <a:pt x="252929" y="329079"/>
                    <a:pt x="271967" y="323640"/>
                    <a:pt x="280126" y="312761"/>
                  </a:cubicBezTo>
                  <a:cubicBezTo>
                    <a:pt x="288284" y="304602"/>
                    <a:pt x="291004" y="299163"/>
                    <a:pt x="296443" y="288284"/>
                  </a:cubicBezTo>
                  <a:cubicBezTo>
                    <a:pt x="299163" y="277406"/>
                    <a:pt x="301883" y="269247"/>
                    <a:pt x="304602" y="258368"/>
                  </a:cubicBezTo>
                  <a:cubicBezTo>
                    <a:pt x="307322" y="244770"/>
                    <a:pt x="310042" y="239330"/>
                    <a:pt x="312761" y="225732"/>
                  </a:cubicBezTo>
                  <a:cubicBezTo>
                    <a:pt x="315481" y="212134"/>
                    <a:pt x="315481" y="209414"/>
                    <a:pt x="315481" y="195816"/>
                  </a:cubicBezTo>
                  <a:cubicBezTo>
                    <a:pt x="315481" y="179498"/>
                    <a:pt x="315481" y="184937"/>
                    <a:pt x="318201" y="168619"/>
                  </a:cubicBezTo>
                  <a:cubicBezTo>
                    <a:pt x="312761" y="152302"/>
                    <a:pt x="312761" y="149582"/>
                    <a:pt x="312761" y="135983"/>
                  </a:cubicBezTo>
                  <a:cubicBezTo>
                    <a:pt x="312761" y="133264"/>
                    <a:pt x="312761" y="127825"/>
                    <a:pt x="312761" y="122385"/>
                  </a:cubicBezTo>
                  <a:cubicBezTo>
                    <a:pt x="312761" y="111507"/>
                    <a:pt x="301883" y="95188"/>
                    <a:pt x="293724" y="84309"/>
                  </a:cubicBezTo>
                  <a:cubicBezTo>
                    <a:pt x="288284" y="78870"/>
                    <a:pt x="285565" y="76150"/>
                    <a:pt x="280126" y="73430"/>
                  </a:cubicBezTo>
                  <a:cubicBezTo>
                    <a:pt x="271967" y="67991"/>
                    <a:pt x="266527" y="65271"/>
                    <a:pt x="258368" y="62552"/>
                  </a:cubicBezTo>
                  <a:cubicBezTo>
                    <a:pt x="244770" y="59832"/>
                    <a:pt x="228452" y="59832"/>
                    <a:pt x="217573" y="59832"/>
                  </a:cubicBezTo>
                  <a:close/>
                  <a:moveTo>
                    <a:pt x="111506" y="0"/>
                  </a:moveTo>
                  <a:cubicBezTo>
                    <a:pt x="114226" y="0"/>
                    <a:pt x="122385" y="0"/>
                    <a:pt x="127824" y="0"/>
                  </a:cubicBezTo>
                  <a:cubicBezTo>
                    <a:pt x="135983" y="0"/>
                    <a:pt x="146862" y="2720"/>
                    <a:pt x="157741" y="5440"/>
                  </a:cubicBezTo>
                  <a:cubicBezTo>
                    <a:pt x="168619" y="8159"/>
                    <a:pt x="176778" y="10879"/>
                    <a:pt x="179497" y="16318"/>
                  </a:cubicBezTo>
                  <a:cubicBezTo>
                    <a:pt x="193096" y="16318"/>
                    <a:pt x="201255" y="16318"/>
                    <a:pt x="209414" y="16318"/>
                  </a:cubicBezTo>
                  <a:cubicBezTo>
                    <a:pt x="220292" y="16318"/>
                    <a:pt x="231171" y="16318"/>
                    <a:pt x="247489" y="16318"/>
                  </a:cubicBezTo>
                  <a:cubicBezTo>
                    <a:pt x="250209" y="16318"/>
                    <a:pt x="258368" y="16318"/>
                    <a:pt x="266527" y="16318"/>
                  </a:cubicBezTo>
                  <a:cubicBezTo>
                    <a:pt x="277405" y="16318"/>
                    <a:pt x="291004" y="21758"/>
                    <a:pt x="312761" y="27197"/>
                  </a:cubicBezTo>
                  <a:cubicBezTo>
                    <a:pt x="320920" y="29917"/>
                    <a:pt x="329079" y="35356"/>
                    <a:pt x="337238" y="38075"/>
                  </a:cubicBezTo>
                  <a:cubicBezTo>
                    <a:pt x="342677" y="40795"/>
                    <a:pt x="353556" y="48954"/>
                    <a:pt x="364434" y="54393"/>
                  </a:cubicBezTo>
                  <a:cubicBezTo>
                    <a:pt x="375313" y="62552"/>
                    <a:pt x="386192" y="67992"/>
                    <a:pt x="386192" y="73431"/>
                  </a:cubicBezTo>
                  <a:cubicBezTo>
                    <a:pt x="391631" y="84310"/>
                    <a:pt x="402510" y="92469"/>
                    <a:pt x="407949" y="103347"/>
                  </a:cubicBezTo>
                  <a:cubicBezTo>
                    <a:pt x="413388" y="116945"/>
                    <a:pt x="416108" y="130544"/>
                    <a:pt x="416108" y="141422"/>
                  </a:cubicBezTo>
                  <a:cubicBezTo>
                    <a:pt x="416108" y="152301"/>
                    <a:pt x="418828" y="157740"/>
                    <a:pt x="418828" y="163179"/>
                  </a:cubicBezTo>
                  <a:cubicBezTo>
                    <a:pt x="418828" y="165899"/>
                    <a:pt x="418828" y="168619"/>
                    <a:pt x="418828" y="171339"/>
                  </a:cubicBezTo>
                  <a:cubicBezTo>
                    <a:pt x="418828" y="174058"/>
                    <a:pt x="421547" y="182217"/>
                    <a:pt x="421547" y="187656"/>
                  </a:cubicBezTo>
                  <a:cubicBezTo>
                    <a:pt x="421547" y="193096"/>
                    <a:pt x="418828" y="201255"/>
                    <a:pt x="418828" y="206694"/>
                  </a:cubicBezTo>
                  <a:cubicBezTo>
                    <a:pt x="418828" y="217573"/>
                    <a:pt x="418828" y="223012"/>
                    <a:pt x="416108" y="233891"/>
                  </a:cubicBezTo>
                  <a:cubicBezTo>
                    <a:pt x="413388" y="244769"/>
                    <a:pt x="410668" y="255648"/>
                    <a:pt x="405229" y="263807"/>
                  </a:cubicBezTo>
                  <a:cubicBezTo>
                    <a:pt x="402510" y="269246"/>
                    <a:pt x="397070" y="269246"/>
                    <a:pt x="394351" y="274686"/>
                  </a:cubicBezTo>
                  <a:cubicBezTo>
                    <a:pt x="391631" y="277405"/>
                    <a:pt x="391631" y="282844"/>
                    <a:pt x="388912" y="285564"/>
                  </a:cubicBezTo>
                  <a:cubicBezTo>
                    <a:pt x="383472" y="291003"/>
                    <a:pt x="375313" y="301882"/>
                    <a:pt x="369874" y="304602"/>
                  </a:cubicBezTo>
                  <a:cubicBezTo>
                    <a:pt x="367154" y="307321"/>
                    <a:pt x="361715" y="307321"/>
                    <a:pt x="358995" y="310041"/>
                  </a:cubicBezTo>
                  <a:cubicBezTo>
                    <a:pt x="356275" y="312761"/>
                    <a:pt x="350836" y="318200"/>
                    <a:pt x="348117" y="320920"/>
                  </a:cubicBezTo>
                  <a:cubicBezTo>
                    <a:pt x="339958" y="326359"/>
                    <a:pt x="334518" y="334518"/>
                    <a:pt x="326359" y="339957"/>
                  </a:cubicBezTo>
                  <a:cubicBezTo>
                    <a:pt x="320920" y="342677"/>
                    <a:pt x="312761" y="342677"/>
                    <a:pt x="312761" y="353555"/>
                  </a:cubicBezTo>
                  <a:cubicBezTo>
                    <a:pt x="312761" y="361714"/>
                    <a:pt x="334518" y="372593"/>
                    <a:pt x="337238" y="380752"/>
                  </a:cubicBezTo>
                  <a:cubicBezTo>
                    <a:pt x="345397" y="394350"/>
                    <a:pt x="353556" y="407948"/>
                    <a:pt x="358995" y="421547"/>
                  </a:cubicBezTo>
                  <a:cubicBezTo>
                    <a:pt x="364434" y="435145"/>
                    <a:pt x="367154" y="446024"/>
                    <a:pt x="372593" y="459622"/>
                  </a:cubicBezTo>
                  <a:cubicBezTo>
                    <a:pt x="378033" y="478660"/>
                    <a:pt x="383472" y="494978"/>
                    <a:pt x="386192" y="514015"/>
                  </a:cubicBezTo>
                  <a:cubicBezTo>
                    <a:pt x="391631" y="533053"/>
                    <a:pt x="402510" y="549371"/>
                    <a:pt x="407949" y="568408"/>
                  </a:cubicBezTo>
                  <a:cubicBezTo>
                    <a:pt x="410668" y="579287"/>
                    <a:pt x="416108" y="590165"/>
                    <a:pt x="421547" y="598324"/>
                  </a:cubicBezTo>
                  <a:cubicBezTo>
                    <a:pt x="435146" y="614642"/>
                    <a:pt x="443305" y="622801"/>
                    <a:pt x="451463" y="628241"/>
                  </a:cubicBezTo>
                  <a:cubicBezTo>
                    <a:pt x="456903" y="630960"/>
                    <a:pt x="465062" y="636400"/>
                    <a:pt x="465062" y="644559"/>
                  </a:cubicBezTo>
                  <a:cubicBezTo>
                    <a:pt x="465062" y="647278"/>
                    <a:pt x="465062" y="647278"/>
                    <a:pt x="462342" y="649998"/>
                  </a:cubicBezTo>
                  <a:cubicBezTo>
                    <a:pt x="456903" y="655437"/>
                    <a:pt x="446024" y="658157"/>
                    <a:pt x="437865" y="658157"/>
                  </a:cubicBezTo>
                  <a:cubicBezTo>
                    <a:pt x="413388" y="658157"/>
                    <a:pt x="378033" y="641839"/>
                    <a:pt x="361715" y="622801"/>
                  </a:cubicBezTo>
                  <a:cubicBezTo>
                    <a:pt x="345397" y="606483"/>
                    <a:pt x="334518" y="584726"/>
                    <a:pt x="320920" y="565689"/>
                  </a:cubicBezTo>
                  <a:cubicBezTo>
                    <a:pt x="315480" y="554810"/>
                    <a:pt x="310041" y="543931"/>
                    <a:pt x="304602" y="530333"/>
                  </a:cubicBezTo>
                  <a:cubicBezTo>
                    <a:pt x="299163" y="519454"/>
                    <a:pt x="296443" y="508576"/>
                    <a:pt x="293723" y="497697"/>
                  </a:cubicBezTo>
                  <a:cubicBezTo>
                    <a:pt x="291004" y="486819"/>
                    <a:pt x="288284" y="473220"/>
                    <a:pt x="282845" y="462342"/>
                  </a:cubicBezTo>
                  <a:cubicBezTo>
                    <a:pt x="280125" y="448743"/>
                    <a:pt x="274686" y="437865"/>
                    <a:pt x="269246" y="424267"/>
                  </a:cubicBezTo>
                  <a:cubicBezTo>
                    <a:pt x="266527" y="416108"/>
                    <a:pt x="261087" y="402509"/>
                    <a:pt x="255648" y="391631"/>
                  </a:cubicBezTo>
                  <a:cubicBezTo>
                    <a:pt x="250209" y="380752"/>
                    <a:pt x="244770" y="375313"/>
                    <a:pt x="236610" y="367154"/>
                  </a:cubicBezTo>
                  <a:cubicBezTo>
                    <a:pt x="231171" y="361714"/>
                    <a:pt x="223012" y="361714"/>
                    <a:pt x="217573" y="361714"/>
                  </a:cubicBezTo>
                  <a:cubicBezTo>
                    <a:pt x="212134" y="361714"/>
                    <a:pt x="206694" y="361714"/>
                    <a:pt x="201255" y="361714"/>
                  </a:cubicBezTo>
                  <a:cubicBezTo>
                    <a:pt x="198535" y="361714"/>
                    <a:pt x="198535" y="364434"/>
                    <a:pt x="198535" y="367154"/>
                  </a:cubicBezTo>
                  <a:cubicBezTo>
                    <a:pt x="198535" y="375313"/>
                    <a:pt x="201255" y="386191"/>
                    <a:pt x="201255" y="388911"/>
                  </a:cubicBezTo>
                  <a:cubicBezTo>
                    <a:pt x="201255" y="402509"/>
                    <a:pt x="198535" y="413388"/>
                    <a:pt x="198535" y="426986"/>
                  </a:cubicBezTo>
                  <a:cubicBezTo>
                    <a:pt x="198535" y="446024"/>
                    <a:pt x="203975" y="456902"/>
                    <a:pt x="203975" y="478660"/>
                  </a:cubicBezTo>
                  <a:cubicBezTo>
                    <a:pt x="203975" y="503136"/>
                    <a:pt x="201255" y="527613"/>
                    <a:pt x="198535" y="552090"/>
                  </a:cubicBezTo>
                  <a:cubicBezTo>
                    <a:pt x="198535" y="560249"/>
                    <a:pt x="195816" y="568408"/>
                    <a:pt x="195816" y="576567"/>
                  </a:cubicBezTo>
                  <a:cubicBezTo>
                    <a:pt x="195816" y="582006"/>
                    <a:pt x="195816" y="587446"/>
                    <a:pt x="198535" y="592885"/>
                  </a:cubicBezTo>
                  <a:cubicBezTo>
                    <a:pt x="212134" y="592885"/>
                    <a:pt x="225732" y="592885"/>
                    <a:pt x="233891" y="592885"/>
                  </a:cubicBezTo>
                  <a:cubicBezTo>
                    <a:pt x="247489" y="592885"/>
                    <a:pt x="271966" y="592885"/>
                    <a:pt x="271966" y="611923"/>
                  </a:cubicBezTo>
                  <a:cubicBezTo>
                    <a:pt x="271966" y="620082"/>
                    <a:pt x="269246" y="622801"/>
                    <a:pt x="266527" y="628241"/>
                  </a:cubicBezTo>
                  <a:cubicBezTo>
                    <a:pt x="261087" y="633680"/>
                    <a:pt x="255648" y="636400"/>
                    <a:pt x="250209" y="636400"/>
                  </a:cubicBezTo>
                  <a:cubicBezTo>
                    <a:pt x="239330" y="639119"/>
                    <a:pt x="233891" y="639119"/>
                    <a:pt x="228451" y="639119"/>
                  </a:cubicBezTo>
                  <a:cubicBezTo>
                    <a:pt x="223012" y="639119"/>
                    <a:pt x="206694" y="639119"/>
                    <a:pt x="187657" y="639119"/>
                  </a:cubicBezTo>
                  <a:cubicBezTo>
                    <a:pt x="176778" y="647278"/>
                    <a:pt x="163180" y="649998"/>
                    <a:pt x="152301" y="652717"/>
                  </a:cubicBezTo>
                  <a:cubicBezTo>
                    <a:pt x="146862" y="652717"/>
                    <a:pt x="138703" y="655437"/>
                    <a:pt x="133263" y="655437"/>
                  </a:cubicBezTo>
                  <a:cubicBezTo>
                    <a:pt x="130544" y="655437"/>
                    <a:pt x="125104" y="655437"/>
                    <a:pt x="122385" y="652717"/>
                  </a:cubicBezTo>
                  <a:cubicBezTo>
                    <a:pt x="114226" y="649998"/>
                    <a:pt x="103347" y="644559"/>
                    <a:pt x="97908" y="639119"/>
                  </a:cubicBezTo>
                  <a:cubicBezTo>
                    <a:pt x="87029" y="639119"/>
                    <a:pt x="78870" y="639119"/>
                    <a:pt x="70711" y="639119"/>
                  </a:cubicBezTo>
                  <a:cubicBezTo>
                    <a:pt x="62552" y="639119"/>
                    <a:pt x="54393" y="639119"/>
                    <a:pt x="46234" y="639119"/>
                  </a:cubicBezTo>
                  <a:cubicBezTo>
                    <a:pt x="38075" y="639119"/>
                    <a:pt x="27197" y="633680"/>
                    <a:pt x="19038" y="630960"/>
                  </a:cubicBezTo>
                  <a:cubicBezTo>
                    <a:pt x="10879" y="628241"/>
                    <a:pt x="2720" y="620082"/>
                    <a:pt x="2720" y="614642"/>
                  </a:cubicBezTo>
                  <a:cubicBezTo>
                    <a:pt x="2720" y="611923"/>
                    <a:pt x="2720" y="609203"/>
                    <a:pt x="8159" y="606483"/>
                  </a:cubicBezTo>
                  <a:cubicBezTo>
                    <a:pt x="13599" y="603764"/>
                    <a:pt x="24477" y="601044"/>
                    <a:pt x="29916" y="598324"/>
                  </a:cubicBezTo>
                  <a:cubicBezTo>
                    <a:pt x="43515" y="595605"/>
                    <a:pt x="62552" y="595605"/>
                    <a:pt x="76151" y="592885"/>
                  </a:cubicBezTo>
                  <a:cubicBezTo>
                    <a:pt x="76151" y="587446"/>
                    <a:pt x="73431" y="582006"/>
                    <a:pt x="73431" y="573848"/>
                  </a:cubicBezTo>
                  <a:cubicBezTo>
                    <a:pt x="73431" y="565689"/>
                    <a:pt x="70711" y="516735"/>
                    <a:pt x="70711" y="500417"/>
                  </a:cubicBezTo>
                  <a:cubicBezTo>
                    <a:pt x="70711" y="481379"/>
                    <a:pt x="73431" y="456902"/>
                    <a:pt x="73431" y="437865"/>
                  </a:cubicBezTo>
                  <a:cubicBezTo>
                    <a:pt x="73431" y="416108"/>
                    <a:pt x="70711" y="391631"/>
                    <a:pt x="70711" y="369873"/>
                  </a:cubicBezTo>
                  <a:cubicBezTo>
                    <a:pt x="70711" y="345397"/>
                    <a:pt x="70711" y="318200"/>
                    <a:pt x="70711" y="293723"/>
                  </a:cubicBezTo>
                  <a:cubicBezTo>
                    <a:pt x="70711" y="266526"/>
                    <a:pt x="73431" y="239330"/>
                    <a:pt x="73431" y="212133"/>
                  </a:cubicBezTo>
                  <a:cubicBezTo>
                    <a:pt x="73431" y="187656"/>
                    <a:pt x="76151" y="179498"/>
                    <a:pt x="76151" y="155021"/>
                  </a:cubicBezTo>
                  <a:cubicBezTo>
                    <a:pt x="76151" y="144142"/>
                    <a:pt x="76151" y="130544"/>
                    <a:pt x="76151" y="119665"/>
                  </a:cubicBezTo>
                  <a:cubicBezTo>
                    <a:pt x="76151" y="106067"/>
                    <a:pt x="78870" y="95188"/>
                    <a:pt x="78870" y="84310"/>
                  </a:cubicBezTo>
                  <a:cubicBezTo>
                    <a:pt x="78870" y="78870"/>
                    <a:pt x="78870" y="70711"/>
                    <a:pt x="76151" y="62552"/>
                  </a:cubicBezTo>
                  <a:cubicBezTo>
                    <a:pt x="76151" y="62552"/>
                    <a:pt x="73431" y="62552"/>
                    <a:pt x="67992" y="62552"/>
                  </a:cubicBezTo>
                  <a:cubicBezTo>
                    <a:pt x="59833" y="62552"/>
                    <a:pt x="51674" y="62552"/>
                    <a:pt x="43515" y="62552"/>
                  </a:cubicBezTo>
                  <a:cubicBezTo>
                    <a:pt x="35356" y="62552"/>
                    <a:pt x="24477" y="59833"/>
                    <a:pt x="16318" y="57113"/>
                  </a:cubicBezTo>
                  <a:cubicBezTo>
                    <a:pt x="8159" y="54393"/>
                    <a:pt x="0" y="43515"/>
                    <a:pt x="0" y="40795"/>
                  </a:cubicBezTo>
                  <a:cubicBezTo>
                    <a:pt x="0" y="38075"/>
                    <a:pt x="0" y="35356"/>
                    <a:pt x="5439" y="32636"/>
                  </a:cubicBezTo>
                  <a:cubicBezTo>
                    <a:pt x="10879" y="29917"/>
                    <a:pt x="21758" y="27197"/>
                    <a:pt x="27197" y="24477"/>
                  </a:cubicBezTo>
                  <a:cubicBezTo>
                    <a:pt x="46234" y="21758"/>
                    <a:pt x="62552" y="19038"/>
                    <a:pt x="76151" y="19038"/>
                  </a:cubicBezTo>
                  <a:cubicBezTo>
                    <a:pt x="76151" y="16318"/>
                    <a:pt x="78870" y="16318"/>
                    <a:pt x="78870" y="13598"/>
                  </a:cubicBezTo>
                  <a:cubicBezTo>
                    <a:pt x="84309" y="10879"/>
                    <a:pt x="89749" y="8159"/>
                    <a:pt x="95188" y="5440"/>
                  </a:cubicBezTo>
                  <a:cubicBezTo>
                    <a:pt x="100628" y="2720"/>
                    <a:pt x="106067" y="0"/>
                    <a:pt x="111506" y="0"/>
                  </a:cubicBez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7094D88-7910-4ABA-AB84-F44B55F3B694}"/>
                </a:ext>
              </a:extLst>
            </p:cNvPr>
            <p:cNvSpPr/>
            <p:nvPr/>
          </p:nvSpPr>
          <p:spPr>
            <a:xfrm>
              <a:off x="8346812" y="4186718"/>
              <a:ext cx="353556" cy="761503"/>
            </a:xfrm>
            <a:custGeom>
              <a:avLst/>
              <a:gdLst>
                <a:gd name="connsiteX0" fmla="*/ 283910 w 353555"/>
                <a:gd name="connsiteY0" fmla="*/ 672820 h 761503"/>
                <a:gd name="connsiteX1" fmla="*/ 321985 w 353555"/>
                <a:gd name="connsiteY1" fmla="*/ 689138 h 761503"/>
                <a:gd name="connsiteX2" fmla="*/ 316546 w 353555"/>
                <a:gd name="connsiteY2" fmla="*/ 705456 h 761503"/>
                <a:gd name="connsiteX3" fmla="*/ 300228 w 353555"/>
                <a:gd name="connsiteY3" fmla="*/ 713615 h 761503"/>
                <a:gd name="connsiteX4" fmla="*/ 278471 w 353555"/>
                <a:gd name="connsiteY4" fmla="*/ 716335 h 761503"/>
                <a:gd name="connsiteX5" fmla="*/ 237676 w 353555"/>
                <a:gd name="connsiteY5" fmla="*/ 716335 h 761503"/>
                <a:gd name="connsiteX6" fmla="*/ 180563 w 353555"/>
                <a:gd name="connsiteY6" fmla="*/ 719054 h 761503"/>
                <a:gd name="connsiteX7" fmla="*/ 126170 w 353555"/>
                <a:gd name="connsiteY7" fmla="*/ 719054 h 761503"/>
                <a:gd name="connsiteX8" fmla="*/ 101693 w 353555"/>
                <a:gd name="connsiteY8" fmla="*/ 719054 h 761503"/>
                <a:gd name="connsiteX9" fmla="*/ 74496 w 353555"/>
                <a:gd name="connsiteY9" fmla="*/ 713615 h 761503"/>
                <a:gd name="connsiteX10" fmla="*/ 58178 w 353555"/>
                <a:gd name="connsiteY10" fmla="*/ 697297 h 761503"/>
                <a:gd name="connsiteX11" fmla="*/ 63618 w 353555"/>
                <a:gd name="connsiteY11" fmla="*/ 689138 h 761503"/>
                <a:gd name="connsiteX12" fmla="*/ 85375 w 353555"/>
                <a:gd name="connsiteY12" fmla="*/ 680979 h 761503"/>
                <a:gd name="connsiteX13" fmla="*/ 131609 w 353555"/>
                <a:gd name="connsiteY13" fmla="*/ 675540 h 761503"/>
                <a:gd name="connsiteX14" fmla="*/ 142488 w 353555"/>
                <a:gd name="connsiteY14" fmla="*/ 675540 h 761503"/>
                <a:gd name="connsiteX15" fmla="*/ 131609 w 353555"/>
                <a:gd name="connsiteY15" fmla="*/ 653783 h 761503"/>
                <a:gd name="connsiteX16" fmla="*/ 128890 w 353555"/>
                <a:gd name="connsiteY16" fmla="*/ 640184 h 761503"/>
                <a:gd name="connsiteX17" fmla="*/ 128890 w 353555"/>
                <a:gd name="connsiteY17" fmla="*/ 629306 h 761503"/>
                <a:gd name="connsiteX18" fmla="*/ 128890 w 353555"/>
                <a:gd name="connsiteY18" fmla="*/ 621147 h 761503"/>
                <a:gd name="connsiteX19" fmla="*/ 128890 w 353555"/>
                <a:gd name="connsiteY19" fmla="*/ 593950 h 761503"/>
                <a:gd name="connsiteX20" fmla="*/ 128890 w 353555"/>
                <a:gd name="connsiteY20" fmla="*/ 583072 h 761503"/>
                <a:gd name="connsiteX21" fmla="*/ 128890 w 353555"/>
                <a:gd name="connsiteY21" fmla="*/ 436210 h 761503"/>
                <a:gd name="connsiteX22" fmla="*/ 128890 w 353555"/>
                <a:gd name="connsiteY22" fmla="*/ 357340 h 761503"/>
                <a:gd name="connsiteX23" fmla="*/ 131609 w 353555"/>
                <a:gd name="connsiteY23" fmla="*/ 289349 h 761503"/>
                <a:gd name="connsiteX24" fmla="*/ 131609 w 353555"/>
                <a:gd name="connsiteY24" fmla="*/ 251274 h 761503"/>
                <a:gd name="connsiteX25" fmla="*/ 131609 w 353555"/>
                <a:gd name="connsiteY25" fmla="*/ 205040 h 761503"/>
                <a:gd name="connsiteX26" fmla="*/ 131609 w 353555"/>
                <a:gd name="connsiteY26" fmla="*/ 139768 h 761503"/>
                <a:gd name="connsiteX27" fmla="*/ 131609 w 353555"/>
                <a:gd name="connsiteY27" fmla="*/ 128889 h 761503"/>
                <a:gd name="connsiteX28" fmla="*/ 126170 w 353555"/>
                <a:gd name="connsiteY28" fmla="*/ 128889 h 761503"/>
                <a:gd name="connsiteX29" fmla="*/ 101693 w 353555"/>
                <a:gd name="connsiteY29" fmla="*/ 128889 h 761503"/>
                <a:gd name="connsiteX30" fmla="*/ 74496 w 353555"/>
                <a:gd name="connsiteY30" fmla="*/ 123450 h 761503"/>
                <a:gd name="connsiteX31" fmla="*/ 58178 w 353555"/>
                <a:gd name="connsiteY31" fmla="*/ 107132 h 761503"/>
                <a:gd name="connsiteX32" fmla="*/ 60898 w 353555"/>
                <a:gd name="connsiteY32" fmla="*/ 98973 h 761503"/>
                <a:gd name="connsiteX33" fmla="*/ 82655 w 353555"/>
                <a:gd name="connsiteY33" fmla="*/ 93534 h 761503"/>
                <a:gd name="connsiteX34" fmla="*/ 131609 w 353555"/>
                <a:gd name="connsiteY34" fmla="*/ 88094 h 761503"/>
                <a:gd name="connsiteX35" fmla="*/ 131609 w 353555"/>
                <a:gd name="connsiteY35" fmla="*/ 82655 h 761503"/>
                <a:gd name="connsiteX36" fmla="*/ 134329 w 353555"/>
                <a:gd name="connsiteY36" fmla="*/ 71776 h 761503"/>
                <a:gd name="connsiteX37" fmla="*/ 147927 w 353555"/>
                <a:gd name="connsiteY37" fmla="*/ 63617 h 761503"/>
                <a:gd name="connsiteX38" fmla="*/ 164245 w 353555"/>
                <a:gd name="connsiteY38" fmla="*/ 58178 h 761503"/>
                <a:gd name="connsiteX39" fmla="*/ 177843 w 353555"/>
                <a:gd name="connsiteY39" fmla="*/ 58178 h 761503"/>
                <a:gd name="connsiteX40" fmla="*/ 196881 w 353555"/>
                <a:gd name="connsiteY40" fmla="*/ 60898 h 761503"/>
                <a:gd name="connsiteX41" fmla="*/ 232237 w 353555"/>
                <a:gd name="connsiteY41" fmla="*/ 88094 h 761503"/>
                <a:gd name="connsiteX42" fmla="*/ 278471 w 353555"/>
                <a:gd name="connsiteY42" fmla="*/ 88094 h 761503"/>
                <a:gd name="connsiteX43" fmla="*/ 316546 w 353555"/>
                <a:gd name="connsiteY43" fmla="*/ 104412 h 761503"/>
                <a:gd name="connsiteX44" fmla="*/ 311107 w 353555"/>
                <a:gd name="connsiteY44" fmla="*/ 120730 h 761503"/>
                <a:gd name="connsiteX45" fmla="*/ 294789 w 353555"/>
                <a:gd name="connsiteY45" fmla="*/ 128889 h 761503"/>
                <a:gd name="connsiteX46" fmla="*/ 273032 w 353555"/>
                <a:gd name="connsiteY46" fmla="*/ 131609 h 761503"/>
                <a:gd name="connsiteX47" fmla="*/ 243115 w 353555"/>
                <a:gd name="connsiteY47" fmla="*/ 131609 h 761503"/>
                <a:gd name="connsiteX48" fmla="*/ 243115 w 353555"/>
                <a:gd name="connsiteY48" fmla="*/ 134329 h 761503"/>
                <a:gd name="connsiteX49" fmla="*/ 248554 w 353555"/>
                <a:gd name="connsiteY49" fmla="*/ 169684 h 761503"/>
                <a:gd name="connsiteX50" fmla="*/ 251274 w 353555"/>
                <a:gd name="connsiteY50" fmla="*/ 205040 h 761503"/>
                <a:gd name="connsiteX51" fmla="*/ 251274 w 353555"/>
                <a:gd name="connsiteY51" fmla="*/ 240395 h 761503"/>
                <a:gd name="connsiteX52" fmla="*/ 251274 w 353555"/>
                <a:gd name="connsiteY52" fmla="*/ 256713 h 761503"/>
                <a:gd name="connsiteX53" fmla="*/ 253994 w 353555"/>
                <a:gd name="connsiteY53" fmla="*/ 270311 h 761503"/>
                <a:gd name="connsiteX54" fmla="*/ 259433 w 353555"/>
                <a:gd name="connsiteY54" fmla="*/ 343742 h 761503"/>
                <a:gd name="connsiteX55" fmla="*/ 262153 w 353555"/>
                <a:gd name="connsiteY55" fmla="*/ 425332 h 761503"/>
                <a:gd name="connsiteX56" fmla="*/ 264872 w 353555"/>
                <a:gd name="connsiteY56" fmla="*/ 490603 h 761503"/>
                <a:gd name="connsiteX57" fmla="*/ 270312 w 353555"/>
                <a:gd name="connsiteY57" fmla="*/ 564034 h 761503"/>
                <a:gd name="connsiteX58" fmla="*/ 270312 w 353555"/>
                <a:gd name="connsiteY58" fmla="*/ 599390 h 761503"/>
                <a:gd name="connsiteX59" fmla="*/ 270312 w 353555"/>
                <a:gd name="connsiteY59" fmla="*/ 637465 h 761503"/>
                <a:gd name="connsiteX60" fmla="*/ 264872 w 353555"/>
                <a:gd name="connsiteY60" fmla="*/ 670101 h 761503"/>
                <a:gd name="connsiteX61" fmla="*/ 283910 w 353555"/>
                <a:gd name="connsiteY61" fmla="*/ 672820 h 761503"/>
                <a:gd name="connsiteX62" fmla="*/ 283910 w 353555"/>
                <a:gd name="connsiteY62" fmla="*/ 672820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3555" h="761503">
                  <a:moveTo>
                    <a:pt x="283910" y="672820"/>
                  </a:moveTo>
                  <a:cubicBezTo>
                    <a:pt x="297508" y="672820"/>
                    <a:pt x="321985" y="672820"/>
                    <a:pt x="321985" y="689138"/>
                  </a:cubicBezTo>
                  <a:cubicBezTo>
                    <a:pt x="321985" y="697297"/>
                    <a:pt x="319266" y="697297"/>
                    <a:pt x="316546" y="705456"/>
                  </a:cubicBezTo>
                  <a:cubicBezTo>
                    <a:pt x="311107" y="710895"/>
                    <a:pt x="305667" y="713615"/>
                    <a:pt x="300228" y="713615"/>
                  </a:cubicBezTo>
                  <a:cubicBezTo>
                    <a:pt x="292069" y="716335"/>
                    <a:pt x="283910" y="716335"/>
                    <a:pt x="278471" y="716335"/>
                  </a:cubicBezTo>
                  <a:cubicBezTo>
                    <a:pt x="275751" y="716335"/>
                    <a:pt x="256713" y="716335"/>
                    <a:pt x="237676" y="716335"/>
                  </a:cubicBezTo>
                  <a:cubicBezTo>
                    <a:pt x="213199" y="716335"/>
                    <a:pt x="186003" y="719054"/>
                    <a:pt x="180563" y="719054"/>
                  </a:cubicBezTo>
                  <a:cubicBezTo>
                    <a:pt x="166965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7" y="710895"/>
                    <a:pt x="58178" y="702736"/>
                    <a:pt x="58178" y="697297"/>
                  </a:cubicBezTo>
                  <a:cubicBezTo>
                    <a:pt x="58178" y="694578"/>
                    <a:pt x="58178" y="691858"/>
                    <a:pt x="63618" y="689138"/>
                  </a:cubicBezTo>
                  <a:cubicBezTo>
                    <a:pt x="69057" y="686418"/>
                    <a:pt x="79936" y="683699"/>
                    <a:pt x="85375" y="680979"/>
                  </a:cubicBezTo>
                  <a:cubicBezTo>
                    <a:pt x="104413" y="678260"/>
                    <a:pt x="123450" y="675540"/>
                    <a:pt x="131609" y="675540"/>
                  </a:cubicBezTo>
                  <a:cubicBezTo>
                    <a:pt x="134329" y="675540"/>
                    <a:pt x="137049" y="675540"/>
                    <a:pt x="142488" y="675540"/>
                  </a:cubicBezTo>
                  <a:cubicBezTo>
                    <a:pt x="134329" y="670101"/>
                    <a:pt x="131609" y="661942"/>
                    <a:pt x="131609" y="653783"/>
                  </a:cubicBezTo>
                  <a:cubicBezTo>
                    <a:pt x="131609" y="648343"/>
                    <a:pt x="131609" y="642904"/>
                    <a:pt x="128890" y="640184"/>
                  </a:cubicBezTo>
                  <a:cubicBezTo>
                    <a:pt x="128890" y="637465"/>
                    <a:pt x="128890" y="634745"/>
                    <a:pt x="128890" y="629306"/>
                  </a:cubicBezTo>
                  <a:cubicBezTo>
                    <a:pt x="128890" y="626586"/>
                    <a:pt x="128890" y="623867"/>
                    <a:pt x="128890" y="621147"/>
                  </a:cubicBezTo>
                  <a:cubicBezTo>
                    <a:pt x="128890" y="612988"/>
                    <a:pt x="128890" y="604829"/>
                    <a:pt x="128890" y="593950"/>
                  </a:cubicBezTo>
                  <a:cubicBezTo>
                    <a:pt x="128890" y="591231"/>
                    <a:pt x="128890" y="585791"/>
                    <a:pt x="128890" y="583072"/>
                  </a:cubicBezTo>
                  <a:cubicBezTo>
                    <a:pt x="128890" y="534118"/>
                    <a:pt x="131609" y="485164"/>
                    <a:pt x="128890" y="436210"/>
                  </a:cubicBezTo>
                  <a:cubicBezTo>
                    <a:pt x="128890" y="409014"/>
                    <a:pt x="128890" y="384537"/>
                    <a:pt x="128890" y="357340"/>
                  </a:cubicBezTo>
                  <a:cubicBezTo>
                    <a:pt x="128890" y="335583"/>
                    <a:pt x="131609" y="313826"/>
                    <a:pt x="131609" y="289349"/>
                  </a:cubicBezTo>
                  <a:cubicBezTo>
                    <a:pt x="131609" y="275751"/>
                    <a:pt x="131609" y="264872"/>
                    <a:pt x="131609" y="251274"/>
                  </a:cubicBezTo>
                  <a:cubicBezTo>
                    <a:pt x="131609" y="234956"/>
                    <a:pt x="131609" y="221357"/>
                    <a:pt x="131609" y="205040"/>
                  </a:cubicBezTo>
                  <a:cubicBezTo>
                    <a:pt x="131609" y="183282"/>
                    <a:pt x="131609" y="161525"/>
                    <a:pt x="131609" y="139768"/>
                  </a:cubicBezTo>
                  <a:cubicBezTo>
                    <a:pt x="131609" y="137048"/>
                    <a:pt x="131609" y="134329"/>
                    <a:pt x="131609" y="128889"/>
                  </a:cubicBezTo>
                  <a:cubicBezTo>
                    <a:pt x="128890" y="128889"/>
                    <a:pt x="126170" y="128889"/>
                    <a:pt x="126170" y="128889"/>
                  </a:cubicBezTo>
                  <a:cubicBezTo>
                    <a:pt x="118011" y="128889"/>
                    <a:pt x="109852" y="128889"/>
                    <a:pt x="101693" y="128889"/>
                  </a:cubicBezTo>
                  <a:cubicBezTo>
                    <a:pt x="93534" y="128889"/>
                    <a:pt x="82655" y="128889"/>
                    <a:pt x="74496" y="123450"/>
                  </a:cubicBezTo>
                  <a:cubicBezTo>
                    <a:pt x="66337" y="120730"/>
                    <a:pt x="58178" y="112571"/>
                    <a:pt x="58178" y="107132"/>
                  </a:cubicBezTo>
                  <a:cubicBezTo>
                    <a:pt x="58178" y="104412"/>
                    <a:pt x="58178" y="101693"/>
                    <a:pt x="60898" y="98973"/>
                  </a:cubicBezTo>
                  <a:cubicBezTo>
                    <a:pt x="63618" y="96253"/>
                    <a:pt x="77216" y="93534"/>
                    <a:pt x="82655" y="93534"/>
                  </a:cubicBezTo>
                  <a:cubicBezTo>
                    <a:pt x="98973" y="90814"/>
                    <a:pt x="123450" y="88094"/>
                    <a:pt x="131609" y="88094"/>
                  </a:cubicBezTo>
                  <a:cubicBezTo>
                    <a:pt x="131609" y="85375"/>
                    <a:pt x="131609" y="85375"/>
                    <a:pt x="131609" y="82655"/>
                  </a:cubicBezTo>
                  <a:cubicBezTo>
                    <a:pt x="131609" y="77216"/>
                    <a:pt x="131609" y="74496"/>
                    <a:pt x="134329" y="71776"/>
                  </a:cubicBezTo>
                  <a:cubicBezTo>
                    <a:pt x="137049" y="69057"/>
                    <a:pt x="145208" y="66337"/>
                    <a:pt x="147927" y="63617"/>
                  </a:cubicBezTo>
                  <a:cubicBezTo>
                    <a:pt x="153366" y="60898"/>
                    <a:pt x="158806" y="58178"/>
                    <a:pt x="164245" y="58178"/>
                  </a:cubicBezTo>
                  <a:cubicBezTo>
                    <a:pt x="169684" y="58178"/>
                    <a:pt x="175124" y="58178"/>
                    <a:pt x="177843" y="58178"/>
                  </a:cubicBezTo>
                  <a:cubicBezTo>
                    <a:pt x="183283" y="58178"/>
                    <a:pt x="191442" y="58178"/>
                    <a:pt x="196881" y="60898"/>
                  </a:cubicBezTo>
                  <a:cubicBezTo>
                    <a:pt x="213199" y="63617"/>
                    <a:pt x="224078" y="74496"/>
                    <a:pt x="232237" y="88094"/>
                  </a:cubicBezTo>
                  <a:cubicBezTo>
                    <a:pt x="253994" y="88094"/>
                    <a:pt x="270312" y="88094"/>
                    <a:pt x="278471" y="88094"/>
                  </a:cubicBezTo>
                  <a:cubicBezTo>
                    <a:pt x="292069" y="88094"/>
                    <a:pt x="316546" y="88094"/>
                    <a:pt x="316546" y="104412"/>
                  </a:cubicBezTo>
                  <a:cubicBezTo>
                    <a:pt x="316546" y="112571"/>
                    <a:pt x="313826" y="112571"/>
                    <a:pt x="311107" y="120730"/>
                  </a:cubicBezTo>
                  <a:cubicBezTo>
                    <a:pt x="305667" y="126170"/>
                    <a:pt x="300228" y="128889"/>
                    <a:pt x="294789" y="128889"/>
                  </a:cubicBezTo>
                  <a:cubicBezTo>
                    <a:pt x="286630" y="131609"/>
                    <a:pt x="278471" y="131609"/>
                    <a:pt x="273032" y="131609"/>
                  </a:cubicBezTo>
                  <a:cubicBezTo>
                    <a:pt x="270312" y="131609"/>
                    <a:pt x="259433" y="131609"/>
                    <a:pt x="243115" y="131609"/>
                  </a:cubicBezTo>
                  <a:lnTo>
                    <a:pt x="243115" y="134329"/>
                  </a:lnTo>
                  <a:cubicBezTo>
                    <a:pt x="245835" y="145207"/>
                    <a:pt x="245835" y="158805"/>
                    <a:pt x="248554" y="169684"/>
                  </a:cubicBezTo>
                  <a:cubicBezTo>
                    <a:pt x="251274" y="180563"/>
                    <a:pt x="251274" y="194161"/>
                    <a:pt x="251274" y="205040"/>
                  </a:cubicBezTo>
                  <a:cubicBezTo>
                    <a:pt x="251274" y="215918"/>
                    <a:pt x="251274" y="226797"/>
                    <a:pt x="251274" y="240395"/>
                  </a:cubicBezTo>
                  <a:cubicBezTo>
                    <a:pt x="251274" y="245834"/>
                    <a:pt x="251274" y="251274"/>
                    <a:pt x="251274" y="256713"/>
                  </a:cubicBezTo>
                  <a:cubicBezTo>
                    <a:pt x="251274" y="262152"/>
                    <a:pt x="251274" y="267592"/>
                    <a:pt x="253994" y="270311"/>
                  </a:cubicBezTo>
                  <a:cubicBezTo>
                    <a:pt x="256713" y="294788"/>
                    <a:pt x="256713" y="319265"/>
                    <a:pt x="259433" y="343742"/>
                  </a:cubicBezTo>
                  <a:cubicBezTo>
                    <a:pt x="259433" y="370939"/>
                    <a:pt x="262153" y="398135"/>
                    <a:pt x="262153" y="425332"/>
                  </a:cubicBezTo>
                  <a:cubicBezTo>
                    <a:pt x="262153" y="447089"/>
                    <a:pt x="262153" y="468846"/>
                    <a:pt x="264872" y="490603"/>
                  </a:cubicBezTo>
                  <a:cubicBezTo>
                    <a:pt x="264872" y="515080"/>
                    <a:pt x="270312" y="539557"/>
                    <a:pt x="270312" y="564034"/>
                  </a:cubicBezTo>
                  <a:cubicBezTo>
                    <a:pt x="270312" y="574913"/>
                    <a:pt x="270312" y="588511"/>
                    <a:pt x="270312" y="599390"/>
                  </a:cubicBezTo>
                  <a:cubicBezTo>
                    <a:pt x="270312" y="612988"/>
                    <a:pt x="270312" y="623867"/>
                    <a:pt x="270312" y="637465"/>
                  </a:cubicBezTo>
                  <a:cubicBezTo>
                    <a:pt x="270312" y="648343"/>
                    <a:pt x="270312" y="661942"/>
                    <a:pt x="264872" y="670101"/>
                  </a:cubicBezTo>
                  <a:cubicBezTo>
                    <a:pt x="273032" y="672820"/>
                    <a:pt x="278471" y="672820"/>
                    <a:pt x="283910" y="672820"/>
                  </a:cubicBezTo>
                  <a:lnTo>
                    <a:pt x="283910" y="672820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F0F00D5-B1EC-45A7-A3B2-BE9B8DD2EEB7}"/>
                </a:ext>
              </a:extLst>
            </p:cNvPr>
            <p:cNvSpPr/>
            <p:nvPr/>
          </p:nvSpPr>
          <p:spPr>
            <a:xfrm>
              <a:off x="8652924" y="4192158"/>
              <a:ext cx="516735" cy="788700"/>
            </a:xfrm>
            <a:custGeom>
              <a:avLst/>
              <a:gdLst>
                <a:gd name="connsiteX0" fmla="*/ 464616 w 516735"/>
                <a:gd name="connsiteY0" fmla="*/ 436210 h 788699"/>
                <a:gd name="connsiteX1" fmla="*/ 445578 w 516735"/>
                <a:gd name="connsiteY1" fmla="*/ 455248 h 788699"/>
                <a:gd name="connsiteX2" fmla="*/ 404783 w 516735"/>
                <a:gd name="connsiteY2" fmla="*/ 466126 h 788699"/>
                <a:gd name="connsiteX3" fmla="*/ 385746 w 516735"/>
                <a:gd name="connsiteY3" fmla="*/ 479725 h 788699"/>
                <a:gd name="connsiteX4" fmla="*/ 388466 w 516735"/>
                <a:gd name="connsiteY4" fmla="*/ 512361 h 788699"/>
                <a:gd name="connsiteX5" fmla="*/ 388466 w 516735"/>
                <a:gd name="connsiteY5" fmla="*/ 544997 h 788699"/>
                <a:gd name="connsiteX6" fmla="*/ 388466 w 516735"/>
                <a:gd name="connsiteY6" fmla="*/ 566754 h 788699"/>
                <a:gd name="connsiteX7" fmla="*/ 391185 w 516735"/>
                <a:gd name="connsiteY7" fmla="*/ 632026 h 788699"/>
                <a:gd name="connsiteX8" fmla="*/ 393905 w 516735"/>
                <a:gd name="connsiteY8" fmla="*/ 683699 h 788699"/>
                <a:gd name="connsiteX9" fmla="*/ 377587 w 516735"/>
                <a:gd name="connsiteY9" fmla="*/ 724494 h 788699"/>
                <a:gd name="connsiteX10" fmla="*/ 361269 w 516735"/>
                <a:gd name="connsiteY10" fmla="*/ 719054 h 788699"/>
                <a:gd name="connsiteX11" fmla="*/ 353110 w 516735"/>
                <a:gd name="connsiteY11" fmla="*/ 702737 h 788699"/>
                <a:gd name="connsiteX12" fmla="*/ 350390 w 516735"/>
                <a:gd name="connsiteY12" fmla="*/ 686419 h 788699"/>
                <a:gd name="connsiteX13" fmla="*/ 353110 w 516735"/>
                <a:gd name="connsiteY13" fmla="*/ 659222 h 788699"/>
                <a:gd name="connsiteX14" fmla="*/ 353110 w 516735"/>
                <a:gd name="connsiteY14" fmla="*/ 656502 h 788699"/>
                <a:gd name="connsiteX15" fmla="*/ 317754 w 516735"/>
                <a:gd name="connsiteY15" fmla="*/ 708176 h 788699"/>
                <a:gd name="connsiteX16" fmla="*/ 241604 w 516735"/>
                <a:gd name="connsiteY16" fmla="*/ 735372 h 788699"/>
                <a:gd name="connsiteX17" fmla="*/ 187211 w 516735"/>
                <a:gd name="connsiteY17" fmla="*/ 727214 h 788699"/>
                <a:gd name="connsiteX18" fmla="*/ 135537 w 516735"/>
                <a:gd name="connsiteY18" fmla="*/ 694578 h 788699"/>
                <a:gd name="connsiteX19" fmla="*/ 86583 w 516735"/>
                <a:gd name="connsiteY19" fmla="*/ 621147 h 788699"/>
                <a:gd name="connsiteX20" fmla="*/ 67546 w 516735"/>
                <a:gd name="connsiteY20" fmla="*/ 555875 h 788699"/>
                <a:gd name="connsiteX21" fmla="*/ 59387 w 516735"/>
                <a:gd name="connsiteY21" fmla="*/ 509641 h 788699"/>
                <a:gd name="connsiteX22" fmla="*/ 59387 w 516735"/>
                <a:gd name="connsiteY22" fmla="*/ 468846 h 788699"/>
                <a:gd name="connsiteX23" fmla="*/ 86583 w 516735"/>
                <a:gd name="connsiteY23" fmla="*/ 302947 h 788699"/>
                <a:gd name="connsiteX24" fmla="*/ 108341 w 516735"/>
                <a:gd name="connsiteY24" fmla="*/ 224077 h 788699"/>
                <a:gd name="connsiteX25" fmla="*/ 146416 w 516735"/>
                <a:gd name="connsiteY25" fmla="*/ 145207 h 788699"/>
                <a:gd name="connsiteX26" fmla="*/ 198090 w 516735"/>
                <a:gd name="connsiteY26" fmla="*/ 85375 h 788699"/>
                <a:gd name="connsiteX27" fmla="*/ 228006 w 516735"/>
                <a:gd name="connsiteY27" fmla="*/ 69057 h 788699"/>
                <a:gd name="connsiteX28" fmla="*/ 268801 w 516735"/>
                <a:gd name="connsiteY28" fmla="*/ 58178 h 788699"/>
                <a:gd name="connsiteX29" fmla="*/ 274240 w 516735"/>
                <a:gd name="connsiteY29" fmla="*/ 58178 h 788699"/>
                <a:gd name="connsiteX30" fmla="*/ 295997 w 516735"/>
                <a:gd name="connsiteY30" fmla="*/ 60898 h 788699"/>
                <a:gd name="connsiteX31" fmla="*/ 331353 w 516735"/>
                <a:gd name="connsiteY31" fmla="*/ 71776 h 788699"/>
                <a:gd name="connsiteX32" fmla="*/ 350390 w 516735"/>
                <a:gd name="connsiteY32" fmla="*/ 93534 h 788699"/>
                <a:gd name="connsiteX33" fmla="*/ 353110 w 516735"/>
                <a:gd name="connsiteY33" fmla="*/ 74496 h 788699"/>
                <a:gd name="connsiteX34" fmla="*/ 358549 w 516735"/>
                <a:gd name="connsiteY34" fmla="*/ 63618 h 788699"/>
                <a:gd name="connsiteX35" fmla="*/ 366708 w 516735"/>
                <a:gd name="connsiteY35" fmla="*/ 58178 h 788699"/>
                <a:gd name="connsiteX36" fmla="*/ 374867 w 516735"/>
                <a:gd name="connsiteY36" fmla="*/ 63618 h 788699"/>
                <a:gd name="connsiteX37" fmla="*/ 383027 w 516735"/>
                <a:gd name="connsiteY37" fmla="*/ 82655 h 788699"/>
                <a:gd name="connsiteX38" fmla="*/ 385746 w 516735"/>
                <a:gd name="connsiteY38" fmla="*/ 126170 h 788699"/>
                <a:gd name="connsiteX39" fmla="*/ 388466 w 516735"/>
                <a:gd name="connsiteY39" fmla="*/ 186002 h 788699"/>
                <a:gd name="connsiteX40" fmla="*/ 391185 w 516735"/>
                <a:gd name="connsiteY40" fmla="*/ 237676 h 788699"/>
                <a:gd name="connsiteX41" fmla="*/ 374867 w 516735"/>
                <a:gd name="connsiteY41" fmla="*/ 278470 h 788699"/>
                <a:gd name="connsiteX42" fmla="*/ 358549 w 516735"/>
                <a:gd name="connsiteY42" fmla="*/ 273031 h 788699"/>
                <a:gd name="connsiteX43" fmla="*/ 350390 w 516735"/>
                <a:gd name="connsiteY43" fmla="*/ 256713 h 788699"/>
                <a:gd name="connsiteX44" fmla="*/ 347671 w 516735"/>
                <a:gd name="connsiteY44" fmla="*/ 240395 h 788699"/>
                <a:gd name="connsiteX45" fmla="*/ 347671 w 516735"/>
                <a:gd name="connsiteY45" fmla="*/ 213199 h 788699"/>
                <a:gd name="connsiteX46" fmla="*/ 344951 w 516735"/>
                <a:gd name="connsiteY46" fmla="*/ 194161 h 788699"/>
                <a:gd name="connsiteX47" fmla="*/ 339512 w 516735"/>
                <a:gd name="connsiteY47" fmla="*/ 150647 h 788699"/>
                <a:gd name="connsiteX48" fmla="*/ 323194 w 516735"/>
                <a:gd name="connsiteY48" fmla="*/ 112571 h 788699"/>
                <a:gd name="connsiteX49" fmla="*/ 293278 w 516735"/>
                <a:gd name="connsiteY49" fmla="*/ 101693 h 788699"/>
                <a:gd name="connsiteX50" fmla="*/ 263361 w 516735"/>
                <a:gd name="connsiteY50" fmla="*/ 120730 h 788699"/>
                <a:gd name="connsiteX51" fmla="*/ 241604 w 516735"/>
                <a:gd name="connsiteY51" fmla="*/ 153366 h 788699"/>
                <a:gd name="connsiteX52" fmla="*/ 233445 w 516735"/>
                <a:gd name="connsiteY52" fmla="*/ 194161 h 788699"/>
                <a:gd name="connsiteX53" fmla="*/ 225286 w 516735"/>
                <a:gd name="connsiteY53" fmla="*/ 232236 h 788699"/>
                <a:gd name="connsiteX54" fmla="*/ 217127 w 516735"/>
                <a:gd name="connsiteY54" fmla="*/ 275751 h 788699"/>
                <a:gd name="connsiteX55" fmla="*/ 211688 w 516735"/>
                <a:gd name="connsiteY55" fmla="*/ 316545 h 788699"/>
                <a:gd name="connsiteX56" fmla="*/ 206249 w 516735"/>
                <a:gd name="connsiteY56" fmla="*/ 354621 h 788699"/>
                <a:gd name="connsiteX57" fmla="*/ 200809 w 516735"/>
                <a:gd name="connsiteY57" fmla="*/ 398135 h 788699"/>
                <a:gd name="connsiteX58" fmla="*/ 195370 w 516735"/>
                <a:gd name="connsiteY58" fmla="*/ 438930 h 788699"/>
                <a:gd name="connsiteX59" fmla="*/ 192650 w 516735"/>
                <a:gd name="connsiteY59" fmla="*/ 474286 h 788699"/>
                <a:gd name="connsiteX60" fmla="*/ 195370 w 516735"/>
                <a:gd name="connsiteY60" fmla="*/ 525959 h 788699"/>
                <a:gd name="connsiteX61" fmla="*/ 208968 w 516735"/>
                <a:gd name="connsiteY61" fmla="*/ 596670 h 788699"/>
                <a:gd name="connsiteX62" fmla="*/ 214407 w 516735"/>
                <a:gd name="connsiteY62" fmla="*/ 623867 h 788699"/>
                <a:gd name="connsiteX63" fmla="*/ 228006 w 516735"/>
                <a:gd name="connsiteY63" fmla="*/ 656502 h 788699"/>
                <a:gd name="connsiteX64" fmla="*/ 271520 w 516735"/>
                <a:gd name="connsiteY64" fmla="*/ 689138 h 788699"/>
                <a:gd name="connsiteX65" fmla="*/ 306876 w 516735"/>
                <a:gd name="connsiteY65" fmla="*/ 664661 h 788699"/>
                <a:gd name="connsiteX66" fmla="*/ 331353 w 516735"/>
                <a:gd name="connsiteY66" fmla="*/ 602109 h 788699"/>
                <a:gd name="connsiteX67" fmla="*/ 336792 w 516735"/>
                <a:gd name="connsiteY67" fmla="*/ 544997 h 788699"/>
                <a:gd name="connsiteX68" fmla="*/ 336792 w 516735"/>
                <a:gd name="connsiteY68" fmla="*/ 498762 h 788699"/>
                <a:gd name="connsiteX69" fmla="*/ 336792 w 516735"/>
                <a:gd name="connsiteY69" fmla="*/ 490603 h 788699"/>
                <a:gd name="connsiteX70" fmla="*/ 320474 w 516735"/>
                <a:gd name="connsiteY70" fmla="*/ 477005 h 788699"/>
                <a:gd name="connsiteX71" fmla="*/ 282399 w 516735"/>
                <a:gd name="connsiteY71" fmla="*/ 479725 h 788699"/>
                <a:gd name="connsiteX72" fmla="*/ 252483 w 516735"/>
                <a:gd name="connsiteY72" fmla="*/ 474286 h 788699"/>
                <a:gd name="connsiteX73" fmla="*/ 247044 w 516735"/>
                <a:gd name="connsiteY73" fmla="*/ 466126 h 788699"/>
                <a:gd name="connsiteX74" fmla="*/ 249763 w 516735"/>
                <a:gd name="connsiteY74" fmla="*/ 457968 h 788699"/>
                <a:gd name="connsiteX75" fmla="*/ 268801 w 516735"/>
                <a:gd name="connsiteY75" fmla="*/ 447089 h 788699"/>
                <a:gd name="connsiteX76" fmla="*/ 312315 w 516735"/>
                <a:gd name="connsiteY76" fmla="*/ 436210 h 788699"/>
                <a:gd name="connsiteX77" fmla="*/ 353110 w 516735"/>
                <a:gd name="connsiteY77" fmla="*/ 430771 h 788699"/>
                <a:gd name="connsiteX78" fmla="*/ 385746 w 516735"/>
                <a:gd name="connsiteY78" fmla="*/ 430771 h 788699"/>
                <a:gd name="connsiteX79" fmla="*/ 437420 w 516735"/>
                <a:gd name="connsiteY79" fmla="*/ 428051 h 788699"/>
                <a:gd name="connsiteX80" fmla="*/ 464616 w 516735"/>
                <a:gd name="connsiteY80" fmla="*/ 436210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516735" h="788699">
                  <a:moveTo>
                    <a:pt x="464616" y="436210"/>
                  </a:moveTo>
                  <a:cubicBezTo>
                    <a:pt x="464616" y="447089"/>
                    <a:pt x="453738" y="452528"/>
                    <a:pt x="445578" y="455248"/>
                  </a:cubicBezTo>
                  <a:cubicBezTo>
                    <a:pt x="434700" y="460687"/>
                    <a:pt x="415662" y="463407"/>
                    <a:pt x="404783" y="466126"/>
                  </a:cubicBezTo>
                  <a:cubicBezTo>
                    <a:pt x="393905" y="466126"/>
                    <a:pt x="385746" y="468846"/>
                    <a:pt x="385746" y="479725"/>
                  </a:cubicBezTo>
                  <a:cubicBezTo>
                    <a:pt x="385746" y="487884"/>
                    <a:pt x="388466" y="506921"/>
                    <a:pt x="388466" y="512361"/>
                  </a:cubicBezTo>
                  <a:cubicBezTo>
                    <a:pt x="388466" y="515080"/>
                    <a:pt x="388466" y="539557"/>
                    <a:pt x="388466" y="544997"/>
                  </a:cubicBezTo>
                  <a:cubicBezTo>
                    <a:pt x="388466" y="550436"/>
                    <a:pt x="388466" y="558595"/>
                    <a:pt x="388466" y="566754"/>
                  </a:cubicBezTo>
                  <a:cubicBezTo>
                    <a:pt x="388466" y="591231"/>
                    <a:pt x="388466" y="621147"/>
                    <a:pt x="391185" y="632026"/>
                  </a:cubicBezTo>
                  <a:cubicBezTo>
                    <a:pt x="393905" y="653783"/>
                    <a:pt x="393905" y="661942"/>
                    <a:pt x="393905" y="683699"/>
                  </a:cubicBezTo>
                  <a:cubicBezTo>
                    <a:pt x="393905" y="694578"/>
                    <a:pt x="393905" y="724494"/>
                    <a:pt x="377587" y="724494"/>
                  </a:cubicBezTo>
                  <a:cubicBezTo>
                    <a:pt x="369428" y="724494"/>
                    <a:pt x="366708" y="721774"/>
                    <a:pt x="361269" y="719054"/>
                  </a:cubicBezTo>
                  <a:cubicBezTo>
                    <a:pt x="355830" y="716335"/>
                    <a:pt x="353110" y="708176"/>
                    <a:pt x="353110" y="702737"/>
                  </a:cubicBezTo>
                  <a:cubicBezTo>
                    <a:pt x="350390" y="694578"/>
                    <a:pt x="350390" y="689138"/>
                    <a:pt x="350390" y="686419"/>
                  </a:cubicBezTo>
                  <a:cubicBezTo>
                    <a:pt x="350390" y="678260"/>
                    <a:pt x="353110" y="672820"/>
                    <a:pt x="353110" y="659222"/>
                  </a:cubicBezTo>
                  <a:lnTo>
                    <a:pt x="353110" y="656502"/>
                  </a:lnTo>
                  <a:cubicBezTo>
                    <a:pt x="347671" y="675540"/>
                    <a:pt x="334073" y="694578"/>
                    <a:pt x="317754" y="708176"/>
                  </a:cubicBezTo>
                  <a:cubicBezTo>
                    <a:pt x="293278" y="727214"/>
                    <a:pt x="274240" y="735372"/>
                    <a:pt x="241604" y="735372"/>
                  </a:cubicBezTo>
                  <a:cubicBezTo>
                    <a:pt x="222566" y="735372"/>
                    <a:pt x="203529" y="732653"/>
                    <a:pt x="187211" y="727214"/>
                  </a:cubicBezTo>
                  <a:cubicBezTo>
                    <a:pt x="165454" y="719054"/>
                    <a:pt x="149136" y="708176"/>
                    <a:pt x="135537" y="694578"/>
                  </a:cubicBezTo>
                  <a:cubicBezTo>
                    <a:pt x="113780" y="672820"/>
                    <a:pt x="100182" y="648343"/>
                    <a:pt x="86583" y="621147"/>
                  </a:cubicBezTo>
                  <a:cubicBezTo>
                    <a:pt x="75705" y="599390"/>
                    <a:pt x="70266" y="580352"/>
                    <a:pt x="67546" y="555875"/>
                  </a:cubicBezTo>
                  <a:cubicBezTo>
                    <a:pt x="64826" y="539557"/>
                    <a:pt x="62107" y="525959"/>
                    <a:pt x="59387" y="509641"/>
                  </a:cubicBezTo>
                  <a:cubicBezTo>
                    <a:pt x="56667" y="493323"/>
                    <a:pt x="59387" y="485164"/>
                    <a:pt x="59387" y="468846"/>
                  </a:cubicBezTo>
                  <a:cubicBezTo>
                    <a:pt x="59387" y="414453"/>
                    <a:pt x="72985" y="362780"/>
                    <a:pt x="86583" y="302947"/>
                  </a:cubicBezTo>
                  <a:cubicBezTo>
                    <a:pt x="92023" y="275751"/>
                    <a:pt x="100182" y="248554"/>
                    <a:pt x="108341" y="224077"/>
                  </a:cubicBezTo>
                  <a:cubicBezTo>
                    <a:pt x="116500" y="196881"/>
                    <a:pt x="130098" y="169684"/>
                    <a:pt x="146416" y="145207"/>
                  </a:cubicBezTo>
                  <a:cubicBezTo>
                    <a:pt x="160014" y="123450"/>
                    <a:pt x="176332" y="101693"/>
                    <a:pt x="198090" y="85375"/>
                  </a:cubicBezTo>
                  <a:cubicBezTo>
                    <a:pt x="206249" y="77216"/>
                    <a:pt x="217127" y="71776"/>
                    <a:pt x="228006" y="69057"/>
                  </a:cubicBezTo>
                  <a:cubicBezTo>
                    <a:pt x="241604" y="63618"/>
                    <a:pt x="255202" y="58178"/>
                    <a:pt x="268801" y="58178"/>
                  </a:cubicBezTo>
                  <a:cubicBezTo>
                    <a:pt x="271520" y="58178"/>
                    <a:pt x="274240" y="58178"/>
                    <a:pt x="274240" y="58178"/>
                  </a:cubicBezTo>
                  <a:cubicBezTo>
                    <a:pt x="279679" y="58178"/>
                    <a:pt x="285119" y="58178"/>
                    <a:pt x="295997" y="60898"/>
                  </a:cubicBezTo>
                  <a:cubicBezTo>
                    <a:pt x="309595" y="63618"/>
                    <a:pt x="320474" y="66337"/>
                    <a:pt x="331353" y="71776"/>
                  </a:cubicBezTo>
                  <a:cubicBezTo>
                    <a:pt x="339512" y="77216"/>
                    <a:pt x="347671" y="85375"/>
                    <a:pt x="350390" y="93534"/>
                  </a:cubicBezTo>
                  <a:cubicBezTo>
                    <a:pt x="350390" y="88095"/>
                    <a:pt x="353110" y="79936"/>
                    <a:pt x="353110" y="74496"/>
                  </a:cubicBezTo>
                  <a:cubicBezTo>
                    <a:pt x="355830" y="71776"/>
                    <a:pt x="355830" y="69057"/>
                    <a:pt x="358549" y="63618"/>
                  </a:cubicBezTo>
                  <a:cubicBezTo>
                    <a:pt x="361269" y="60898"/>
                    <a:pt x="363989" y="58178"/>
                    <a:pt x="366708" y="58178"/>
                  </a:cubicBezTo>
                  <a:cubicBezTo>
                    <a:pt x="369428" y="58178"/>
                    <a:pt x="372148" y="60898"/>
                    <a:pt x="374867" y="63618"/>
                  </a:cubicBezTo>
                  <a:cubicBezTo>
                    <a:pt x="377587" y="69057"/>
                    <a:pt x="380307" y="77216"/>
                    <a:pt x="383027" y="82655"/>
                  </a:cubicBezTo>
                  <a:cubicBezTo>
                    <a:pt x="383027" y="90814"/>
                    <a:pt x="385746" y="107132"/>
                    <a:pt x="385746" y="126170"/>
                  </a:cubicBezTo>
                  <a:cubicBezTo>
                    <a:pt x="385746" y="150647"/>
                    <a:pt x="385746" y="177843"/>
                    <a:pt x="388466" y="186002"/>
                  </a:cubicBezTo>
                  <a:cubicBezTo>
                    <a:pt x="391185" y="207759"/>
                    <a:pt x="391185" y="215918"/>
                    <a:pt x="391185" y="237676"/>
                  </a:cubicBezTo>
                  <a:cubicBezTo>
                    <a:pt x="391185" y="248554"/>
                    <a:pt x="391185" y="278470"/>
                    <a:pt x="374867" y="278470"/>
                  </a:cubicBezTo>
                  <a:cubicBezTo>
                    <a:pt x="366708" y="278470"/>
                    <a:pt x="363989" y="275751"/>
                    <a:pt x="358549" y="273031"/>
                  </a:cubicBezTo>
                  <a:cubicBezTo>
                    <a:pt x="353110" y="270311"/>
                    <a:pt x="350390" y="262152"/>
                    <a:pt x="350390" y="256713"/>
                  </a:cubicBezTo>
                  <a:cubicBezTo>
                    <a:pt x="350390" y="251274"/>
                    <a:pt x="347671" y="245834"/>
                    <a:pt x="347671" y="240395"/>
                  </a:cubicBezTo>
                  <a:cubicBezTo>
                    <a:pt x="347671" y="232236"/>
                    <a:pt x="347671" y="224077"/>
                    <a:pt x="347671" y="213199"/>
                  </a:cubicBezTo>
                  <a:cubicBezTo>
                    <a:pt x="347671" y="207759"/>
                    <a:pt x="347671" y="199600"/>
                    <a:pt x="344951" y="194161"/>
                  </a:cubicBezTo>
                  <a:cubicBezTo>
                    <a:pt x="342232" y="180563"/>
                    <a:pt x="342232" y="164245"/>
                    <a:pt x="339512" y="150647"/>
                  </a:cubicBezTo>
                  <a:cubicBezTo>
                    <a:pt x="336792" y="137048"/>
                    <a:pt x="331353" y="123450"/>
                    <a:pt x="323194" y="112571"/>
                  </a:cubicBezTo>
                  <a:cubicBezTo>
                    <a:pt x="317754" y="104412"/>
                    <a:pt x="304156" y="101693"/>
                    <a:pt x="293278" y="101693"/>
                  </a:cubicBezTo>
                  <a:cubicBezTo>
                    <a:pt x="279679" y="101693"/>
                    <a:pt x="271520" y="109852"/>
                    <a:pt x="263361" y="120730"/>
                  </a:cubicBezTo>
                  <a:cubicBezTo>
                    <a:pt x="257922" y="131609"/>
                    <a:pt x="247044" y="139768"/>
                    <a:pt x="241604" y="153366"/>
                  </a:cubicBezTo>
                  <a:cubicBezTo>
                    <a:pt x="236165" y="166964"/>
                    <a:pt x="233445" y="180563"/>
                    <a:pt x="233445" y="194161"/>
                  </a:cubicBezTo>
                  <a:cubicBezTo>
                    <a:pt x="233445" y="207759"/>
                    <a:pt x="230725" y="218638"/>
                    <a:pt x="225286" y="232236"/>
                  </a:cubicBezTo>
                  <a:cubicBezTo>
                    <a:pt x="219847" y="245834"/>
                    <a:pt x="219847" y="262152"/>
                    <a:pt x="217127" y="275751"/>
                  </a:cubicBezTo>
                  <a:cubicBezTo>
                    <a:pt x="214407" y="289349"/>
                    <a:pt x="214407" y="302947"/>
                    <a:pt x="211688" y="316545"/>
                  </a:cubicBezTo>
                  <a:cubicBezTo>
                    <a:pt x="211688" y="330144"/>
                    <a:pt x="206249" y="341022"/>
                    <a:pt x="206249" y="354621"/>
                  </a:cubicBezTo>
                  <a:cubicBezTo>
                    <a:pt x="203529" y="368219"/>
                    <a:pt x="203529" y="381817"/>
                    <a:pt x="200809" y="398135"/>
                  </a:cubicBezTo>
                  <a:cubicBezTo>
                    <a:pt x="198090" y="411733"/>
                    <a:pt x="198090" y="425332"/>
                    <a:pt x="195370" y="438930"/>
                  </a:cubicBezTo>
                  <a:cubicBezTo>
                    <a:pt x="195370" y="449809"/>
                    <a:pt x="192650" y="463407"/>
                    <a:pt x="192650" y="474286"/>
                  </a:cubicBezTo>
                  <a:cubicBezTo>
                    <a:pt x="192650" y="490603"/>
                    <a:pt x="195370" y="509641"/>
                    <a:pt x="195370" y="525959"/>
                  </a:cubicBezTo>
                  <a:cubicBezTo>
                    <a:pt x="195370" y="550436"/>
                    <a:pt x="203529" y="572193"/>
                    <a:pt x="208968" y="596670"/>
                  </a:cubicBezTo>
                  <a:cubicBezTo>
                    <a:pt x="211688" y="604829"/>
                    <a:pt x="211688" y="615708"/>
                    <a:pt x="214407" y="623867"/>
                  </a:cubicBezTo>
                  <a:cubicBezTo>
                    <a:pt x="217127" y="634745"/>
                    <a:pt x="222566" y="645624"/>
                    <a:pt x="228006" y="656502"/>
                  </a:cubicBezTo>
                  <a:cubicBezTo>
                    <a:pt x="236165" y="670101"/>
                    <a:pt x="252483" y="689138"/>
                    <a:pt x="271520" y="689138"/>
                  </a:cubicBezTo>
                  <a:cubicBezTo>
                    <a:pt x="287838" y="689138"/>
                    <a:pt x="298717" y="675540"/>
                    <a:pt x="306876" y="664661"/>
                  </a:cubicBezTo>
                  <a:cubicBezTo>
                    <a:pt x="320474" y="645624"/>
                    <a:pt x="325914" y="623867"/>
                    <a:pt x="331353" y="602109"/>
                  </a:cubicBezTo>
                  <a:cubicBezTo>
                    <a:pt x="334073" y="583072"/>
                    <a:pt x="336792" y="564034"/>
                    <a:pt x="336792" y="544997"/>
                  </a:cubicBezTo>
                  <a:cubicBezTo>
                    <a:pt x="336792" y="531398"/>
                    <a:pt x="336792" y="512361"/>
                    <a:pt x="336792" y="498762"/>
                  </a:cubicBezTo>
                  <a:cubicBezTo>
                    <a:pt x="336792" y="496043"/>
                    <a:pt x="336792" y="493323"/>
                    <a:pt x="336792" y="490603"/>
                  </a:cubicBezTo>
                  <a:cubicBezTo>
                    <a:pt x="336792" y="479725"/>
                    <a:pt x="336792" y="477005"/>
                    <a:pt x="320474" y="477005"/>
                  </a:cubicBezTo>
                  <a:cubicBezTo>
                    <a:pt x="309595" y="477005"/>
                    <a:pt x="295997" y="479725"/>
                    <a:pt x="282399" y="479725"/>
                  </a:cubicBezTo>
                  <a:cubicBezTo>
                    <a:pt x="271520" y="479725"/>
                    <a:pt x="260642" y="479725"/>
                    <a:pt x="252483" y="474286"/>
                  </a:cubicBezTo>
                  <a:cubicBezTo>
                    <a:pt x="249763" y="471566"/>
                    <a:pt x="247044" y="468846"/>
                    <a:pt x="247044" y="466126"/>
                  </a:cubicBezTo>
                  <a:cubicBezTo>
                    <a:pt x="247044" y="463407"/>
                    <a:pt x="247044" y="460687"/>
                    <a:pt x="249763" y="457968"/>
                  </a:cubicBezTo>
                  <a:cubicBezTo>
                    <a:pt x="255202" y="452528"/>
                    <a:pt x="260642" y="449809"/>
                    <a:pt x="268801" y="447089"/>
                  </a:cubicBezTo>
                  <a:cubicBezTo>
                    <a:pt x="282399" y="441650"/>
                    <a:pt x="295997" y="438930"/>
                    <a:pt x="312315" y="436210"/>
                  </a:cubicBezTo>
                  <a:cubicBezTo>
                    <a:pt x="325914" y="433491"/>
                    <a:pt x="339512" y="433491"/>
                    <a:pt x="353110" y="430771"/>
                  </a:cubicBezTo>
                  <a:cubicBezTo>
                    <a:pt x="363989" y="430771"/>
                    <a:pt x="374867" y="430771"/>
                    <a:pt x="385746" y="430771"/>
                  </a:cubicBezTo>
                  <a:cubicBezTo>
                    <a:pt x="402064" y="430771"/>
                    <a:pt x="426541" y="428051"/>
                    <a:pt x="437420" y="428051"/>
                  </a:cubicBezTo>
                  <a:cubicBezTo>
                    <a:pt x="451018" y="422612"/>
                    <a:pt x="464616" y="425332"/>
                    <a:pt x="464616" y="436210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61B4D71-5303-4C03-83AA-70CBCD0F8408}"/>
                </a:ext>
              </a:extLst>
            </p:cNvPr>
            <p:cNvSpPr/>
            <p:nvPr/>
          </p:nvSpPr>
          <p:spPr>
            <a:xfrm>
              <a:off x="9053923" y="4178559"/>
              <a:ext cx="625521" cy="788700"/>
            </a:xfrm>
            <a:custGeom>
              <a:avLst/>
              <a:gdLst>
                <a:gd name="connsiteX0" fmla="*/ 536838 w 625521"/>
                <a:gd name="connsiteY0" fmla="*/ 680979 h 788699"/>
                <a:gd name="connsiteX1" fmla="*/ 574913 w 625521"/>
                <a:gd name="connsiteY1" fmla="*/ 697297 h 788699"/>
                <a:gd name="connsiteX2" fmla="*/ 566755 w 625521"/>
                <a:gd name="connsiteY2" fmla="*/ 713615 h 788699"/>
                <a:gd name="connsiteX3" fmla="*/ 550437 w 625521"/>
                <a:gd name="connsiteY3" fmla="*/ 721774 h 788699"/>
                <a:gd name="connsiteX4" fmla="*/ 528680 w 625521"/>
                <a:gd name="connsiteY4" fmla="*/ 724494 h 788699"/>
                <a:gd name="connsiteX5" fmla="*/ 417174 w 625521"/>
                <a:gd name="connsiteY5" fmla="*/ 724494 h 788699"/>
                <a:gd name="connsiteX6" fmla="*/ 398136 w 625521"/>
                <a:gd name="connsiteY6" fmla="*/ 724494 h 788699"/>
                <a:gd name="connsiteX7" fmla="*/ 373659 w 625521"/>
                <a:gd name="connsiteY7" fmla="*/ 724494 h 788699"/>
                <a:gd name="connsiteX8" fmla="*/ 346462 w 625521"/>
                <a:gd name="connsiteY8" fmla="*/ 719054 h 788699"/>
                <a:gd name="connsiteX9" fmla="*/ 330144 w 625521"/>
                <a:gd name="connsiteY9" fmla="*/ 702737 h 788699"/>
                <a:gd name="connsiteX10" fmla="*/ 335584 w 625521"/>
                <a:gd name="connsiteY10" fmla="*/ 694578 h 788699"/>
                <a:gd name="connsiteX11" fmla="*/ 357341 w 625521"/>
                <a:gd name="connsiteY11" fmla="*/ 686419 h 788699"/>
                <a:gd name="connsiteX12" fmla="*/ 395416 w 625521"/>
                <a:gd name="connsiteY12" fmla="*/ 680979 h 788699"/>
                <a:gd name="connsiteX13" fmla="*/ 381817 w 625521"/>
                <a:gd name="connsiteY13" fmla="*/ 656502 h 788699"/>
                <a:gd name="connsiteX14" fmla="*/ 379098 w 625521"/>
                <a:gd name="connsiteY14" fmla="*/ 585791 h 788699"/>
                <a:gd name="connsiteX15" fmla="*/ 379098 w 625521"/>
                <a:gd name="connsiteY15" fmla="*/ 517800 h 788699"/>
                <a:gd name="connsiteX16" fmla="*/ 379098 w 625521"/>
                <a:gd name="connsiteY16" fmla="*/ 474286 h 788699"/>
                <a:gd name="connsiteX17" fmla="*/ 379098 w 625521"/>
                <a:gd name="connsiteY17" fmla="*/ 430771 h 788699"/>
                <a:gd name="connsiteX18" fmla="*/ 381817 w 625521"/>
                <a:gd name="connsiteY18" fmla="*/ 411733 h 788699"/>
                <a:gd name="connsiteX19" fmla="*/ 379098 w 625521"/>
                <a:gd name="connsiteY19" fmla="*/ 400855 h 788699"/>
                <a:gd name="connsiteX20" fmla="*/ 370939 w 625521"/>
                <a:gd name="connsiteY20" fmla="*/ 398135 h 788699"/>
                <a:gd name="connsiteX21" fmla="*/ 338304 w 625521"/>
                <a:gd name="connsiteY21" fmla="*/ 400855 h 788699"/>
                <a:gd name="connsiteX22" fmla="*/ 289349 w 625521"/>
                <a:gd name="connsiteY22" fmla="*/ 403575 h 788699"/>
                <a:gd name="connsiteX23" fmla="*/ 264872 w 625521"/>
                <a:gd name="connsiteY23" fmla="*/ 400855 h 788699"/>
                <a:gd name="connsiteX24" fmla="*/ 259433 w 625521"/>
                <a:gd name="connsiteY24" fmla="*/ 406294 h 788699"/>
                <a:gd name="connsiteX25" fmla="*/ 259433 w 625521"/>
                <a:gd name="connsiteY25" fmla="*/ 425332 h 788699"/>
                <a:gd name="connsiteX26" fmla="*/ 259433 w 625521"/>
                <a:gd name="connsiteY26" fmla="*/ 449809 h 788699"/>
                <a:gd name="connsiteX27" fmla="*/ 259433 w 625521"/>
                <a:gd name="connsiteY27" fmla="*/ 471566 h 788699"/>
                <a:gd name="connsiteX28" fmla="*/ 259433 w 625521"/>
                <a:gd name="connsiteY28" fmla="*/ 504202 h 788699"/>
                <a:gd name="connsiteX29" fmla="*/ 259433 w 625521"/>
                <a:gd name="connsiteY29" fmla="*/ 509641 h 788699"/>
                <a:gd name="connsiteX30" fmla="*/ 256714 w 625521"/>
                <a:gd name="connsiteY30" fmla="*/ 542277 h 788699"/>
                <a:gd name="connsiteX31" fmla="*/ 256714 w 625521"/>
                <a:gd name="connsiteY31" fmla="*/ 577632 h 788699"/>
                <a:gd name="connsiteX32" fmla="*/ 256714 w 625521"/>
                <a:gd name="connsiteY32" fmla="*/ 612988 h 788699"/>
                <a:gd name="connsiteX33" fmla="*/ 253994 w 625521"/>
                <a:gd name="connsiteY33" fmla="*/ 656502 h 788699"/>
                <a:gd name="connsiteX34" fmla="*/ 256714 w 625521"/>
                <a:gd name="connsiteY34" fmla="*/ 678260 h 788699"/>
                <a:gd name="connsiteX35" fmla="*/ 286629 w 625521"/>
                <a:gd name="connsiteY35" fmla="*/ 694578 h 788699"/>
                <a:gd name="connsiteX36" fmla="*/ 281191 w 625521"/>
                <a:gd name="connsiteY36" fmla="*/ 710895 h 788699"/>
                <a:gd name="connsiteX37" fmla="*/ 264872 w 625521"/>
                <a:gd name="connsiteY37" fmla="*/ 719054 h 788699"/>
                <a:gd name="connsiteX38" fmla="*/ 243116 w 625521"/>
                <a:gd name="connsiteY38" fmla="*/ 721774 h 788699"/>
                <a:gd name="connsiteX39" fmla="*/ 243116 w 625521"/>
                <a:gd name="connsiteY39" fmla="*/ 721774 h 788699"/>
                <a:gd name="connsiteX40" fmla="*/ 232236 w 625521"/>
                <a:gd name="connsiteY40" fmla="*/ 727214 h 788699"/>
                <a:gd name="connsiteX41" fmla="*/ 224078 w 625521"/>
                <a:gd name="connsiteY41" fmla="*/ 735372 h 788699"/>
                <a:gd name="connsiteX42" fmla="*/ 213199 w 625521"/>
                <a:gd name="connsiteY42" fmla="*/ 738092 h 788699"/>
                <a:gd name="connsiteX43" fmla="*/ 183283 w 625521"/>
                <a:gd name="connsiteY43" fmla="*/ 727214 h 788699"/>
                <a:gd name="connsiteX44" fmla="*/ 175124 w 625521"/>
                <a:gd name="connsiteY44" fmla="*/ 719054 h 788699"/>
                <a:gd name="connsiteX45" fmla="*/ 145208 w 625521"/>
                <a:gd name="connsiteY45" fmla="*/ 719054 h 788699"/>
                <a:gd name="connsiteX46" fmla="*/ 126170 w 625521"/>
                <a:gd name="connsiteY46" fmla="*/ 719054 h 788699"/>
                <a:gd name="connsiteX47" fmla="*/ 101693 w 625521"/>
                <a:gd name="connsiteY47" fmla="*/ 719054 h 788699"/>
                <a:gd name="connsiteX48" fmla="*/ 74496 w 625521"/>
                <a:gd name="connsiteY48" fmla="*/ 713615 h 788699"/>
                <a:gd name="connsiteX49" fmla="*/ 58178 w 625521"/>
                <a:gd name="connsiteY49" fmla="*/ 697297 h 788699"/>
                <a:gd name="connsiteX50" fmla="*/ 63618 w 625521"/>
                <a:gd name="connsiteY50" fmla="*/ 689138 h 788699"/>
                <a:gd name="connsiteX51" fmla="*/ 85375 w 625521"/>
                <a:gd name="connsiteY51" fmla="*/ 680979 h 788699"/>
                <a:gd name="connsiteX52" fmla="*/ 131609 w 625521"/>
                <a:gd name="connsiteY52" fmla="*/ 675540 h 788699"/>
                <a:gd name="connsiteX53" fmla="*/ 131609 w 625521"/>
                <a:gd name="connsiteY53" fmla="*/ 667381 h 788699"/>
                <a:gd name="connsiteX54" fmla="*/ 131609 w 625521"/>
                <a:gd name="connsiteY54" fmla="*/ 651063 h 788699"/>
                <a:gd name="connsiteX55" fmla="*/ 131609 w 625521"/>
                <a:gd name="connsiteY55" fmla="*/ 618427 h 788699"/>
                <a:gd name="connsiteX56" fmla="*/ 131609 w 625521"/>
                <a:gd name="connsiteY56" fmla="*/ 580352 h 788699"/>
                <a:gd name="connsiteX57" fmla="*/ 131609 w 625521"/>
                <a:gd name="connsiteY57" fmla="*/ 531398 h 788699"/>
                <a:gd name="connsiteX58" fmla="*/ 131609 w 625521"/>
                <a:gd name="connsiteY58" fmla="*/ 466126 h 788699"/>
                <a:gd name="connsiteX59" fmla="*/ 131609 w 625521"/>
                <a:gd name="connsiteY59" fmla="*/ 422612 h 788699"/>
                <a:gd name="connsiteX60" fmla="*/ 131609 w 625521"/>
                <a:gd name="connsiteY60" fmla="*/ 411733 h 788699"/>
                <a:gd name="connsiteX61" fmla="*/ 131609 w 625521"/>
                <a:gd name="connsiteY61" fmla="*/ 398135 h 788699"/>
                <a:gd name="connsiteX62" fmla="*/ 126170 w 625521"/>
                <a:gd name="connsiteY62" fmla="*/ 389976 h 788699"/>
                <a:gd name="connsiteX63" fmla="*/ 101693 w 625521"/>
                <a:gd name="connsiteY63" fmla="*/ 387257 h 788699"/>
                <a:gd name="connsiteX64" fmla="*/ 77216 w 625521"/>
                <a:gd name="connsiteY64" fmla="*/ 376378 h 788699"/>
                <a:gd name="connsiteX65" fmla="*/ 82655 w 625521"/>
                <a:gd name="connsiteY65" fmla="*/ 368219 h 788699"/>
                <a:gd name="connsiteX66" fmla="*/ 98973 w 625521"/>
                <a:gd name="connsiteY66" fmla="*/ 360060 h 788699"/>
                <a:gd name="connsiteX67" fmla="*/ 118011 w 625521"/>
                <a:gd name="connsiteY67" fmla="*/ 357340 h 788699"/>
                <a:gd name="connsiteX68" fmla="*/ 131609 w 625521"/>
                <a:gd name="connsiteY68" fmla="*/ 351901 h 788699"/>
                <a:gd name="connsiteX69" fmla="*/ 131609 w 625521"/>
                <a:gd name="connsiteY69" fmla="*/ 343742 h 788699"/>
                <a:gd name="connsiteX70" fmla="*/ 131609 w 625521"/>
                <a:gd name="connsiteY70" fmla="*/ 270311 h 788699"/>
                <a:gd name="connsiteX71" fmla="*/ 137048 w 625521"/>
                <a:gd name="connsiteY71" fmla="*/ 145207 h 788699"/>
                <a:gd name="connsiteX72" fmla="*/ 139768 w 625521"/>
                <a:gd name="connsiteY72" fmla="*/ 123450 h 788699"/>
                <a:gd name="connsiteX73" fmla="*/ 123450 w 625521"/>
                <a:gd name="connsiteY73" fmla="*/ 123450 h 788699"/>
                <a:gd name="connsiteX74" fmla="*/ 118011 w 625521"/>
                <a:gd name="connsiteY74" fmla="*/ 123450 h 788699"/>
                <a:gd name="connsiteX75" fmla="*/ 101693 w 625521"/>
                <a:gd name="connsiteY75" fmla="*/ 123450 h 788699"/>
                <a:gd name="connsiteX76" fmla="*/ 74496 w 625521"/>
                <a:gd name="connsiteY76" fmla="*/ 118011 h 788699"/>
                <a:gd name="connsiteX77" fmla="*/ 58178 w 625521"/>
                <a:gd name="connsiteY77" fmla="*/ 101693 h 788699"/>
                <a:gd name="connsiteX78" fmla="*/ 63618 w 625521"/>
                <a:gd name="connsiteY78" fmla="*/ 93534 h 788699"/>
                <a:gd name="connsiteX79" fmla="*/ 85375 w 625521"/>
                <a:gd name="connsiteY79" fmla="*/ 85375 h 788699"/>
                <a:gd name="connsiteX80" fmla="*/ 137048 w 625521"/>
                <a:gd name="connsiteY80" fmla="*/ 82655 h 788699"/>
                <a:gd name="connsiteX81" fmla="*/ 147927 w 625521"/>
                <a:gd name="connsiteY81" fmla="*/ 82655 h 788699"/>
                <a:gd name="connsiteX82" fmla="*/ 186003 w 625521"/>
                <a:gd name="connsiteY82" fmla="*/ 58178 h 788699"/>
                <a:gd name="connsiteX83" fmla="*/ 226797 w 625521"/>
                <a:gd name="connsiteY83" fmla="*/ 79936 h 788699"/>
                <a:gd name="connsiteX84" fmla="*/ 253994 w 625521"/>
                <a:gd name="connsiteY84" fmla="*/ 79936 h 788699"/>
                <a:gd name="connsiteX85" fmla="*/ 294789 w 625521"/>
                <a:gd name="connsiteY85" fmla="*/ 96253 h 788699"/>
                <a:gd name="connsiteX86" fmla="*/ 283910 w 625521"/>
                <a:gd name="connsiteY86" fmla="*/ 112571 h 788699"/>
                <a:gd name="connsiteX87" fmla="*/ 267592 w 625521"/>
                <a:gd name="connsiteY87" fmla="*/ 120730 h 788699"/>
                <a:gd name="connsiteX88" fmla="*/ 245835 w 625521"/>
                <a:gd name="connsiteY88" fmla="*/ 123450 h 788699"/>
                <a:gd name="connsiteX89" fmla="*/ 237676 w 625521"/>
                <a:gd name="connsiteY89" fmla="*/ 123450 h 788699"/>
                <a:gd name="connsiteX90" fmla="*/ 240396 w 625521"/>
                <a:gd name="connsiteY90" fmla="*/ 128889 h 788699"/>
                <a:gd name="connsiteX91" fmla="*/ 251274 w 625521"/>
                <a:gd name="connsiteY91" fmla="*/ 177843 h 788699"/>
                <a:gd name="connsiteX92" fmla="*/ 256714 w 625521"/>
                <a:gd name="connsiteY92" fmla="*/ 226797 h 788699"/>
                <a:gd name="connsiteX93" fmla="*/ 262153 w 625521"/>
                <a:gd name="connsiteY93" fmla="*/ 273031 h 788699"/>
                <a:gd name="connsiteX94" fmla="*/ 262153 w 625521"/>
                <a:gd name="connsiteY94" fmla="*/ 289349 h 788699"/>
                <a:gd name="connsiteX95" fmla="*/ 262153 w 625521"/>
                <a:gd name="connsiteY95" fmla="*/ 297508 h 788699"/>
                <a:gd name="connsiteX96" fmla="*/ 264872 w 625521"/>
                <a:gd name="connsiteY96" fmla="*/ 321985 h 788699"/>
                <a:gd name="connsiteX97" fmla="*/ 270312 w 625521"/>
                <a:gd name="connsiteY97" fmla="*/ 335583 h 788699"/>
                <a:gd name="connsiteX98" fmla="*/ 270312 w 625521"/>
                <a:gd name="connsiteY98" fmla="*/ 338303 h 788699"/>
                <a:gd name="connsiteX99" fmla="*/ 270312 w 625521"/>
                <a:gd name="connsiteY99" fmla="*/ 346462 h 788699"/>
                <a:gd name="connsiteX100" fmla="*/ 278471 w 625521"/>
                <a:gd name="connsiteY100" fmla="*/ 354621 h 788699"/>
                <a:gd name="connsiteX101" fmla="*/ 338304 w 625521"/>
                <a:gd name="connsiteY101" fmla="*/ 349181 h 788699"/>
                <a:gd name="connsiteX102" fmla="*/ 365500 w 625521"/>
                <a:gd name="connsiteY102" fmla="*/ 349181 h 788699"/>
                <a:gd name="connsiteX103" fmla="*/ 381817 w 625521"/>
                <a:gd name="connsiteY103" fmla="*/ 349181 h 788699"/>
                <a:gd name="connsiteX104" fmla="*/ 392697 w 625521"/>
                <a:gd name="connsiteY104" fmla="*/ 338303 h 788699"/>
                <a:gd name="connsiteX105" fmla="*/ 389977 w 625521"/>
                <a:gd name="connsiteY105" fmla="*/ 313826 h 788699"/>
                <a:gd name="connsiteX106" fmla="*/ 392697 w 625521"/>
                <a:gd name="connsiteY106" fmla="*/ 262152 h 788699"/>
                <a:gd name="connsiteX107" fmla="*/ 395416 w 625521"/>
                <a:gd name="connsiteY107" fmla="*/ 224077 h 788699"/>
                <a:gd name="connsiteX108" fmla="*/ 398136 w 625521"/>
                <a:gd name="connsiteY108" fmla="*/ 177843 h 788699"/>
                <a:gd name="connsiteX109" fmla="*/ 395416 w 625521"/>
                <a:gd name="connsiteY109" fmla="*/ 153366 h 788699"/>
                <a:gd name="connsiteX110" fmla="*/ 395416 w 625521"/>
                <a:gd name="connsiteY110" fmla="*/ 137048 h 788699"/>
                <a:gd name="connsiteX111" fmla="*/ 379098 w 625521"/>
                <a:gd name="connsiteY111" fmla="*/ 137048 h 788699"/>
                <a:gd name="connsiteX112" fmla="*/ 351902 w 625521"/>
                <a:gd name="connsiteY112" fmla="*/ 131609 h 788699"/>
                <a:gd name="connsiteX113" fmla="*/ 338304 w 625521"/>
                <a:gd name="connsiteY113" fmla="*/ 115291 h 788699"/>
                <a:gd name="connsiteX114" fmla="*/ 343742 w 625521"/>
                <a:gd name="connsiteY114" fmla="*/ 107132 h 788699"/>
                <a:gd name="connsiteX115" fmla="*/ 362780 w 625521"/>
                <a:gd name="connsiteY115" fmla="*/ 98973 h 788699"/>
                <a:gd name="connsiteX116" fmla="*/ 395416 w 625521"/>
                <a:gd name="connsiteY116" fmla="*/ 96253 h 788699"/>
                <a:gd name="connsiteX117" fmla="*/ 403575 w 625521"/>
                <a:gd name="connsiteY117" fmla="*/ 90814 h 788699"/>
                <a:gd name="connsiteX118" fmla="*/ 422612 w 625521"/>
                <a:gd name="connsiteY118" fmla="*/ 88095 h 788699"/>
                <a:gd name="connsiteX119" fmla="*/ 428052 w 625521"/>
                <a:gd name="connsiteY119" fmla="*/ 88095 h 788699"/>
                <a:gd name="connsiteX120" fmla="*/ 447090 w 625521"/>
                <a:gd name="connsiteY120" fmla="*/ 90814 h 788699"/>
                <a:gd name="connsiteX121" fmla="*/ 455249 w 625521"/>
                <a:gd name="connsiteY121" fmla="*/ 96253 h 788699"/>
                <a:gd name="connsiteX122" fmla="*/ 525960 w 625521"/>
                <a:gd name="connsiteY122" fmla="*/ 93534 h 788699"/>
                <a:gd name="connsiteX123" fmla="*/ 561315 w 625521"/>
                <a:gd name="connsiteY123" fmla="*/ 109852 h 788699"/>
                <a:gd name="connsiteX124" fmla="*/ 555876 w 625521"/>
                <a:gd name="connsiteY124" fmla="*/ 126170 h 788699"/>
                <a:gd name="connsiteX125" fmla="*/ 539558 w 625521"/>
                <a:gd name="connsiteY125" fmla="*/ 134329 h 788699"/>
                <a:gd name="connsiteX126" fmla="*/ 517800 w 625521"/>
                <a:gd name="connsiteY126" fmla="*/ 137048 h 788699"/>
                <a:gd name="connsiteX127" fmla="*/ 477006 w 625521"/>
                <a:gd name="connsiteY127" fmla="*/ 137048 h 788699"/>
                <a:gd name="connsiteX128" fmla="*/ 485165 w 625521"/>
                <a:gd name="connsiteY128" fmla="*/ 161525 h 788699"/>
                <a:gd name="connsiteX129" fmla="*/ 496043 w 625521"/>
                <a:gd name="connsiteY129" fmla="*/ 210479 h 788699"/>
                <a:gd name="connsiteX130" fmla="*/ 501483 w 625521"/>
                <a:gd name="connsiteY130" fmla="*/ 251274 h 788699"/>
                <a:gd name="connsiteX131" fmla="*/ 506922 w 625521"/>
                <a:gd name="connsiteY131" fmla="*/ 292069 h 788699"/>
                <a:gd name="connsiteX132" fmla="*/ 506922 w 625521"/>
                <a:gd name="connsiteY132" fmla="*/ 321985 h 788699"/>
                <a:gd name="connsiteX133" fmla="*/ 509642 w 625521"/>
                <a:gd name="connsiteY133" fmla="*/ 341022 h 788699"/>
                <a:gd name="connsiteX134" fmla="*/ 509642 w 625521"/>
                <a:gd name="connsiteY134" fmla="*/ 343742 h 788699"/>
                <a:gd name="connsiteX135" fmla="*/ 517800 w 625521"/>
                <a:gd name="connsiteY135" fmla="*/ 349181 h 788699"/>
                <a:gd name="connsiteX136" fmla="*/ 528680 w 625521"/>
                <a:gd name="connsiteY136" fmla="*/ 349181 h 788699"/>
                <a:gd name="connsiteX137" fmla="*/ 550437 w 625521"/>
                <a:gd name="connsiteY137" fmla="*/ 357340 h 788699"/>
                <a:gd name="connsiteX138" fmla="*/ 550437 w 625521"/>
                <a:gd name="connsiteY138" fmla="*/ 362780 h 788699"/>
                <a:gd name="connsiteX139" fmla="*/ 534119 w 625521"/>
                <a:gd name="connsiteY139" fmla="*/ 384537 h 788699"/>
                <a:gd name="connsiteX140" fmla="*/ 520520 w 625521"/>
                <a:gd name="connsiteY140" fmla="*/ 389976 h 788699"/>
                <a:gd name="connsiteX141" fmla="*/ 512362 w 625521"/>
                <a:gd name="connsiteY141" fmla="*/ 395415 h 788699"/>
                <a:gd name="connsiteX142" fmla="*/ 512362 w 625521"/>
                <a:gd name="connsiteY142" fmla="*/ 398135 h 788699"/>
                <a:gd name="connsiteX143" fmla="*/ 512362 w 625521"/>
                <a:gd name="connsiteY143" fmla="*/ 409014 h 788699"/>
                <a:gd name="connsiteX144" fmla="*/ 512362 w 625521"/>
                <a:gd name="connsiteY144" fmla="*/ 414453 h 788699"/>
                <a:gd name="connsiteX145" fmla="*/ 512362 w 625521"/>
                <a:gd name="connsiteY145" fmla="*/ 438930 h 788699"/>
                <a:gd name="connsiteX146" fmla="*/ 515081 w 625521"/>
                <a:gd name="connsiteY146" fmla="*/ 504202 h 788699"/>
                <a:gd name="connsiteX147" fmla="*/ 520520 w 625521"/>
                <a:gd name="connsiteY147" fmla="*/ 572193 h 788699"/>
                <a:gd name="connsiteX148" fmla="*/ 517800 w 625521"/>
                <a:gd name="connsiteY148" fmla="*/ 604829 h 788699"/>
                <a:gd name="connsiteX149" fmla="*/ 512362 w 625521"/>
                <a:gd name="connsiteY149" fmla="*/ 661942 h 788699"/>
                <a:gd name="connsiteX150" fmla="*/ 509642 w 625521"/>
                <a:gd name="connsiteY150" fmla="*/ 670101 h 788699"/>
                <a:gd name="connsiteX151" fmla="*/ 512362 w 625521"/>
                <a:gd name="connsiteY151" fmla="*/ 680979 h 788699"/>
                <a:gd name="connsiteX152" fmla="*/ 512362 w 625521"/>
                <a:gd name="connsiteY152" fmla="*/ 686419 h 788699"/>
                <a:gd name="connsiteX153" fmla="*/ 536838 w 625521"/>
                <a:gd name="connsiteY153" fmla="*/ 680979 h 788699"/>
                <a:gd name="connsiteX154" fmla="*/ 536838 w 625521"/>
                <a:gd name="connsiteY154" fmla="*/ 680979 h 788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625521" h="788699">
                  <a:moveTo>
                    <a:pt x="536838" y="680979"/>
                  </a:moveTo>
                  <a:cubicBezTo>
                    <a:pt x="550437" y="680979"/>
                    <a:pt x="574913" y="680979"/>
                    <a:pt x="574913" y="697297"/>
                  </a:cubicBezTo>
                  <a:cubicBezTo>
                    <a:pt x="574913" y="705456"/>
                    <a:pt x="572194" y="708176"/>
                    <a:pt x="566755" y="713615"/>
                  </a:cubicBezTo>
                  <a:cubicBezTo>
                    <a:pt x="561315" y="719054"/>
                    <a:pt x="555876" y="721774"/>
                    <a:pt x="550437" y="721774"/>
                  </a:cubicBezTo>
                  <a:cubicBezTo>
                    <a:pt x="539558" y="724494"/>
                    <a:pt x="534119" y="724494"/>
                    <a:pt x="528680" y="724494"/>
                  </a:cubicBezTo>
                  <a:cubicBezTo>
                    <a:pt x="517800" y="724494"/>
                    <a:pt x="428052" y="724494"/>
                    <a:pt x="417174" y="724494"/>
                  </a:cubicBezTo>
                  <a:cubicBezTo>
                    <a:pt x="403575" y="724494"/>
                    <a:pt x="414454" y="724494"/>
                    <a:pt x="398136" y="724494"/>
                  </a:cubicBezTo>
                  <a:cubicBezTo>
                    <a:pt x="389977" y="724494"/>
                    <a:pt x="381817" y="724494"/>
                    <a:pt x="373659" y="724494"/>
                  </a:cubicBezTo>
                  <a:cubicBezTo>
                    <a:pt x="365500" y="724494"/>
                    <a:pt x="354621" y="721774"/>
                    <a:pt x="346462" y="719054"/>
                  </a:cubicBezTo>
                  <a:cubicBezTo>
                    <a:pt x="338304" y="716335"/>
                    <a:pt x="330144" y="708176"/>
                    <a:pt x="330144" y="702737"/>
                  </a:cubicBezTo>
                  <a:cubicBezTo>
                    <a:pt x="330144" y="700017"/>
                    <a:pt x="330144" y="697297"/>
                    <a:pt x="335584" y="694578"/>
                  </a:cubicBezTo>
                  <a:cubicBezTo>
                    <a:pt x="341023" y="691858"/>
                    <a:pt x="351902" y="689138"/>
                    <a:pt x="357341" y="686419"/>
                  </a:cubicBezTo>
                  <a:cubicBezTo>
                    <a:pt x="373659" y="683699"/>
                    <a:pt x="387257" y="680979"/>
                    <a:pt x="395416" y="680979"/>
                  </a:cubicBezTo>
                  <a:cubicBezTo>
                    <a:pt x="387257" y="675540"/>
                    <a:pt x="384537" y="670101"/>
                    <a:pt x="381817" y="656502"/>
                  </a:cubicBezTo>
                  <a:cubicBezTo>
                    <a:pt x="379098" y="632026"/>
                    <a:pt x="379098" y="610268"/>
                    <a:pt x="379098" y="585791"/>
                  </a:cubicBezTo>
                  <a:cubicBezTo>
                    <a:pt x="379098" y="564034"/>
                    <a:pt x="379098" y="542277"/>
                    <a:pt x="379098" y="517800"/>
                  </a:cubicBezTo>
                  <a:cubicBezTo>
                    <a:pt x="379098" y="504202"/>
                    <a:pt x="379098" y="487884"/>
                    <a:pt x="379098" y="474286"/>
                  </a:cubicBezTo>
                  <a:cubicBezTo>
                    <a:pt x="379098" y="457968"/>
                    <a:pt x="376379" y="444369"/>
                    <a:pt x="379098" y="430771"/>
                  </a:cubicBezTo>
                  <a:cubicBezTo>
                    <a:pt x="379098" y="425332"/>
                    <a:pt x="381817" y="417173"/>
                    <a:pt x="381817" y="411733"/>
                  </a:cubicBezTo>
                  <a:cubicBezTo>
                    <a:pt x="381817" y="406294"/>
                    <a:pt x="381817" y="403575"/>
                    <a:pt x="379098" y="400855"/>
                  </a:cubicBezTo>
                  <a:cubicBezTo>
                    <a:pt x="376379" y="400855"/>
                    <a:pt x="373659" y="398135"/>
                    <a:pt x="370939" y="398135"/>
                  </a:cubicBezTo>
                  <a:cubicBezTo>
                    <a:pt x="360061" y="398135"/>
                    <a:pt x="343742" y="400855"/>
                    <a:pt x="338304" y="400855"/>
                  </a:cubicBezTo>
                  <a:cubicBezTo>
                    <a:pt x="330144" y="400855"/>
                    <a:pt x="319266" y="403575"/>
                    <a:pt x="289349" y="403575"/>
                  </a:cubicBezTo>
                  <a:cubicBezTo>
                    <a:pt x="275751" y="403575"/>
                    <a:pt x="267592" y="400855"/>
                    <a:pt x="264872" y="400855"/>
                  </a:cubicBezTo>
                  <a:cubicBezTo>
                    <a:pt x="262153" y="400855"/>
                    <a:pt x="259433" y="400855"/>
                    <a:pt x="259433" y="406294"/>
                  </a:cubicBezTo>
                  <a:cubicBezTo>
                    <a:pt x="259433" y="414453"/>
                    <a:pt x="259433" y="419892"/>
                    <a:pt x="259433" y="425332"/>
                  </a:cubicBezTo>
                  <a:cubicBezTo>
                    <a:pt x="259433" y="433491"/>
                    <a:pt x="259433" y="441650"/>
                    <a:pt x="259433" y="449809"/>
                  </a:cubicBezTo>
                  <a:cubicBezTo>
                    <a:pt x="259433" y="457968"/>
                    <a:pt x="259433" y="463407"/>
                    <a:pt x="259433" y="471566"/>
                  </a:cubicBezTo>
                  <a:cubicBezTo>
                    <a:pt x="259433" y="482445"/>
                    <a:pt x="259433" y="493323"/>
                    <a:pt x="259433" y="504202"/>
                  </a:cubicBezTo>
                  <a:cubicBezTo>
                    <a:pt x="259433" y="506921"/>
                    <a:pt x="259433" y="506921"/>
                    <a:pt x="259433" y="509641"/>
                  </a:cubicBezTo>
                  <a:cubicBezTo>
                    <a:pt x="259433" y="520520"/>
                    <a:pt x="256714" y="531398"/>
                    <a:pt x="256714" y="542277"/>
                  </a:cubicBezTo>
                  <a:cubicBezTo>
                    <a:pt x="256714" y="553156"/>
                    <a:pt x="256714" y="566754"/>
                    <a:pt x="256714" y="577632"/>
                  </a:cubicBezTo>
                  <a:cubicBezTo>
                    <a:pt x="256714" y="588511"/>
                    <a:pt x="256714" y="599390"/>
                    <a:pt x="256714" y="612988"/>
                  </a:cubicBezTo>
                  <a:cubicBezTo>
                    <a:pt x="256714" y="629306"/>
                    <a:pt x="253994" y="642904"/>
                    <a:pt x="253994" y="656502"/>
                  </a:cubicBezTo>
                  <a:cubicBezTo>
                    <a:pt x="253994" y="664661"/>
                    <a:pt x="256714" y="672820"/>
                    <a:pt x="256714" y="678260"/>
                  </a:cubicBezTo>
                  <a:cubicBezTo>
                    <a:pt x="270312" y="678260"/>
                    <a:pt x="286629" y="680979"/>
                    <a:pt x="286629" y="694578"/>
                  </a:cubicBezTo>
                  <a:cubicBezTo>
                    <a:pt x="286629" y="702737"/>
                    <a:pt x="283910" y="705456"/>
                    <a:pt x="281191" y="710895"/>
                  </a:cubicBezTo>
                  <a:cubicBezTo>
                    <a:pt x="275751" y="716335"/>
                    <a:pt x="270312" y="719054"/>
                    <a:pt x="264872" y="719054"/>
                  </a:cubicBezTo>
                  <a:cubicBezTo>
                    <a:pt x="256714" y="721774"/>
                    <a:pt x="248554" y="721774"/>
                    <a:pt x="243116" y="721774"/>
                  </a:cubicBezTo>
                  <a:cubicBezTo>
                    <a:pt x="243116" y="721774"/>
                    <a:pt x="243116" y="721774"/>
                    <a:pt x="243116" y="721774"/>
                  </a:cubicBezTo>
                  <a:cubicBezTo>
                    <a:pt x="237676" y="724494"/>
                    <a:pt x="237676" y="724494"/>
                    <a:pt x="232236" y="727214"/>
                  </a:cubicBezTo>
                  <a:cubicBezTo>
                    <a:pt x="229517" y="729933"/>
                    <a:pt x="229517" y="732653"/>
                    <a:pt x="224078" y="735372"/>
                  </a:cubicBezTo>
                  <a:cubicBezTo>
                    <a:pt x="221358" y="738092"/>
                    <a:pt x="215919" y="738092"/>
                    <a:pt x="213199" y="738092"/>
                  </a:cubicBezTo>
                  <a:cubicBezTo>
                    <a:pt x="199601" y="738092"/>
                    <a:pt x="188722" y="735372"/>
                    <a:pt x="183283" y="727214"/>
                  </a:cubicBezTo>
                  <a:cubicBezTo>
                    <a:pt x="180563" y="724494"/>
                    <a:pt x="177843" y="721774"/>
                    <a:pt x="175124" y="719054"/>
                  </a:cubicBezTo>
                  <a:cubicBezTo>
                    <a:pt x="161526" y="719054"/>
                    <a:pt x="150646" y="719054"/>
                    <a:pt x="145208" y="719054"/>
                  </a:cubicBezTo>
                  <a:cubicBezTo>
                    <a:pt x="131609" y="719054"/>
                    <a:pt x="142488" y="719054"/>
                    <a:pt x="126170" y="719054"/>
                  </a:cubicBezTo>
                  <a:cubicBezTo>
                    <a:pt x="118011" y="719054"/>
                    <a:pt x="109852" y="719054"/>
                    <a:pt x="101693" y="719054"/>
                  </a:cubicBezTo>
                  <a:cubicBezTo>
                    <a:pt x="93534" y="719054"/>
                    <a:pt x="82655" y="719054"/>
                    <a:pt x="74496" y="713615"/>
                  </a:cubicBezTo>
                  <a:cubicBezTo>
                    <a:pt x="66338" y="710895"/>
                    <a:pt x="58178" y="702737"/>
                    <a:pt x="58178" y="697297"/>
                  </a:cubicBezTo>
                  <a:cubicBezTo>
                    <a:pt x="58178" y="694578"/>
                    <a:pt x="58178" y="691858"/>
                    <a:pt x="63618" y="689138"/>
                  </a:cubicBezTo>
                  <a:cubicBezTo>
                    <a:pt x="69057" y="686419"/>
                    <a:pt x="79936" y="683699"/>
                    <a:pt x="85375" y="680979"/>
                  </a:cubicBezTo>
                  <a:cubicBezTo>
                    <a:pt x="98973" y="678260"/>
                    <a:pt x="118011" y="678260"/>
                    <a:pt x="131609" y="675540"/>
                  </a:cubicBezTo>
                  <a:cubicBezTo>
                    <a:pt x="131609" y="672820"/>
                    <a:pt x="131609" y="670101"/>
                    <a:pt x="131609" y="667381"/>
                  </a:cubicBezTo>
                  <a:cubicBezTo>
                    <a:pt x="131609" y="661942"/>
                    <a:pt x="131609" y="656502"/>
                    <a:pt x="131609" y="651063"/>
                  </a:cubicBezTo>
                  <a:cubicBezTo>
                    <a:pt x="131609" y="640184"/>
                    <a:pt x="131609" y="629306"/>
                    <a:pt x="131609" y="618427"/>
                  </a:cubicBezTo>
                  <a:cubicBezTo>
                    <a:pt x="131609" y="604829"/>
                    <a:pt x="131609" y="593950"/>
                    <a:pt x="131609" y="580352"/>
                  </a:cubicBezTo>
                  <a:cubicBezTo>
                    <a:pt x="131609" y="564034"/>
                    <a:pt x="131609" y="547716"/>
                    <a:pt x="131609" y="531398"/>
                  </a:cubicBezTo>
                  <a:cubicBezTo>
                    <a:pt x="131609" y="509641"/>
                    <a:pt x="131609" y="487884"/>
                    <a:pt x="131609" y="466126"/>
                  </a:cubicBezTo>
                  <a:cubicBezTo>
                    <a:pt x="131609" y="452528"/>
                    <a:pt x="131609" y="436210"/>
                    <a:pt x="131609" y="422612"/>
                  </a:cubicBezTo>
                  <a:cubicBezTo>
                    <a:pt x="131609" y="419892"/>
                    <a:pt x="131609" y="414453"/>
                    <a:pt x="131609" y="411733"/>
                  </a:cubicBezTo>
                  <a:cubicBezTo>
                    <a:pt x="131609" y="409014"/>
                    <a:pt x="131609" y="400855"/>
                    <a:pt x="131609" y="398135"/>
                  </a:cubicBezTo>
                  <a:cubicBezTo>
                    <a:pt x="131609" y="392696"/>
                    <a:pt x="131609" y="392696"/>
                    <a:pt x="126170" y="389976"/>
                  </a:cubicBezTo>
                  <a:cubicBezTo>
                    <a:pt x="123450" y="389976"/>
                    <a:pt x="109852" y="387257"/>
                    <a:pt x="101693" y="387257"/>
                  </a:cubicBezTo>
                  <a:cubicBezTo>
                    <a:pt x="90814" y="384537"/>
                    <a:pt x="77216" y="381817"/>
                    <a:pt x="77216" y="376378"/>
                  </a:cubicBezTo>
                  <a:cubicBezTo>
                    <a:pt x="77216" y="373658"/>
                    <a:pt x="79936" y="370939"/>
                    <a:pt x="82655" y="368219"/>
                  </a:cubicBezTo>
                  <a:cubicBezTo>
                    <a:pt x="88095" y="365499"/>
                    <a:pt x="93534" y="362780"/>
                    <a:pt x="98973" y="360060"/>
                  </a:cubicBezTo>
                  <a:cubicBezTo>
                    <a:pt x="104413" y="360060"/>
                    <a:pt x="112571" y="357340"/>
                    <a:pt x="118011" y="357340"/>
                  </a:cubicBezTo>
                  <a:cubicBezTo>
                    <a:pt x="126170" y="354621"/>
                    <a:pt x="128890" y="357340"/>
                    <a:pt x="131609" y="351901"/>
                  </a:cubicBezTo>
                  <a:cubicBezTo>
                    <a:pt x="131609" y="349181"/>
                    <a:pt x="131609" y="346462"/>
                    <a:pt x="131609" y="343742"/>
                  </a:cubicBezTo>
                  <a:cubicBezTo>
                    <a:pt x="131609" y="319265"/>
                    <a:pt x="131609" y="294788"/>
                    <a:pt x="131609" y="270311"/>
                  </a:cubicBezTo>
                  <a:cubicBezTo>
                    <a:pt x="131609" y="226797"/>
                    <a:pt x="131609" y="186002"/>
                    <a:pt x="137048" y="145207"/>
                  </a:cubicBezTo>
                  <a:cubicBezTo>
                    <a:pt x="137048" y="139768"/>
                    <a:pt x="137048" y="131609"/>
                    <a:pt x="139768" y="123450"/>
                  </a:cubicBezTo>
                  <a:cubicBezTo>
                    <a:pt x="134329" y="123450"/>
                    <a:pt x="137048" y="123450"/>
                    <a:pt x="123450" y="123450"/>
                  </a:cubicBezTo>
                  <a:cubicBezTo>
                    <a:pt x="120731" y="123450"/>
                    <a:pt x="120731" y="123450"/>
                    <a:pt x="118011" y="123450"/>
                  </a:cubicBezTo>
                  <a:cubicBezTo>
                    <a:pt x="112571" y="123450"/>
                    <a:pt x="107133" y="123450"/>
                    <a:pt x="101693" y="123450"/>
                  </a:cubicBezTo>
                  <a:cubicBezTo>
                    <a:pt x="93534" y="123450"/>
                    <a:pt x="82655" y="120730"/>
                    <a:pt x="74496" y="118011"/>
                  </a:cubicBezTo>
                  <a:cubicBezTo>
                    <a:pt x="66338" y="115291"/>
                    <a:pt x="58178" y="107132"/>
                    <a:pt x="58178" y="101693"/>
                  </a:cubicBezTo>
                  <a:cubicBezTo>
                    <a:pt x="58178" y="98973"/>
                    <a:pt x="58178" y="96253"/>
                    <a:pt x="63618" y="93534"/>
                  </a:cubicBezTo>
                  <a:cubicBezTo>
                    <a:pt x="66338" y="90814"/>
                    <a:pt x="77216" y="88095"/>
                    <a:pt x="85375" y="85375"/>
                  </a:cubicBezTo>
                  <a:cubicBezTo>
                    <a:pt x="104413" y="82655"/>
                    <a:pt x="128890" y="82655"/>
                    <a:pt x="137048" y="82655"/>
                  </a:cubicBezTo>
                  <a:cubicBezTo>
                    <a:pt x="139768" y="82655"/>
                    <a:pt x="142488" y="82655"/>
                    <a:pt x="147927" y="82655"/>
                  </a:cubicBezTo>
                  <a:cubicBezTo>
                    <a:pt x="153366" y="69057"/>
                    <a:pt x="164245" y="58178"/>
                    <a:pt x="186003" y="58178"/>
                  </a:cubicBezTo>
                  <a:cubicBezTo>
                    <a:pt x="202321" y="58178"/>
                    <a:pt x="215919" y="66337"/>
                    <a:pt x="226797" y="79936"/>
                  </a:cubicBezTo>
                  <a:cubicBezTo>
                    <a:pt x="237676" y="79936"/>
                    <a:pt x="248554" y="79936"/>
                    <a:pt x="253994" y="79936"/>
                  </a:cubicBezTo>
                  <a:cubicBezTo>
                    <a:pt x="267592" y="79936"/>
                    <a:pt x="294789" y="79936"/>
                    <a:pt x="294789" y="96253"/>
                  </a:cubicBezTo>
                  <a:cubicBezTo>
                    <a:pt x="294789" y="104412"/>
                    <a:pt x="289349" y="107132"/>
                    <a:pt x="283910" y="112571"/>
                  </a:cubicBezTo>
                  <a:cubicBezTo>
                    <a:pt x="278471" y="118011"/>
                    <a:pt x="273031" y="120730"/>
                    <a:pt x="267592" y="120730"/>
                  </a:cubicBezTo>
                  <a:cubicBezTo>
                    <a:pt x="259433" y="123450"/>
                    <a:pt x="251274" y="123450"/>
                    <a:pt x="245835" y="123450"/>
                  </a:cubicBezTo>
                  <a:cubicBezTo>
                    <a:pt x="245835" y="123450"/>
                    <a:pt x="243116" y="123450"/>
                    <a:pt x="237676" y="123450"/>
                  </a:cubicBezTo>
                  <a:cubicBezTo>
                    <a:pt x="237676" y="126170"/>
                    <a:pt x="237676" y="126170"/>
                    <a:pt x="240396" y="128889"/>
                  </a:cubicBezTo>
                  <a:cubicBezTo>
                    <a:pt x="245835" y="145207"/>
                    <a:pt x="248554" y="161525"/>
                    <a:pt x="251274" y="177843"/>
                  </a:cubicBezTo>
                  <a:cubicBezTo>
                    <a:pt x="253994" y="194161"/>
                    <a:pt x="253994" y="210479"/>
                    <a:pt x="256714" y="226797"/>
                  </a:cubicBezTo>
                  <a:cubicBezTo>
                    <a:pt x="259433" y="243115"/>
                    <a:pt x="262153" y="256713"/>
                    <a:pt x="262153" y="273031"/>
                  </a:cubicBezTo>
                  <a:cubicBezTo>
                    <a:pt x="262153" y="278470"/>
                    <a:pt x="262153" y="283910"/>
                    <a:pt x="262153" y="289349"/>
                  </a:cubicBezTo>
                  <a:lnTo>
                    <a:pt x="262153" y="297508"/>
                  </a:lnTo>
                  <a:cubicBezTo>
                    <a:pt x="262153" y="305667"/>
                    <a:pt x="262153" y="313826"/>
                    <a:pt x="264872" y="321985"/>
                  </a:cubicBezTo>
                  <a:cubicBezTo>
                    <a:pt x="264872" y="327424"/>
                    <a:pt x="270312" y="330144"/>
                    <a:pt x="270312" y="335583"/>
                  </a:cubicBezTo>
                  <a:cubicBezTo>
                    <a:pt x="270312" y="335583"/>
                    <a:pt x="270312" y="338303"/>
                    <a:pt x="270312" y="338303"/>
                  </a:cubicBezTo>
                  <a:cubicBezTo>
                    <a:pt x="270312" y="341022"/>
                    <a:pt x="270312" y="343742"/>
                    <a:pt x="270312" y="346462"/>
                  </a:cubicBezTo>
                  <a:cubicBezTo>
                    <a:pt x="270312" y="351901"/>
                    <a:pt x="273031" y="354621"/>
                    <a:pt x="278471" y="354621"/>
                  </a:cubicBezTo>
                  <a:cubicBezTo>
                    <a:pt x="289349" y="354621"/>
                    <a:pt x="335584" y="351901"/>
                    <a:pt x="338304" y="349181"/>
                  </a:cubicBezTo>
                  <a:cubicBezTo>
                    <a:pt x="346462" y="349181"/>
                    <a:pt x="357341" y="349181"/>
                    <a:pt x="365500" y="349181"/>
                  </a:cubicBezTo>
                  <a:cubicBezTo>
                    <a:pt x="370939" y="349181"/>
                    <a:pt x="376379" y="349181"/>
                    <a:pt x="381817" y="349181"/>
                  </a:cubicBezTo>
                  <a:cubicBezTo>
                    <a:pt x="387257" y="349181"/>
                    <a:pt x="392697" y="346462"/>
                    <a:pt x="392697" y="338303"/>
                  </a:cubicBezTo>
                  <a:cubicBezTo>
                    <a:pt x="392697" y="330144"/>
                    <a:pt x="389977" y="316545"/>
                    <a:pt x="389977" y="313826"/>
                  </a:cubicBezTo>
                  <a:cubicBezTo>
                    <a:pt x="389977" y="294788"/>
                    <a:pt x="389977" y="278470"/>
                    <a:pt x="392697" y="262152"/>
                  </a:cubicBezTo>
                  <a:cubicBezTo>
                    <a:pt x="392697" y="259433"/>
                    <a:pt x="395416" y="243115"/>
                    <a:pt x="395416" y="224077"/>
                  </a:cubicBezTo>
                  <a:cubicBezTo>
                    <a:pt x="395416" y="207759"/>
                    <a:pt x="398136" y="188722"/>
                    <a:pt x="398136" y="177843"/>
                  </a:cubicBezTo>
                  <a:cubicBezTo>
                    <a:pt x="398136" y="169684"/>
                    <a:pt x="395416" y="158806"/>
                    <a:pt x="395416" y="153366"/>
                  </a:cubicBezTo>
                  <a:cubicBezTo>
                    <a:pt x="395416" y="145207"/>
                    <a:pt x="395416" y="142488"/>
                    <a:pt x="395416" y="137048"/>
                  </a:cubicBezTo>
                  <a:cubicBezTo>
                    <a:pt x="389977" y="137048"/>
                    <a:pt x="384537" y="137048"/>
                    <a:pt x="379098" y="137048"/>
                  </a:cubicBezTo>
                  <a:cubicBezTo>
                    <a:pt x="370939" y="137048"/>
                    <a:pt x="360061" y="134329"/>
                    <a:pt x="351902" y="131609"/>
                  </a:cubicBezTo>
                  <a:cubicBezTo>
                    <a:pt x="343742" y="128889"/>
                    <a:pt x="338304" y="120730"/>
                    <a:pt x="338304" y="115291"/>
                  </a:cubicBezTo>
                  <a:cubicBezTo>
                    <a:pt x="338304" y="112571"/>
                    <a:pt x="338304" y="109852"/>
                    <a:pt x="343742" y="107132"/>
                  </a:cubicBezTo>
                  <a:cubicBezTo>
                    <a:pt x="349182" y="104412"/>
                    <a:pt x="357341" y="101693"/>
                    <a:pt x="362780" y="98973"/>
                  </a:cubicBezTo>
                  <a:cubicBezTo>
                    <a:pt x="373659" y="96253"/>
                    <a:pt x="387257" y="96253"/>
                    <a:pt x="395416" y="96253"/>
                  </a:cubicBezTo>
                  <a:cubicBezTo>
                    <a:pt x="398136" y="93534"/>
                    <a:pt x="400855" y="90814"/>
                    <a:pt x="403575" y="90814"/>
                  </a:cubicBezTo>
                  <a:cubicBezTo>
                    <a:pt x="411734" y="90814"/>
                    <a:pt x="419893" y="88095"/>
                    <a:pt x="422612" y="88095"/>
                  </a:cubicBezTo>
                  <a:cubicBezTo>
                    <a:pt x="425332" y="88095"/>
                    <a:pt x="425332" y="88095"/>
                    <a:pt x="428052" y="88095"/>
                  </a:cubicBezTo>
                  <a:cubicBezTo>
                    <a:pt x="433492" y="88095"/>
                    <a:pt x="441650" y="88095"/>
                    <a:pt x="447090" y="90814"/>
                  </a:cubicBezTo>
                  <a:cubicBezTo>
                    <a:pt x="449809" y="90814"/>
                    <a:pt x="452529" y="93534"/>
                    <a:pt x="455249" y="96253"/>
                  </a:cubicBezTo>
                  <a:cubicBezTo>
                    <a:pt x="482445" y="96253"/>
                    <a:pt x="509642" y="93534"/>
                    <a:pt x="525960" y="93534"/>
                  </a:cubicBezTo>
                  <a:cubicBezTo>
                    <a:pt x="539558" y="93534"/>
                    <a:pt x="561315" y="93534"/>
                    <a:pt x="561315" y="109852"/>
                  </a:cubicBezTo>
                  <a:cubicBezTo>
                    <a:pt x="561315" y="118011"/>
                    <a:pt x="561315" y="120730"/>
                    <a:pt x="555876" y="126170"/>
                  </a:cubicBezTo>
                  <a:cubicBezTo>
                    <a:pt x="550437" y="131609"/>
                    <a:pt x="544997" y="134329"/>
                    <a:pt x="539558" y="134329"/>
                  </a:cubicBezTo>
                  <a:cubicBezTo>
                    <a:pt x="531399" y="137048"/>
                    <a:pt x="523240" y="137048"/>
                    <a:pt x="517800" y="137048"/>
                  </a:cubicBezTo>
                  <a:cubicBezTo>
                    <a:pt x="515081" y="137048"/>
                    <a:pt x="498763" y="137048"/>
                    <a:pt x="477006" y="137048"/>
                  </a:cubicBezTo>
                  <a:cubicBezTo>
                    <a:pt x="479725" y="145207"/>
                    <a:pt x="485165" y="153366"/>
                    <a:pt x="485165" y="161525"/>
                  </a:cubicBezTo>
                  <a:cubicBezTo>
                    <a:pt x="487885" y="177843"/>
                    <a:pt x="493324" y="194161"/>
                    <a:pt x="496043" y="210479"/>
                  </a:cubicBezTo>
                  <a:cubicBezTo>
                    <a:pt x="498763" y="224077"/>
                    <a:pt x="498763" y="237676"/>
                    <a:pt x="501483" y="251274"/>
                  </a:cubicBezTo>
                  <a:cubicBezTo>
                    <a:pt x="504202" y="264872"/>
                    <a:pt x="506922" y="275751"/>
                    <a:pt x="506922" y="292069"/>
                  </a:cubicBezTo>
                  <a:cubicBezTo>
                    <a:pt x="506922" y="302947"/>
                    <a:pt x="506922" y="311106"/>
                    <a:pt x="506922" y="321985"/>
                  </a:cubicBezTo>
                  <a:cubicBezTo>
                    <a:pt x="506922" y="327424"/>
                    <a:pt x="509642" y="335583"/>
                    <a:pt x="509642" y="341022"/>
                  </a:cubicBezTo>
                  <a:cubicBezTo>
                    <a:pt x="509642" y="343742"/>
                    <a:pt x="509642" y="343742"/>
                    <a:pt x="509642" y="343742"/>
                  </a:cubicBezTo>
                  <a:cubicBezTo>
                    <a:pt x="509642" y="349181"/>
                    <a:pt x="515081" y="349181"/>
                    <a:pt x="517800" y="349181"/>
                  </a:cubicBezTo>
                  <a:cubicBezTo>
                    <a:pt x="520520" y="349181"/>
                    <a:pt x="523240" y="349181"/>
                    <a:pt x="528680" y="349181"/>
                  </a:cubicBezTo>
                  <a:cubicBezTo>
                    <a:pt x="536838" y="349181"/>
                    <a:pt x="547717" y="349181"/>
                    <a:pt x="550437" y="357340"/>
                  </a:cubicBezTo>
                  <a:cubicBezTo>
                    <a:pt x="550437" y="360060"/>
                    <a:pt x="550437" y="360060"/>
                    <a:pt x="550437" y="362780"/>
                  </a:cubicBezTo>
                  <a:cubicBezTo>
                    <a:pt x="550437" y="370939"/>
                    <a:pt x="539558" y="381817"/>
                    <a:pt x="534119" y="384537"/>
                  </a:cubicBezTo>
                  <a:cubicBezTo>
                    <a:pt x="531399" y="387257"/>
                    <a:pt x="523240" y="387257"/>
                    <a:pt x="520520" y="389976"/>
                  </a:cubicBezTo>
                  <a:cubicBezTo>
                    <a:pt x="515081" y="389976"/>
                    <a:pt x="512362" y="392696"/>
                    <a:pt x="512362" y="395415"/>
                  </a:cubicBezTo>
                  <a:cubicBezTo>
                    <a:pt x="512362" y="395415"/>
                    <a:pt x="512362" y="398135"/>
                    <a:pt x="512362" y="398135"/>
                  </a:cubicBezTo>
                  <a:cubicBezTo>
                    <a:pt x="512362" y="400855"/>
                    <a:pt x="512362" y="406294"/>
                    <a:pt x="512362" y="409014"/>
                  </a:cubicBezTo>
                  <a:cubicBezTo>
                    <a:pt x="512362" y="411733"/>
                    <a:pt x="512362" y="411733"/>
                    <a:pt x="512362" y="414453"/>
                  </a:cubicBezTo>
                  <a:cubicBezTo>
                    <a:pt x="512362" y="422612"/>
                    <a:pt x="512362" y="430771"/>
                    <a:pt x="512362" y="438930"/>
                  </a:cubicBezTo>
                  <a:cubicBezTo>
                    <a:pt x="512362" y="460687"/>
                    <a:pt x="512362" y="482445"/>
                    <a:pt x="515081" y="504202"/>
                  </a:cubicBezTo>
                  <a:cubicBezTo>
                    <a:pt x="517800" y="525959"/>
                    <a:pt x="520520" y="550436"/>
                    <a:pt x="520520" y="572193"/>
                  </a:cubicBezTo>
                  <a:cubicBezTo>
                    <a:pt x="520520" y="583072"/>
                    <a:pt x="520520" y="593950"/>
                    <a:pt x="517800" y="604829"/>
                  </a:cubicBezTo>
                  <a:cubicBezTo>
                    <a:pt x="515081" y="623867"/>
                    <a:pt x="515081" y="642904"/>
                    <a:pt x="512362" y="661942"/>
                  </a:cubicBezTo>
                  <a:cubicBezTo>
                    <a:pt x="512362" y="664661"/>
                    <a:pt x="509642" y="667381"/>
                    <a:pt x="509642" y="670101"/>
                  </a:cubicBezTo>
                  <a:cubicBezTo>
                    <a:pt x="509642" y="672820"/>
                    <a:pt x="512362" y="678260"/>
                    <a:pt x="512362" y="680979"/>
                  </a:cubicBezTo>
                  <a:cubicBezTo>
                    <a:pt x="512362" y="683699"/>
                    <a:pt x="512362" y="686419"/>
                    <a:pt x="512362" y="686419"/>
                  </a:cubicBezTo>
                  <a:cubicBezTo>
                    <a:pt x="517800" y="680979"/>
                    <a:pt x="528680" y="680979"/>
                    <a:pt x="536838" y="680979"/>
                  </a:cubicBezTo>
                  <a:lnTo>
                    <a:pt x="536838" y="680979"/>
                  </a:lnTo>
                  <a:close/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28577AE-EFA5-4972-9144-42D3352495EC}"/>
                </a:ext>
              </a:extLst>
            </p:cNvPr>
            <p:cNvSpPr/>
            <p:nvPr/>
          </p:nvSpPr>
          <p:spPr>
            <a:xfrm>
              <a:off x="9592416" y="4192158"/>
              <a:ext cx="516735" cy="761503"/>
            </a:xfrm>
            <a:custGeom>
              <a:avLst/>
              <a:gdLst>
                <a:gd name="connsiteX0" fmla="*/ 463407 w 516735"/>
                <a:gd name="connsiteY0" fmla="*/ 194161 h 761503"/>
                <a:gd name="connsiteX1" fmla="*/ 447089 w 516735"/>
                <a:gd name="connsiteY1" fmla="*/ 226797 h 761503"/>
                <a:gd name="connsiteX2" fmla="*/ 430771 w 516735"/>
                <a:gd name="connsiteY2" fmla="*/ 221357 h 761503"/>
                <a:gd name="connsiteX3" fmla="*/ 422612 w 516735"/>
                <a:gd name="connsiteY3" fmla="*/ 207759 h 761503"/>
                <a:gd name="connsiteX4" fmla="*/ 419893 w 516735"/>
                <a:gd name="connsiteY4" fmla="*/ 188722 h 761503"/>
                <a:gd name="connsiteX5" fmla="*/ 419893 w 516735"/>
                <a:gd name="connsiteY5" fmla="*/ 139768 h 761503"/>
                <a:gd name="connsiteX6" fmla="*/ 419893 w 516735"/>
                <a:gd name="connsiteY6" fmla="*/ 120730 h 761503"/>
                <a:gd name="connsiteX7" fmla="*/ 395416 w 516735"/>
                <a:gd name="connsiteY7" fmla="*/ 120730 h 761503"/>
                <a:gd name="connsiteX8" fmla="*/ 370939 w 516735"/>
                <a:gd name="connsiteY8" fmla="*/ 120730 h 761503"/>
                <a:gd name="connsiteX9" fmla="*/ 346461 w 516735"/>
                <a:gd name="connsiteY9" fmla="*/ 123450 h 761503"/>
                <a:gd name="connsiteX10" fmla="*/ 335583 w 516735"/>
                <a:gd name="connsiteY10" fmla="*/ 123450 h 761503"/>
                <a:gd name="connsiteX11" fmla="*/ 335583 w 516735"/>
                <a:gd name="connsiteY11" fmla="*/ 123450 h 761503"/>
                <a:gd name="connsiteX12" fmla="*/ 324704 w 516735"/>
                <a:gd name="connsiteY12" fmla="*/ 128889 h 761503"/>
                <a:gd name="connsiteX13" fmla="*/ 327424 w 516735"/>
                <a:gd name="connsiteY13" fmla="*/ 139768 h 761503"/>
                <a:gd name="connsiteX14" fmla="*/ 330144 w 516735"/>
                <a:gd name="connsiteY14" fmla="*/ 175123 h 761503"/>
                <a:gd name="connsiteX15" fmla="*/ 330144 w 516735"/>
                <a:gd name="connsiteY15" fmla="*/ 199600 h 761503"/>
                <a:gd name="connsiteX16" fmla="*/ 327424 w 516735"/>
                <a:gd name="connsiteY16" fmla="*/ 224077 h 761503"/>
                <a:gd name="connsiteX17" fmla="*/ 330144 w 516735"/>
                <a:gd name="connsiteY17" fmla="*/ 251274 h 761503"/>
                <a:gd name="connsiteX18" fmla="*/ 327424 w 516735"/>
                <a:gd name="connsiteY18" fmla="*/ 278470 h 761503"/>
                <a:gd name="connsiteX19" fmla="*/ 327424 w 516735"/>
                <a:gd name="connsiteY19" fmla="*/ 332864 h 761503"/>
                <a:gd name="connsiteX20" fmla="*/ 330144 w 516735"/>
                <a:gd name="connsiteY20" fmla="*/ 357340 h 761503"/>
                <a:gd name="connsiteX21" fmla="*/ 330144 w 516735"/>
                <a:gd name="connsiteY21" fmla="*/ 368219 h 761503"/>
                <a:gd name="connsiteX22" fmla="*/ 332863 w 516735"/>
                <a:gd name="connsiteY22" fmla="*/ 387257 h 761503"/>
                <a:gd name="connsiteX23" fmla="*/ 332863 w 516735"/>
                <a:gd name="connsiteY23" fmla="*/ 433491 h 761503"/>
                <a:gd name="connsiteX24" fmla="*/ 332863 w 516735"/>
                <a:gd name="connsiteY24" fmla="*/ 487884 h 761503"/>
                <a:gd name="connsiteX25" fmla="*/ 330144 w 516735"/>
                <a:gd name="connsiteY25" fmla="*/ 512361 h 761503"/>
                <a:gd name="connsiteX26" fmla="*/ 330144 w 516735"/>
                <a:gd name="connsiteY26" fmla="*/ 539557 h 761503"/>
                <a:gd name="connsiteX27" fmla="*/ 332863 w 516735"/>
                <a:gd name="connsiteY27" fmla="*/ 593950 h 761503"/>
                <a:gd name="connsiteX28" fmla="*/ 332863 w 516735"/>
                <a:gd name="connsiteY28" fmla="*/ 648343 h 761503"/>
                <a:gd name="connsiteX29" fmla="*/ 332863 w 516735"/>
                <a:gd name="connsiteY29" fmla="*/ 656502 h 761503"/>
                <a:gd name="connsiteX30" fmla="*/ 357341 w 516735"/>
                <a:gd name="connsiteY30" fmla="*/ 656502 h 761503"/>
                <a:gd name="connsiteX31" fmla="*/ 395416 w 516735"/>
                <a:gd name="connsiteY31" fmla="*/ 675540 h 761503"/>
                <a:gd name="connsiteX32" fmla="*/ 389976 w 516735"/>
                <a:gd name="connsiteY32" fmla="*/ 691858 h 761503"/>
                <a:gd name="connsiteX33" fmla="*/ 373658 w 516735"/>
                <a:gd name="connsiteY33" fmla="*/ 700017 h 761503"/>
                <a:gd name="connsiteX34" fmla="*/ 351901 w 516735"/>
                <a:gd name="connsiteY34" fmla="*/ 702737 h 761503"/>
                <a:gd name="connsiteX35" fmla="*/ 319265 w 516735"/>
                <a:gd name="connsiteY35" fmla="*/ 702737 h 761503"/>
                <a:gd name="connsiteX36" fmla="*/ 311106 w 516735"/>
                <a:gd name="connsiteY36" fmla="*/ 708176 h 761503"/>
                <a:gd name="connsiteX37" fmla="*/ 289349 w 516735"/>
                <a:gd name="connsiteY37" fmla="*/ 713615 h 761503"/>
                <a:gd name="connsiteX38" fmla="*/ 270311 w 516735"/>
                <a:gd name="connsiteY38" fmla="*/ 713615 h 761503"/>
                <a:gd name="connsiteX39" fmla="*/ 243115 w 516735"/>
                <a:gd name="connsiteY39" fmla="*/ 705456 h 761503"/>
                <a:gd name="connsiteX40" fmla="*/ 237675 w 516735"/>
                <a:gd name="connsiteY40" fmla="*/ 702737 h 761503"/>
                <a:gd name="connsiteX41" fmla="*/ 199600 w 516735"/>
                <a:gd name="connsiteY41" fmla="*/ 702737 h 761503"/>
                <a:gd name="connsiteX42" fmla="*/ 175123 w 516735"/>
                <a:gd name="connsiteY42" fmla="*/ 702737 h 761503"/>
                <a:gd name="connsiteX43" fmla="*/ 147927 w 516735"/>
                <a:gd name="connsiteY43" fmla="*/ 697297 h 761503"/>
                <a:gd name="connsiteX44" fmla="*/ 131609 w 516735"/>
                <a:gd name="connsiteY44" fmla="*/ 678260 h 761503"/>
                <a:gd name="connsiteX45" fmla="*/ 137048 w 516735"/>
                <a:gd name="connsiteY45" fmla="*/ 670101 h 761503"/>
                <a:gd name="connsiteX46" fmla="*/ 158805 w 516735"/>
                <a:gd name="connsiteY46" fmla="*/ 661942 h 761503"/>
                <a:gd name="connsiteX47" fmla="*/ 199600 w 516735"/>
                <a:gd name="connsiteY47" fmla="*/ 659222 h 761503"/>
                <a:gd name="connsiteX48" fmla="*/ 199600 w 516735"/>
                <a:gd name="connsiteY48" fmla="*/ 659222 h 761503"/>
                <a:gd name="connsiteX49" fmla="*/ 196880 w 516735"/>
                <a:gd name="connsiteY49" fmla="*/ 629306 h 761503"/>
                <a:gd name="connsiteX50" fmla="*/ 199600 w 516735"/>
                <a:gd name="connsiteY50" fmla="*/ 574913 h 761503"/>
                <a:gd name="connsiteX51" fmla="*/ 202320 w 516735"/>
                <a:gd name="connsiteY51" fmla="*/ 523239 h 761503"/>
                <a:gd name="connsiteX52" fmla="*/ 205040 w 516735"/>
                <a:gd name="connsiteY52" fmla="*/ 460687 h 761503"/>
                <a:gd name="connsiteX53" fmla="*/ 205040 w 516735"/>
                <a:gd name="connsiteY53" fmla="*/ 417173 h 761503"/>
                <a:gd name="connsiteX54" fmla="*/ 207759 w 516735"/>
                <a:gd name="connsiteY54" fmla="*/ 392696 h 761503"/>
                <a:gd name="connsiteX55" fmla="*/ 210478 w 516735"/>
                <a:gd name="connsiteY55" fmla="*/ 368219 h 761503"/>
                <a:gd name="connsiteX56" fmla="*/ 210478 w 516735"/>
                <a:gd name="connsiteY56" fmla="*/ 313826 h 761503"/>
                <a:gd name="connsiteX57" fmla="*/ 210478 w 516735"/>
                <a:gd name="connsiteY57" fmla="*/ 259433 h 761503"/>
                <a:gd name="connsiteX58" fmla="*/ 210478 w 516735"/>
                <a:gd name="connsiteY58" fmla="*/ 213199 h 761503"/>
                <a:gd name="connsiteX59" fmla="*/ 210478 w 516735"/>
                <a:gd name="connsiteY59" fmla="*/ 145207 h 761503"/>
                <a:gd name="connsiteX60" fmla="*/ 213198 w 516735"/>
                <a:gd name="connsiteY60" fmla="*/ 131609 h 761503"/>
                <a:gd name="connsiteX61" fmla="*/ 205040 w 516735"/>
                <a:gd name="connsiteY61" fmla="*/ 123450 h 761503"/>
                <a:gd name="connsiteX62" fmla="*/ 161525 w 516735"/>
                <a:gd name="connsiteY62" fmla="*/ 123450 h 761503"/>
                <a:gd name="connsiteX63" fmla="*/ 112571 w 516735"/>
                <a:gd name="connsiteY63" fmla="*/ 120730 h 761503"/>
                <a:gd name="connsiteX64" fmla="*/ 104412 w 516735"/>
                <a:gd name="connsiteY64" fmla="*/ 118011 h 761503"/>
                <a:gd name="connsiteX65" fmla="*/ 107132 w 516735"/>
                <a:gd name="connsiteY65" fmla="*/ 191441 h 761503"/>
                <a:gd name="connsiteX66" fmla="*/ 90814 w 516735"/>
                <a:gd name="connsiteY66" fmla="*/ 224077 h 761503"/>
                <a:gd name="connsiteX67" fmla="*/ 74496 w 516735"/>
                <a:gd name="connsiteY67" fmla="*/ 218638 h 761503"/>
                <a:gd name="connsiteX68" fmla="*/ 66337 w 516735"/>
                <a:gd name="connsiteY68" fmla="*/ 205040 h 761503"/>
                <a:gd name="connsiteX69" fmla="*/ 63617 w 516735"/>
                <a:gd name="connsiteY69" fmla="*/ 186002 h 761503"/>
                <a:gd name="connsiteX70" fmla="*/ 63617 w 516735"/>
                <a:gd name="connsiteY70" fmla="*/ 145207 h 761503"/>
                <a:gd name="connsiteX71" fmla="*/ 63617 w 516735"/>
                <a:gd name="connsiteY71" fmla="*/ 109852 h 761503"/>
                <a:gd name="connsiteX72" fmla="*/ 58178 w 516735"/>
                <a:gd name="connsiteY72" fmla="*/ 96253 h 761503"/>
                <a:gd name="connsiteX73" fmla="*/ 66337 w 516735"/>
                <a:gd name="connsiteY73" fmla="*/ 85375 h 761503"/>
                <a:gd name="connsiteX74" fmla="*/ 93533 w 516735"/>
                <a:gd name="connsiteY74" fmla="*/ 77216 h 761503"/>
                <a:gd name="connsiteX75" fmla="*/ 115290 w 516735"/>
                <a:gd name="connsiteY75" fmla="*/ 77216 h 761503"/>
                <a:gd name="connsiteX76" fmla="*/ 169684 w 516735"/>
                <a:gd name="connsiteY76" fmla="*/ 74496 h 761503"/>
                <a:gd name="connsiteX77" fmla="*/ 194161 w 516735"/>
                <a:gd name="connsiteY77" fmla="*/ 71776 h 761503"/>
                <a:gd name="connsiteX78" fmla="*/ 196880 w 516735"/>
                <a:gd name="connsiteY78" fmla="*/ 71776 h 761503"/>
                <a:gd name="connsiteX79" fmla="*/ 210478 w 516735"/>
                <a:gd name="connsiteY79" fmla="*/ 71776 h 761503"/>
                <a:gd name="connsiteX80" fmla="*/ 218638 w 516735"/>
                <a:gd name="connsiteY80" fmla="*/ 71776 h 761503"/>
                <a:gd name="connsiteX81" fmla="*/ 237675 w 516735"/>
                <a:gd name="connsiteY81" fmla="*/ 60898 h 761503"/>
                <a:gd name="connsiteX82" fmla="*/ 253993 w 516735"/>
                <a:gd name="connsiteY82" fmla="*/ 58178 h 761503"/>
                <a:gd name="connsiteX83" fmla="*/ 283910 w 516735"/>
                <a:gd name="connsiteY83" fmla="*/ 60898 h 761503"/>
                <a:gd name="connsiteX84" fmla="*/ 294788 w 516735"/>
                <a:gd name="connsiteY84" fmla="*/ 66337 h 761503"/>
                <a:gd name="connsiteX85" fmla="*/ 305667 w 516735"/>
                <a:gd name="connsiteY85" fmla="*/ 74496 h 761503"/>
                <a:gd name="connsiteX86" fmla="*/ 313826 w 516735"/>
                <a:gd name="connsiteY86" fmla="*/ 74496 h 761503"/>
                <a:gd name="connsiteX87" fmla="*/ 327424 w 516735"/>
                <a:gd name="connsiteY87" fmla="*/ 74496 h 761503"/>
                <a:gd name="connsiteX88" fmla="*/ 354621 w 516735"/>
                <a:gd name="connsiteY88" fmla="*/ 74496 h 761503"/>
                <a:gd name="connsiteX89" fmla="*/ 422612 w 516735"/>
                <a:gd name="connsiteY89" fmla="*/ 74496 h 761503"/>
                <a:gd name="connsiteX90" fmla="*/ 455248 w 516735"/>
                <a:gd name="connsiteY90" fmla="*/ 79936 h 761503"/>
                <a:gd name="connsiteX91" fmla="*/ 466127 w 516735"/>
                <a:gd name="connsiteY91" fmla="*/ 98973 h 761503"/>
                <a:gd name="connsiteX92" fmla="*/ 463407 w 516735"/>
                <a:gd name="connsiteY92" fmla="*/ 109852 h 761503"/>
                <a:gd name="connsiteX93" fmla="*/ 463407 w 516735"/>
                <a:gd name="connsiteY93" fmla="*/ 120730 h 761503"/>
                <a:gd name="connsiteX94" fmla="*/ 463407 w 516735"/>
                <a:gd name="connsiteY94" fmla="*/ 194161 h 76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16735" h="761503">
                  <a:moveTo>
                    <a:pt x="463407" y="194161"/>
                  </a:moveTo>
                  <a:cubicBezTo>
                    <a:pt x="463407" y="205040"/>
                    <a:pt x="463407" y="226797"/>
                    <a:pt x="447089" y="226797"/>
                  </a:cubicBezTo>
                  <a:cubicBezTo>
                    <a:pt x="438930" y="226797"/>
                    <a:pt x="436211" y="226797"/>
                    <a:pt x="430771" y="221357"/>
                  </a:cubicBezTo>
                  <a:cubicBezTo>
                    <a:pt x="425332" y="218638"/>
                    <a:pt x="422612" y="210479"/>
                    <a:pt x="422612" y="207759"/>
                  </a:cubicBezTo>
                  <a:cubicBezTo>
                    <a:pt x="419893" y="199600"/>
                    <a:pt x="419893" y="194161"/>
                    <a:pt x="419893" y="188722"/>
                  </a:cubicBezTo>
                  <a:cubicBezTo>
                    <a:pt x="419893" y="183282"/>
                    <a:pt x="419893" y="147927"/>
                    <a:pt x="419893" y="139768"/>
                  </a:cubicBezTo>
                  <a:cubicBezTo>
                    <a:pt x="419893" y="134329"/>
                    <a:pt x="419893" y="128889"/>
                    <a:pt x="419893" y="120730"/>
                  </a:cubicBezTo>
                  <a:cubicBezTo>
                    <a:pt x="411734" y="120730"/>
                    <a:pt x="403574" y="120730"/>
                    <a:pt x="395416" y="120730"/>
                  </a:cubicBezTo>
                  <a:cubicBezTo>
                    <a:pt x="387256" y="120730"/>
                    <a:pt x="379098" y="120730"/>
                    <a:pt x="370939" y="120730"/>
                  </a:cubicBezTo>
                  <a:cubicBezTo>
                    <a:pt x="362780" y="120730"/>
                    <a:pt x="354621" y="123450"/>
                    <a:pt x="346461" y="123450"/>
                  </a:cubicBezTo>
                  <a:cubicBezTo>
                    <a:pt x="343742" y="123450"/>
                    <a:pt x="341023" y="123450"/>
                    <a:pt x="335583" y="123450"/>
                  </a:cubicBezTo>
                  <a:cubicBezTo>
                    <a:pt x="335583" y="123450"/>
                    <a:pt x="335583" y="123450"/>
                    <a:pt x="335583" y="123450"/>
                  </a:cubicBezTo>
                  <a:cubicBezTo>
                    <a:pt x="327424" y="123450"/>
                    <a:pt x="324704" y="126170"/>
                    <a:pt x="324704" y="128889"/>
                  </a:cubicBezTo>
                  <a:cubicBezTo>
                    <a:pt x="324704" y="131609"/>
                    <a:pt x="324704" y="137048"/>
                    <a:pt x="327424" y="139768"/>
                  </a:cubicBezTo>
                  <a:cubicBezTo>
                    <a:pt x="330144" y="147927"/>
                    <a:pt x="330144" y="166964"/>
                    <a:pt x="330144" y="175123"/>
                  </a:cubicBezTo>
                  <a:cubicBezTo>
                    <a:pt x="330144" y="183282"/>
                    <a:pt x="330144" y="191441"/>
                    <a:pt x="330144" y="199600"/>
                  </a:cubicBezTo>
                  <a:cubicBezTo>
                    <a:pt x="330144" y="207759"/>
                    <a:pt x="327424" y="215918"/>
                    <a:pt x="327424" y="224077"/>
                  </a:cubicBezTo>
                  <a:cubicBezTo>
                    <a:pt x="327424" y="232236"/>
                    <a:pt x="330144" y="243115"/>
                    <a:pt x="330144" y="251274"/>
                  </a:cubicBezTo>
                  <a:cubicBezTo>
                    <a:pt x="330144" y="259433"/>
                    <a:pt x="330144" y="267592"/>
                    <a:pt x="327424" y="278470"/>
                  </a:cubicBezTo>
                  <a:cubicBezTo>
                    <a:pt x="327424" y="294788"/>
                    <a:pt x="327424" y="313826"/>
                    <a:pt x="327424" y="332864"/>
                  </a:cubicBezTo>
                  <a:cubicBezTo>
                    <a:pt x="327424" y="341022"/>
                    <a:pt x="327424" y="349181"/>
                    <a:pt x="330144" y="357340"/>
                  </a:cubicBezTo>
                  <a:cubicBezTo>
                    <a:pt x="330144" y="360060"/>
                    <a:pt x="330144" y="365499"/>
                    <a:pt x="330144" y="368219"/>
                  </a:cubicBezTo>
                  <a:cubicBezTo>
                    <a:pt x="330144" y="373658"/>
                    <a:pt x="332863" y="384537"/>
                    <a:pt x="332863" y="387257"/>
                  </a:cubicBezTo>
                  <a:cubicBezTo>
                    <a:pt x="332863" y="406294"/>
                    <a:pt x="332863" y="414453"/>
                    <a:pt x="332863" y="433491"/>
                  </a:cubicBezTo>
                  <a:cubicBezTo>
                    <a:pt x="332863" y="452528"/>
                    <a:pt x="335583" y="468846"/>
                    <a:pt x="332863" y="487884"/>
                  </a:cubicBezTo>
                  <a:cubicBezTo>
                    <a:pt x="332863" y="496043"/>
                    <a:pt x="330144" y="504202"/>
                    <a:pt x="330144" y="512361"/>
                  </a:cubicBezTo>
                  <a:cubicBezTo>
                    <a:pt x="330144" y="520520"/>
                    <a:pt x="330144" y="531398"/>
                    <a:pt x="330144" y="539557"/>
                  </a:cubicBezTo>
                  <a:cubicBezTo>
                    <a:pt x="330144" y="558595"/>
                    <a:pt x="330144" y="574913"/>
                    <a:pt x="332863" y="593950"/>
                  </a:cubicBezTo>
                  <a:cubicBezTo>
                    <a:pt x="332863" y="610268"/>
                    <a:pt x="332863" y="632026"/>
                    <a:pt x="332863" y="648343"/>
                  </a:cubicBezTo>
                  <a:cubicBezTo>
                    <a:pt x="332863" y="651063"/>
                    <a:pt x="332863" y="653783"/>
                    <a:pt x="332863" y="656502"/>
                  </a:cubicBezTo>
                  <a:cubicBezTo>
                    <a:pt x="343742" y="656502"/>
                    <a:pt x="351901" y="656502"/>
                    <a:pt x="357341" y="656502"/>
                  </a:cubicBezTo>
                  <a:cubicBezTo>
                    <a:pt x="370939" y="656502"/>
                    <a:pt x="395416" y="659222"/>
                    <a:pt x="395416" y="675540"/>
                  </a:cubicBezTo>
                  <a:cubicBezTo>
                    <a:pt x="395416" y="683699"/>
                    <a:pt x="392696" y="686419"/>
                    <a:pt x="389976" y="691858"/>
                  </a:cubicBezTo>
                  <a:cubicBezTo>
                    <a:pt x="384537" y="697297"/>
                    <a:pt x="379098" y="700017"/>
                    <a:pt x="373658" y="700017"/>
                  </a:cubicBezTo>
                  <a:cubicBezTo>
                    <a:pt x="365499" y="702737"/>
                    <a:pt x="357341" y="702737"/>
                    <a:pt x="351901" y="702737"/>
                  </a:cubicBezTo>
                  <a:cubicBezTo>
                    <a:pt x="349181" y="702737"/>
                    <a:pt x="335583" y="702737"/>
                    <a:pt x="319265" y="702737"/>
                  </a:cubicBezTo>
                  <a:cubicBezTo>
                    <a:pt x="316546" y="705456"/>
                    <a:pt x="313826" y="705456"/>
                    <a:pt x="311106" y="708176"/>
                  </a:cubicBezTo>
                  <a:cubicBezTo>
                    <a:pt x="302948" y="713615"/>
                    <a:pt x="297508" y="713615"/>
                    <a:pt x="289349" y="713615"/>
                  </a:cubicBezTo>
                  <a:cubicBezTo>
                    <a:pt x="283910" y="713615"/>
                    <a:pt x="278470" y="713615"/>
                    <a:pt x="270311" y="713615"/>
                  </a:cubicBezTo>
                  <a:cubicBezTo>
                    <a:pt x="259433" y="713615"/>
                    <a:pt x="251273" y="710895"/>
                    <a:pt x="243115" y="705456"/>
                  </a:cubicBezTo>
                  <a:cubicBezTo>
                    <a:pt x="240395" y="705456"/>
                    <a:pt x="237675" y="702737"/>
                    <a:pt x="237675" y="702737"/>
                  </a:cubicBezTo>
                  <a:cubicBezTo>
                    <a:pt x="224077" y="702737"/>
                    <a:pt x="213198" y="702737"/>
                    <a:pt x="199600" y="702737"/>
                  </a:cubicBezTo>
                  <a:cubicBezTo>
                    <a:pt x="191441" y="702737"/>
                    <a:pt x="183282" y="702737"/>
                    <a:pt x="175123" y="702737"/>
                  </a:cubicBezTo>
                  <a:cubicBezTo>
                    <a:pt x="166965" y="702737"/>
                    <a:pt x="156085" y="702737"/>
                    <a:pt x="147927" y="697297"/>
                  </a:cubicBezTo>
                  <a:cubicBezTo>
                    <a:pt x="139768" y="694578"/>
                    <a:pt x="131609" y="680979"/>
                    <a:pt x="131609" y="678260"/>
                  </a:cubicBezTo>
                  <a:cubicBezTo>
                    <a:pt x="131609" y="675540"/>
                    <a:pt x="131609" y="672820"/>
                    <a:pt x="137048" y="670101"/>
                  </a:cubicBezTo>
                  <a:cubicBezTo>
                    <a:pt x="142487" y="667381"/>
                    <a:pt x="153366" y="664661"/>
                    <a:pt x="158805" y="661942"/>
                  </a:cubicBezTo>
                  <a:cubicBezTo>
                    <a:pt x="175123" y="659222"/>
                    <a:pt x="191441" y="659222"/>
                    <a:pt x="199600" y="659222"/>
                  </a:cubicBezTo>
                  <a:lnTo>
                    <a:pt x="199600" y="659222"/>
                  </a:lnTo>
                  <a:cubicBezTo>
                    <a:pt x="199600" y="648343"/>
                    <a:pt x="196880" y="640184"/>
                    <a:pt x="196880" y="629306"/>
                  </a:cubicBezTo>
                  <a:cubicBezTo>
                    <a:pt x="196880" y="612988"/>
                    <a:pt x="196880" y="591231"/>
                    <a:pt x="199600" y="574913"/>
                  </a:cubicBezTo>
                  <a:cubicBezTo>
                    <a:pt x="199600" y="558595"/>
                    <a:pt x="199600" y="539557"/>
                    <a:pt x="202320" y="523239"/>
                  </a:cubicBezTo>
                  <a:cubicBezTo>
                    <a:pt x="202320" y="501482"/>
                    <a:pt x="205040" y="482445"/>
                    <a:pt x="205040" y="460687"/>
                  </a:cubicBezTo>
                  <a:cubicBezTo>
                    <a:pt x="205040" y="447089"/>
                    <a:pt x="205040" y="430771"/>
                    <a:pt x="205040" y="417173"/>
                  </a:cubicBezTo>
                  <a:cubicBezTo>
                    <a:pt x="205040" y="409014"/>
                    <a:pt x="207759" y="400855"/>
                    <a:pt x="207759" y="392696"/>
                  </a:cubicBezTo>
                  <a:cubicBezTo>
                    <a:pt x="207759" y="384537"/>
                    <a:pt x="210478" y="376378"/>
                    <a:pt x="210478" y="368219"/>
                  </a:cubicBezTo>
                  <a:cubicBezTo>
                    <a:pt x="210478" y="351901"/>
                    <a:pt x="210478" y="332864"/>
                    <a:pt x="210478" y="313826"/>
                  </a:cubicBezTo>
                  <a:cubicBezTo>
                    <a:pt x="210478" y="294788"/>
                    <a:pt x="210478" y="275751"/>
                    <a:pt x="210478" y="259433"/>
                  </a:cubicBezTo>
                  <a:cubicBezTo>
                    <a:pt x="210478" y="243115"/>
                    <a:pt x="210478" y="226797"/>
                    <a:pt x="210478" y="213199"/>
                  </a:cubicBezTo>
                  <a:cubicBezTo>
                    <a:pt x="210478" y="194161"/>
                    <a:pt x="210478" y="164245"/>
                    <a:pt x="210478" y="145207"/>
                  </a:cubicBezTo>
                  <a:cubicBezTo>
                    <a:pt x="210478" y="139768"/>
                    <a:pt x="213198" y="134329"/>
                    <a:pt x="213198" y="131609"/>
                  </a:cubicBezTo>
                  <a:cubicBezTo>
                    <a:pt x="213198" y="126170"/>
                    <a:pt x="207759" y="123450"/>
                    <a:pt x="205040" y="123450"/>
                  </a:cubicBezTo>
                  <a:cubicBezTo>
                    <a:pt x="199600" y="123450"/>
                    <a:pt x="166965" y="123450"/>
                    <a:pt x="161525" y="123450"/>
                  </a:cubicBezTo>
                  <a:cubicBezTo>
                    <a:pt x="145207" y="123450"/>
                    <a:pt x="128889" y="123450"/>
                    <a:pt x="112571" y="120730"/>
                  </a:cubicBezTo>
                  <a:cubicBezTo>
                    <a:pt x="109852" y="120730"/>
                    <a:pt x="107132" y="120730"/>
                    <a:pt x="104412" y="118011"/>
                  </a:cubicBezTo>
                  <a:cubicBezTo>
                    <a:pt x="107132" y="137048"/>
                    <a:pt x="107132" y="172404"/>
                    <a:pt x="107132" y="191441"/>
                  </a:cubicBezTo>
                  <a:cubicBezTo>
                    <a:pt x="107132" y="202320"/>
                    <a:pt x="107132" y="224077"/>
                    <a:pt x="90814" y="224077"/>
                  </a:cubicBezTo>
                  <a:cubicBezTo>
                    <a:pt x="82655" y="224077"/>
                    <a:pt x="79935" y="221357"/>
                    <a:pt x="74496" y="218638"/>
                  </a:cubicBezTo>
                  <a:cubicBezTo>
                    <a:pt x="69057" y="215918"/>
                    <a:pt x="66337" y="210479"/>
                    <a:pt x="66337" y="205040"/>
                  </a:cubicBezTo>
                  <a:cubicBezTo>
                    <a:pt x="63617" y="196881"/>
                    <a:pt x="63617" y="191441"/>
                    <a:pt x="63617" y="186002"/>
                  </a:cubicBezTo>
                  <a:cubicBezTo>
                    <a:pt x="63617" y="180563"/>
                    <a:pt x="63617" y="153366"/>
                    <a:pt x="63617" y="145207"/>
                  </a:cubicBezTo>
                  <a:cubicBezTo>
                    <a:pt x="63617" y="134329"/>
                    <a:pt x="63617" y="120730"/>
                    <a:pt x="63617" y="109852"/>
                  </a:cubicBezTo>
                  <a:cubicBezTo>
                    <a:pt x="60897" y="104412"/>
                    <a:pt x="58178" y="101693"/>
                    <a:pt x="58178" y="96253"/>
                  </a:cubicBezTo>
                  <a:cubicBezTo>
                    <a:pt x="58178" y="93534"/>
                    <a:pt x="60897" y="88095"/>
                    <a:pt x="66337" y="85375"/>
                  </a:cubicBezTo>
                  <a:cubicBezTo>
                    <a:pt x="74496" y="79936"/>
                    <a:pt x="77215" y="77216"/>
                    <a:pt x="93533" y="77216"/>
                  </a:cubicBezTo>
                  <a:cubicBezTo>
                    <a:pt x="101692" y="77216"/>
                    <a:pt x="109852" y="77216"/>
                    <a:pt x="115290" y="77216"/>
                  </a:cubicBezTo>
                  <a:cubicBezTo>
                    <a:pt x="134328" y="77216"/>
                    <a:pt x="150646" y="77216"/>
                    <a:pt x="169684" y="74496"/>
                  </a:cubicBezTo>
                  <a:cubicBezTo>
                    <a:pt x="177843" y="74496"/>
                    <a:pt x="186002" y="71776"/>
                    <a:pt x="194161" y="71776"/>
                  </a:cubicBezTo>
                  <a:cubicBezTo>
                    <a:pt x="194161" y="71776"/>
                    <a:pt x="196880" y="71776"/>
                    <a:pt x="196880" y="71776"/>
                  </a:cubicBezTo>
                  <a:cubicBezTo>
                    <a:pt x="199600" y="71776"/>
                    <a:pt x="205040" y="71776"/>
                    <a:pt x="210478" y="71776"/>
                  </a:cubicBezTo>
                  <a:cubicBezTo>
                    <a:pt x="213198" y="71776"/>
                    <a:pt x="215918" y="71776"/>
                    <a:pt x="218638" y="71776"/>
                  </a:cubicBezTo>
                  <a:cubicBezTo>
                    <a:pt x="224077" y="69057"/>
                    <a:pt x="229516" y="63618"/>
                    <a:pt x="237675" y="60898"/>
                  </a:cubicBezTo>
                  <a:cubicBezTo>
                    <a:pt x="243115" y="58178"/>
                    <a:pt x="248554" y="58178"/>
                    <a:pt x="253993" y="58178"/>
                  </a:cubicBezTo>
                  <a:cubicBezTo>
                    <a:pt x="264872" y="58178"/>
                    <a:pt x="273031" y="58178"/>
                    <a:pt x="283910" y="60898"/>
                  </a:cubicBezTo>
                  <a:cubicBezTo>
                    <a:pt x="286629" y="60898"/>
                    <a:pt x="292068" y="63618"/>
                    <a:pt x="294788" y="66337"/>
                  </a:cubicBezTo>
                  <a:cubicBezTo>
                    <a:pt x="297508" y="69057"/>
                    <a:pt x="302948" y="71776"/>
                    <a:pt x="305667" y="74496"/>
                  </a:cubicBezTo>
                  <a:cubicBezTo>
                    <a:pt x="308386" y="74496"/>
                    <a:pt x="311106" y="74496"/>
                    <a:pt x="313826" y="74496"/>
                  </a:cubicBezTo>
                  <a:cubicBezTo>
                    <a:pt x="319265" y="74496"/>
                    <a:pt x="321985" y="74496"/>
                    <a:pt x="327424" y="74496"/>
                  </a:cubicBezTo>
                  <a:cubicBezTo>
                    <a:pt x="335583" y="74496"/>
                    <a:pt x="346461" y="74496"/>
                    <a:pt x="354621" y="74496"/>
                  </a:cubicBezTo>
                  <a:cubicBezTo>
                    <a:pt x="376378" y="74496"/>
                    <a:pt x="400855" y="74496"/>
                    <a:pt x="422612" y="74496"/>
                  </a:cubicBezTo>
                  <a:cubicBezTo>
                    <a:pt x="433491" y="74496"/>
                    <a:pt x="447089" y="74496"/>
                    <a:pt x="455248" y="79936"/>
                  </a:cubicBezTo>
                  <a:cubicBezTo>
                    <a:pt x="460687" y="82655"/>
                    <a:pt x="466127" y="90814"/>
                    <a:pt x="466127" y="98973"/>
                  </a:cubicBezTo>
                  <a:cubicBezTo>
                    <a:pt x="466127" y="101693"/>
                    <a:pt x="466127" y="107132"/>
                    <a:pt x="463407" y="109852"/>
                  </a:cubicBezTo>
                  <a:cubicBezTo>
                    <a:pt x="463407" y="112571"/>
                    <a:pt x="463407" y="112571"/>
                    <a:pt x="463407" y="120730"/>
                  </a:cubicBezTo>
                  <a:cubicBezTo>
                    <a:pt x="463407" y="142488"/>
                    <a:pt x="463407" y="172404"/>
                    <a:pt x="463407" y="194161"/>
                  </a:cubicBezTo>
                </a:path>
              </a:pathLst>
            </a:custGeom>
            <a:grpFill/>
            <a:ln w="271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B01C194A-6991-4416-A705-53AE39A55040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600" y="6091252"/>
            <a:ext cx="687288" cy="68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774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703" r:id="rId10"/>
    <p:sldLayoutId id="2147483718" r:id="rId11"/>
    <p:sldLayoutId id="2147483719" r:id="rId12"/>
    <p:sldLayoutId id="2147483720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7" r:id="rId22"/>
    <p:sldLayoutId id="2147483722" r:id="rId23"/>
    <p:sldLayoutId id="2147483723" r:id="rId24"/>
    <p:sldLayoutId id="2147483724" r:id="rId2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200" b="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200"/>
        </a:spcBef>
        <a:buClr>
          <a:schemeClr val="tx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301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146304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46304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indent="-146304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46304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indent="-146304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240" userDrawn="1">
          <p15:clr>
            <a:srgbClr val="F26B43"/>
          </p15:clr>
        </p15:guide>
        <p15:guide id="4" pos="2592" userDrawn="1">
          <p15:clr>
            <a:srgbClr val="F26B43"/>
          </p15:clr>
        </p15:guide>
        <p15:guide id="5" pos="2664" userDrawn="1">
          <p15:clr>
            <a:srgbClr val="F26B43"/>
          </p15:clr>
        </p15:guide>
        <p15:guide id="6" pos="5016" userDrawn="1">
          <p15:clr>
            <a:srgbClr val="F26B43"/>
          </p15:clr>
        </p15:guide>
        <p15:guide id="7" pos="5088" userDrawn="1">
          <p15:clr>
            <a:srgbClr val="F26B43"/>
          </p15:clr>
        </p15:guide>
        <p15:guide id="8" pos="7440" userDrawn="1">
          <p15:clr>
            <a:srgbClr val="F26B43"/>
          </p15:clr>
        </p15:guide>
        <p15:guide id="13" orient="horz" pos="2160" userDrawn="1">
          <p15:clr>
            <a:srgbClr val="5ACBF0"/>
          </p15:clr>
        </p15:guide>
        <p15:guide id="17" orient="horz" pos="576" userDrawn="1">
          <p15:clr>
            <a:srgbClr val="F26B43"/>
          </p15:clr>
        </p15:guide>
        <p15:guide id="18" orient="horz" pos="3792" userDrawn="1">
          <p15:clr>
            <a:srgbClr val="F26B43"/>
          </p15:clr>
        </p15:guide>
        <p15:guide id="19" pos="3840" userDrawn="1">
          <p15:clr>
            <a:srgbClr val="5ACBF0"/>
          </p15:clr>
        </p15:guide>
        <p15:guide id="20" orient="horz" pos="41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6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EB9E6AC-6B41-4E4C-8FB0-D8BE2D3827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13333" r="288"/>
          <a:stretch/>
        </p:blipFill>
        <p:spPr>
          <a:xfrm>
            <a:off x="0" y="0"/>
            <a:ext cx="5266036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BD6D39E-EBD4-4A46-A29B-047930DC7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487" y="1205728"/>
            <a:ext cx="5968227" cy="1454254"/>
          </a:xfrm>
        </p:spPr>
        <p:txBody>
          <a:bodyPr/>
          <a:lstStyle/>
          <a:p>
            <a:pPr algn="ctr"/>
            <a:r>
              <a:rPr lang="en-US" sz="3600" dirty="0"/>
              <a:t>Summer Internship  FINAL Review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345027" y="3448050"/>
            <a:ext cx="2237374" cy="363956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- Kiran Patil</a:t>
            </a:r>
            <a:endParaRPr lang="en-US" sz="32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23599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53BF78E-EFC6-1149-26A4-B29A0509DB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5000"/>
                    </a14:imgEffect>
                    <a14:imgEffect>
                      <a14:brightnessContrast contrast="3000"/>
                    </a14:imgEffect>
                  </a14:imgLayer>
                </a14:imgProps>
              </a:ext>
            </a:extLst>
          </a:blip>
          <a:srcRect b="11676"/>
          <a:stretch/>
        </p:blipFill>
        <p:spPr>
          <a:xfrm>
            <a:off x="3122810" y="1138428"/>
            <a:ext cx="8951310" cy="4990500"/>
          </a:xfrm>
          <a:prstGeom prst="rect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7E0BDA5-5E69-8919-1A2E-E5AA466D4AA9}"/>
              </a:ext>
            </a:extLst>
          </p:cNvPr>
          <p:cNvSpPr/>
          <p:nvPr/>
        </p:nvSpPr>
        <p:spPr>
          <a:xfrm>
            <a:off x="3904722" y="1590675"/>
            <a:ext cx="2715153" cy="45382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C461E56-297A-F643-0D17-8E097E557D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9829176"/>
              </p:ext>
            </p:extLst>
          </p:nvPr>
        </p:nvGraphicFramePr>
        <p:xfrm>
          <a:off x="3916218" y="1193707"/>
          <a:ext cx="2703657" cy="4935221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703657">
                  <a:extLst>
                    <a:ext uri="{9D8B030D-6E8A-4147-A177-3AD203B41FA5}">
                      <a16:colId xmlns:a16="http://schemas.microsoft.com/office/drawing/2014/main" val="857657419"/>
                    </a:ext>
                  </a:extLst>
                </a:gridCol>
              </a:tblGrid>
              <a:tr h="376153">
                <a:tc>
                  <a:txBody>
                    <a:bodyPr/>
                    <a:lstStyle/>
                    <a:p>
                      <a:endParaRPr lang="en-IN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1021608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1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392238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2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886998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3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887905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4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237754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5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3390068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6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869222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7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259029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8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93263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9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091976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10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382017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11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770826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12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1928558"/>
                  </a:ext>
                </a:extLst>
              </a:tr>
              <a:tr h="32959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13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5813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Test 14</a:t>
                      </a:r>
                      <a:endParaRPr lang="en-IN" sz="12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062552"/>
                  </a:ext>
                </a:extLst>
              </a:tr>
            </a:tbl>
          </a:graphicData>
        </a:graphic>
      </p:graphicFrame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54A328A-1E93-2BD3-0713-DBB80656D661}"/>
              </a:ext>
            </a:extLst>
          </p:cNvPr>
          <p:cNvSpPr/>
          <p:nvPr/>
        </p:nvSpPr>
        <p:spPr>
          <a:xfrm>
            <a:off x="117880" y="676606"/>
            <a:ext cx="2879320" cy="545232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rtl="0"/>
            <a:endParaRPr lang="en-US" sz="1400" b="1" dirty="0">
              <a:solidFill>
                <a:srgbClr val="0C0C0C"/>
              </a:solidFill>
              <a:latin typeface="Candara"/>
              <a:ea typeface="Segoe UI"/>
              <a:cs typeface="Segoe UI"/>
            </a:endParaRPr>
          </a:p>
          <a:p>
            <a:pPr rtl="0"/>
            <a:r>
              <a:rPr lang="en-US" sz="1400" b="1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Description  :</a:t>
            </a:r>
            <a:r>
              <a:rPr lang="en-US" sz="1400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 ​</a:t>
            </a:r>
          </a:p>
          <a:p>
            <a:pPr rtl="0"/>
            <a:r>
              <a:rPr lang="en-US" sz="1400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Automate Graphs and Issue summary generation from weekly status table on Quick base . </a:t>
            </a:r>
          </a:p>
          <a:p>
            <a:pPr rtl="0"/>
            <a:endParaRPr lang="en-US" sz="1400" dirty="0">
              <a:solidFill>
                <a:srgbClr val="0C0C0C"/>
              </a:solidFill>
              <a:latin typeface="Candara"/>
              <a:ea typeface="Segoe UI"/>
              <a:cs typeface="Segoe UI"/>
            </a:endParaRPr>
          </a:p>
          <a:p>
            <a:pPr rtl="0"/>
            <a:r>
              <a:rPr lang="en-US" sz="1400" b="1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Objective :</a:t>
            </a:r>
            <a:r>
              <a:rPr lang="en-US" sz="1400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 ​</a:t>
            </a:r>
          </a:p>
          <a:p>
            <a:r>
              <a:rPr lang="en-US" sz="1400" dirty="0">
                <a:solidFill>
                  <a:schemeClr val="tx2"/>
                </a:solidFill>
                <a:latin typeface="Candara"/>
                <a:ea typeface="+mn-lt"/>
                <a:cs typeface="Calibri"/>
              </a:rPr>
              <a:t>To</a:t>
            </a:r>
            <a:r>
              <a:rPr lang="en-US" sz="1400" dirty="0">
                <a:solidFill>
                  <a:schemeClr val="tx2"/>
                </a:solidFill>
                <a:latin typeface="Candara"/>
                <a:ea typeface="+mn-lt"/>
                <a:cs typeface="+mn-lt"/>
              </a:rPr>
              <a:t> assess the weekly status of live and in-flight projects with the help of various graphs visually with a help of dashboard. </a:t>
            </a:r>
            <a:endParaRPr lang="en-US" sz="1400" dirty="0">
              <a:solidFill>
                <a:schemeClr val="tx2"/>
              </a:solidFill>
              <a:latin typeface="Candara"/>
              <a:ea typeface="Segoe UI"/>
              <a:cs typeface="Calibri"/>
            </a:endParaRPr>
          </a:p>
          <a:p>
            <a:pPr rtl="0"/>
            <a:endParaRPr lang="en-US" sz="1400" dirty="0">
              <a:solidFill>
                <a:srgbClr val="0C0C0C"/>
              </a:solidFill>
              <a:latin typeface="Candara"/>
              <a:ea typeface="Segoe UI"/>
              <a:cs typeface="Segoe UI"/>
            </a:endParaRPr>
          </a:p>
          <a:p>
            <a:r>
              <a:rPr lang="en-US" sz="1400" b="1" dirty="0">
                <a:solidFill>
                  <a:srgbClr val="0C0C0C"/>
                </a:solidFill>
                <a:latin typeface="Candara"/>
                <a:cs typeface="Segoe UI"/>
              </a:rPr>
              <a:t>Benefits : </a:t>
            </a:r>
          </a:p>
          <a:p>
            <a:r>
              <a:rPr lang="en-US" sz="1400" dirty="0">
                <a:solidFill>
                  <a:schemeClr val="tx2"/>
                </a:solidFill>
                <a:latin typeface="Candara"/>
                <a:ea typeface="+mn-lt"/>
                <a:cs typeface="Calibri"/>
              </a:rPr>
              <a:t>It's</a:t>
            </a:r>
            <a:r>
              <a:rPr lang="en-US" sz="1400" dirty="0">
                <a:solidFill>
                  <a:schemeClr val="tx2"/>
                </a:solidFill>
                <a:latin typeface="Candara"/>
                <a:ea typeface="+mn-lt"/>
                <a:cs typeface="+mn-lt"/>
              </a:rPr>
              <a:t> time saving and gives us real time insights with the help of enhanced data visualization and results into increased productivity.</a:t>
            </a:r>
            <a:r>
              <a:rPr lang="en-US" sz="1400" dirty="0">
                <a:solidFill>
                  <a:schemeClr val="tx2"/>
                </a:solidFill>
                <a:latin typeface="Candara"/>
                <a:ea typeface="Segoe UI"/>
                <a:cs typeface="Segoe UI"/>
              </a:rPr>
              <a:t>​</a:t>
            </a:r>
          </a:p>
          <a:p>
            <a:endParaRPr lang="en-US" sz="1400" dirty="0">
              <a:solidFill>
                <a:schemeClr val="tx2"/>
              </a:solidFill>
              <a:latin typeface="Candara"/>
              <a:ea typeface="Segoe UI"/>
              <a:cs typeface="Segoe UI"/>
            </a:endParaRPr>
          </a:p>
          <a:p>
            <a:pPr rtl="0"/>
            <a:endParaRPr lang="en-US" b="1" dirty="0">
              <a:solidFill>
                <a:srgbClr val="0C0C0C"/>
              </a:solidFill>
              <a:latin typeface="Candara"/>
              <a:cs typeface="Segoe U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C0F5AA-6D4C-9989-F172-189EE4F5DA3F}"/>
              </a:ext>
            </a:extLst>
          </p:cNvPr>
          <p:cNvSpPr txBox="1"/>
          <p:nvPr/>
        </p:nvSpPr>
        <p:spPr>
          <a:xfrm>
            <a:off x="3104119" y="630426"/>
            <a:ext cx="8951310" cy="37797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bg2">
                    <a:lumMod val="25000"/>
                  </a:schemeClr>
                </a:solidFill>
                <a:latin typeface="MDLZ BITE TYPE"/>
                <a:ea typeface="Segoe UI"/>
                <a:cs typeface="Segoe UI"/>
              </a:rPr>
              <a:t>Current Fortnight vs Last Fortnight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1538A8-E90A-58D8-4DE6-126617336110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730E411-5F59-4B1B-A4AD-80B122203C92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5: Project Reporting app (NCLC)</a:t>
            </a:r>
          </a:p>
        </p:txBody>
      </p:sp>
    </p:spTree>
    <p:extLst>
      <p:ext uri="{BB962C8B-B14F-4D97-AF65-F5344CB8AC3E}">
        <p14:creationId xmlns:p14="http://schemas.microsoft.com/office/powerpoint/2010/main" val="163206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05897B-2ECF-7262-B223-1C01EAA0F06A}"/>
              </a:ext>
            </a:extLst>
          </p:cNvPr>
          <p:cNvSpPr txBox="1"/>
          <p:nvPr/>
        </p:nvSpPr>
        <p:spPr>
          <a:xfrm>
            <a:off x="123072" y="674193"/>
            <a:ext cx="11945856" cy="37797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bg2">
                    <a:lumMod val="25000"/>
                  </a:schemeClr>
                </a:solidFill>
                <a:latin typeface="MDLZ BITE TYPE"/>
                <a:ea typeface="Segoe UI"/>
                <a:cs typeface="Segoe UI"/>
              </a:rPr>
              <a:t>Project Reporting App Dashboard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DB7018-776F-48A1-3A7E-CE35509E7C29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D23B43-2044-B359-3DFD-BE62666D3720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5: Project Reporting app (NCLC)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0152D0C-552F-6A81-BAD7-F85F3496C0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</a:extLst>
          </a:blip>
          <a:srcRect t="6402" b="3714"/>
          <a:stretch/>
        </p:blipFill>
        <p:spPr>
          <a:xfrm>
            <a:off x="923635" y="1257683"/>
            <a:ext cx="10030692" cy="4866023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4447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51B2526-1C89-D59F-1365-00D2BB4A79C9}"/>
              </a:ext>
            </a:extLst>
          </p:cNvPr>
          <p:cNvSpPr/>
          <p:nvPr/>
        </p:nvSpPr>
        <p:spPr>
          <a:xfrm>
            <a:off x="7016057" y="1090275"/>
            <a:ext cx="4152608" cy="3148351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 rtl="0"/>
            <a:r>
              <a:rPr lang="en-US" sz="1600" b="1" u="sng" dirty="0">
                <a:solidFill>
                  <a:schemeClr val="tx2"/>
                </a:solidFill>
                <a:latin typeface="Candara"/>
                <a:ea typeface="Segoe UI"/>
                <a:cs typeface="Segoe UI"/>
              </a:rPr>
              <a:t>Experience</a:t>
            </a:r>
          </a:p>
          <a:p>
            <a:pPr algn="ctr" rtl="0"/>
            <a:endParaRPr lang="en-US" sz="1400" dirty="0">
              <a:solidFill>
                <a:schemeClr val="tx2"/>
              </a:solidFill>
              <a:latin typeface="Candara"/>
              <a:ea typeface="Segoe UI"/>
              <a:cs typeface="Segoe UI"/>
            </a:endParaRP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Corporate Experience 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Collaboration 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Adaptability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Dealing with complexity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Practical Application 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Teamwork</a:t>
            </a:r>
          </a:p>
          <a:p>
            <a:pPr marL="377825" lvl="0" indent="-285750">
              <a:lnSpc>
                <a:spcPct val="114999"/>
              </a:lnSpc>
              <a:buFont typeface="Wingdings,Sans-Serif"/>
              <a:buChar char="§"/>
            </a:pPr>
            <a:endParaRPr lang="en-US" sz="1600" dirty="0">
              <a:solidFill>
                <a:schemeClr val="tx2"/>
              </a:solidFill>
              <a:latin typeface="Candara"/>
              <a:cs typeface="Arial"/>
            </a:endParaRPr>
          </a:p>
          <a:p>
            <a:pPr lvl="0" rtl="0">
              <a:buChar char="•"/>
            </a:pPr>
            <a:endParaRPr lang="en-US" sz="1400" dirty="0">
              <a:solidFill>
                <a:schemeClr val="tx2"/>
              </a:solidFill>
              <a:latin typeface="Candara"/>
              <a:ea typeface="Arial"/>
              <a:cs typeface="Arial"/>
            </a:endParaRPr>
          </a:p>
          <a:p>
            <a:pPr algn="ctr" rtl="0"/>
            <a:r>
              <a:rPr lang="en-US" sz="1400" dirty="0">
                <a:solidFill>
                  <a:schemeClr val="bg1"/>
                </a:solidFill>
                <a:latin typeface="Candara"/>
                <a:ea typeface="Segoe UI"/>
                <a:cs typeface="Segoe UI"/>
              </a:rPr>
              <a:t>​</a:t>
            </a:r>
            <a:endParaRPr lang="en-US" b="1" dirty="0">
              <a:solidFill>
                <a:schemeClr val="bg1"/>
              </a:solidFill>
              <a:latin typeface="Candara"/>
              <a:cs typeface="Segoe UI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9686275-7038-77B0-26FD-8BBDE0A59CAC}"/>
              </a:ext>
            </a:extLst>
          </p:cNvPr>
          <p:cNvSpPr/>
          <p:nvPr/>
        </p:nvSpPr>
        <p:spPr>
          <a:xfrm>
            <a:off x="1148657" y="1081808"/>
            <a:ext cx="4152608" cy="3156818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spcBef>
                <a:spcPct val="0"/>
              </a:spcBef>
            </a:pPr>
            <a:r>
              <a:rPr lang="en-US" sz="1600" b="1" u="sng" dirty="0">
                <a:solidFill>
                  <a:schemeClr val="tx2"/>
                </a:solidFill>
                <a:latin typeface="Candara"/>
                <a:ea typeface="+mn-lt"/>
                <a:cs typeface="+mn-lt"/>
              </a:rPr>
              <a:t>Learnings</a:t>
            </a:r>
          </a:p>
          <a:p>
            <a:pPr marL="92075">
              <a:lnSpc>
                <a:spcPct val="114999"/>
              </a:lnSpc>
            </a:pPr>
            <a:endParaRPr lang="en-IN" sz="1600" dirty="0">
              <a:solidFill>
                <a:schemeClr val="tx2"/>
              </a:solidFill>
              <a:latin typeface="Candara"/>
              <a:cs typeface="Arial"/>
            </a:endParaRP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NCLC Platforms : QB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Microsoft power platforms 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AI Builder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Azure Form Recognizer 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NLP 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Data Pipelines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r>
              <a:rPr lang="en-IN" sz="1600" dirty="0">
                <a:solidFill>
                  <a:schemeClr val="tx2"/>
                </a:solidFill>
                <a:latin typeface="Candara"/>
                <a:cs typeface="Arial"/>
              </a:rPr>
              <a:t>Dashboards</a:t>
            </a:r>
          </a:p>
          <a:p>
            <a:pPr marL="377825" indent="-285750">
              <a:lnSpc>
                <a:spcPct val="114999"/>
              </a:lnSpc>
              <a:buFont typeface="Wingdings,Sans-Serif"/>
              <a:buChar char="§"/>
            </a:pPr>
            <a:endParaRPr lang="en-IN" sz="1600" dirty="0">
              <a:solidFill>
                <a:schemeClr val="tx2"/>
              </a:solidFill>
              <a:latin typeface="Candara"/>
              <a:cs typeface="Arial"/>
            </a:endParaRPr>
          </a:p>
          <a:p>
            <a:pPr marL="92075">
              <a:lnSpc>
                <a:spcPct val="114999"/>
              </a:lnSpc>
            </a:pPr>
            <a:endParaRPr lang="en-IN" sz="1600" dirty="0">
              <a:solidFill>
                <a:schemeClr val="tx2"/>
              </a:solidFill>
              <a:latin typeface="Candara"/>
              <a:cs typeface="Arial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B54936B-B630-0E9F-3BD7-97C0D01D73FD}"/>
              </a:ext>
            </a:extLst>
          </p:cNvPr>
          <p:cNvSpPr/>
          <p:nvPr/>
        </p:nvSpPr>
        <p:spPr>
          <a:xfrm>
            <a:off x="2991575" y="4829154"/>
            <a:ext cx="5523714" cy="156212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/>
          <a:lstStyle/>
          <a:p>
            <a:pPr algn="ctr">
              <a:spcBef>
                <a:spcPct val="0"/>
              </a:spcBef>
            </a:pPr>
            <a:r>
              <a:rPr lang="en-US" sz="1600" b="1" u="sng" dirty="0">
                <a:solidFill>
                  <a:schemeClr val="tx2"/>
                </a:solidFill>
                <a:latin typeface="Candara"/>
                <a:ea typeface="+mn-lt"/>
                <a:cs typeface="+mn-lt"/>
              </a:rPr>
              <a:t>Comments</a:t>
            </a:r>
          </a:p>
          <a:p>
            <a:pPr algn="ctr">
              <a:spcBef>
                <a:spcPct val="0"/>
              </a:spcBef>
            </a:pPr>
            <a:endParaRPr lang="en-US" sz="1400" dirty="0">
              <a:solidFill>
                <a:schemeClr val="tx2"/>
              </a:solidFill>
              <a:latin typeface="Candara"/>
              <a:ea typeface="+mn-lt"/>
              <a:cs typeface="+mn-lt"/>
            </a:endParaRPr>
          </a:p>
          <a:p>
            <a:pPr marL="263525" indent="-171450">
              <a:lnSpc>
                <a:spcPct val="114999"/>
              </a:lnSpc>
              <a:spcAft>
                <a:spcPts val="1000"/>
              </a:spcAft>
              <a:buFont typeface="Wingdings,Sans-Serif"/>
              <a:buChar char="§"/>
            </a:pPr>
            <a:r>
              <a:rPr lang="en-US" sz="1400" dirty="0">
                <a:solidFill>
                  <a:schemeClr val="tx2"/>
                </a:solidFill>
                <a:latin typeface="Candara"/>
                <a:cs typeface="Arial"/>
              </a:rPr>
              <a:t>I had really enjoyed my time at Mondelez. It was a fantastic learning experience that I will cherish </a:t>
            </a:r>
            <a:r>
              <a:rPr lang="en-US" sz="1400" dirty="0" err="1">
                <a:solidFill>
                  <a:schemeClr val="tx2"/>
                </a:solidFill>
                <a:latin typeface="Candara"/>
                <a:cs typeface="Arial"/>
              </a:rPr>
              <a:t>throught</a:t>
            </a:r>
            <a:r>
              <a:rPr lang="en-US" sz="1400" dirty="0">
                <a:solidFill>
                  <a:schemeClr val="tx2"/>
                </a:solidFill>
                <a:latin typeface="Candara"/>
                <a:cs typeface="Arial"/>
              </a:rPr>
              <a:t> my career.</a:t>
            </a:r>
          </a:p>
          <a:p>
            <a:pPr marL="263525" indent="-171450">
              <a:lnSpc>
                <a:spcPct val="114999"/>
              </a:lnSpc>
              <a:spcAft>
                <a:spcPts val="1000"/>
              </a:spcAft>
              <a:buFont typeface="Wingdings,Sans-Serif"/>
              <a:buChar char="§"/>
            </a:pPr>
            <a:endParaRPr lang="en-US" sz="1400" dirty="0">
              <a:solidFill>
                <a:schemeClr val="tx2"/>
              </a:solidFill>
              <a:latin typeface="Candara"/>
              <a:cs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5D7514-C740-FB5D-F161-2AF83472B9A6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A41445E-75B7-D0A5-2FF4-B295273E2B67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000" b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DEE4202-0188-82E4-182A-3B083578EFC0}"/>
              </a:ext>
            </a:extLst>
          </p:cNvPr>
          <p:cNvSpPr>
            <a:spLocks noGrp="1"/>
          </p:cNvSpPr>
          <p:nvPr/>
        </p:nvSpPr>
        <p:spPr>
          <a:xfrm>
            <a:off x="691669" y="72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Learnings &amp; stakeholders </a:t>
            </a:r>
          </a:p>
        </p:txBody>
      </p:sp>
    </p:spTree>
    <p:extLst>
      <p:ext uri="{BB962C8B-B14F-4D97-AF65-F5344CB8AC3E}">
        <p14:creationId xmlns:p14="http://schemas.microsoft.com/office/powerpoint/2010/main" val="157853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D5561C-41B1-0CF7-1469-16B94750C35D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1384FFD-9EF9-85E3-A461-1C5D6762D261}"/>
              </a:ext>
            </a:extLst>
          </p:cNvPr>
          <p:cNvSpPr>
            <a:spLocks noGrp="1"/>
          </p:cNvSpPr>
          <p:nvPr/>
        </p:nvSpPr>
        <p:spPr>
          <a:xfrm>
            <a:off x="691669" y="72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aCHIVEMENTS</a:t>
            </a:r>
            <a:endParaRPr lang="en-US" sz="2000" b="0" kern="1200" cap="all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51D267-C03B-51ED-C79C-86C23D23B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138" y="690349"/>
            <a:ext cx="9646027" cy="59528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CC9F12-FC71-E8BB-F017-944375098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67" y="5901461"/>
            <a:ext cx="1058284" cy="76943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05890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574537-6CC6-4325-8FE0-E95C8615A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47888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77B21D-CF67-1355-D2A7-83CD1FC071A0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87611D6-603B-93F2-D583-31A917A9EEF5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1: Capability Skills Matrix (NCLC)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9BC3248-6649-A21F-1344-06A679B3D07A}"/>
              </a:ext>
            </a:extLst>
          </p:cNvPr>
          <p:cNvSpPr/>
          <p:nvPr/>
        </p:nvSpPr>
        <p:spPr>
          <a:xfrm>
            <a:off x="168144" y="884834"/>
            <a:ext cx="3499615" cy="51072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just" rtl="0"/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​</a:t>
            </a:r>
          </a:p>
          <a:p>
            <a:pPr rtl="0"/>
            <a:r>
              <a:rPr lang="en-US" sz="1400" b="1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Description </a:t>
            </a:r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:To stay competitive in the industry We need Recourse capability skills matrix with their proficiency level.</a:t>
            </a:r>
          </a:p>
          <a:p>
            <a:pPr rtl="0"/>
            <a:endParaRPr lang="en-US" sz="1400" b="1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pPr rtl="0"/>
            <a:r>
              <a:rPr lang="en-US" sz="1400" b="1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Objective :</a:t>
            </a:r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 ​</a:t>
            </a:r>
          </a:p>
          <a:p>
            <a:pPr marL="177800" indent="-177800" rtl="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​​Team </a:t>
            </a:r>
            <a:r>
              <a:rPr lang="en-US" sz="1400" dirty="0">
                <a:solidFill>
                  <a:srgbClr val="0C0C0C"/>
                </a:solidFill>
                <a:latin typeface="+mj-lt"/>
                <a:cs typeface="Segoe UI"/>
              </a:rPr>
              <a:t>Skills</a:t>
            </a:r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 Repository</a:t>
            </a:r>
          </a:p>
          <a:p>
            <a:pPr marL="177800" indent="-177800" rtl="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Identify skill gaps.</a:t>
            </a:r>
          </a:p>
          <a:p>
            <a:pPr rtl="0"/>
            <a:endParaRPr lang="en-US" sz="1400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pPr rtl="0"/>
            <a:r>
              <a:rPr lang="en-US" sz="1400" b="1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Outcome:</a:t>
            </a:r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 ​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+mj-lt"/>
                <a:cs typeface="Segoe UI"/>
              </a:rPr>
              <a:t>Build an App that will enable resource capture, Skills Summary &amp;  Proficiency.</a:t>
            </a:r>
          </a:p>
          <a:p>
            <a:pPr rtl="0"/>
            <a:endParaRPr lang="en-US" sz="1400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r>
              <a:rPr lang="en-US" sz="1400" b="1" dirty="0">
                <a:solidFill>
                  <a:srgbClr val="0C0C0C"/>
                </a:solidFill>
                <a:latin typeface="+mj-lt"/>
                <a:cs typeface="Segoe UI"/>
              </a:rPr>
              <a:t>Benefits :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​</a:t>
            </a:r>
            <a:r>
              <a:rPr lang="en-US" sz="1400" dirty="0">
                <a:solidFill>
                  <a:srgbClr val="0C0C0C"/>
                </a:solidFill>
                <a:latin typeface="+mj-lt"/>
                <a:cs typeface="Segoe UI"/>
              </a:rPr>
              <a:t>Identify &amp; understand specific skill gaps, individual learning interests within the team.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+mj-lt"/>
                <a:cs typeface="Segoe UI"/>
              </a:rPr>
              <a:t>Better allocation of the resources</a:t>
            </a:r>
          </a:p>
          <a:p>
            <a:pPr rtl="0"/>
            <a:endParaRPr lang="en-US" sz="1400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pPr rtl="0"/>
            <a:endParaRPr lang="en-US" b="1" dirty="0">
              <a:solidFill>
                <a:srgbClr val="0C0C0C"/>
              </a:solidFill>
              <a:latin typeface="+mj-lt"/>
              <a:cs typeface="Segoe UI"/>
            </a:endParaRPr>
          </a:p>
        </p:txBody>
      </p:sp>
      <p:sp>
        <p:nvSpPr>
          <p:cNvPr id="11" name="TextBox 12">
            <a:extLst>
              <a:ext uri="{FF2B5EF4-FFF2-40B4-BE49-F238E27FC236}">
                <a16:creationId xmlns:a16="http://schemas.microsoft.com/office/drawing/2014/main" id="{3FF93C28-458E-228D-C876-8CA208E5053F}"/>
              </a:ext>
            </a:extLst>
          </p:cNvPr>
          <p:cNvSpPr txBox="1"/>
          <p:nvPr/>
        </p:nvSpPr>
        <p:spPr>
          <a:xfrm>
            <a:off x="5383244" y="6175969"/>
            <a:ext cx="1664102" cy="43714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0" tIns="0" rIns="0" bIns="0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rtl="0" fontAlgn="base"/>
            <a:endParaRPr lang="en-US" sz="1200" b="0" i="0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</p:txBody>
      </p:sp>
      <p:pic>
        <p:nvPicPr>
          <p:cNvPr id="12" name="Picture 11" descr="Quickbase, logo Icon in Vector Logo">
            <a:extLst>
              <a:ext uri="{FF2B5EF4-FFF2-40B4-BE49-F238E27FC236}">
                <a16:creationId xmlns:a16="http://schemas.microsoft.com/office/drawing/2014/main" id="{595914BC-6496-AF8D-B52C-7D1A2F720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4073" y="6234266"/>
            <a:ext cx="365667" cy="36566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9FFC1E5-2B33-53A9-136E-5650CF421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8809" y="6265420"/>
            <a:ext cx="317396" cy="29518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F9E45B-9873-6B86-6D9C-7B5F7AE56A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5000"/>
                    </a14:imgEffect>
                  </a14:imgLayer>
                </a14:imgProps>
              </a:ext>
            </a:extLst>
          </a:blip>
          <a:srcRect t="9230" r="13480"/>
          <a:stretch/>
        </p:blipFill>
        <p:spPr>
          <a:xfrm>
            <a:off x="3824789" y="884834"/>
            <a:ext cx="8270310" cy="5088332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033ED7E-6F25-8EC8-686F-A880254F34B3}"/>
              </a:ext>
            </a:extLst>
          </p:cNvPr>
          <p:cNvSpPr/>
          <p:nvPr/>
        </p:nvSpPr>
        <p:spPr>
          <a:xfrm>
            <a:off x="4479635" y="2650835"/>
            <a:ext cx="1025237" cy="2983345"/>
          </a:xfrm>
          <a:prstGeom prst="rect">
            <a:avLst/>
          </a:prstGeom>
          <a:solidFill>
            <a:srgbClr val="EFE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502F83C-D924-72BA-76A2-87E5904023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2329043"/>
              </p:ext>
            </p:extLst>
          </p:nvPr>
        </p:nvGraphicFramePr>
        <p:xfrm>
          <a:off x="4502958" y="2083443"/>
          <a:ext cx="1001913" cy="3553886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001913">
                  <a:extLst>
                    <a:ext uri="{9D8B030D-6E8A-4147-A177-3AD203B41FA5}">
                      <a16:colId xmlns:a16="http://schemas.microsoft.com/office/drawing/2014/main" val="857657419"/>
                    </a:ext>
                  </a:extLst>
                </a:gridCol>
              </a:tblGrid>
              <a:tr h="536366">
                <a:tc>
                  <a:txBody>
                    <a:bodyPr/>
                    <a:lstStyle/>
                    <a:p>
                      <a:endParaRPr lang="en-IN" sz="140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1021608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Mike Tom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5392238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Alice </a:t>
                      </a:r>
                      <a:r>
                        <a:rPr lang="en-US" sz="1050" dirty="0" err="1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Bron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1886998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Kevin Peter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2887905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Glen Max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237754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Nick Joe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3390068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Mitch Cam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869222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Harry  Pot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259029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Jos </a:t>
                      </a:r>
                      <a:r>
                        <a:rPr lang="en-US" sz="1050" dirty="0" err="1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Englis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93263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Barry Smith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091976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K N </a:t>
                      </a:r>
                      <a:r>
                        <a:rPr lang="en-US" sz="1050" dirty="0" err="1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Vilims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382017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Philips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4770826"/>
                  </a:ext>
                </a:extLst>
              </a:tr>
              <a:tr h="250752">
                <a:tc>
                  <a:txBody>
                    <a:bodyPr/>
                    <a:lstStyle/>
                    <a:p>
                      <a:r>
                        <a:rPr lang="en-US" sz="1050" dirty="0">
                          <a:solidFill>
                            <a:schemeClr val="tx2">
                              <a:lumMod val="85000"/>
                              <a:lumOff val="15000"/>
                            </a:schemeClr>
                          </a:solidFill>
                        </a:rPr>
                        <a:t>Brandon M</a:t>
                      </a:r>
                      <a:endParaRPr lang="en-IN" sz="1050" dirty="0">
                        <a:solidFill>
                          <a:schemeClr val="tx2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19285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0863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E24FDB-42EC-3A79-433E-5B77533AA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  <a14:imgEffect>
                      <a14:brightnessContrast bright="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8851" y="796829"/>
            <a:ext cx="11271731" cy="5303499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CF84911-BCB7-4691-4E80-9FF70685E2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251" y="6246412"/>
            <a:ext cx="718457" cy="5223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FC7C1B4-C4E4-D420-9BB6-D5B5954D9600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48E4DAC-3D99-E068-7590-567A7ED5D582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1: Capability Skills Matrix (NCLC)</a:t>
            </a:r>
          </a:p>
        </p:txBody>
      </p:sp>
    </p:spTree>
    <p:extLst>
      <p:ext uri="{BB962C8B-B14F-4D97-AF65-F5344CB8AC3E}">
        <p14:creationId xmlns:p14="http://schemas.microsoft.com/office/powerpoint/2010/main" val="299729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09DC519-8B30-E215-CA6E-D1F88D460900}"/>
              </a:ext>
            </a:extLst>
          </p:cNvPr>
          <p:cNvSpPr/>
          <p:nvPr/>
        </p:nvSpPr>
        <p:spPr>
          <a:xfrm>
            <a:off x="251558" y="1125428"/>
            <a:ext cx="5288713" cy="458677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rtl="0"/>
            <a:endParaRPr lang="en-US" sz="1400" b="1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pPr rtl="0"/>
            <a:endParaRPr lang="en-US" sz="1400" b="1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pPr rtl="0"/>
            <a:r>
              <a:rPr lang="en-US" sz="1400" b="1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Description : </a:t>
            </a:r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The raw material provider come up with COA’s along with material and the quality analysis team manually verify it with master data whether its parameters are permissible or not </a:t>
            </a:r>
          </a:p>
          <a:p>
            <a:pPr rtl="0"/>
            <a:endParaRPr lang="en-US" sz="1600" b="1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pPr rtl="0"/>
            <a:r>
              <a:rPr lang="en-US" sz="1400" b="1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Objective :</a:t>
            </a:r>
            <a:endParaRPr lang="en-US" sz="1400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+mj-lt"/>
                <a:cs typeface="Segoe UI"/>
              </a:rPr>
              <a:t>Automate the process of COA of raw material to be used across all the regions.</a:t>
            </a:r>
          </a:p>
          <a:p>
            <a:pPr rtl="0"/>
            <a:endParaRPr lang="en-US" sz="1400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pPr rtl="0"/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​</a:t>
            </a:r>
            <a:r>
              <a:rPr lang="en-US" sz="1400" b="1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Outcome:</a:t>
            </a:r>
            <a:r>
              <a:rPr lang="en-US" sz="1400" dirty="0">
                <a:solidFill>
                  <a:srgbClr val="0C0C0C"/>
                </a:solidFill>
                <a:latin typeface="+mj-lt"/>
                <a:ea typeface="Segoe UI"/>
                <a:cs typeface="Segoe UI"/>
              </a:rPr>
              <a:t> ​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+mj-lt"/>
                <a:cs typeface="Segoe UI"/>
              </a:rPr>
              <a:t>Automate COA process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+mj-lt"/>
                <a:cs typeface="Segoe UI"/>
              </a:rPr>
              <a:t>Save time and efforts and cost.</a:t>
            </a:r>
          </a:p>
          <a:p>
            <a:pPr rtl="0"/>
            <a:endParaRPr lang="en-US" sz="1400" dirty="0">
              <a:solidFill>
                <a:srgbClr val="0C0C0C"/>
              </a:solidFill>
              <a:latin typeface="+mj-lt"/>
              <a:ea typeface="Segoe UI"/>
              <a:cs typeface="Segoe UI"/>
            </a:endParaRPr>
          </a:p>
          <a:p>
            <a:r>
              <a:rPr lang="en-US" sz="1400" dirty="0">
                <a:solidFill>
                  <a:srgbClr val="0C0C0C"/>
                </a:solidFill>
                <a:latin typeface="+mj-lt"/>
                <a:cs typeface="Segoe UI"/>
              </a:rPr>
              <a:t>.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93EEA06-C346-5ADD-144F-7637F7A5D94F}"/>
              </a:ext>
            </a:extLst>
          </p:cNvPr>
          <p:cNvGrpSpPr/>
          <p:nvPr/>
        </p:nvGrpSpPr>
        <p:grpSpPr>
          <a:xfrm>
            <a:off x="1313990" y="6264861"/>
            <a:ext cx="2954866" cy="497151"/>
            <a:chOff x="1930070" y="6100785"/>
            <a:chExt cx="2954866" cy="497151"/>
          </a:xfrm>
        </p:grpSpPr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CABF1FFD-4D07-DCE1-4799-2EA53FB22EEC}"/>
                </a:ext>
              </a:extLst>
            </p:cNvPr>
            <p:cNvSpPr txBox="1"/>
            <p:nvPr/>
          </p:nvSpPr>
          <p:spPr>
            <a:xfrm>
              <a:off x="1930070" y="6116764"/>
              <a:ext cx="2954866" cy="43714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lIns="0" tIns="0" rIns="0" bIns="0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 rtl="0" fontAlgn="base"/>
              <a:endParaRPr lang="en-US" sz="12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77C3BD4-588E-4402-ABAB-ECFFFF8A1B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27646" y="6173596"/>
              <a:ext cx="363206" cy="3549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13" descr="Microsoft Apps">
              <a:extLst>
                <a:ext uri="{FF2B5EF4-FFF2-40B4-BE49-F238E27FC236}">
                  <a16:creationId xmlns:a16="http://schemas.microsoft.com/office/drawing/2014/main" id="{C616F2A3-B173-8C7A-37A6-6F946496B9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36466" y="6171170"/>
              <a:ext cx="363205" cy="3632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14" descr="Power Automate - Microsoft Community Hub">
              <a:extLst>
                <a:ext uri="{FF2B5EF4-FFF2-40B4-BE49-F238E27FC236}">
                  <a16:creationId xmlns:a16="http://schemas.microsoft.com/office/drawing/2014/main" id="{DF9AE231-B81D-B0DA-21CF-2C13312B9C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3600" y="6100785"/>
              <a:ext cx="497151" cy="4971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31AA0C2-6438-83EA-A28A-D14C83ADC7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84681" y="6208673"/>
              <a:ext cx="317396" cy="2951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Azure has a new logo, but where do you download it? Here!">
              <a:extLst>
                <a:ext uri="{FF2B5EF4-FFF2-40B4-BE49-F238E27FC236}">
                  <a16:creationId xmlns:a16="http://schemas.microsoft.com/office/drawing/2014/main" id="{04506718-74ED-4376-9BA8-C7E026A27E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5791" y="6191500"/>
              <a:ext cx="312362" cy="3123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8DE3630D-5096-3F20-A7F9-DE3BA5B5E26A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63F79AC4-B0DC-9ECC-BB02-ED8F342E3E87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2: AUTOCOA POC ( NLP )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BAFF00D-54B3-1636-DFAD-665CD22ACC8D}"/>
              </a:ext>
            </a:extLst>
          </p:cNvPr>
          <p:cNvGrpSpPr/>
          <p:nvPr/>
        </p:nvGrpSpPr>
        <p:grpSpPr>
          <a:xfrm>
            <a:off x="5949864" y="1125428"/>
            <a:ext cx="5990578" cy="4785362"/>
            <a:chOff x="5824893" y="755996"/>
            <a:chExt cx="6214706" cy="5035203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310D1F2A-D1D5-4E28-DA8D-604CE1627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824893" y="755996"/>
              <a:ext cx="6214706" cy="5035203"/>
            </a:xfrm>
            <a:prstGeom prst="rect">
              <a:avLst/>
            </a:prstGeom>
            <a:ln w="19050">
              <a:solidFill>
                <a:schemeClr val="accent1"/>
              </a:solidFill>
            </a:ln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85F36AA-4A2D-5293-495C-6EF80881F6E9}"/>
                </a:ext>
              </a:extLst>
            </p:cNvPr>
            <p:cNvSpPr/>
            <p:nvPr/>
          </p:nvSpPr>
          <p:spPr>
            <a:xfrm>
              <a:off x="6077712" y="3529584"/>
              <a:ext cx="676656" cy="170688"/>
            </a:xfrm>
            <a:prstGeom prst="rect">
              <a:avLst/>
            </a:pr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2EB7EF3-E0E4-73F2-A007-69653A5A9806}"/>
                </a:ext>
              </a:extLst>
            </p:cNvPr>
            <p:cNvSpPr/>
            <p:nvPr/>
          </p:nvSpPr>
          <p:spPr>
            <a:xfrm>
              <a:off x="8690568" y="3529584"/>
              <a:ext cx="476930" cy="208202"/>
            </a:xfrm>
            <a:prstGeom prst="rect">
              <a:avLst/>
            </a:pr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F81FE61-65FE-DC22-FB76-CE684E093C81}"/>
                </a:ext>
              </a:extLst>
            </p:cNvPr>
            <p:cNvSpPr/>
            <p:nvPr/>
          </p:nvSpPr>
          <p:spPr>
            <a:xfrm>
              <a:off x="9414551" y="3529584"/>
              <a:ext cx="592198" cy="170688"/>
            </a:xfrm>
            <a:prstGeom prst="rect">
              <a:avLst/>
            </a:prstGeom>
            <a:noFill/>
            <a:ln w="1905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4A7DE6-79CA-5612-D269-FD69F8825330}"/>
                </a:ext>
              </a:extLst>
            </p:cNvPr>
            <p:cNvSpPr/>
            <p:nvPr/>
          </p:nvSpPr>
          <p:spPr>
            <a:xfrm>
              <a:off x="6077712" y="3782177"/>
              <a:ext cx="676656" cy="170688"/>
            </a:xfrm>
            <a:prstGeom prst="rect">
              <a:avLst/>
            </a:prstGeom>
            <a:noFill/>
            <a:ln w="190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8AEE63D-20FA-FFDB-556F-02FF395D134B}"/>
                </a:ext>
              </a:extLst>
            </p:cNvPr>
            <p:cNvSpPr/>
            <p:nvPr/>
          </p:nvSpPr>
          <p:spPr>
            <a:xfrm>
              <a:off x="8690568" y="3782177"/>
              <a:ext cx="476930" cy="170688"/>
            </a:xfrm>
            <a:prstGeom prst="rect">
              <a:avLst/>
            </a:prstGeom>
            <a:noFill/>
            <a:ln w="190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8DA24AC-55F8-B79F-34FF-FE65B9F4465A}"/>
                </a:ext>
              </a:extLst>
            </p:cNvPr>
            <p:cNvSpPr/>
            <p:nvPr/>
          </p:nvSpPr>
          <p:spPr>
            <a:xfrm>
              <a:off x="9426743" y="3782177"/>
              <a:ext cx="592198" cy="170688"/>
            </a:xfrm>
            <a:prstGeom prst="rect">
              <a:avLst/>
            </a:prstGeom>
            <a:noFill/>
            <a:ln w="1905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3626D64-4100-2C1C-B930-30B3F8CF46CD}"/>
                </a:ext>
              </a:extLst>
            </p:cNvPr>
            <p:cNvSpPr/>
            <p:nvPr/>
          </p:nvSpPr>
          <p:spPr>
            <a:xfrm>
              <a:off x="6077712" y="5576120"/>
              <a:ext cx="731520" cy="170688"/>
            </a:xfrm>
            <a:prstGeom prst="rect">
              <a:avLst/>
            </a:prstGeom>
            <a:noFill/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511161F-E272-9EEB-15D3-44E19D9F5F82}"/>
                </a:ext>
              </a:extLst>
            </p:cNvPr>
            <p:cNvSpPr/>
            <p:nvPr/>
          </p:nvSpPr>
          <p:spPr>
            <a:xfrm>
              <a:off x="8593918" y="5576120"/>
              <a:ext cx="653714" cy="170688"/>
            </a:xfrm>
            <a:prstGeom prst="rect">
              <a:avLst/>
            </a:prstGeom>
            <a:noFill/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13CCF6A-B8D6-2975-851C-BA8F15C2ACBB}"/>
                </a:ext>
              </a:extLst>
            </p:cNvPr>
            <p:cNvSpPr/>
            <p:nvPr/>
          </p:nvSpPr>
          <p:spPr>
            <a:xfrm>
              <a:off x="9426742" y="5576120"/>
              <a:ext cx="997417" cy="170688"/>
            </a:xfrm>
            <a:prstGeom prst="rect">
              <a:avLst/>
            </a:prstGeom>
            <a:noFill/>
            <a:ln w="19050"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9B7762F-36A4-BB4E-E0F3-0FCE6BBDB79F}"/>
              </a:ext>
            </a:extLst>
          </p:cNvPr>
          <p:cNvSpPr txBox="1"/>
          <p:nvPr/>
        </p:nvSpPr>
        <p:spPr>
          <a:xfrm>
            <a:off x="1339035" y="1487112"/>
            <a:ext cx="3074119" cy="31146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1600" b="1" dirty="0">
                <a:solidFill>
                  <a:srgbClr val="0C0C0C"/>
                </a:solidFill>
                <a:latin typeface="MDLZ BITE TYPE"/>
                <a:ea typeface="Segoe UI"/>
                <a:cs typeface="Segoe UI"/>
              </a:rPr>
              <a:t>AUTOCOA POC (NLP), NCLC Platform</a:t>
            </a:r>
          </a:p>
          <a:p>
            <a:pPr algn="l">
              <a:lnSpc>
                <a:spcPct val="90000"/>
              </a:lnSpc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768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4D38B04-F586-9FCC-E047-34A65D818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CBEAE9-9C2A-482C-F848-E52C36B86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92" y="1350575"/>
            <a:ext cx="3192762" cy="3772062"/>
          </a:xfrm>
          <a:prstGeom prst="rect">
            <a:avLst/>
          </a:prstGeom>
          <a:ln w="1905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C0EC2B-B2FB-FD74-ED97-06215E8454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0251"/>
          <a:stretch/>
        </p:blipFill>
        <p:spPr>
          <a:xfrm>
            <a:off x="4494072" y="1350023"/>
            <a:ext cx="3371760" cy="3772058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F45DA1EF-715B-FCC3-4DDD-263B8E9FBD7F}"/>
              </a:ext>
            </a:extLst>
          </p:cNvPr>
          <p:cNvGrpSpPr/>
          <p:nvPr/>
        </p:nvGrpSpPr>
        <p:grpSpPr>
          <a:xfrm>
            <a:off x="4581525" y="5814207"/>
            <a:ext cx="3189056" cy="753042"/>
            <a:chOff x="4810125" y="5766582"/>
            <a:chExt cx="3189056" cy="75304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BDD0D85-EADD-32E4-E771-B76397666BBB}"/>
                </a:ext>
              </a:extLst>
            </p:cNvPr>
            <p:cNvSpPr/>
            <p:nvPr/>
          </p:nvSpPr>
          <p:spPr>
            <a:xfrm>
              <a:off x="4810125" y="5766582"/>
              <a:ext cx="3189056" cy="753042"/>
            </a:xfrm>
            <a:prstGeom prst="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B182F4C-628B-1C40-8D29-8AF66822F49F}"/>
                </a:ext>
              </a:extLst>
            </p:cNvPr>
            <p:cNvGrpSpPr/>
            <p:nvPr/>
          </p:nvGrpSpPr>
          <p:grpSpPr>
            <a:xfrm>
              <a:off x="5341479" y="5926297"/>
              <a:ext cx="2053109" cy="356053"/>
              <a:chOff x="4966158" y="5259049"/>
              <a:chExt cx="2388958" cy="748846"/>
            </a:xfrm>
          </p:grpSpPr>
          <p:pic>
            <p:nvPicPr>
              <p:cNvPr id="9" name="Picture 2" descr="Document information extraction with Azure Form Recognizer.">
                <a:extLst>
                  <a:ext uri="{FF2B5EF4-FFF2-40B4-BE49-F238E27FC236}">
                    <a16:creationId xmlns:a16="http://schemas.microsoft.com/office/drawing/2014/main" id="{198841CF-15BB-0EFE-B1CB-3121191A44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966158" y="5259049"/>
                <a:ext cx="571624" cy="74884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322B680-31EC-CEED-FAF3-F9BDC5F960B2}"/>
                  </a:ext>
                </a:extLst>
              </p:cNvPr>
              <p:cNvSpPr txBox="1"/>
              <p:nvPr/>
            </p:nvSpPr>
            <p:spPr>
              <a:xfrm>
                <a:off x="5726839" y="5279082"/>
                <a:ext cx="1628277" cy="56147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noAutofit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IN" sz="1600" b="1" i="0" dirty="0">
                    <a:solidFill>
                      <a:schemeClr val="tx1">
                        <a:lumMod val="75000"/>
                      </a:schemeClr>
                    </a:solidFill>
                    <a:effectLst/>
                    <a:latin typeface="az_ea_font"/>
                  </a:rPr>
                  <a:t>Azure AI services</a:t>
                </a:r>
              </a:p>
              <a:p>
                <a:pPr>
                  <a:lnSpc>
                    <a:spcPct val="90000"/>
                  </a:lnSpc>
                </a:pPr>
                <a:r>
                  <a:rPr lang="en-IN" sz="1400" i="0" dirty="0">
                    <a:solidFill>
                      <a:schemeClr val="tx1">
                        <a:lumMod val="75000"/>
                      </a:schemeClr>
                    </a:solidFill>
                    <a:effectLst/>
                    <a:latin typeface="az_ea_font"/>
                  </a:rPr>
                  <a:t>Form Recognizer</a:t>
                </a:r>
              </a:p>
            </p:txBody>
          </p:sp>
        </p:grp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BDB2DE3-47B9-E208-59E4-C831AA5761F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031"/>
          <a:stretch/>
        </p:blipFill>
        <p:spPr>
          <a:xfrm>
            <a:off x="8551566" y="1341339"/>
            <a:ext cx="3192758" cy="3784602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D914A09-FE8A-D811-1234-5785DA92469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 flipV="1">
            <a:off x="3683654" y="3236052"/>
            <a:ext cx="810418" cy="5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72B6747-340B-C9C2-3F2F-DDE7FA15DBF0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 flipV="1">
            <a:off x="7865832" y="3233640"/>
            <a:ext cx="685734" cy="241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9BD1298-587B-6799-1925-8927F97B28BD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flipH="1">
            <a:off x="6176053" y="5122081"/>
            <a:ext cx="3899" cy="69212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940C72-316C-5666-1F28-9B277E38AFC8}"/>
              </a:ext>
            </a:extLst>
          </p:cNvPr>
          <p:cNvCxnSpPr>
            <a:cxnSpLocks/>
          </p:cNvCxnSpPr>
          <p:nvPr/>
        </p:nvCxnSpPr>
        <p:spPr>
          <a:xfrm>
            <a:off x="6738149" y="4633595"/>
            <a:ext cx="0" cy="11224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B4660CE7-1B74-10DE-1408-1E5571BA725B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9F26B3D-67BB-7398-AF69-1B0B0B560012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2: AUTOCOA POC ( NLP )</a:t>
            </a:r>
          </a:p>
        </p:txBody>
      </p:sp>
    </p:spTree>
    <p:extLst>
      <p:ext uri="{BB962C8B-B14F-4D97-AF65-F5344CB8AC3E}">
        <p14:creationId xmlns:p14="http://schemas.microsoft.com/office/powerpoint/2010/main" val="145980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338F773-8DE1-C9EF-6CCC-7682CB3548F9}"/>
              </a:ext>
            </a:extLst>
          </p:cNvPr>
          <p:cNvGrpSpPr/>
          <p:nvPr/>
        </p:nvGrpSpPr>
        <p:grpSpPr>
          <a:xfrm>
            <a:off x="392732" y="1013517"/>
            <a:ext cx="3906551" cy="4962168"/>
            <a:chOff x="141951" y="1320802"/>
            <a:chExt cx="3283719" cy="4590855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DB9C52C-F327-895C-BE15-4C8C7096DA77}"/>
                </a:ext>
              </a:extLst>
            </p:cNvPr>
            <p:cNvSpPr/>
            <p:nvPr/>
          </p:nvSpPr>
          <p:spPr>
            <a:xfrm>
              <a:off x="141951" y="1320802"/>
              <a:ext cx="3283719" cy="4590855"/>
            </a:xfrm>
            <a:prstGeom prst="roundRect">
              <a:avLst/>
            </a:prstGeom>
            <a:grpFill/>
            <a:ln>
              <a:solidFill>
                <a:schemeClr val="accent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r>
                <a:rPr lang="en-US" sz="1400" b="1" dirty="0">
                  <a:solidFill>
                    <a:srgbClr val="0C0C0C"/>
                  </a:solidFill>
                  <a:latin typeface="Candara"/>
                  <a:ea typeface="Segoe UI"/>
                  <a:cs typeface="Segoe UI"/>
                </a:rPr>
                <a:t>Description  : </a:t>
              </a:r>
              <a:r>
                <a:rPr lang="en-US" sz="1400" dirty="0">
                  <a:solidFill>
                    <a:srgbClr val="0C0C0C"/>
                  </a:solidFill>
                  <a:latin typeface="Candara"/>
                  <a:ea typeface="Segoe UI"/>
                  <a:cs typeface="Segoe UI"/>
                </a:rPr>
                <a:t>There are various projects going on we track them into the Demand tool also wanted to track benefits of these projects.</a:t>
              </a:r>
            </a:p>
            <a:p>
              <a:endParaRPr lang="en-US" sz="1400" dirty="0">
                <a:solidFill>
                  <a:srgbClr val="0C0C0C"/>
                </a:solidFill>
                <a:latin typeface="Candara"/>
                <a:ea typeface="Segoe UI"/>
                <a:cs typeface="Segoe UI"/>
              </a:endParaRPr>
            </a:p>
            <a:p>
              <a:pPr rtl="0"/>
              <a:r>
                <a:rPr lang="en-US" sz="1400" b="1" dirty="0">
                  <a:solidFill>
                    <a:srgbClr val="0C0C0C"/>
                  </a:solidFill>
                  <a:latin typeface="Candara"/>
                  <a:ea typeface="Segoe UI"/>
                  <a:cs typeface="Segoe UI"/>
                </a:rPr>
                <a:t>Objective:</a:t>
              </a:r>
              <a:r>
                <a:rPr lang="en-US" sz="1400" dirty="0">
                  <a:solidFill>
                    <a:srgbClr val="0C0C0C"/>
                  </a:solidFill>
                  <a:latin typeface="Candara"/>
                  <a:ea typeface="Segoe UI"/>
                  <a:cs typeface="Segoe UI"/>
                </a:rPr>
                <a:t> ​</a:t>
              </a:r>
            </a:p>
            <a:p>
              <a:r>
                <a:rPr lang="en-US" sz="1400" b="0" i="0" dirty="0">
                  <a:solidFill>
                    <a:srgbClr val="242424"/>
                  </a:solidFill>
                  <a:effectLst/>
                  <a:latin typeface="Candara" panose="020E0502030303020204" pitchFamily="34" charset="0"/>
                </a:rPr>
                <a:t>To enhance the demand tool to capture the value and benefit </a:t>
              </a:r>
            </a:p>
            <a:p>
              <a:endParaRPr lang="en-US" sz="1400" dirty="0">
                <a:solidFill>
                  <a:srgbClr val="0C0C0C"/>
                </a:solidFill>
                <a:latin typeface="Candara"/>
                <a:ea typeface="Segoe UI"/>
                <a:cs typeface="Segoe UI"/>
              </a:endParaRPr>
            </a:p>
            <a:p>
              <a:r>
                <a:rPr lang="en-US" sz="1400" b="1" dirty="0">
                  <a:solidFill>
                    <a:srgbClr val="0C0C0C"/>
                  </a:solidFill>
                  <a:latin typeface="Candara"/>
                  <a:cs typeface="Segoe UI"/>
                </a:rPr>
                <a:t>Benefits : </a:t>
              </a:r>
            </a:p>
            <a:p>
              <a:pPr marL="177800" indent="-17780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rgbClr val="0C0C0C"/>
                  </a:solidFill>
                  <a:latin typeface="Candara"/>
                  <a:cs typeface="Segoe UI"/>
                </a:rPr>
                <a:t>Better </a:t>
              </a:r>
              <a:r>
                <a:rPr lang="en-US" sz="1400" b="0" i="0" dirty="0">
                  <a:solidFill>
                    <a:srgbClr val="242424"/>
                  </a:solidFill>
                  <a:effectLst/>
                  <a:latin typeface="Candara" panose="020E0502030303020204" pitchFamily="34" charset="0"/>
                </a:rPr>
                <a:t>capture the value and benefit </a:t>
              </a:r>
            </a:p>
            <a:p>
              <a:pPr marL="177800" indent="-17780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rgbClr val="0C0C0C"/>
                  </a:solidFill>
                  <a:latin typeface="Candara"/>
                  <a:cs typeface="Segoe UI"/>
                </a:rPr>
                <a:t>Performance Evaluation</a:t>
              </a:r>
            </a:p>
            <a:p>
              <a:pPr marL="177800" indent="-17780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rgbClr val="0C0C0C"/>
                  </a:solidFill>
                  <a:latin typeface="Candara"/>
                  <a:cs typeface="Segoe UI"/>
                </a:rPr>
                <a:t>Continuous improvement</a:t>
              </a:r>
            </a:p>
            <a:p>
              <a:pPr marL="177800" indent="-17780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rgbClr val="0C0C0C"/>
                  </a:solidFill>
                  <a:latin typeface="Candara"/>
                  <a:cs typeface="Segoe UI"/>
                </a:rPr>
                <a:t>Risk Management</a:t>
              </a:r>
            </a:p>
            <a:p>
              <a:pPr algn="just"/>
              <a:endParaRPr lang="en-US" sz="1400" dirty="0">
                <a:solidFill>
                  <a:srgbClr val="0C0C0C"/>
                </a:solidFill>
                <a:latin typeface="Candara"/>
                <a:cs typeface="Segoe UI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FC0F1C2-9AC4-0650-F7BC-432859F2B223}"/>
                </a:ext>
              </a:extLst>
            </p:cNvPr>
            <p:cNvSpPr txBox="1"/>
            <p:nvPr/>
          </p:nvSpPr>
          <p:spPr>
            <a:xfrm>
              <a:off x="759046" y="1514092"/>
              <a:ext cx="2039596" cy="253171"/>
            </a:xfrm>
            <a:prstGeom prst="rect">
              <a:avLst/>
            </a:prstGeom>
            <a:grp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 b="1" dirty="0">
                  <a:solidFill>
                    <a:srgbClr val="0C0C0C"/>
                  </a:solidFill>
                  <a:latin typeface="MDLZ BITE TYPE"/>
                  <a:ea typeface="Segoe UI"/>
                  <a:cs typeface="Segoe UI"/>
                </a:rPr>
                <a:t>Project 3 : Benefits Tracking </a:t>
              </a:r>
              <a:endParaRPr lang="en-IN" sz="2000" dirty="0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35A91BC-709D-37EA-8AFB-9B0BCF4ABF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471"/>
          <a:stretch/>
        </p:blipFill>
        <p:spPr>
          <a:xfrm>
            <a:off x="4565168" y="1074964"/>
            <a:ext cx="7334407" cy="4759063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4813222-7407-DD38-F8FB-56E41E520429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59BE344-EFE0-65D4-07ED-2C07010CB400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3: BENEFITS TRACKING (NCLC)</a:t>
            </a:r>
          </a:p>
        </p:txBody>
      </p:sp>
    </p:spTree>
    <p:extLst>
      <p:ext uri="{BB962C8B-B14F-4D97-AF65-F5344CB8AC3E}">
        <p14:creationId xmlns:p14="http://schemas.microsoft.com/office/powerpoint/2010/main" val="4207094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E0AF42-09B3-1EFE-637E-50EE7984838A}"/>
              </a:ext>
            </a:extLst>
          </p:cNvPr>
          <p:cNvSpPr txBox="1"/>
          <p:nvPr/>
        </p:nvSpPr>
        <p:spPr>
          <a:xfrm>
            <a:off x="126226" y="775791"/>
            <a:ext cx="11945856" cy="37797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chemeClr val="bg2">
                    <a:lumMod val="25000"/>
                  </a:schemeClr>
                </a:solidFill>
                <a:latin typeface="MDLZ BITE TYPE"/>
                <a:ea typeface="Segoe UI"/>
                <a:cs typeface="Segoe UI"/>
              </a:rPr>
              <a:t>REPORTING OF BENEFITS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62EC2C-A1F1-85B1-B557-F869F6F97D63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137CE45-037D-01FD-9885-0D421DD342FB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3: BENEFITS TRACKING (NCLC)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6B50E0-AEB3-2892-D301-BD0360B137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5000"/>
                    </a14:imgEffect>
                  </a14:imgLayer>
                </a14:imgProps>
              </a:ext>
            </a:extLst>
          </a:blip>
          <a:srcRect l="210"/>
          <a:stretch/>
        </p:blipFill>
        <p:spPr>
          <a:xfrm>
            <a:off x="1274618" y="1417048"/>
            <a:ext cx="9107053" cy="5187688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2690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2C456BB-9CCD-7F62-5AA9-3705F11BFADE}"/>
              </a:ext>
            </a:extLst>
          </p:cNvPr>
          <p:cNvSpPr/>
          <p:nvPr/>
        </p:nvSpPr>
        <p:spPr>
          <a:xfrm>
            <a:off x="97017" y="947483"/>
            <a:ext cx="2978693" cy="5140637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rtl="0"/>
            <a:r>
              <a:rPr lang="en-US" sz="1400" b="1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Description  :</a:t>
            </a:r>
          </a:p>
          <a:p>
            <a:pPr rtl="0"/>
            <a:r>
              <a:rPr lang="en-US" sz="1400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TCO is an app to store and track all Applications, Purchase Orders, Vendor details,  and other relevant details.​</a:t>
            </a:r>
          </a:p>
          <a:p>
            <a:pPr rtl="0"/>
            <a:endParaRPr lang="en-US" sz="1400" dirty="0">
              <a:solidFill>
                <a:srgbClr val="0C0C0C"/>
              </a:solidFill>
              <a:latin typeface="Candara"/>
              <a:ea typeface="Segoe UI"/>
              <a:cs typeface="Segoe UI"/>
            </a:endParaRPr>
          </a:p>
          <a:p>
            <a:pPr rtl="0"/>
            <a:r>
              <a:rPr lang="en-US" sz="1400" b="1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Objective:</a:t>
            </a:r>
            <a:r>
              <a:rPr lang="en-US" sz="1400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 ​</a:t>
            </a:r>
          </a:p>
          <a:p>
            <a:r>
              <a:rPr lang="en-US" sz="1400" dirty="0">
                <a:solidFill>
                  <a:srgbClr val="0C0C0C"/>
                </a:solidFill>
                <a:latin typeface="Candara"/>
                <a:ea typeface="Segoe UI"/>
                <a:cs typeface="Segoe UI"/>
              </a:rPr>
              <a:t>To  simplify the process and move away from the conventional excel based tracking.</a:t>
            </a:r>
          </a:p>
          <a:p>
            <a:pPr rtl="0"/>
            <a:endParaRPr lang="en-US" sz="1400" dirty="0">
              <a:solidFill>
                <a:srgbClr val="0C0C0C"/>
              </a:solidFill>
              <a:latin typeface="Candara"/>
              <a:ea typeface="Segoe UI"/>
              <a:cs typeface="Segoe UI"/>
            </a:endParaRPr>
          </a:p>
          <a:p>
            <a:r>
              <a:rPr lang="en-US" sz="1400" b="1" dirty="0">
                <a:solidFill>
                  <a:srgbClr val="0C0C0C"/>
                </a:solidFill>
                <a:latin typeface="Candara"/>
                <a:cs typeface="Segoe UI"/>
              </a:rPr>
              <a:t>Benefits :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Candara"/>
                <a:cs typeface="Segoe UI"/>
              </a:rPr>
              <a:t>Improved efficiency, Better data management.</a:t>
            </a:r>
          </a:p>
          <a:p>
            <a:pPr marL="177800" indent="-1778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C0C0C"/>
                </a:solidFill>
                <a:latin typeface="Candara"/>
                <a:cs typeface="Segoe UI"/>
              </a:rPr>
              <a:t>Mobility </a:t>
            </a:r>
          </a:p>
          <a:p>
            <a:pPr algn="just"/>
            <a:endParaRPr lang="en-US" sz="1400" dirty="0">
              <a:solidFill>
                <a:srgbClr val="0C0C0C"/>
              </a:solidFill>
              <a:latin typeface="Candara"/>
              <a:cs typeface="Segoe UI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5103F3-A8DD-1A33-8156-EA854CF430F6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9F085C6-9F07-2C7A-2F99-5BFC89205613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4: TCO Application (NCLC)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58DFA8D-EABD-5188-0696-BE34104AC8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1000"/>
                    </a14:imgEffect>
                    <a14:imgEffect>
                      <a14:brightnessContrast contrast="9000"/>
                    </a14:imgEffect>
                  </a14:imgLayer>
                </a14:imgProps>
              </a:ext>
            </a:extLst>
          </a:blip>
          <a:srcRect r="21533" b="2796"/>
          <a:stretch/>
        </p:blipFill>
        <p:spPr>
          <a:xfrm>
            <a:off x="3170833" y="947483"/>
            <a:ext cx="8965751" cy="5140637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27B3074-4468-9B72-AB88-0FB249A8273D}"/>
              </a:ext>
            </a:extLst>
          </p:cNvPr>
          <p:cNvSpPr txBox="1"/>
          <p:nvPr/>
        </p:nvSpPr>
        <p:spPr>
          <a:xfrm>
            <a:off x="471091" y="1111604"/>
            <a:ext cx="2426452" cy="27364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sz="1600" b="1" dirty="0">
                <a:solidFill>
                  <a:srgbClr val="0C0C0C"/>
                </a:solidFill>
                <a:latin typeface="MDLZ BITE TYPE"/>
                <a:ea typeface="Segoe UI"/>
                <a:cs typeface="Segoe UI"/>
              </a:rPr>
              <a:t>Project 4 : TCO App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069600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9689ABE-B5D1-5F2D-624B-8101D8B2119E}"/>
              </a:ext>
            </a:extLst>
          </p:cNvPr>
          <p:cNvSpPr txBox="1"/>
          <p:nvPr/>
        </p:nvSpPr>
        <p:spPr>
          <a:xfrm>
            <a:off x="126226" y="720372"/>
            <a:ext cx="11945856" cy="37797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TCO App Dashboard</a:t>
            </a:r>
            <a:endParaRPr lang="en-IN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FE3BEC-1365-A4BA-464E-437D975A4EC7}"/>
              </a:ext>
            </a:extLst>
          </p:cNvPr>
          <p:cNvSpPr/>
          <p:nvPr/>
        </p:nvSpPr>
        <p:spPr>
          <a:xfrm>
            <a:off x="1" y="42978"/>
            <a:ext cx="12191999" cy="5457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ACA17D6-BE5C-2750-C242-88C0597DB89B}"/>
              </a:ext>
            </a:extLst>
          </p:cNvPr>
          <p:cNvSpPr>
            <a:spLocks noGrp="1"/>
          </p:cNvSpPr>
          <p:nvPr/>
        </p:nvSpPr>
        <p:spPr>
          <a:xfrm>
            <a:off x="539269" y="-3897"/>
            <a:ext cx="6769007" cy="485335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4: TCO Application (NCLC)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7F08E46-0377-34E8-D50D-31331F781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8448" y="1249045"/>
            <a:ext cx="9390966" cy="5402654"/>
          </a:xfrm>
          <a:prstGeom prst="rect">
            <a:avLst/>
          </a:prstGeom>
          <a:ln w="19050"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7444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DS_MDLZ Widescreen">
  <a:themeElements>
    <a:clrScheme name="MDLZ">
      <a:dk1>
        <a:srgbClr val="666666"/>
      </a:dk1>
      <a:lt1>
        <a:sysClr val="window" lastClr="FFFFFF"/>
      </a:lt1>
      <a:dk2>
        <a:srgbClr val="000000"/>
      </a:dk2>
      <a:lt2>
        <a:srgbClr val="DDDDDD"/>
      </a:lt2>
      <a:accent1>
        <a:srgbClr val="4F2170"/>
      </a:accent1>
      <a:accent2>
        <a:srgbClr val="E18719"/>
      </a:accent2>
      <a:accent3>
        <a:srgbClr val="287819"/>
      </a:accent3>
      <a:accent4>
        <a:srgbClr val="623E23"/>
      </a:accent4>
      <a:accent5>
        <a:srgbClr val="A52323"/>
      </a:accent5>
      <a:accent6>
        <a:srgbClr val="2D6EAA"/>
      </a:accent6>
      <a:hlink>
        <a:srgbClr val="4F2170"/>
      </a:hlink>
      <a:folHlink>
        <a:srgbClr val="777777"/>
      </a:folHlink>
    </a:clrScheme>
    <a:fontScheme name="MDLZ and Calibri">
      <a:majorFont>
        <a:latin typeface="MDLZ BITE TYPE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lnSpc>
            <a:spcPct val="90000"/>
          </a:lnSpc>
          <a:defRPr smtClean="0"/>
        </a:defPPr>
      </a:lstStyle>
    </a:txDef>
  </a:objectDefaults>
  <a:extraClrSchemeLst/>
  <a:custClrLst>
    <a:custClr name="MDLZ WORLD">
      <a:srgbClr val="4F2170"/>
    </a:custClr>
    <a:custClr name="GOLDEN WHEAT">
      <a:srgbClr val="E18719"/>
    </a:custClr>
    <a:custClr name="GO GREEN">
      <a:srgbClr val="287819"/>
    </a:custClr>
    <a:custClr name="COCOA BROWN">
      <a:srgbClr val="623E23"/>
    </a:custClr>
    <a:custClr name="TASTY RED">
      <a:srgbClr val="A52323"/>
    </a:custClr>
    <a:custClr name="COOL BLUE">
      <a:srgbClr val="2D6EAA"/>
    </a:custClr>
    <a:custClr name="SUNNY GRAIN">
      <a:srgbClr val="E6AF23"/>
    </a:custClr>
    <a:custClr name="COOL GREY">
      <a:srgbClr val="666666"/>
    </a:custClr>
    <a:custClr name=" ">
      <a:srgbClr val="FFFFFF"/>
    </a:custClr>
    <a:custClr name=" ">
      <a:srgbClr val="FFFFFF"/>
    </a:custClr>
    <a:custClr name="MDLZ WORLD LIGHTER">
      <a:srgbClr val="724D8D"/>
    </a:custClr>
    <a:custClr name="GOLDEN WHEAT LIGHTER">
      <a:srgbClr val="EAAB5E"/>
    </a:custClr>
    <a:custClr name="GO GREEN LIGHTER">
      <a:srgbClr val="73A769"/>
    </a:custClr>
    <a:custClr name="COCOA BROWN LIGHTER">
      <a:srgbClr val="93785F"/>
    </a:custClr>
    <a:custClr name="TASTY RED LIGHTER">
      <a:srgbClr val="C97B7B"/>
    </a:custClr>
    <a:custClr name="COOL BLUE LIGHTER">
      <a:srgbClr val="81A8CC"/>
    </a:custClr>
    <a:custClr name="SUNNY GRAIN LIGHTER">
      <a:srgbClr val="EDC765"/>
    </a:custClr>
    <a:custClr name="COOL GREY LIGHTER">
      <a:srgbClr val="858585"/>
    </a:custClr>
    <a:custClr name=" ">
      <a:srgbClr val="FFFFFF"/>
    </a:custClr>
    <a:custClr name=" ">
      <a:srgbClr val="FFFFFF"/>
    </a:custClr>
    <a:custClr name="MDLZ WORLD LIGHTEST">
      <a:srgbClr val="957AA9"/>
    </a:custClr>
    <a:custClr name="GOLDEN WHEAT LIGHTEST">
      <a:srgbClr val="F3CFA3"/>
    </a:custClr>
    <a:custClr name="GO GREEN LIGHTEST">
      <a:srgbClr val="B4D0AF"/>
    </a:custClr>
    <a:custClr name="COCOA BROWN LIGHTEST">
      <a:srgbClr val="BEADA0"/>
    </a:custClr>
    <a:custClr name="TASTY RED LIGHTEST">
      <a:srgbClr val="E4BDBD"/>
    </a:custClr>
    <a:custClr name="COOL BLUE LIGHTEST">
      <a:srgbClr val="ABC5DD"/>
    </a:custClr>
    <a:custClr name="SUNNY GRAIN LIGHTEST">
      <a:srgbClr val="F4DB9C"/>
    </a:custClr>
    <a:custClr name="COOL GREY LIGHTEST">
      <a:srgbClr val="A3A3A3"/>
    </a:custClr>
    <a:custClr name=" ">
      <a:srgbClr val="FFFFFF"/>
    </a:custClr>
    <a:custClr name=" ">
      <a:srgbClr val="FFFFFF"/>
    </a:custClr>
  </a:custClrLst>
  <a:extLst>
    <a:ext uri="{05A4C25C-085E-4340-85A3-A5531E510DB2}">
      <thm15:themeFamily xmlns:thm15="http://schemas.microsoft.com/office/thememl/2012/main" name="MDS-MDLZ PPT Template.potx" id="{341EEF33-5FBE-4EA3-A1AF-E9FED9A0D6BF}" vid="{113B853B-1E9D-4695-845C-078FB981E4CB}"/>
    </a:ext>
  </a:extLst>
</a:theme>
</file>

<file path=ppt/theme/theme2.xml><?xml version="1.0" encoding="utf-8"?>
<a:theme xmlns:a="http://schemas.openxmlformats.org/drawingml/2006/main" name="Office Theme">
  <a:themeElements>
    <a:clrScheme name="Mondelēz">
      <a:dk1>
        <a:srgbClr val="666666"/>
      </a:dk1>
      <a:lt1>
        <a:sysClr val="window" lastClr="FFFFFF"/>
      </a:lt1>
      <a:dk2>
        <a:srgbClr val="000000"/>
      </a:dk2>
      <a:lt2>
        <a:srgbClr val="DDDDDD"/>
      </a:lt2>
      <a:accent1>
        <a:srgbClr val="4F2170"/>
      </a:accent1>
      <a:accent2>
        <a:srgbClr val="E18719"/>
      </a:accent2>
      <a:accent3>
        <a:srgbClr val="287819"/>
      </a:accent3>
      <a:accent4>
        <a:srgbClr val="623E23"/>
      </a:accent4>
      <a:accent5>
        <a:srgbClr val="A52323"/>
      </a:accent5>
      <a:accent6>
        <a:srgbClr val="2D6EAA"/>
      </a:accent6>
      <a:hlink>
        <a:srgbClr val="4F2170"/>
      </a:hlink>
      <a:folHlink>
        <a:srgbClr val="777777"/>
      </a:folHlink>
    </a:clrScheme>
    <a:fontScheme name="MDLZ and Calibri">
      <a:majorFont>
        <a:latin typeface="MDLZ BITE TYPE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Mondelēz">
      <a:dk1>
        <a:srgbClr val="666666"/>
      </a:dk1>
      <a:lt1>
        <a:sysClr val="window" lastClr="FFFFFF"/>
      </a:lt1>
      <a:dk2>
        <a:srgbClr val="000000"/>
      </a:dk2>
      <a:lt2>
        <a:srgbClr val="DDDDDD"/>
      </a:lt2>
      <a:accent1>
        <a:srgbClr val="4F2170"/>
      </a:accent1>
      <a:accent2>
        <a:srgbClr val="E18719"/>
      </a:accent2>
      <a:accent3>
        <a:srgbClr val="287819"/>
      </a:accent3>
      <a:accent4>
        <a:srgbClr val="623E23"/>
      </a:accent4>
      <a:accent5>
        <a:srgbClr val="A52323"/>
      </a:accent5>
      <a:accent6>
        <a:srgbClr val="2D6EAA"/>
      </a:accent6>
      <a:hlink>
        <a:srgbClr val="4F2170"/>
      </a:hlink>
      <a:folHlink>
        <a:srgbClr val="777777"/>
      </a:folHlink>
    </a:clrScheme>
    <a:fontScheme name="MDLZ and Calibri">
      <a:majorFont>
        <a:latin typeface="MDLZ BITE TYPE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haredContentType xmlns="Microsoft.SharePoint.Taxonomy.ContentTypeSync" SourceId="097b8a8d-5f3c-4193-8680-60a4d695ab07" ContentTypeId="0x0101" PreviousValue="false"/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c801c27-1a67-42b9-b7e9-5cda40cc31e5" xsi:nil="true"/>
    <lcf76f155ced4ddcb4097134ff3c332f xmlns="2bdfde60-03c7-4930-84e4-4e0fface6e01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F9A13C7AF2EA4DB98E4A1D3B1324A2" ma:contentTypeVersion="17" ma:contentTypeDescription="Create a new document." ma:contentTypeScope="" ma:versionID="53448ac2a57c50b87047ddd3e6e482c3">
  <xsd:schema xmlns:xsd="http://www.w3.org/2001/XMLSchema" xmlns:xs="http://www.w3.org/2001/XMLSchema" xmlns:p="http://schemas.microsoft.com/office/2006/metadata/properties" xmlns:ns2="5c801c27-1a67-42b9-b7e9-5cda40cc31e5" xmlns:ns3="2bdfde60-03c7-4930-84e4-4e0fface6e01" xmlns:ns4="d6d5e955-6eac-405a-b0a0-295520963222" targetNamespace="http://schemas.microsoft.com/office/2006/metadata/properties" ma:root="true" ma:fieldsID="e5a1139f4bbf13f6f6715cbfd7555f26" ns2:_="" ns3:_="" ns4:_="">
    <xsd:import namespace="5c801c27-1a67-42b9-b7e9-5cda40cc31e5"/>
    <xsd:import namespace="2bdfde60-03c7-4930-84e4-4e0fface6e01"/>
    <xsd:import namespace="d6d5e955-6eac-405a-b0a0-295520963222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2:TaxCatchAllLabel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801c27-1a67-42b9-b7e9-5cda40cc31e5" elementFormDefault="qualified">
    <xsd:import namespace="http://schemas.microsoft.com/office/2006/documentManagement/types"/>
    <xsd:import namespace="http://schemas.microsoft.com/office/infopath/2007/PartnerControls"/>
    <xsd:element name="TaxCatchAll" ma:index="3" nillable="true" ma:displayName="Taxonomy Catch All Column" ma:hidden="true" ma:list="{de32f7f1-8b09-4caa-b92b-529e3fea8a08}" ma:internalName="TaxCatchAll" ma:showField="CatchAllData" ma:web="d6d5e955-6eac-405a-b0a0-29552096322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4" nillable="true" ma:displayName="Taxonomy Catch All Column1" ma:hidden="true" ma:list="{de32f7f1-8b09-4caa-b92b-529e3fea8a08}" ma:internalName="TaxCatchAllLabel" ma:readOnly="true" ma:showField="CatchAllDataLabel" ma:web="d6d5e955-6eac-405a-b0a0-29552096322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dfde60-03c7-4930-84e4-4e0fface6e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097b8a8d-5f3c-4193-8680-60a4d695ab0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3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d5e955-6eac-405a-b0a0-295520963222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5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8BAC94-3840-4BB6-B34B-F0E35CE96C05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6EAAB2DC-F95F-473E-995D-D62552B8AF62}">
  <ds:schemaRefs>
    <ds:schemaRef ds:uri="5c801c27-1a67-42b9-b7e9-5cda40cc31e5"/>
    <ds:schemaRef ds:uri="http://schemas.microsoft.com/office/2006/metadata/properties"/>
    <ds:schemaRef ds:uri="http://purl.org/dc/terms/"/>
    <ds:schemaRef ds:uri="http://schemas.microsoft.com/office/2006/documentManagement/types"/>
    <ds:schemaRef ds:uri="23eaf0f4-4230-4a2c-ab59-7af613b2ecd2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www.w3.org/XML/1998/namespace"/>
    <ds:schemaRef ds:uri="2bdfde60-03c7-4930-84e4-4e0fface6e01"/>
  </ds:schemaRefs>
</ds:datastoreItem>
</file>

<file path=customXml/itemProps3.xml><?xml version="1.0" encoding="utf-8"?>
<ds:datastoreItem xmlns:ds="http://schemas.openxmlformats.org/officeDocument/2006/customXml" ds:itemID="{BE5165BC-F6A9-41FD-B0D3-36552363FC3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78B441E-0EA6-43D0-9A83-EFE762AC51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c801c27-1a67-42b9-b7e9-5cda40cc31e5"/>
    <ds:schemaRef ds:uri="2bdfde60-03c7-4930-84e4-4e0fface6e01"/>
    <ds:schemaRef ds:uri="d6d5e955-6eac-405a-b0a0-29552096322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MDS-MDLZ PPT Template</Template>
  <TotalTime>2082</TotalTime>
  <Words>552</Words>
  <Application>Microsoft Office PowerPoint</Application>
  <PresentationFormat>Widescreen</PresentationFormat>
  <Paragraphs>132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az_ea_font</vt:lpstr>
      <vt:lpstr>Calibri</vt:lpstr>
      <vt:lpstr>Candara</vt:lpstr>
      <vt:lpstr>MDLZ BITE TYPE</vt:lpstr>
      <vt:lpstr>Times New Roman</vt:lpstr>
      <vt:lpstr>Wingdings,Sans-Serif</vt:lpstr>
      <vt:lpstr>MDS_MDLZ Widescreen</vt:lpstr>
      <vt:lpstr>Summer Internship  FINAL Review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mDS – MDLZ Powerpoint template</dc:title>
  <dc:subject/>
  <dc:creator>Tabao, Rhea J</dc:creator>
  <cp:keywords/>
  <dc:description/>
  <cp:lastModifiedBy>ASUS</cp:lastModifiedBy>
  <cp:revision>59</cp:revision>
  <dcterms:created xsi:type="dcterms:W3CDTF">2022-04-21T15:21:01Z</dcterms:created>
  <dcterms:modified xsi:type="dcterms:W3CDTF">2023-12-19T19:41:06Z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9071875</vt:lpwstr>
  </property>
  <property fmtid="{D5CDD505-2E9C-101B-9397-08002B2CF9AE}" pid="3" name="NXPowerLiteSettings">
    <vt:lpwstr>C980073804F000</vt:lpwstr>
  </property>
  <property fmtid="{D5CDD505-2E9C-101B-9397-08002B2CF9AE}" pid="4" name="NXPowerLiteVersion">
    <vt:lpwstr>D8.0.2</vt:lpwstr>
  </property>
  <property fmtid="{D5CDD505-2E9C-101B-9397-08002B2CF9AE}" pid="5" name="ContentTypeId">
    <vt:lpwstr>0x01010097F9A13C7AF2EA4DB98E4A1D3B1324A2</vt:lpwstr>
  </property>
  <property fmtid="{D5CDD505-2E9C-101B-9397-08002B2CF9AE}" pid="6" name="Sub Function Tag">
    <vt:lpwstr/>
  </property>
  <property fmtid="{D5CDD505-2E9C-101B-9397-08002B2CF9AE}" pid="7" name="TaxKeyword">
    <vt:lpwstr/>
  </property>
  <property fmtid="{D5CDD505-2E9C-101B-9397-08002B2CF9AE}" pid="8" name="Function Tag">
    <vt:lpwstr/>
  </property>
  <property fmtid="{D5CDD505-2E9C-101B-9397-08002B2CF9AE}" pid="9" name="Region Tag">
    <vt:lpwstr/>
  </property>
  <property fmtid="{D5CDD505-2E9C-101B-9397-08002B2CF9AE}" pid="10" name="Country Tag">
    <vt:lpwstr/>
  </property>
  <property fmtid="{D5CDD505-2E9C-101B-9397-08002B2CF9AE}" pid="11" name="f133f9ffc2f148e9b59aa9eb07bac662">
    <vt:lpwstr/>
  </property>
  <property fmtid="{D5CDD505-2E9C-101B-9397-08002B2CF9AE}" pid="12" name="p80f26d8d1f146adb094b59bb2d7e4aa">
    <vt:lpwstr/>
  </property>
  <property fmtid="{D5CDD505-2E9C-101B-9397-08002B2CF9AE}" pid="13" name="TaxKeywordTaxHTField">
    <vt:lpwstr/>
  </property>
  <property fmtid="{D5CDD505-2E9C-101B-9397-08002B2CF9AE}" pid="14" name="m6795feac28649ed9d267976d451aca9">
    <vt:lpwstr/>
  </property>
  <property fmtid="{D5CDD505-2E9C-101B-9397-08002B2CF9AE}" pid="15" name="d4ca8337c1994847bf6bb7296b0f54ce">
    <vt:lpwstr/>
  </property>
</Properties>
</file>